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4"/>
  </p:notesMasterIdLst>
  <p:sldIdLst>
    <p:sldId id="258" r:id="rId2"/>
    <p:sldId id="265" r:id="rId3"/>
    <p:sldId id="262" r:id="rId4"/>
    <p:sldId id="261" r:id="rId5"/>
    <p:sldId id="562" r:id="rId6"/>
    <p:sldId id="266" r:id="rId7"/>
    <p:sldId id="264" r:id="rId8"/>
    <p:sldId id="263" r:id="rId9"/>
    <p:sldId id="564" r:id="rId10"/>
    <p:sldId id="565" r:id="rId11"/>
    <p:sldId id="566" r:id="rId12"/>
    <p:sldId id="55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Questv1" panose="01000500000000020006" pitchFamily="50" charset="-78"/>
      <p:bold r:id="rId29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4C"/>
    <a:srgbClr val="70961A"/>
    <a:srgbClr val="F49D15"/>
    <a:srgbClr val="891801"/>
    <a:srgbClr val="D6A300"/>
    <a:srgbClr val="FFC301"/>
    <a:srgbClr val="FFD966"/>
    <a:srgbClr val="07A398"/>
    <a:srgbClr val="05689F"/>
    <a:srgbClr val="056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7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C475DA-1AF0-41D5-A0A5-B2A29949DA9F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3610FA-7CF2-4045-97EC-7513821C82C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466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8D91-1793-4E17-BC66-38A7D8173BA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86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900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423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701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50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46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066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329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202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388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523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75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14450-ACBC-4A5C-BD15-07905E96CDEA}" type="datetimeFigureOut">
              <a:rPr lang="ar-EG" smtClean="0"/>
              <a:t>06/05/1442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A1B0-A6E2-44CD-AF30-F9F4DA8661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750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hyperlink" Target="https://youtu.be/jUC04MJd-fQ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svg"/><Relationship Id="rId10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35C6EBCE-FE79-4BAF-B8C8-B6B5CDD13609}"/>
              </a:ext>
            </a:extLst>
          </p:cNvPr>
          <p:cNvGrpSpPr/>
          <p:nvPr/>
        </p:nvGrpSpPr>
        <p:grpSpPr>
          <a:xfrm>
            <a:off x="2931165" y="3801805"/>
            <a:ext cx="2119022" cy="2097558"/>
            <a:chOff x="2714067" y="485454"/>
            <a:chExt cx="1593471" cy="1605368"/>
          </a:xfrm>
        </p:grpSpPr>
        <p:sp>
          <p:nvSpPr>
            <p:cNvPr id="60" name="Rectangle: Rounded Corners 13">
              <a:extLst>
                <a:ext uri="{FF2B5EF4-FFF2-40B4-BE49-F238E27FC236}">
                  <a16:creationId xmlns:a16="http://schemas.microsoft.com/office/drawing/2014/main" id="{F4A4DADD-ED68-47AC-AD42-A960653AAB93}"/>
                </a:ext>
              </a:extLst>
            </p:cNvPr>
            <p:cNvSpPr/>
            <p:nvPr/>
          </p:nvSpPr>
          <p:spPr>
            <a:xfrm rot="2700000">
              <a:off x="2751754" y="485455"/>
              <a:ext cx="1484245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>
              <a:hlinkClick r:id="rId2"/>
              <a:extLst>
                <a:ext uri="{FF2B5EF4-FFF2-40B4-BE49-F238E27FC236}">
                  <a16:creationId xmlns:a16="http://schemas.microsoft.com/office/drawing/2014/main" id="{F518BECC-74DD-4AA1-8D09-EF72C02E1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8860" y="1377344"/>
              <a:ext cx="390032" cy="71347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3F7956-7FC6-4EDE-BB5C-165800AFBC67}"/>
                </a:ext>
              </a:extLst>
            </p:cNvPr>
            <p:cNvSpPr txBox="1"/>
            <p:nvPr/>
          </p:nvSpPr>
          <p:spPr>
            <a:xfrm flipH="1">
              <a:off x="2714067" y="746733"/>
              <a:ext cx="1593471" cy="541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000" b="1" dirty="0">
                  <a:solidFill>
                    <a:srgbClr val="102137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شرح مبسط من خلال اليوتيوب</a:t>
              </a:r>
              <a:endParaRPr lang="en-US" sz="2000" b="1" dirty="0">
                <a:solidFill>
                  <a:srgbClr val="102137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C770A8C-D5E1-43C5-82AD-44E168006DEC}"/>
              </a:ext>
            </a:extLst>
          </p:cNvPr>
          <p:cNvGrpSpPr/>
          <p:nvPr/>
        </p:nvGrpSpPr>
        <p:grpSpPr>
          <a:xfrm>
            <a:off x="6840354" y="3788929"/>
            <a:ext cx="2657562" cy="2196821"/>
            <a:chOff x="4528933" y="3125355"/>
            <a:chExt cx="2037296" cy="1714024"/>
          </a:xfrm>
        </p:grpSpPr>
        <p:sp>
          <p:nvSpPr>
            <p:cNvPr id="80" name="Rectangle: Rounded Corners 13">
              <a:extLst>
                <a:ext uri="{FF2B5EF4-FFF2-40B4-BE49-F238E27FC236}">
                  <a16:creationId xmlns:a16="http://schemas.microsoft.com/office/drawing/2014/main" id="{187574B0-28DA-4552-A501-7AB216EE076E}"/>
                </a:ext>
              </a:extLst>
            </p:cNvPr>
            <p:cNvSpPr/>
            <p:nvPr/>
          </p:nvSpPr>
          <p:spPr>
            <a:xfrm rot="2700000">
              <a:off x="4848166" y="3125355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>
              <a:hlinkClick r:id="rId4" action="ppaction://hlinksldjump"/>
              <a:extLst>
                <a:ext uri="{FF2B5EF4-FFF2-40B4-BE49-F238E27FC236}">
                  <a16:creationId xmlns:a16="http://schemas.microsoft.com/office/drawing/2014/main" id="{8FC42795-F850-4734-B957-61EABFFC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846" l="9904" r="89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836" y="3954072"/>
              <a:ext cx="837729" cy="88530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FBB822B-9E80-43E8-8744-DE248F048A7A}"/>
                </a:ext>
              </a:extLst>
            </p:cNvPr>
            <p:cNvSpPr txBox="1"/>
            <p:nvPr/>
          </p:nvSpPr>
          <p:spPr>
            <a:xfrm flipH="1">
              <a:off x="4528933" y="3242841"/>
              <a:ext cx="2037296" cy="45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102137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الاهداف</a:t>
              </a:r>
              <a:endParaRPr lang="en-US" sz="3200" b="1" dirty="0">
                <a:solidFill>
                  <a:srgbClr val="102137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sp>
        <p:nvSpPr>
          <p:cNvPr id="88" name="Freeform 29">
            <a:extLst>
              <a:ext uri="{FF2B5EF4-FFF2-40B4-BE49-F238E27FC236}">
                <a16:creationId xmlns:a16="http://schemas.microsoft.com/office/drawing/2014/main" id="{A2334939-EE10-442F-A9BD-1DCD858D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33" y="3988226"/>
            <a:ext cx="2119020" cy="2539393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9" name="椭圆 11">
            <a:extLst>
              <a:ext uri="{FF2B5EF4-FFF2-40B4-BE49-F238E27FC236}">
                <a16:creationId xmlns:a16="http://schemas.microsoft.com/office/drawing/2014/main" id="{DC1F160F-5C51-4B93-B80D-6BE51D03F36B}"/>
              </a:ext>
            </a:extLst>
          </p:cNvPr>
          <p:cNvSpPr/>
          <p:nvPr/>
        </p:nvSpPr>
        <p:spPr>
          <a:xfrm>
            <a:off x="8592678" y="87239"/>
            <a:ext cx="3267136" cy="3140224"/>
          </a:xfrm>
          <a:prstGeom prst="ellipse">
            <a:avLst/>
          </a:prstGeom>
          <a:solidFill>
            <a:srgbClr val="3C4856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0" name="椭圆 9">
            <a:extLst>
              <a:ext uri="{FF2B5EF4-FFF2-40B4-BE49-F238E27FC236}">
                <a16:creationId xmlns:a16="http://schemas.microsoft.com/office/drawing/2014/main" id="{5F0BBD41-1395-4A8C-8948-B634FD89056A}"/>
              </a:ext>
            </a:extLst>
          </p:cNvPr>
          <p:cNvSpPr/>
          <p:nvPr/>
        </p:nvSpPr>
        <p:spPr>
          <a:xfrm>
            <a:off x="8868633" y="352475"/>
            <a:ext cx="2715226" cy="2609752"/>
          </a:xfrm>
          <a:prstGeom prst="ellipse">
            <a:avLst/>
          </a:prstGeom>
          <a:solidFill>
            <a:schemeClr val="tx2">
              <a:alpha val="88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1" name="TextBox 64">
            <a:extLst>
              <a:ext uri="{FF2B5EF4-FFF2-40B4-BE49-F238E27FC236}">
                <a16:creationId xmlns:a16="http://schemas.microsoft.com/office/drawing/2014/main" id="{6B3CA0A4-9EE5-41D4-87C9-C6398772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261" y="1240037"/>
            <a:ext cx="179235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ar-EG" altLang="zh-CN" sz="3600" b="1" dirty="0">
                <a:solidFill>
                  <a:srgbClr val="FFC000"/>
                </a:solidFill>
                <a:latin typeface="Questv1" panose="01000500000000020006" pitchFamily="50" charset="-78"/>
                <a:ea typeface="微软雅黑" panose="020B0503020204020204" pitchFamily="34" charset="-122"/>
                <a:cs typeface="Questv1" panose="01000500000000020006" pitchFamily="50" charset="-78"/>
                <a:sym typeface="方正兰亭黑_GBK" panose="02000000000000000000" pitchFamily="2" charset="-122"/>
              </a:rPr>
              <a:t>الفهرس</a:t>
            </a:r>
            <a:endParaRPr lang="en-US" altLang="zh-CN" sz="3600" b="1" dirty="0">
              <a:solidFill>
                <a:srgbClr val="FFC000"/>
              </a:solidFill>
              <a:latin typeface="Questv1" panose="01000500000000020006" pitchFamily="50" charset="-78"/>
              <a:ea typeface="微软雅黑" panose="020B0503020204020204" pitchFamily="34" charset="-122"/>
              <a:cs typeface="Questv1" panose="01000500000000020006" pitchFamily="50" charset="-78"/>
              <a:sym typeface="方正兰亭黑_GBK" panose="02000000000000000000" pitchFamily="2" charset="-122"/>
            </a:endParaRPr>
          </a:p>
          <a:p>
            <a:pPr algn="ctr"/>
            <a:r>
              <a:rPr lang="ar-EG" altLang="zh-CN" sz="3200" dirty="0">
                <a:solidFill>
                  <a:schemeClr val="bg1"/>
                </a:solidFill>
                <a:latin typeface="Questv1" panose="01000500000000020006" pitchFamily="50" charset="-78"/>
                <a:ea typeface="微软雅黑" panose="020B0503020204020204" pitchFamily="34" charset="-122"/>
                <a:cs typeface="Questv1" panose="01000500000000020006" pitchFamily="50" charset="-78"/>
                <a:sym typeface="Arial" panose="020B0604020202020204" pitchFamily="34" charset="0"/>
              </a:rPr>
              <a:t>الرئيسي</a:t>
            </a:r>
            <a:endParaRPr lang="zh-CN" altLang="en-US" sz="3200" dirty="0">
              <a:solidFill>
                <a:schemeClr val="bg1"/>
              </a:solidFill>
              <a:latin typeface="Questv1" panose="01000500000000020006" pitchFamily="50" charset="-78"/>
              <a:ea typeface="微软雅黑" panose="020B0503020204020204" pitchFamily="34" charset="-122"/>
              <a:cs typeface="Questv1" panose="01000500000000020006" pitchFamily="50" charset="-78"/>
              <a:sym typeface="Arial" panose="020B0604020202020204" pitchFamily="34" charset="0"/>
            </a:endParaRPr>
          </a:p>
        </p:txBody>
      </p:sp>
      <p:sp>
        <p:nvSpPr>
          <p:cNvPr id="92" name="TextBox 64">
            <a:extLst>
              <a:ext uri="{FF2B5EF4-FFF2-40B4-BE49-F238E27FC236}">
                <a16:creationId xmlns:a16="http://schemas.microsoft.com/office/drawing/2014/main" id="{6C75937C-C2DD-4F73-AC69-4423E404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303" y="654185"/>
            <a:ext cx="2203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ar-EG" altLang="zh-CN" dirty="0">
                <a:solidFill>
                  <a:schemeClr val="bg1"/>
                </a:solidFill>
                <a:latin typeface="Questv1" panose="01000500000000020006" pitchFamily="50" charset="-78"/>
                <a:ea typeface="微软雅黑" panose="020B0503020204020204" pitchFamily="34" charset="-122"/>
                <a:cs typeface="Questv1" panose="01000500000000020006" pitchFamily="50" charset="-78"/>
                <a:sym typeface="Calibri" panose="020F0502020204030204" pitchFamily="34" charset="0"/>
              </a:rPr>
              <a:t>درس الجهاز الهضمي</a:t>
            </a:r>
            <a:endParaRPr lang="en-US" altLang="zh-CN" dirty="0">
              <a:solidFill>
                <a:schemeClr val="bg1"/>
              </a:solidFill>
              <a:latin typeface="Questv1" panose="01000500000000020006" pitchFamily="50" charset="-78"/>
              <a:ea typeface="微软雅黑" panose="020B0503020204020204" pitchFamily="34" charset="-122"/>
              <a:cs typeface="Questv1" panose="01000500000000020006" pitchFamily="50" charset="-78"/>
              <a:sym typeface="Calibri" panose="020F0502020204030204" pitchFamily="34" charset="0"/>
            </a:endParaRPr>
          </a:p>
        </p:txBody>
      </p:sp>
      <p:sp>
        <p:nvSpPr>
          <p:cNvPr id="93" name="矩形 14">
            <a:extLst>
              <a:ext uri="{FF2B5EF4-FFF2-40B4-BE49-F238E27FC236}">
                <a16:creationId xmlns:a16="http://schemas.microsoft.com/office/drawing/2014/main" id="{D83DE64B-4BA3-439D-97B1-7AE67F84C6F9}"/>
              </a:ext>
            </a:extLst>
          </p:cNvPr>
          <p:cNvSpPr/>
          <p:nvPr/>
        </p:nvSpPr>
        <p:spPr>
          <a:xfrm>
            <a:off x="9218345" y="1179177"/>
            <a:ext cx="201580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15">
            <a:extLst>
              <a:ext uri="{FF2B5EF4-FFF2-40B4-BE49-F238E27FC236}">
                <a16:creationId xmlns:a16="http://schemas.microsoft.com/office/drawing/2014/main" id="{53716429-73F0-4A3A-B4A6-F4AB38567408}"/>
              </a:ext>
            </a:extLst>
          </p:cNvPr>
          <p:cNvSpPr/>
          <p:nvPr/>
        </p:nvSpPr>
        <p:spPr>
          <a:xfrm>
            <a:off x="9629025" y="2515153"/>
            <a:ext cx="120948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Shape">
            <a:extLst>
              <a:ext uri="{FF2B5EF4-FFF2-40B4-BE49-F238E27FC236}">
                <a16:creationId xmlns:a16="http://schemas.microsoft.com/office/drawing/2014/main" id="{CDA254BE-8D81-4C7D-8580-795C141BC664}"/>
              </a:ext>
            </a:extLst>
          </p:cNvPr>
          <p:cNvSpPr/>
          <p:nvPr/>
        </p:nvSpPr>
        <p:spPr>
          <a:xfrm>
            <a:off x="1648535" y="1583153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3" name="Shape">
            <a:extLst>
              <a:ext uri="{FF2B5EF4-FFF2-40B4-BE49-F238E27FC236}">
                <a16:creationId xmlns:a16="http://schemas.microsoft.com/office/drawing/2014/main" id="{45AE2D8F-6062-44B4-89D9-DFE40B63564B}"/>
              </a:ext>
            </a:extLst>
          </p:cNvPr>
          <p:cNvSpPr/>
          <p:nvPr/>
        </p:nvSpPr>
        <p:spPr>
          <a:xfrm>
            <a:off x="5883466" y="234851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4" name="Shape">
            <a:extLst>
              <a:ext uri="{FF2B5EF4-FFF2-40B4-BE49-F238E27FC236}">
                <a16:creationId xmlns:a16="http://schemas.microsoft.com/office/drawing/2014/main" id="{927FE48D-94B9-4A7C-B3A2-DEBE28257F02}"/>
              </a:ext>
            </a:extLst>
          </p:cNvPr>
          <p:cNvSpPr/>
          <p:nvPr/>
        </p:nvSpPr>
        <p:spPr>
          <a:xfrm>
            <a:off x="8105260" y="507848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5" name="Shape">
            <a:extLst>
              <a:ext uri="{FF2B5EF4-FFF2-40B4-BE49-F238E27FC236}">
                <a16:creationId xmlns:a16="http://schemas.microsoft.com/office/drawing/2014/main" id="{D49E8325-E405-43BF-B023-ED1524DB1BA7}"/>
              </a:ext>
            </a:extLst>
          </p:cNvPr>
          <p:cNvSpPr/>
          <p:nvPr/>
        </p:nvSpPr>
        <p:spPr>
          <a:xfrm rot="208563">
            <a:off x="2089172" y="5642483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6" name="Shape">
            <a:extLst>
              <a:ext uri="{FF2B5EF4-FFF2-40B4-BE49-F238E27FC236}">
                <a16:creationId xmlns:a16="http://schemas.microsoft.com/office/drawing/2014/main" id="{B82C1918-D725-439C-BA9B-D8B05BDF1A38}"/>
              </a:ext>
            </a:extLst>
          </p:cNvPr>
          <p:cNvSpPr/>
          <p:nvPr/>
        </p:nvSpPr>
        <p:spPr>
          <a:xfrm rot="208563">
            <a:off x="10497676" y="2354015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7" name="Shape">
            <a:extLst>
              <a:ext uri="{FF2B5EF4-FFF2-40B4-BE49-F238E27FC236}">
                <a16:creationId xmlns:a16="http://schemas.microsoft.com/office/drawing/2014/main" id="{FCA258BA-5813-45EB-AC66-C2E2EB950557}"/>
              </a:ext>
            </a:extLst>
          </p:cNvPr>
          <p:cNvSpPr/>
          <p:nvPr/>
        </p:nvSpPr>
        <p:spPr>
          <a:xfrm>
            <a:off x="10226246" y="5257922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46308D-2797-4A95-BD81-30EC5DB65A4F}"/>
              </a:ext>
            </a:extLst>
          </p:cNvPr>
          <p:cNvGrpSpPr/>
          <p:nvPr/>
        </p:nvGrpSpPr>
        <p:grpSpPr>
          <a:xfrm>
            <a:off x="4658526" y="1392272"/>
            <a:ext cx="2657562" cy="1920035"/>
            <a:chOff x="4658526" y="1392272"/>
            <a:chExt cx="2657562" cy="192003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58A7DCD-553B-47C3-BF50-0344EE52625A}"/>
                </a:ext>
              </a:extLst>
            </p:cNvPr>
            <p:cNvGrpSpPr/>
            <p:nvPr/>
          </p:nvGrpSpPr>
          <p:grpSpPr>
            <a:xfrm>
              <a:off x="4658526" y="1392272"/>
              <a:ext cx="2657562" cy="1902318"/>
              <a:chOff x="4587340" y="3091530"/>
              <a:chExt cx="2037296" cy="1484244"/>
            </a:xfrm>
          </p:grpSpPr>
          <p:sp>
            <p:nvSpPr>
              <p:cNvPr id="109" name="Rectangle: Rounded Corners 13">
                <a:extLst>
                  <a:ext uri="{FF2B5EF4-FFF2-40B4-BE49-F238E27FC236}">
                    <a16:creationId xmlns:a16="http://schemas.microsoft.com/office/drawing/2014/main" id="{DEE5BF9B-3D1F-410C-AF42-C7BFE5E9F2E4}"/>
                  </a:ext>
                </a:extLst>
              </p:cNvPr>
              <p:cNvSpPr/>
              <p:nvPr/>
            </p:nvSpPr>
            <p:spPr>
              <a:xfrm rot="2700000">
                <a:off x="4878543" y="3091530"/>
                <a:ext cx="1484244" cy="1484244"/>
              </a:xfrm>
              <a:prstGeom prst="roundRect">
                <a:avLst>
                  <a:gd name="adj" fmla="val 1309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CA2CBD8-7750-41B4-8E91-1D5A120E9DA7}"/>
                  </a:ext>
                </a:extLst>
              </p:cNvPr>
              <p:cNvSpPr txBox="1"/>
              <p:nvPr/>
            </p:nvSpPr>
            <p:spPr>
              <a:xfrm flipH="1">
                <a:off x="4587340" y="3263185"/>
                <a:ext cx="2037296" cy="45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EG" sz="3200" b="1" dirty="0">
                    <a:solidFill>
                      <a:srgbClr val="102137"/>
                    </a:solidFill>
                    <a:latin typeface="Questv1" panose="01000500000000020006" pitchFamily="50" charset="-78"/>
                    <a:cs typeface="Questv1" panose="01000500000000020006" pitchFamily="50" charset="-78"/>
                  </a:rPr>
                  <a:t>المحتوي</a:t>
                </a:r>
                <a:endParaRPr lang="en-US" sz="3200" b="1" dirty="0">
                  <a:solidFill>
                    <a:srgbClr val="102137"/>
                  </a:solidFill>
                  <a:latin typeface="Questv1" panose="01000500000000020006" pitchFamily="50" charset="-78"/>
                  <a:cs typeface="Questv1" panose="01000500000000020006" pitchFamily="50" charset="-78"/>
                </a:endParaRPr>
              </a:p>
            </p:txBody>
          </p:sp>
        </p:grpSp>
        <p:pic>
          <p:nvPicPr>
            <p:cNvPr id="2" name="Picture 1">
              <a:hlinkClick r:id="rId7" action="ppaction://hlinksldjump"/>
              <a:extLst>
                <a:ext uri="{FF2B5EF4-FFF2-40B4-BE49-F238E27FC236}">
                  <a16:creationId xmlns:a16="http://schemas.microsoft.com/office/drawing/2014/main" id="{1BD58C35-3DE9-4139-973E-80EC3108E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0749" y="2428275"/>
              <a:ext cx="873117" cy="884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91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9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9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9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9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9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08333E-6 -1.48148E-6 L 0.31576 -1.48148E-6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91667E-6 2.59259E-6 L -0.3197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/>
      <p:bldP spid="91" grpId="1"/>
      <p:bldP spid="91" grpId="2"/>
      <p:bldP spid="92" grpId="0"/>
      <p:bldP spid="92" grpId="1"/>
      <p:bldP spid="92" grpId="2"/>
      <p:bldP spid="93" grpId="0" animBg="1"/>
      <p:bldP spid="93" grpId="1" animBg="1"/>
      <p:bldP spid="94" grpId="0" animBg="1"/>
      <p:bldP spid="9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7745221" y="7111354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3FEA225-0F93-4C5B-9798-6A77629937CF}"/>
              </a:ext>
            </a:extLst>
          </p:cNvPr>
          <p:cNvSpPr/>
          <p:nvPr/>
        </p:nvSpPr>
        <p:spPr>
          <a:xfrm>
            <a:off x="0" y="1"/>
            <a:ext cx="12192000" cy="1638449"/>
          </a:xfrm>
          <a:prstGeom prst="rect">
            <a:avLst/>
          </a:prstGeom>
          <a:solidFill>
            <a:srgbClr val="222A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9" name="Title 3"/>
          <p:cNvSpPr txBox="1">
            <a:spLocks/>
          </p:cNvSpPr>
          <p:nvPr/>
        </p:nvSpPr>
        <p:spPr>
          <a:xfrm>
            <a:off x="-828027" y="430213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 1- مفهوم الهضم ؟ 2 - وظيفه الجهاز الهضمي 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7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130" name="Oval 129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0CF32D3-B974-4931-AF04-5CFDBDB54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4726" y="188331"/>
            <a:ext cx="780296" cy="1402452"/>
          </a:xfrm>
          <a:prstGeom prst="rect">
            <a:avLst/>
          </a:prstGeom>
        </p:spPr>
      </p:pic>
      <p:pic>
        <p:nvPicPr>
          <p:cNvPr id="46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E96D91D7-3606-4408-8F4F-AA10620A3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F3B201D-A0F3-4E81-BE10-B40BEE504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 177">
            <a:extLst>
              <a:ext uri="{FF2B5EF4-FFF2-40B4-BE49-F238E27FC236}">
                <a16:creationId xmlns:a16="http://schemas.microsoft.com/office/drawing/2014/main" id="{81304F4E-360F-41DB-B3AE-BB2608290E05}"/>
              </a:ext>
            </a:extLst>
          </p:cNvPr>
          <p:cNvSpPr>
            <a:spLocks noChangeAspect="1"/>
          </p:cNvSpPr>
          <p:nvPr/>
        </p:nvSpPr>
        <p:spPr>
          <a:xfrm>
            <a:off x="4849361" y="2063623"/>
            <a:ext cx="3758184" cy="3758184"/>
          </a:xfrm>
          <a:custGeom>
            <a:avLst/>
            <a:gdLst>
              <a:gd name="connsiteX0" fmla="*/ 1879092 w 3758184"/>
              <a:gd name="connsiteY0" fmla="*/ 202639 h 3758184"/>
              <a:gd name="connsiteX1" fmla="*/ 202639 w 3758184"/>
              <a:gd name="connsiteY1" fmla="*/ 1879092 h 3758184"/>
              <a:gd name="connsiteX2" fmla="*/ 1879092 w 3758184"/>
              <a:gd name="connsiteY2" fmla="*/ 3555545 h 3758184"/>
              <a:gd name="connsiteX3" fmla="*/ 3555545 w 3758184"/>
              <a:gd name="connsiteY3" fmla="*/ 1879092 h 3758184"/>
              <a:gd name="connsiteX4" fmla="*/ 1879092 w 3758184"/>
              <a:gd name="connsiteY4" fmla="*/ 202639 h 3758184"/>
              <a:gd name="connsiteX5" fmla="*/ 1879092 w 3758184"/>
              <a:gd name="connsiteY5" fmla="*/ 0 h 3758184"/>
              <a:gd name="connsiteX6" fmla="*/ 3758184 w 3758184"/>
              <a:gd name="connsiteY6" fmla="*/ 1879092 h 3758184"/>
              <a:gd name="connsiteX7" fmla="*/ 1879092 w 3758184"/>
              <a:gd name="connsiteY7" fmla="*/ 3758184 h 3758184"/>
              <a:gd name="connsiteX8" fmla="*/ 0 w 3758184"/>
              <a:gd name="connsiteY8" fmla="*/ 1879092 h 3758184"/>
              <a:gd name="connsiteX9" fmla="*/ 1879092 w 3758184"/>
              <a:gd name="connsiteY9" fmla="*/ 0 h 375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8184" h="3758184">
                <a:moveTo>
                  <a:pt x="1879092" y="202639"/>
                </a:moveTo>
                <a:cubicBezTo>
                  <a:pt x="953213" y="202639"/>
                  <a:pt x="202639" y="953213"/>
                  <a:pt x="202639" y="1879092"/>
                </a:cubicBezTo>
                <a:cubicBezTo>
                  <a:pt x="202639" y="2804971"/>
                  <a:pt x="953213" y="3555545"/>
                  <a:pt x="1879092" y="3555545"/>
                </a:cubicBezTo>
                <a:cubicBezTo>
                  <a:pt x="2804971" y="3555545"/>
                  <a:pt x="3555545" y="2804971"/>
                  <a:pt x="3555545" y="1879092"/>
                </a:cubicBezTo>
                <a:cubicBezTo>
                  <a:pt x="3555545" y="953213"/>
                  <a:pt x="2804971" y="202639"/>
                  <a:pt x="1879092" y="202639"/>
                </a:cubicBezTo>
                <a:close/>
                <a:moveTo>
                  <a:pt x="1879092" y="0"/>
                </a:moveTo>
                <a:cubicBezTo>
                  <a:pt x="2916886" y="0"/>
                  <a:pt x="3758184" y="841298"/>
                  <a:pt x="3758184" y="1879092"/>
                </a:cubicBezTo>
                <a:cubicBezTo>
                  <a:pt x="3758184" y="2916886"/>
                  <a:pt x="2916886" y="3758184"/>
                  <a:pt x="1879092" y="3758184"/>
                </a:cubicBezTo>
                <a:cubicBezTo>
                  <a:pt x="841298" y="3758184"/>
                  <a:pt x="0" y="2916886"/>
                  <a:pt x="0" y="1879092"/>
                </a:cubicBezTo>
                <a:cubicBezTo>
                  <a:pt x="0" y="841298"/>
                  <a:pt x="841298" y="0"/>
                  <a:pt x="1879092" y="0"/>
                </a:cubicBezTo>
                <a:close/>
              </a:path>
            </a:pathLst>
          </a:cu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Freeform 343">
            <a:extLst>
              <a:ext uri="{FF2B5EF4-FFF2-40B4-BE49-F238E27FC236}">
                <a16:creationId xmlns:a16="http://schemas.microsoft.com/office/drawing/2014/main" id="{458FFEB1-391E-4634-A117-E3268642669F}"/>
              </a:ext>
            </a:extLst>
          </p:cNvPr>
          <p:cNvSpPr>
            <a:spLocks/>
          </p:cNvSpPr>
          <p:nvPr/>
        </p:nvSpPr>
        <p:spPr bwMode="auto">
          <a:xfrm>
            <a:off x="6682357" y="5630071"/>
            <a:ext cx="2007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44" name="Freeform 344">
            <a:extLst>
              <a:ext uri="{FF2B5EF4-FFF2-40B4-BE49-F238E27FC236}">
                <a16:creationId xmlns:a16="http://schemas.microsoft.com/office/drawing/2014/main" id="{16ED214B-E386-41A2-8CAF-80F221BEB75C}"/>
              </a:ext>
            </a:extLst>
          </p:cNvPr>
          <p:cNvSpPr>
            <a:spLocks/>
          </p:cNvSpPr>
          <p:nvPr/>
        </p:nvSpPr>
        <p:spPr bwMode="auto">
          <a:xfrm>
            <a:off x="6686370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48" name="Freeform 345">
            <a:extLst>
              <a:ext uri="{FF2B5EF4-FFF2-40B4-BE49-F238E27FC236}">
                <a16:creationId xmlns:a16="http://schemas.microsoft.com/office/drawing/2014/main" id="{D78ECBFB-211F-4ED5-BD33-7411DA53F186}"/>
              </a:ext>
            </a:extLst>
          </p:cNvPr>
          <p:cNvSpPr>
            <a:spLocks/>
          </p:cNvSpPr>
          <p:nvPr/>
        </p:nvSpPr>
        <p:spPr bwMode="auto">
          <a:xfrm>
            <a:off x="6767657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49" name="Freeform 346">
            <a:extLst>
              <a:ext uri="{FF2B5EF4-FFF2-40B4-BE49-F238E27FC236}">
                <a16:creationId xmlns:a16="http://schemas.microsoft.com/office/drawing/2014/main" id="{CB93326E-3E4E-454D-BF11-2F7B1C306523}"/>
              </a:ext>
            </a:extLst>
          </p:cNvPr>
          <p:cNvSpPr>
            <a:spLocks/>
          </p:cNvSpPr>
          <p:nvPr/>
        </p:nvSpPr>
        <p:spPr bwMode="auto">
          <a:xfrm>
            <a:off x="6687374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0" name="Freeform 347">
            <a:extLst>
              <a:ext uri="{FF2B5EF4-FFF2-40B4-BE49-F238E27FC236}">
                <a16:creationId xmlns:a16="http://schemas.microsoft.com/office/drawing/2014/main" id="{B4F5DE7C-E2FD-4CC9-A854-1670B0C7D989}"/>
              </a:ext>
            </a:extLst>
          </p:cNvPr>
          <p:cNvSpPr>
            <a:spLocks/>
          </p:cNvSpPr>
          <p:nvPr/>
        </p:nvSpPr>
        <p:spPr bwMode="auto">
          <a:xfrm>
            <a:off x="6766653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1" name="Freeform 348">
            <a:extLst>
              <a:ext uri="{FF2B5EF4-FFF2-40B4-BE49-F238E27FC236}">
                <a16:creationId xmlns:a16="http://schemas.microsoft.com/office/drawing/2014/main" id="{24D39424-FA03-4F88-A3AA-DC812845E64B}"/>
              </a:ext>
            </a:extLst>
          </p:cNvPr>
          <p:cNvSpPr>
            <a:spLocks/>
          </p:cNvSpPr>
          <p:nvPr/>
        </p:nvSpPr>
        <p:spPr bwMode="auto">
          <a:xfrm>
            <a:off x="6689381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2" name="Freeform 349">
            <a:extLst>
              <a:ext uri="{FF2B5EF4-FFF2-40B4-BE49-F238E27FC236}">
                <a16:creationId xmlns:a16="http://schemas.microsoft.com/office/drawing/2014/main" id="{4D10619A-597E-45FB-B603-AA10EAD2DCC4}"/>
              </a:ext>
            </a:extLst>
          </p:cNvPr>
          <p:cNvSpPr>
            <a:spLocks/>
          </p:cNvSpPr>
          <p:nvPr/>
        </p:nvSpPr>
        <p:spPr bwMode="auto">
          <a:xfrm>
            <a:off x="6691389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3" name="Freeform 350">
            <a:extLst>
              <a:ext uri="{FF2B5EF4-FFF2-40B4-BE49-F238E27FC236}">
                <a16:creationId xmlns:a16="http://schemas.microsoft.com/office/drawing/2014/main" id="{B911B93A-72E7-4A07-9EC6-70DD604CC582}"/>
              </a:ext>
            </a:extLst>
          </p:cNvPr>
          <p:cNvSpPr>
            <a:spLocks/>
          </p:cNvSpPr>
          <p:nvPr/>
        </p:nvSpPr>
        <p:spPr bwMode="auto">
          <a:xfrm>
            <a:off x="6763642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4" name="Freeform 351">
            <a:extLst>
              <a:ext uri="{FF2B5EF4-FFF2-40B4-BE49-F238E27FC236}">
                <a16:creationId xmlns:a16="http://schemas.microsoft.com/office/drawing/2014/main" id="{513923A0-2703-498C-AD5B-A774127BD983}"/>
              </a:ext>
            </a:extLst>
          </p:cNvPr>
          <p:cNvSpPr>
            <a:spLocks/>
          </p:cNvSpPr>
          <p:nvPr/>
        </p:nvSpPr>
        <p:spPr bwMode="auto">
          <a:xfrm>
            <a:off x="6691389" y="5630071"/>
            <a:ext cx="100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5" name="Freeform 352">
            <a:extLst>
              <a:ext uri="{FF2B5EF4-FFF2-40B4-BE49-F238E27FC236}">
                <a16:creationId xmlns:a16="http://schemas.microsoft.com/office/drawing/2014/main" id="{5DEDCC93-3DB4-4B11-88B3-EB1A3A8E345A}"/>
              </a:ext>
            </a:extLst>
          </p:cNvPr>
          <p:cNvSpPr>
            <a:spLocks/>
          </p:cNvSpPr>
          <p:nvPr/>
        </p:nvSpPr>
        <p:spPr bwMode="auto">
          <a:xfrm>
            <a:off x="6692391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6" name="Freeform 353">
            <a:extLst>
              <a:ext uri="{FF2B5EF4-FFF2-40B4-BE49-F238E27FC236}">
                <a16:creationId xmlns:a16="http://schemas.microsoft.com/office/drawing/2014/main" id="{904CE46F-49C4-4F77-ABFE-0824E4E62313}"/>
              </a:ext>
            </a:extLst>
          </p:cNvPr>
          <p:cNvSpPr>
            <a:spLocks/>
          </p:cNvSpPr>
          <p:nvPr/>
        </p:nvSpPr>
        <p:spPr bwMode="auto">
          <a:xfrm>
            <a:off x="6759629" y="5630071"/>
            <a:ext cx="200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7" name="Freeform 354">
            <a:extLst>
              <a:ext uri="{FF2B5EF4-FFF2-40B4-BE49-F238E27FC236}">
                <a16:creationId xmlns:a16="http://schemas.microsoft.com/office/drawing/2014/main" id="{75A2B02A-6BF2-46EA-9866-32CB3141B7FB}"/>
              </a:ext>
            </a:extLst>
          </p:cNvPr>
          <p:cNvSpPr>
            <a:spLocks/>
          </p:cNvSpPr>
          <p:nvPr/>
        </p:nvSpPr>
        <p:spPr bwMode="auto">
          <a:xfrm>
            <a:off x="6694398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8" name="Freeform 355">
            <a:extLst>
              <a:ext uri="{FF2B5EF4-FFF2-40B4-BE49-F238E27FC236}">
                <a16:creationId xmlns:a16="http://schemas.microsoft.com/office/drawing/2014/main" id="{9B77FAAD-A3FB-4087-ADA9-26FA726D22DF}"/>
              </a:ext>
            </a:extLst>
          </p:cNvPr>
          <p:cNvSpPr>
            <a:spLocks/>
          </p:cNvSpPr>
          <p:nvPr/>
        </p:nvSpPr>
        <p:spPr bwMode="auto">
          <a:xfrm>
            <a:off x="6696406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9" name="Freeform 356">
            <a:extLst>
              <a:ext uri="{FF2B5EF4-FFF2-40B4-BE49-F238E27FC236}">
                <a16:creationId xmlns:a16="http://schemas.microsoft.com/office/drawing/2014/main" id="{4AA532CE-FF8E-4ED7-9974-2AED54898E98}"/>
              </a:ext>
            </a:extLst>
          </p:cNvPr>
          <p:cNvSpPr>
            <a:spLocks/>
          </p:cNvSpPr>
          <p:nvPr/>
        </p:nvSpPr>
        <p:spPr bwMode="auto">
          <a:xfrm>
            <a:off x="6758625" y="56300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0" name="Freeform 357">
            <a:extLst>
              <a:ext uri="{FF2B5EF4-FFF2-40B4-BE49-F238E27FC236}">
                <a16:creationId xmlns:a16="http://schemas.microsoft.com/office/drawing/2014/main" id="{BF0DCAAC-E92F-4DB9-A654-2FCFDB83449E}"/>
              </a:ext>
            </a:extLst>
          </p:cNvPr>
          <p:cNvSpPr>
            <a:spLocks/>
          </p:cNvSpPr>
          <p:nvPr/>
        </p:nvSpPr>
        <p:spPr bwMode="auto">
          <a:xfrm>
            <a:off x="6697409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1" name="Freeform 358">
            <a:extLst>
              <a:ext uri="{FF2B5EF4-FFF2-40B4-BE49-F238E27FC236}">
                <a16:creationId xmlns:a16="http://schemas.microsoft.com/office/drawing/2014/main" id="{8EE5695B-18A8-42EA-A092-5B356B30BAD1}"/>
              </a:ext>
            </a:extLst>
          </p:cNvPr>
          <p:cNvSpPr>
            <a:spLocks/>
          </p:cNvSpPr>
          <p:nvPr/>
        </p:nvSpPr>
        <p:spPr bwMode="auto">
          <a:xfrm>
            <a:off x="6756617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2" name="Freeform 359">
            <a:extLst>
              <a:ext uri="{FF2B5EF4-FFF2-40B4-BE49-F238E27FC236}">
                <a16:creationId xmlns:a16="http://schemas.microsoft.com/office/drawing/2014/main" id="{77FEB524-60F0-4B39-9F1C-60D1886730FB}"/>
              </a:ext>
            </a:extLst>
          </p:cNvPr>
          <p:cNvSpPr>
            <a:spLocks/>
          </p:cNvSpPr>
          <p:nvPr/>
        </p:nvSpPr>
        <p:spPr bwMode="auto">
          <a:xfrm>
            <a:off x="6699417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7" name="Freeform 360">
            <a:extLst>
              <a:ext uri="{FF2B5EF4-FFF2-40B4-BE49-F238E27FC236}">
                <a16:creationId xmlns:a16="http://schemas.microsoft.com/office/drawing/2014/main" id="{68EDFB56-AE06-4B36-A2D8-18185DF49EDF}"/>
              </a:ext>
            </a:extLst>
          </p:cNvPr>
          <p:cNvSpPr>
            <a:spLocks/>
          </p:cNvSpPr>
          <p:nvPr/>
        </p:nvSpPr>
        <p:spPr bwMode="auto">
          <a:xfrm>
            <a:off x="6699417" y="5632077"/>
            <a:ext cx="100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8" name="Freeform 361">
            <a:extLst>
              <a:ext uri="{FF2B5EF4-FFF2-40B4-BE49-F238E27FC236}">
                <a16:creationId xmlns:a16="http://schemas.microsoft.com/office/drawing/2014/main" id="{49550A03-F5B7-40A6-BAC4-05E62EA2020C}"/>
              </a:ext>
            </a:extLst>
          </p:cNvPr>
          <p:cNvSpPr>
            <a:spLocks/>
          </p:cNvSpPr>
          <p:nvPr/>
        </p:nvSpPr>
        <p:spPr bwMode="auto">
          <a:xfrm>
            <a:off x="6753607" y="5632077"/>
            <a:ext cx="1004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9" name="Freeform 362">
            <a:extLst>
              <a:ext uri="{FF2B5EF4-FFF2-40B4-BE49-F238E27FC236}">
                <a16:creationId xmlns:a16="http://schemas.microsoft.com/office/drawing/2014/main" id="{9D63A713-27ED-4495-949A-7E70E9AEE27F}"/>
              </a:ext>
            </a:extLst>
          </p:cNvPr>
          <p:cNvSpPr>
            <a:spLocks/>
          </p:cNvSpPr>
          <p:nvPr/>
        </p:nvSpPr>
        <p:spPr bwMode="auto">
          <a:xfrm>
            <a:off x="6700421" y="5632077"/>
            <a:ext cx="2007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0" name="Freeform 363">
            <a:extLst>
              <a:ext uri="{FF2B5EF4-FFF2-40B4-BE49-F238E27FC236}">
                <a16:creationId xmlns:a16="http://schemas.microsoft.com/office/drawing/2014/main" id="{7D956CBB-CAE6-405D-B53E-6D7328ED0E61}"/>
              </a:ext>
            </a:extLst>
          </p:cNvPr>
          <p:cNvSpPr>
            <a:spLocks/>
          </p:cNvSpPr>
          <p:nvPr/>
        </p:nvSpPr>
        <p:spPr bwMode="auto">
          <a:xfrm>
            <a:off x="6751600" y="5632077"/>
            <a:ext cx="200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1" name="Freeform 364">
            <a:extLst>
              <a:ext uri="{FF2B5EF4-FFF2-40B4-BE49-F238E27FC236}">
                <a16:creationId xmlns:a16="http://schemas.microsoft.com/office/drawing/2014/main" id="{068537C0-6324-434A-8F19-E62CAC036183}"/>
              </a:ext>
            </a:extLst>
          </p:cNvPr>
          <p:cNvSpPr>
            <a:spLocks/>
          </p:cNvSpPr>
          <p:nvPr/>
        </p:nvSpPr>
        <p:spPr bwMode="auto">
          <a:xfrm>
            <a:off x="6702427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2" name="Freeform 365">
            <a:extLst>
              <a:ext uri="{FF2B5EF4-FFF2-40B4-BE49-F238E27FC236}">
                <a16:creationId xmlns:a16="http://schemas.microsoft.com/office/drawing/2014/main" id="{B63DB3AE-14BA-4B61-AA09-C375B884440F}"/>
              </a:ext>
            </a:extLst>
          </p:cNvPr>
          <p:cNvSpPr>
            <a:spLocks/>
          </p:cNvSpPr>
          <p:nvPr/>
        </p:nvSpPr>
        <p:spPr bwMode="auto">
          <a:xfrm>
            <a:off x="6751599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3" name="Freeform 366">
            <a:extLst>
              <a:ext uri="{FF2B5EF4-FFF2-40B4-BE49-F238E27FC236}">
                <a16:creationId xmlns:a16="http://schemas.microsoft.com/office/drawing/2014/main" id="{3AA5AF3B-0E20-4DB1-94BB-D636898329B4}"/>
              </a:ext>
            </a:extLst>
          </p:cNvPr>
          <p:cNvSpPr>
            <a:spLocks/>
          </p:cNvSpPr>
          <p:nvPr/>
        </p:nvSpPr>
        <p:spPr bwMode="auto">
          <a:xfrm>
            <a:off x="6704434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4" name="Freeform 367">
            <a:extLst>
              <a:ext uri="{FF2B5EF4-FFF2-40B4-BE49-F238E27FC236}">
                <a16:creationId xmlns:a16="http://schemas.microsoft.com/office/drawing/2014/main" id="{A66711E5-8BFB-4A74-A11E-D6634BCE97F9}"/>
              </a:ext>
            </a:extLst>
          </p:cNvPr>
          <p:cNvSpPr>
            <a:spLocks/>
          </p:cNvSpPr>
          <p:nvPr/>
        </p:nvSpPr>
        <p:spPr bwMode="auto">
          <a:xfrm>
            <a:off x="6750597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5" name="Freeform 368">
            <a:extLst>
              <a:ext uri="{FF2B5EF4-FFF2-40B4-BE49-F238E27FC236}">
                <a16:creationId xmlns:a16="http://schemas.microsoft.com/office/drawing/2014/main" id="{A5A4621B-9DC3-40F0-BBB3-72988612E899}"/>
              </a:ext>
            </a:extLst>
          </p:cNvPr>
          <p:cNvSpPr>
            <a:spLocks/>
          </p:cNvSpPr>
          <p:nvPr/>
        </p:nvSpPr>
        <p:spPr bwMode="auto">
          <a:xfrm>
            <a:off x="6705437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6" name="Freeform 369">
            <a:extLst>
              <a:ext uri="{FF2B5EF4-FFF2-40B4-BE49-F238E27FC236}">
                <a16:creationId xmlns:a16="http://schemas.microsoft.com/office/drawing/2014/main" id="{59415C22-8BD6-4D68-A622-9830B7D1B47F}"/>
              </a:ext>
            </a:extLst>
          </p:cNvPr>
          <p:cNvSpPr>
            <a:spLocks/>
          </p:cNvSpPr>
          <p:nvPr/>
        </p:nvSpPr>
        <p:spPr bwMode="auto">
          <a:xfrm>
            <a:off x="6748589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7" name="Freeform 370">
            <a:extLst>
              <a:ext uri="{FF2B5EF4-FFF2-40B4-BE49-F238E27FC236}">
                <a16:creationId xmlns:a16="http://schemas.microsoft.com/office/drawing/2014/main" id="{63D82DF6-7C3E-4CF6-B56C-080905E12B63}"/>
              </a:ext>
            </a:extLst>
          </p:cNvPr>
          <p:cNvSpPr>
            <a:spLocks/>
          </p:cNvSpPr>
          <p:nvPr/>
        </p:nvSpPr>
        <p:spPr bwMode="auto">
          <a:xfrm>
            <a:off x="6707445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8" name="Freeform 371">
            <a:extLst>
              <a:ext uri="{FF2B5EF4-FFF2-40B4-BE49-F238E27FC236}">
                <a16:creationId xmlns:a16="http://schemas.microsoft.com/office/drawing/2014/main" id="{8070E095-93E5-40F0-969F-27A404B46544}"/>
              </a:ext>
            </a:extLst>
          </p:cNvPr>
          <p:cNvSpPr>
            <a:spLocks/>
          </p:cNvSpPr>
          <p:nvPr/>
        </p:nvSpPr>
        <p:spPr bwMode="auto">
          <a:xfrm>
            <a:off x="6746582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9" name="Freeform 372">
            <a:extLst>
              <a:ext uri="{FF2B5EF4-FFF2-40B4-BE49-F238E27FC236}">
                <a16:creationId xmlns:a16="http://schemas.microsoft.com/office/drawing/2014/main" id="{60DCE3C1-EBE0-4EF9-8CCF-3ADF2896BC63}"/>
              </a:ext>
            </a:extLst>
          </p:cNvPr>
          <p:cNvSpPr>
            <a:spLocks/>
          </p:cNvSpPr>
          <p:nvPr/>
        </p:nvSpPr>
        <p:spPr bwMode="auto">
          <a:xfrm>
            <a:off x="6707445" y="5632077"/>
            <a:ext cx="2007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0" name="Freeform 373">
            <a:extLst>
              <a:ext uri="{FF2B5EF4-FFF2-40B4-BE49-F238E27FC236}">
                <a16:creationId xmlns:a16="http://schemas.microsoft.com/office/drawing/2014/main" id="{7CF73D70-3865-43C9-8DD2-4EFA782D1657}"/>
              </a:ext>
            </a:extLst>
          </p:cNvPr>
          <p:cNvSpPr>
            <a:spLocks/>
          </p:cNvSpPr>
          <p:nvPr/>
        </p:nvSpPr>
        <p:spPr bwMode="auto">
          <a:xfrm>
            <a:off x="6745579" y="5632077"/>
            <a:ext cx="1004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1" name="Freeform 374">
            <a:extLst>
              <a:ext uri="{FF2B5EF4-FFF2-40B4-BE49-F238E27FC236}">
                <a16:creationId xmlns:a16="http://schemas.microsoft.com/office/drawing/2014/main" id="{2C439C6B-3E0F-46B9-8AEF-DF5B60415D08}"/>
              </a:ext>
            </a:extLst>
          </p:cNvPr>
          <p:cNvSpPr>
            <a:spLocks/>
          </p:cNvSpPr>
          <p:nvPr/>
        </p:nvSpPr>
        <p:spPr bwMode="auto">
          <a:xfrm>
            <a:off x="6709451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2" name="Freeform 375">
            <a:extLst>
              <a:ext uri="{FF2B5EF4-FFF2-40B4-BE49-F238E27FC236}">
                <a16:creationId xmlns:a16="http://schemas.microsoft.com/office/drawing/2014/main" id="{54C32893-6686-4B21-93F7-D8235CE8227E}"/>
              </a:ext>
            </a:extLst>
          </p:cNvPr>
          <p:cNvSpPr>
            <a:spLocks/>
          </p:cNvSpPr>
          <p:nvPr/>
        </p:nvSpPr>
        <p:spPr bwMode="auto">
          <a:xfrm>
            <a:off x="6745578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3" name="Freeform 376">
            <a:extLst>
              <a:ext uri="{FF2B5EF4-FFF2-40B4-BE49-F238E27FC236}">
                <a16:creationId xmlns:a16="http://schemas.microsoft.com/office/drawing/2014/main" id="{2BBD449E-CF4F-4E6F-B494-931F59927BA6}"/>
              </a:ext>
            </a:extLst>
          </p:cNvPr>
          <p:cNvSpPr>
            <a:spLocks/>
          </p:cNvSpPr>
          <p:nvPr/>
        </p:nvSpPr>
        <p:spPr bwMode="auto">
          <a:xfrm>
            <a:off x="6743571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4" name="Freeform 377">
            <a:extLst>
              <a:ext uri="{FF2B5EF4-FFF2-40B4-BE49-F238E27FC236}">
                <a16:creationId xmlns:a16="http://schemas.microsoft.com/office/drawing/2014/main" id="{E7DE0BF5-F61E-4568-916C-B6277B2782A8}"/>
              </a:ext>
            </a:extLst>
          </p:cNvPr>
          <p:cNvSpPr>
            <a:spLocks/>
          </p:cNvSpPr>
          <p:nvPr/>
        </p:nvSpPr>
        <p:spPr bwMode="auto">
          <a:xfrm>
            <a:off x="6712462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5" name="Freeform 378">
            <a:extLst>
              <a:ext uri="{FF2B5EF4-FFF2-40B4-BE49-F238E27FC236}">
                <a16:creationId xmlns:a16="http://schemas.microsoft.com/office/drawing/2014/main" id="{1594784E-34A3-45D7-AAFC-FCEF6177D12D}"/>
              </a:ext>
            </a:extLst>
          </p:cNvPr>
          <p:cNvSpPr>
            <a:spLocks/>
          </p:cNvSpPr>
          <p:nvPr/>
        </p:nvSpPr>
        <p:spPr bwMode="auto">
          <a:xfrm>
            <a:off x="6741565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6" name="Freeform 379">
            <a:extLst>
              <a:ext uri="{FF2B5EF4-FFF2-40B4-BE49-F238E27FC236}">
                <a16:creationId xmlns:a16="http://schemas.microsoft.com/office/drawing/2014/main" id="{09633840-CE56-4E21-80C2-E74151BC0D56}"/>
              </a:ext>
            </a:extLst>
          </p:cNvPr>
          <p:cNvSpPr>
            <a:spLocks/>
          </p:cNvSpPr>
          <p:nvPr/>
        </p:nvSpPr>
        <p:spPr bwMode="auto">
          <a:xfrm>
            <a:off x="6714469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8" name="Freeform 380">
            <a:extLst>
              <a:ext uri="{FF2B5EF4-FFF2-40B4-BE49-F238E27FC236}">
                <a16:creationId xmlns:a16="http://schemas.microsoft.com/office/drawing/2014/main" id="{F51685E3-6052-4924-A447-9A41DAB46979}"/>
              </a:ext>
            </a:extLst>
          </p:cNvPr>
          <p:cNvSpPr>
            <a:spLocks/>
          </p:cNvSpPr>
          <p:nvPr/>
        </p:nvSpPr>
        <p:spPr bwMode="auto">
          <a:xfrm>
            <a:off x="6740561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89" name="Freeform 381">
            <a:extLst>
              <a:ext uri="{FF2B5EF4-FFF2-40B4-BE49-F238E27FC236}">
                <a16:creationId xmlns:a16="http://schemas.microsoft.com/office/drawing/2014/main" id="{F9819D9E-2280-4298-9E57-23A6994C9D76}"/>
              </a:ext>
            </a:extLst>
          </p:cNvPr>
          <p:cNvSpPr>
            <a:spLocks/>
          </p:cNvSpPr>
          <p:nvPr/>
        </p:nvSpPr>
        <p:spPr bwMode="auto">
          <a:xfrm>
            <a:off x="6714469" y="5632077"/>
            <a:ext cx="100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90" name="Freeform 382">
            <a:extLst>
              <a:ext uri="{FF2B5EF4-FFF2-40B4-BE49-F238E27FC236}">
                <a16:creationId xmlns:a16="http://schemas.microsoft.com/office/drawing/2014/main" id="{852E7198-E3B3-4EFA-82F3-2E800EB83C04}"/>
              </a:ext>
            </a:extLst>
          </p:cNvPr>
          <p:cNvSpPr>
            <a:spLocks/>
          </p:cNvSpPr>
          <p:nvPr/>
        </p:nvSpPr>
        <p:spPr bwMode="auto">
          <a:xfrm>
            <a:off x="6738554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94" name="Freeform 383">
            <a:extLst>
              <a:ext uri="{FF2B5EF4-FFF2-40B4-BE49-F238E27FC236}">
                <a16:creationId xmlns:a16="http://schemas.microsoft.com/office/drawing/2014/main" id="{A88BBFE7-DFB9-4A97-9B93-CB94D7F0E01E}"/>
              </a:ext>
            </a:extLst>
          </p:cNvPr>
          <p:cNvSpPr>
            <a:spLocks/>
          </p:cNvSpPr>
          <p:nvPr/>
        </p:nvSpPr>
        <p:spPr bwMode="auto">
          <a:xfrm>
            <a:off x="6715473" y="5632077"/>
            <a:ext cx="2007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97" name="Freeform 384">
            <a:extLst>
              <a:ext uri="{FF2B5EF4-FFF2-40B4-BE49-F238E27FC236}">
                <a16:creationId xmlns:a16="http://schemas.microsoft.com/office/drawing/2014/main" id="{055F0ACB-1C36-4D4F-A63C-77E28F494471}"/>
              </a:ext>
            </a:extLst>
          </p:cNvPr>
          <p:cNvSpPr>
            <a:spLocks/>
          </p:cNvSpPr>
          <p:nvPr/>
        </p:nvSpPr>
        <p:spPr bwMode="auto">
          <a:xfrm>
            <a:off x="6736548" y="5632077"/>
            <a:ext cx="200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98" name="Freeform 385">
            <a:extLst>
              <a:ext uri="{FF2B5EF4-FFF2-40B4-BE49-F238E27FC236}">
                <a16:creationId xmlns:a16="http://schemas.microsoft.com/office/drawing/2014/main" id="{384694C8-C3DC-4E40-A828-BB629AAF9B6C}"/>
              </a:ext>
            </a:extLst>
          </p:cNvPr>
          <p:cNvSpPr>
            <a:spLocks/>
          </p:cNvSpPr>
          <p:nvPr/>
        </p:nvSpPr>
        <p:spPr bwMode="auto">
          <a:xfrm>
            <a:off x="6717480" y="5632077"/>
            <a:ext cx="100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0" name="Freeform 386">
            <a:extLst>
              <a:ext uri="{FF2B5EF4-FFF2-40B4-BE49-F238E27FC236}">
                <a16:creationId xmlns:a16="http://schemas.microsoft.com/office/drawing/2014/main" id="{46A2E5C6-DC0F-424D-A91C-DA6854FEC6F7}"/>
              </a:ext>
            </a:extLst>
          </p:cNvPr>
          <p:cNvSpPr>
            <a:spLocks/>
          </p:cNvSpPr>
          <p:nvPr/>
        </p:nvSpPr>
        <p:spPr bwMode="auto">
          <a:xfrm>
            <a:off x="6735544" y="5632077"/>
            <a:ext cx="1004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1" name="Freeform 387">
            <a:extLst>
              <a:ext uri="{FF2B5EF4-FFF2-40B4-BE49-F238E27FC236}">
                <a16:creationId xmlns:a16="http://schemas.microsoft.com/office/drawing/2014/main" id="{1B00ED88-1A4C-4AF0-B6D1-365CC8D39291}"/>
              </a:ext>
            </a:extLst>
          </p:cNvPr>
          <p:cNvSpPr>
            <a:spLocks/>
          </p:cNvSpPr>
          <p:nvPr/>
        </p:nvSpPr>
        <p:spPr bwMode="auto">
          <a:xfrm>
            <a:off x="6718483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2" name="Freeform 388">
            <a:extLst>
              <a:ext uri="{FF2B5EF4-FFF2-40B4-BE49-F238E27FC236}">
                <a16:creationId xmlns:a16="http://schemas.microsoft.com/office/drawing/2014/main" id="{6C26ECA2-7AE1-42AE-A5C2-1C76D176F4CB}"/>
              </a:ext>
            </a:extLst>
          </p:cNvPr>
          <p:cNvSpPr>
            <a:spLocks/>
          </p:cNvSpPr>
          <p:nvPr/>
        </p:nvSpPr>
        <p:spPr bwMode="auto">
          <a:xfrm>
            <a:off x="6733537" y="5632077"/>
            <a:ext cx="200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3" name="Freeform 389">
            <a:extLst>
              <a:ext uri="{FF2B5EF4-FFF2-40B4-BE49-F238E27FC236}">
                <a16:creationId xmlns:a16="http://schemas.microsoft.com/office/drawing/2014/main" id="{EE089406-CA09-4C01-8E0D-E3343776274C}"/>
              </a:ext>
            </a:extLst>
          </p:cNvPr>
          <p:cNvSpPr>
            <a:spLocks/>
          </p:cNvSpPr>
          <p:nvPr/>
        </p:nvSpPr>
        <p:spPr bwMode="auto">
          <a:xfrm>
            <a:off x="6720492" y="5632077"/>
            <a:ext cx="2007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4" name="Freeform 390">
            <a:extLst>
              <a:ext uri="{FF2B5EF4-FFF2-40B4-BE49-F238E27FC236}">
                <a16:creationId xmlns:a16="http://schemas.microsoft.com/office/drawing/2014/main" id="{7BC072A3-68FE-4392-83CC-A4FB36EEA58B}"/>
              </a:ext>
            </a:extLst>
          </p:cNvPr>
          <p:cNvSpPr>
            <a:spLocks/>
          </p:cNvSpPr>
          <p:nvPr/>
        </p:nvSpPr>
        <p:spPr bwMode="auto">
          <a:xfrm>
            <a:off x="6732532" y="5632077"/>
            <a:ext cx="1004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5" name="Freeform 391">
            <a:extLst>
              <a:ext uri="{FF2B5EF4-FFF2-40B4-BE49-F238E27FC236}">
                <a16:creationId xmlns:a16="http://schemas.microsoft.com/office/drawing/2014/main" id="{DA9AD90B-ACB3-4D55-90E2-D87FE1EADAA3}"/>
              </a:ext>
            </a:extLst>
          </p:cNvPr>
          <p:cNvSpPr>
            <a:spLocks/>
          </p:cNvSpPr>
          <p:nvPr/>
        </p:nvSpPr>
        <p:spPr bwMode="auto">
          <a:xfrm>
            <a:off x="6722497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2" name="Freeform 392">
            <a:extLst>
              <a:ext uri="{FF2B5EF4-FFF2-40B4-BE49-F238E27FC236}">
                <a16:creationId xmlns:a16="http://schemas.microsoft.com/office/drawing/2014/main" id="{BA732E97-7946-4825-B4C5-C5670DF2F10E}"/>
              </a:ext>
            </a:extLst>
          </p:cNvPr>
          <p:cNvSpPr>
            <a:spLocks/>
          </p:cNvSpPr>
          <p:nvPr/>
        </p:nvSpPr>
        <p:spPr bwMode="auto">
          <a:xfrm>
            <a:off x="6732533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5" name="Freeform 393">
            <a:extLst>
              <a:ext uri="{FF2B5EF4-FFF2-40B4-BE49-F238E27FC236}">
                <a16:creationId xmlns:a16="http://schemas.microsoft.com/office/drawing/2014/main" id="{B08BA625-91DE-499C-B4D4-98EDB1726D13}"/>
              </a:ext>
            </a:extLst>
          </p:cNvPr>
          <p:cNvSpPr>
            <a:spLocks/>
          </p:cNvSpPr>
          <p:nvPr/>
        </p:nvSpPr>
        <p:spPr bwMode="auto">
          <a:xfrm>
            <a:off x="6722497" y="5632077"/>
            <a:ext cx="100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6" name="Freeform 394">
            <a:extLst>
              <a:ext uri="{FF2B5EF4-FFF2-40B4-BE49-F238E27FC236}">
                <a16:creationId xmlns:a16="http://schemas.microsoft.com/office/drawing/2014/main" id="{F59282A9-3F99-4390-8EB5-32BCEFCD093D}"/>
              </a:ext>
            </a:extLst>
          </p:cNvPr>
          <p:cNvSpPr>
            <a:spLocks/>
          </p:cNvSpPr>
          <p:nvPr/>
        </p:nvSpPr>
        <p:spPr bwMode="auto">
          <a:xfrm>
            <a:off x="6730525" y="56320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7" name="Freeform 395">
            <a:extLst>
              <a:ext uri="{FF2B5EF4-FFF2-40B4-BE49-F238E27FC236}">
                <a16:creationId xmlns:a16="http://schemas.microsoft.com/office/drawing/2014/main" id="{F3F2D6EB-3889-45D8-8BBA-66730DC7A6C4}"/>
              </a:ext>
            </a:extLst>
          </p:cNvPr>
          <p:cNvSpPr>
            <a:spLocks noEditPoints="1"/>
          </p:cNvSpPr>
          <p:nvPr/>
        </p:nvSpPr>
        <p:spPr bwMode="auto">
          <a:xfrm>
            <a:off x="6769664" y="3955187"/>
            <a:ext cx="1646785" cy="1674884"/>
          </a:xfrm>
          <a:custGeom>
            <a:avLst/>
            <a:gdLst>
              <a:gd name="T0" fmla="*/ 383 w 1004"/>
              <a:gd name="T1" fmla="*/ 937 h 1021"/>
              <a:gd name="T2" fmla="*/ 0 w 1004"/>
              <a:gd name="T3" fmla="*/ 1021 h 1021"/>
              <a:gd name="T4" fmla="*/ 383 w 1004"/>
              <a:gd name="T5" fmla="*/ 937 h 1021"/>
              <a:gd name="T6" fmla="*/ 383 w 1004"/>
              <a:gd name="T7" fmla="*/ 937 h 1021"/>
              <a:gd name="T8" fmla="*/ 1004 w 1004"/>
              <a:gd name="T9" fmla="*/ 0 h 1021"/>
              <a:gd name="T10" fmla="*/ 1004 w 1004"/>
              <a:gd name="T11" fmla="*/ 0 h 1021"/>
              <a:gd name="T12" fmla="*/ 1004 w 1004"/>
              <a:gd name="T13" fmla="*/ 0 h 1021"/>
              <a:gd name="T14" fmla="*/ 808 w 1004"/>
              <a:gd name="T15" fmla="*/ 597 h 1021"/>
              <a:gd name="T16" fmla="*/ 808 w 1004"/>
              <a:gd name="T17" fmla="*/ 597 h 1021"/>
              <a:gd name="T18" fmla="*/ 1004 w 1004"/>
              <a:gd name="T19" fmla="*/ 4 h 1021"/>
              <a:gd name="T20" fmla="*/ 1004 w 1004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4" h="1021">
                <a:moveTo>
                  <a:pt x="383" y="937"/>
                </a:moveTo>
                <a:cubicBezTo>
                  <a:pt x="265" y="988"/>
                  <a:pt x="136" y="1018"/>
                  <a:pt x="0" y="1021"/>
                </a:cubicBezTo>
                <a:cubicBezTo>
                  <a:pt x="136" y="1018"/>
                  <a:pt x="265" y="988"/>
                  <a:pt x="383" y="937"/>
                </a:cubicBezTo>
                <a:cubicBezTo>
                  <a:pt x="383" y="937"/>
                  <a:pt x="383" y="937"/>
                  <a:pt x="383" y="937"/>
                </a:cubicBezTo>
                <a:moveTo>
                  <a:pt x="1004" y="0"/>
                </a:moveTo>
                <a:cubicBezTo>
                  <a:pt x="1004" y="0"/>
                  <a:pt x="1004" y="0"/>
                  <a:pt x="1004" y="0"/>
                </a:cubicBezTo>
                <a:cubicBezTo>
                  <a:pt x="1004" y="0"/>
                  <a:pt x="1004" y="0"/>
                  <a:pt x="1004" y="0"/>
                </a:cubicBezTo>
                <a:cubicBezTo>
                  <a:pt x="1002" y="223"/>
                  <a:pt x="930" y="429"/>
                  <a:pt x="808" y="597"/>
                </a:cubicBezTo>
                <a:cubicBezTo>
                  <a:pt x="808" y="597"/>
                  <a:pt x="808" y="597"/>
                  <a:pt x="808" y="597"/>
                </a:cubicBezTo>
                <a:cubicBezTo>
                  <a:pt x="929" y="430"/>
                  <a:pt x="1001" y="225"/>
                  <a:pt x="1004" y="4"/>
                </a:cubicBezTo>
                <a:cubicBezTo>
                  <a:pt x="1004" y="3"/>
                  <a:pt x="1004" y="1"/>
                  <a:pt x="1004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18" name="Freeform 396">
            <a:extLst>
              <a:ext uri="{FF2B5EF4-FFF2-40B4-BE49-F238E27FC236}">
                <a16:creationId xmlns:a16="http://schemas.microsoft.com/office/drawing/2014/main" id="{2C9E6BE6-A39D-4BD6-AFFA-CBE4ADD53D30}"/>
              </a:ext>
            </a:extLst>
          </p:cNvPr>
          <p:cNvSpPr>
            <a:spLocks noEditPoints="1"/>
          </p:cNvSpPr>
          <p:nvPr/>
        </p:nvSpPr>
        <p:spPr bwMode="auto">
          <a:xfrm>
            <a:off x="5037578" y="3955187"/>
            <a:ext cx="1644779" cy="1674884"/>
          </a:xfrm>
          <a:custGeom>
            <a:avLst/>
            <a:gdLst>
              <a:gd name="T0" fmla="*/ 446 w 1003"/>
              <a:gd name="T1" fmla="*/ 840 h 1021"/>
              <a:gd name="T2" fmla="*/ 446 w 1003"/>
              <a:gd name="T3" fmla="*/ 840 h 1021"/>
              <a:gd name="T4" fmla="*/ 1003 w 1003"/>
              <a:gd name="T5" fmla="*/ 1021 h 1021"/>
              <a:gd name="T6" fmla="*/ 446 w 1003"/>
              <a:gd name="T7" fmla="*/ 840 h 1021"/>
              <a:gd name="T8" fmla="*/ 0 w 1003"/>
              <a:gd name="T9" fmla="*/ 0 h 1021"/>
              <a:gd name="T10" fmla="*/ 0 w 1003"/>
              <a:gd name="T11" fmla="*/ 4 h 1021"/>
              <a:gd name="T12" fmla="*/ 100 w 1003"/>
              <a:gd name="T13" fmla="*/ 435 h 1021"/>
              <a:gd name="T14" fmla="*/ 100 w 1003"/>
              <a:gd name="T15" fmla="*/ 435 h 1021"/>
              <a:gd name="T16" fmla="*/ 0 w 1003"/>
              <a:gd name="T17" fmla="*/ 0 h 1021"/>
              <a:gd name="T18" fmla="*/ 0 w 1003"/>
              <a:gd name="T19" fmla="*/ 0 h 1021"/>
              <a:gd name="T20" fmla="*/ 0 w 1003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3" h="1021">
                <a:moveTo>
                  <a:pt x="446" y="840"/>
                </a:moveTo>
                <a:cubicBezTo>
                  <a:pt x="446" y="840"/>
                  <a:pt x="446" y="840"/>
                  <a:pt x="446" y="840"/>
                </a:cubicBezTo>
                <a:cubicBezTo>
                  <a:pt x="605" y="950"/>
                  <a:pt x="797" y="1016"/>
                  <a:pt x="1003" y="1021"/>
                </a:cubicBezTo>
                <a:cubicBezTo>
                  <a:pt x="797" y="1016"/>
                  <a:pt x="605" y="950"/>
                  <a:pt x="446" y="840"/>
                </a:cubicBezTo>
                <a:moveTo>
                  <a:pt x="0" y="0"/>
                </a:moveTo>
                <a:cubicBezTo>
                  <a:pt x="0" y="1"/>
                  <a:pt x="0" y="3"/>
                  <a:pt x="0" y="4"/>
                </a:cubicBezTo>
                <a:cubicBezTo>
                  <a:pt x="2" y="158"/>
                  <a:pt x="37" y="304"/>
                  <a:pt x="100" y="435"/>
                </a:cubicBezTo>
                <a:cubicBezTo>
                  <a:pt x="100" y="435"/>
                  <a:pt x="100" y="435"/>
                  <a:pt x="100" y="435"/>
                </a:cubicBezTo>
                <a:cubicBezTo>
                  <a:pt x="37" y="303"/>
                  <a:pt x="1" y="15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22" name="Freeform 397">
            <a:extLst>
              <a:ext uri="{FF2B5EF4-FFF2-40B4-BE49-F238E27FC236}">
                <a16:creationId xmlns:a16="http://schemas.microsoft.com/office/drawing/2014/main" id="{8885F6BB-C004-4F59-8C13-6E879696E649}"/>
              </a:ext>
            </a:extLst>
          </p:cNvPr>
          <p:cNvSpPr>
            <a:spLocks noEditPoints="1"/>
          </p:cNvSpPr>
          <p:nvPr/>
        </p:nvSpPr>
        <p:spPr bwMode="auto">
          <a:xfrm>
            <a:off x="6684364" y="5630071"/>
            <a:ext cx="85300" cy="2007"/>
          </a:xfrm>
          <a:custGeom>
            <a:avLst/>
            <a:gdLst>
              <a:gd name="T0" fmla="*/ 24 w 52"/>
              <a:gd name="T1" fmla="*/ 1 h 1"/>
              <a:gd name="T2" fmla="*/ 23 w 52"/>
              <a:gd name="T3" fmla="*/ 1 h 1"/>
              <a:gd name="T4" fmla="*/ 29 w 52"/>
              <a:gd name="T5" fmla="*/ 1 h 1"/>
              <a:gd name="T6" fmla="*/ 23 w 52"/>
              <a:gd name="T7" fmla="*/ 1 h 1"/>
              <a:gd name="T8" fmla="*/ 29 w 52"/>
              <a:gd name="T9" fmla="*/ 1 h 1"/>
              <a:gd name="T10" fmla="*/ 21 w 52"/>
              <a:gd name="T11" fmla="*/ 1 h 1"/>
              <a:gd name="T12" fmla="*/ 30 w 52"/>
              <a:gd name="T13" fmla="*/ 1 h 1"/>
              <a:gd name="T14" fmla="*/ 21 w 52"/>
              <a:gd name="T15" fmla="*/ 1 h 1"/>
              <a:gd name="T16" fmla="*/ 31 w 52"/>
              <a:gd name="T17" fmla="*/ 1 h 1"/>
              <a:gd name="T18" fmla="*/ 20 w 52"/>
              <a:gd name="T19" fmla="*/ 1 h 1"/>
              <a:gd name="T20" fmla="*/ 32 w 52"/>
              <a:gd name="T21" fmla="*/ 1 h 1"/>
              <a:gd name="T22" fmla="*/ 19 w 52"/>
              <a:gd name="T23" fmla="*/ 1 h 1"/>
              <a:gd name="T24" fmla="*/ 33 w 52"/>
              <a:gd name="T25" fmla="*/ 1 h 1"/>
              <a:gd name="T26" fmla="*/ 18 w 52"/>
              <a:gd name="T27" fmla="*/ 1 h 1"/>
              <a:gd name="T28" fmla="*/ 34 w 52"/>
              <a:gd name="T29" fmla="*/ 1 h 1"/>
              <a:gd name="T30" fmla="*/ 17 w 52"/>
              <a:gd name="T31" fmla="*/ 1 h 1"/>
              <a:gd name="T32" fmla="*/ 35 w 52"/>
              <a:gd name="T33" fmla="*/ 1 h 1"/>
              <a:gd name="T34" fmla="*/ 16 w 52"/>
              <a:gd name="T35" fmla="*/ 1 h 1"/>
              <a:gd name="T36" fmla="*/ 36 w 52"/>
              <a:gd name="T37" fmla="*/ 1 h 1"/>
              <a:gd name="T38" fmla="*/ 15 w 52"/>
              <a:gd name="T39" fmla="*/ 1 h 1"/>
              <a:gd name="T40" fmla="*/ 37 w 52"/>
              <a:gd name="T41" fmla="*/ 1 h 1"/>
              <a:gd name="T42" fmla="*/ 15 w 52"/>
              <a:gd name="T43" fmla="*/ 1 h 1"/>
              <a:gd name="T44" fmla="*/ 37 w 52"/>
              <a:gd name="T45" fmla="*/ 1 h 1"/>
              <a:gd name="T46" fmla="*/ 14 w 52"/>
              <a:gd name="T47" fmla="*/ 1 h 1"/>
              <a:gd name="T48" fmla="*/ 38 w 52"/>
              <a:gd name="T49" fmla="*/ 1 h 1"/>
              <a:gd name="T50" fmla="*/ 13 w 52"/>
              <a:gd name="T51" fmla="*/ 1 h 1"/>
              <a:gd name="T52" fmla="*/ 39 w 52"/>
              <a:gd name="T53" fmla="*/ 1 h 1"/>
              <a:gd name="T54" fmla="*/ 12 w 52"/>
              <a:gd name="T55" fmla="*/ 1 h 1"/>
              <a:gd name="T56" fmla="*/ 40 w 52"/>
              <a:gd name="T57" fmla="*/ 1 h 1"/>
              <a:gd name="T58" fmla="*/ 11 w 52"/>
              <a:gd name="T59" fmla="*/ 1 h 1"/>
              <a:gd name="T60" fmla="*/ 41 w 52"/>
              <a:gd name="T61" fmla="*/ 1 h 1"/>
              <a:gd name="T62" fmla="*/ 11 w 52"/>
              <a:gd name="T63" fmla="*/ 1 h 1"/>
              <a:gd name="T64" fmla="*/ 41 w 52"/>
              <a:gd name="T65" fmla="*/ 1 h 1"/>
              <a:gd name="T66" fmla="*/ 10 w 52"/>
              <a:gd name="T67" fmla="*/ 1 h 1"/>
              <a:gd name="T68" fmla="*/ 42 w 52"/>
              <a:gd name="T69" fmla="*/ 1 h 1"/>
              <a:gd name="T70" fmla="*/ 9 w 52"/>
              <a:gd name="T71" fmla="*/ 1 h 1"/>
              <a:gd name="T72" fmla="*/ 43 w 52"/>
              <a:gd name="T73" fmla="*/ 1 h 1"/>
              <a:gd name="T74" fmla="*/ 8 w 52"/>
              <a:gd name="T75" fmla="*/ 1 h 1"/>
              <a:gd name="T76" fmla="*/ 44 w 52"/>
              <a:gd name="T77" fmla="*/ 1 h 1"/>
              <a:gd name="T78" fmla="*/ 7 w 52"/>
              <a:gd name="T79" fmla="*/ 0 h 1"/>
              <a:gd name="T80" fmla="*/ 45 w 52"/>
              <a:gd name="T81" fmla="*/ 0 h 1"/>
              <a:gd name="T82" fmla="*/ 6 w 52"/>
              <a:gd name="T83" fmla="*/ 0 h 1"/>
              <a:gd name="T84" fmla="*/ 46 w 52"/>
              <a:gd name="T85" fmla="*/ 0 h 1"/>
              <a:gd name="T86" fmla="*/ 5 w 52"/>
              <a:gd name="T87" fmla="*/ 0 h 1"/>
              <a:gd name="T88" fmla="*/ 46 w 52"/>
              <a:gd name="T89" fmla="*/ 0 h 1"/>
              <a:gd name="T90" fmla="*/ 5 w 52"/>
              <a:gd name="T91" fmla="*/ 0 h 1"/>
              <a:gd name="T92" fmla="*/ 47 w 52"/>
              <a:gd name="T93" fmla="*/ 0 h 1"/>
              <a:gd name="T94" fmla="*/ 4 w 52"/>
              <a:gd name="T95" fmla="*/ 0 h 1"/>
              <a:gd name="T96" fmla="*/ 48 w 52"/>
              <a:gd name="T97" fmla="*/ 0 h 1"/>
              <a:gd name="T98" fmla="*/ 3 w 52"/>
              <a:gd name="T99" fmla="*/ 0 h 1"/>
              <a:gd name="T100" fmla="*/ 49 w 52"/>
              <a:gd name="T101" fmla="*/ 0 h 1"/>
              <a:gd name="T102" fmla="*/ 2 w 52"/>
              <a:gd name="T103" fmla="*/ 0 h 1"/>
              <a:gd name="T104" fmla="*/ 50 w 52"/>
              <a:gd name="T105" fmla="*/ 0 h 1"/>
              <a:gd name="T106" fmla="*/ 1 w 52"/>
              <a:gd name="T107" fmla="*/ 0 h 1"/>
              <a:gd name="T108" fmla="*/ 51 w 52"/>
              <a:gd name="T109" fmla="*/ 0 h 1"/>
              <a:gd name="T110" fmla="*/ 0 w 52"/>
              <a:gd name="T111" fmla="*/ 0 h 1"/>
              <a:gd name="T112" fmla="*/ 52 w 52"/>
              <a:gd name="T113" fmla="*/ 0 h 1"/>
              <a:gd name="T114" fmla="*/ 0 w 52"/>
              <a:gd name="T115" fmla="*/ 0 h 1"/>
              <a:gd name="T116" fmla="*/ 52 w 52"/>
              <a:gd name="T1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" h="1">
                <a:moveTo>
                  <a:pt x="28" y="1"/>
                </a:moveTo>
                <a:cubicBezTo>
                  <a:pt x="27" y="1"/>
                  <a:pt x="27" y="1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5" y="1"/>
                  <a:pt x="25" y="1"/>
                  <a:pt x="26" y="1"/>
                </a:cubicBezTo>
                <a:cubicBezTo>
                  <a:pt x="27" y="1"/>
                  <a:pt x="27" y="1"/>
                  <a:pt x="28" y="1"/>
                </a:cubicBezTo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moveTo>
                  <a:pt x="29" y="1"/>
                </a:moveTo>
                <a:cubicBezTo>
                  <a:pt x="28" y="1"/>
                  <a:pt x="28" y="1"/>
                  <a:pt x="28" y="1"/>
                </a:cubicBezTo>
                <a:cubicBezTo>
                  <a:pt x="29" y="1"/>
                  <a:pt x="29" y="1"/>
                  <a:pt x="29" y="1"/>
                </a:cubicBezTo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moveTo>
                  <a:pt x="21" y="1"/>
                </a:move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1" y="1"/>
                </a:cubicBezTo>
                <a:moveTo>
                  <a:pt x="30" y="1"/>
                </a:move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moveTo>
                  <a:pt x="21" y="1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moveTo>
                  <a:pt x="20" y="1"/>
                </a:move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moveTo>
                  <a:pt x="32" y="1"/>
                </a:move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moveTo>
                  <a:pt x="19" y="1"/>
                </a:move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moveTo>
                  <a:pt x="33" y="1"/>
                </a:move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34" y="1"/>
                </a:moveTo>
                <a:cubicBezTo>
                  <a:pt x="34" y="1"/>
                  <a:pt x="34" y="1"/>
                  <a:pt x="33" y="1"/>
                </a:cubicBezTo>
                <a:cubicBezTo>
                  <a:pt x="34" y="1"/>
                  <a:pt x="34" y="1"/>
                  <a:pt x="34" y="1"/>
                </a:cubicBezTo>
                <a:moveTo>
                  <a:pt x="17" y="1"/>
                </a:moveTo>
                <a:cubicBezTo>
                  <a:pt x="17" y="1"/>
                  <a:pt x="17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34" y="1"/>
                  <a:pt x="35" y="1"/>
                  <a:pt x="35" y="1"/>
                </a:cubicBezTo>
                <a:moveTo>
                  <a:pt x="16" y="1"/>
                </a:moveTo>
                <a:cubicBezTo>
                  <a:pt x="16" y="1"/>
                  <a:pt x="17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moveTo>
                  <a:pt x="36" y="1"/>
                </a:moveTo>
                <a:cubicBezTo>
                  <a:pt x="36" y="1"/>
                  <a:pt x="35" y="1"/>
                  <a:pt x="35" y="1"/>
                </a:cubicBezTo>
                <a:cubicBezTo>
                  <a:pt x="35" y="1"/>
                  <a:pt x="36" y="1"/>
                  <a:pt x="36" y="1"/>
                </a:cubicBezTo>
                <a:moveTo>
                  <a:pt x="15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5" y="1"/>
                </a:cubicBezTo>
                <a:moveTo>
                  <a:pt x="37" y="1"/>
                </a:move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7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37" y="1"/>
                </a:move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38" y="1"/>
                </a:move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39" y="1"/>
                </a:moveTo>
                <a:cubicBezTo>
                  <a:pt x="39" y="1"/>
                  <a:pt x="39" y="1"/>
                  <a:pt x="38" y="1"/>
                </a:cubicBezTo>
                <a:cubicBezTo>
                  <a:pt x="39" y="1"/>
                  <a:pt x="39" y="1"/>
                  <a:pt x="39" y="1"/>
                </a:cubicBezTo>
                <a:moveTo>
                  <a:pt x="12" y="1"/>
                </a:moveTo>
                <a:cubicBezTo>
                  <a:pt x="12" y="1"/>
                  <a:pt x="12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moveTo>
                  <a:pt x="40" y="1"/>
                </a:moveTo>
                <a:cubicBezTo>
                  <a:pt x="40" y="1"/>
                  <a:pt x="39" y="1"/>
                  <a:pt x="39" y="1"/>
                </a:cubicBezTo>
                <a:cubicBezTo>
                  <a:pt x="39" y="1"/>
                  <a:pt x="40" y="1"/>
                  <a:pt x="40" y="1"/>
                </a:cubicBezTo>
                <a:moveTo>
                  <a:pt x="11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moveTo>
                  <a:pt x="41" y="1"/>
                </a:move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41" y="1"/>
                </a:move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42" y="1"/>
                </a:move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43" y="1"/>
                </a:move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moveTo>
                  <a:pt x="8" y="1"/>
                </a:moveTo>
                <a:cubicBezTo>
                  <a:pt x="8" y="1"/>
                  <a:pt x="8" y="1"/>
                  <a:pt x="9" y="1"/>
                </a:cubicBezTo>
                <a:cubicBezTo>
                  <a:pt x="8" y="1"/>
                  <a:pt x="8" y="1"/>
                  <a:pt x="8" y="1"/>
                </a:cubicBezTo>
                <a:moveTo>
                  <a:pt x="44" y="1"/>
                </a:moveTo>
                <a:cubicBezTo>
                  <a:pt x="44" y="1"/>
                  <a:pt x="44" y="1"/>
                  <a:pt x="43" y="1"/>
                </a:cubicBezTo>
                <a:cubicBezTo>
                  <a:pt x="44" y="1"/>
                  <a:pt x="44" y="1"/>
                  <a:pt x="44" y="1"/>
                </a:cubicBezTo>
                <a:moveTo>
                  <a:pt x="7" y="0"/>
                </a:moveTo>
                <a:cubicBezTo>
                  <a:pt x="7" y="0"/>
                  <a:pt x="8" y="0"/>
                  <a:pt x="8" y="1"/>
                </a:cubicBezTo>
                <a:cubicBezTo>
                  <a:pt x="8" y="1"/>
                  <a:pt x="7" y="0"/>
                  <a:pt x="7" y="0"/>
                </a:cubicBezTo>
                <a:moveTo>
                  <a:pt x="45" y="0"/>
                </a:moveTo>
                <a:cubicBezTo>
                  <a:pt x="45" y="0"/>
                  <a:pt x="44" y="0"/>
                  <a:pt x="44" y="1"/>
                </a:cubicBezTo>
                <a:cubicBezTo>
                  <a:pt x="44" y="0"/>
                  <a:pt x="45" y="0"/>
                  <a:pt x="45" y="0"/>
                </a:cubicBezTo>
                <a:moveTo>
                  <a:pt x="6" y="0"/>
                </a:moveTo>
                <a:cubicBezTo>
                  <a:pt x="6" y="0"/>
                  <a:pt x="7" y="0"/>
                  <a:pt x="7" y="0"/>
                </a:cubicBezTo>
                <a:cubicBezTo>
                  <a:pt x="7" y="0"/>
                  <a:pt x="6" y="0"/>
                  <a:pt x="6" y="0"/>
                </a:cubicBezTo>
                <a:moveTo>
                  <a:pt x="46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6" y="0"/>
                </a:cubicBezTo>
                <a:moveTo>
                  <a:pt x="5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7" y="0"/>
                </a:move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8" y="0"/>
                </a:moveTo>
                <a:cubicBezTo>
                  <a:pt x="48" y="0"/>
                  <a:pt x="48" y="0"/>
                  <a:pt x="47" y="0"/>
                </a:cubicBezTo>
                <a:cubicBezTo>
                  <a:pt x="48" y="0"/>
                  <a:pt x="48" y="0"/>
                  <a:pt x="48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49" y="0"/>
                </a:moveTo>
                <a:cubicBezTo>
                  <a:pt x="49" y="0"/>
                  <a:pt x="49" y="0"/>
                  <a:pt x="48" y="0"/>
                </a:cubicBezTo>
                <a:cubicBezTo>
                  <a:pt x="49" y="0"/>
                  <a:pt x="49" y="0"/>
                  <a:pt x="49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50" y="0"/>
                </a:move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50" y="0"/>
                  <a:pt x="50" y="0"/>
                </a:cubicBezTo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moveTo>
                  <a:pt x="51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1" y="0"/>
                </a:cubicBezTo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moveTo>
                  <a:pt x="52" y="0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rgbClr val="F5D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24" name="Oval 491">
            <a:extLst>
              <a:ext uri="{FF2B5EF4-FFF2-40B4-BE49-F238E27FC236}">
                <a16:creationId xmlns:a16="http://schemas.microsoft.com/office/drawing/2014/main" id="{0EB51A0C-1AE7-4BB2-93E9-3D4EBB77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917" y="3576289"/>
            <a:ext cx="907187" cy="907187"/>
          </a:xfrm>
          <a:prstGeom prst="ellipse">
            <a:avLst/>
          </a:prstGeom>
          <a:solidFill>
            <a:srgbClr val="B2D235"/>
          </a:solidFill>
          <a:ln w="76200">
            <a:solidFill>
              <a:srgbClr val="44546A">
                <a:lumMod val="20000"/>
                <a:lumOff val="80000"/>
              </a:srgbClr>
            </a:solidFill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5" name="Oval 491">
            <a:extLst>
              <a:ext uri="{FF2B5EF4-FFF2-40B4-BE49-F238E27FC236}">
                <a16:creationId xmlns:a16="http://schemas.microsoft.com/office/drawing/2014/main" id="{E5BBB156-0D55-4EC8-8D0A-75F907ED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83" y="2939620"/>
            <a:ext cx="907187" cy="907187"/>
          </a:xfrm>
          <a:prstGeom prst="ellipse">
            <a:avLst/>
          </a:prstGeom>
          <a:solidFill>
            <a:srgbClr val="937863"/>
          </a:solidFill>
          <a:ln w="76200">
            <a:solidFill>
              <a:srgbClr val="44546A">
                <a:lumMod val="20000"/>
                <a:lumOff val="80000"/>
              </a:srgbClr>
            </a:solidFill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6" name="Oval 481">
            <a:extLst>
              <a:ext uri="{FF2B5EF4-FFF2-40B4-BE49-F238E27FC236}">
                <a16:creationId xmlns:a16="http://schemas.microsoft.com/office/drawing/2014/main" id="{98DC76E9-53C8-4BC6-B3EA-9A53FAE0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623" y="4821229"/>
            <a:ext cx="907187" cy="907187"/>
          </a:xfrm>
          <a:prstGeom prst="ellipse">
            <a:avLst/>
          </a:prstGeom>
          <a:solidFill>
            <a:srgbClr val="F49D15"/>
          </a:solidFill>
          <a:ln w="76200">
            <a:solidFill>
              <a:srgbClr val="44546A">
                <a:lumMod val="20000"/>
                <a:lumOff val="80000"/>
              </a:srgbClr>
            </a:solidFill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68" name="Freeform 57">
            <a:extLst>
              <a:ext uri="{FF2B5EF4-FFF2-40B4-BE49-F238E27FC236}">
                <a16:creationId xmlns:a16="http://schemas.microsoft.com/office/drawing/2014/main" id="{0A3E23B7-B6FD-45BB-A7AA-B227E8B5E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3912" y="3192224"/>
            <a:ext cx="458927" cy="401979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69" name="Freeform 105">
            <a:extLst>
              <a:ext uri="{FF2B5EF4-FFF2-40B4-BE49-F238E27FC236}">
                <a16:creationId xmlns:a16="http://schemas.microsoft.com/office/drawing/2014/main" id="{0FAC1420-14D8-4636-879C-4D9B391C5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048" y="3812143"/>
            <a:ext cx="458925" cy="435479"/>
          </a:xfrm>
          <a:custGeom>
            <a:avLst/>
            <a:gdLst>
              <a:gd name="T0" fmla="*/ 217118 w 602"/>
              <a:gd name="T1" fmla="*/ 109490 h 573"/>
              <a:gd name="T2" fmla="*/ 217118 w 602"/>
              <a:gd name="T3" fmla="*/ 109490 h 573"/>
              <a:gd name="T4" fmla="*/ 207002 w 602"/>
              <a:gd name="T5" fmla="*/ 119575 h 573"/>
              <a:gd name="T6" fmla="*/ 201945 w 602"/>
              <a:gd name="T7" fmla="*/ 117054 h 573"/>
              <a:gd name="T8" fmla="*/ 201945 w 602"/>
              <a:gd name="T9" fmla="*/ 117054 h 573"/>
              <a:gd name="T10" fmla="*/ 109823 w 602"/>
              <a:gd name="T11" fmla="*/ 25572 h 573"/>
              <a:gd name="T12" fmla="*/ 109823 w 602"/>
              <a:gd name="T13" fmla="*/ 25572 h 573"/>
              <a:gd name="T14" fmla="*/ 109823 w 602"/>
              <a:gd name="T15" fmla="*/ 25572 h 573"/>
              <a:gd name="T16" fmla="*/ 109823 w 602"/>
              <a:gd name="T17" fmla="*/ 25572 h 573"/>
              <a:gd name="T18" fmla="*/ 18063 w 602"/>
              <a:gd name="T19" fmla="*/ 117054 h 573"/>
              <a:gd name="T20" fmla="*/ 18063 w 602"/>
              <a:gd name="T21" fmla="*/ 117054 h 573"/>
              <a:gd name="T22" fmla="*/ 10477 w 602"/>
              <a:gd name="T23" fmla="*/ 119575 h 573"/>
              <a:gd name="T24" fmla="*/ 0 w 602"/>
              <a:gd name="T25" fmla="*/ 109490 h 573"/>
              <a:gd name="T26" fmla="*/ 2529 w 602"/>
              <a:gd name="T27" fmla="*/ 101567 h 573"/>
              <a:gd name="T28" fmla="*/ 102237 w 602"/>
              <a:gd name="T29" fmla="*/ 2521 h 573"/>
              <a:gd name="T30" fmla="*/ 109823 w 602"/>
              <a:gd name="T31" fmla="*/ 0 h 573"/>
              <a:gd name="T32" fmla="*/ 109823 w 602"/>
              <a:gd name="T33" fmla="*/ 0 h 573"/>
              <a:gd name="T34" fmla="*/ 109823 w 602"/>
              <a:gd name="T35" fmla="*/ 0 h 573"/>
              <a:gd name="T36" fmla="*/ 109823 w 602"/>
              <a:gd name="T37" fmla="*/ 0 h 573"/>
              <a:gd name="T38" fmla="*/ 109823 w 602"/>
              <a:gd name="T39" fmla="*/ 0 h 573"/>
              <a:gd name="T40" fmla="*/ 109823 w 602"/>
              <a:gd name="T41" fmla="*/ 0 h 573"/>
              <a:gd name="T42" fmla="*/ 109823 w 602"/>
              <a:gd name="T43" fmla="*/ 0 h 573"/>
              <a:gd name="T44" fmla="*/ 109823 w 602"/>
              <a:gd name="T45" fmla="*/ 0 h 573"/>
              <a:gd name="T46" fmla="*/ 117410 w 602"/>
              <a:gd name="T47" fmla="*/ 2521 h 573"/>
              <a:gd name="T48" fmla="*/ 117410 w 602"/>
              <a:gd name="T49" fmla="*/ 2521 h 573"/>
              <a:gd name="T50" fmla="*/ 155703 w 602"/>
              <a:gd name="T51" fmla="*/ 43220 h 573"/>
              <a:gd name="T52" fmla="*/ 155703 w 602"/>
              <a:gd name="T53" fmla="*/ 33135 h 573"/>
              <a:gd name="T54" fmla="*/ 166180 w 602"/>
              <a:gd name="T55" fmla="*/ 22690 h 573"/>
              <a:gd name="T56" fmla="*/ 176295 w 602"/>
              <a:gd name="T57" fmla="*/ 33135 h 573"/>
              <a:gd name="T58" fmla="*/ 176295 w 602"/>
              <a:gd name="T59" fmla="*/ 63389 h 573"/>
              <a:gd name="T60" fmla="*/ 214589 w 602"/>
              <a:gd name="T61" fmla="*/ 101567 h 573"/>
              <a:gd name="T62" fmla="*/ 214589 w 602"/>
              <a:gd name="T63" fmla="*/ 101567 h 573"/>
              <a:gd name="T64" fmla="*/ 217118 w 602"/>
              <a:gd name="T65" fmla="*/ 109490 h 573"/>
              <a:gd name="T66" fmla="*/ 196526 w 602"/>
              <a:gd name="T67" fmla="*/ 124617 h 573"/>
              <a:gd name="T68" fmla="*/ 196526 w 602"/>
              <a:gd name="T69" fmla="*/ 124617 h 573"/>
              <a:gd name="T70" fmla="*/ 196526 w 602"/>
              <a:gd name="T71" fmla="*/ 155231 h 573"/>
              <a:gd name="T72" fmla="*/ 196526 w 602"/>
              <a:gd name="T73" fmla="*/ 170358 h 573"/>
              <a:gd name="T74" fmla="*/ 196526 w 602"/>
              <a:gd name="T75" fmla="*/ 195930 h 573"/>
              <a:gd name="T76" fmla="*/ 186411 w 602"/>
              <a:gd name="T77" fmla="*/ 206015 h 573"/>
              <a:gd name="T78" fmla="*/ 166180 w 602"/>
              <a:gd name="T79" fmla="*/ 206015 h 573"/>
              <a:gd name="T80" fmla="*/ 166180 w 602"/>
              <a:gd name="T81" fmla="*/ 124617 h 573"/>
              <a:gd name="T82" fmla="*/ 125357 w 602"/>
              <a:gd name="T83" fmla="*/ 124617 h 573"/>
              <a:gd name="T84" fmla="*/ 125357 w 602"/>
              <a:gd name="T85" fmla="*/ 206015 h 573"/>
              <a:gd name="T86" fmla="*/ 30707 w 602"/>
              <a:gd name="T87" fmla="*/ 206015 h 573"/>
              <a:gd name="T88" fmla="*/ 20592 w 602"/>
              <a:gd name="T89" fmla="*/ 195930 h 573"/>
              <a:gd name="T90" fmla="*/ 20592 w 602"/>
              <a:gd name="T91" fmla="*/ 170358 h 573"/>
              <a:gd name="T92" fmla="*/ 20592 w 602"/>
              <a:gd name="T93" fmla="*/ 155231 h 573"/>
              <a:gd name="T94" fmla="*/ 20592 w 602"/>
              <a:gd name="T95" fmla="*/ 124617 h 573"/>
              <a:gd name="T96" fmla="*/ 109823 w 602"/>
              <a:gd name="T97" fmla="*/ 38178 h 573"/>
              <a:gd name="T98" fmla="*/ 196526 w 602"/>
              <a:gd name="T99" fmla="*/ 124617 h 573"/>
              <a:gd name="T100" fmla="*/ 92122 w 602"/>
              <a:gd name="T101" fmla="*/ 124617 h 573"/>
              <a:gd name="T102" fmla="*/ 92122 w 602"/>
              <a:gd name="T103" fmla="*/ 124617 h 573"/>
              <a:gd name="T104" fmla="*/ 51299 w 602"/>
              <a:gd name="T105" fmla="*/ 124617 h 573"/>
              <a:gd name="T106" fmla="*/ 51299 w 602"/>
              <a:gd name="T107" fmla="*/ 165316 h 573"/>
              <a:gd name="T108" fmla="*/ 92122 w 602"/>
              <a:gd name="T109" fmla="*/ 165316 h 573"/>
              <a:gd name="T110" fmla="*/ 92122 w 602"/>
              <a:gd name="T111" fmla="*/ 124617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71" name="Freeform 107">
            <a:extLst>
              <a:ext uri="{FF2B5EF4-FFF2-40B4-BE49-F238E27FC236}">
                <a16:creationId xmlns:a16="http://schemas.microsoft.com/office/drawing/2014/main" id="{5474C7E8-963B-40AC-9BE8-8F84862FD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678" y="5080533"/>
            <a:ext cx="355081" cy="388580"/>
          </a:xfrm>
          <a:custGeom>
            <a:avLst/>
            <a:gdLst>
              <a:gd name="T0" fmla="*/ 165386 w 467"/>
              <a:gd name="T1" fmla="*/ 89186 h 510"/>
              <a:gd name="T2" fmla="*/ 165386 w 467"/>
              <a:gd name="T3" fmla="*/ 89186 h 510"/>
              <a:gd name="T4" fmla="*/ 165386 w 467"/>
              <a:gd name="T5" fmla="*/ 89186 h 510"/>
              <a:gd name="T6" fmla="*/ 165386 w 467"/>
              <a:gd name="T7" fmla="*/ 89186 h 510"/>
              <a:gd name="T8" fmla="*/ 83954 w 467"/>
              <a:gd name="T9" fmla="*/ 10110 h 510"/>
              <a:gd name="T10" fmla="*/ 22700 w 467"/>
              <a:gd name="T11" fmla="*/ 10110 h 510"/>
              <a:gd name="T12" fmla="*/ 10089 w 467"/>
              <a:gd name="T13" fmla="*/ 10110 h 510"/>
              <a:gd name="T14" fmla="*/ 20178 w 467"/>
              <a:gd name="T15" fmla="*/ 0 h 510"/>
              <a:gd name="T16" fmla="*/ 20178 w 467"/>
              <a:gd name="T17" fmla="*/ 0 h 510"/>
              <a:gd name="T18" fmla="*/ 83954 w 467"/>
              <a:gd name="T19" fmla="*/ 0 h 510"/>
              <a:gd name="T20" fmla="*/ 83954 w 467"/>
              <a:gd name="T21" fmla="*/ 0 h 510"/>
              <a:gd name="T22" fmla="*/ 83954 w 467"/>
              <a:gd name="T23" fmla="*/ 0 h 510"/>
              <a:gd name="T24" fmla="*/ 91521 w 467"/>
              <a:gd name="T25" fmla="*/ 5055 h 510"/>
              <a:gd name="T26" fmla="*/ 147731 w 467"/>
              <a:gd name="T27" fmla="*/ 58856 h 510"/>
              <a:gd name="T28" fmla="*/ 147731 w 467"/>
              <a:gd name="T29" fmla="*/ 58856 h 510"/>
              <a:gd name="T30" fmla="*/ 165386 w 467"/>
              <a:gd name="T31" fmla="*/ 74021 h 510"/>
              <a:gd name="T32" fmla="*/ 167909 w 467"/>
              <a:gd name="T33" fmla="*/ 81604 h 510"/>
              <a:gd name="T34" fmla="*/ 165386 w 467"/>
              <a:gd name="T35" fmla="*/ 89186 h 510"/>
              <a:gd name="T36" fmla="*/ 73865 w 467"/>
              <a:gd name="T37" fmla="*/ 20581 h 510"/>
              <a:gd name="T38" fmla="*/ 73865 w 467"/>
              <a:gd name="T39" fmla="*/ 20581 h 510"/>
              <a:gd name="T40" fmla="*/ 73865 w 467"/>
              <a:gd name="T41" fmla="*/ 20581 h 510"/>
              <a:gd name="T42" fmla="*/ 73865 w 467"/>
              <a:gd name="T43" fmla="*/ 20581 h 510"/>
              <a:gd name="T44" fmla="*/ 81432 w 467"/>
              <a:gd name="T45" fmla="*/ 25637 h 510"/>
              <a:gd name="T46" fmla="*/ 157820 w 467"/>
              <a:gd name="T47" fmla="*/ 99658 h 510"/>
              <a:gd name="T48" fmla="*/ 162864 w 467"/>
              <a:gd name="T49" fmla="*/ 104713 h 510"/>
              <a:gd name="T50" fmla="*/ 162864 w 467"/>
              <a:gd name="T51" fmla="*/ 104713 h 510"/>
              <a:gd name="T52" fmla="*/ 162864 w 467"/>
              <a:gd name="T53" fmla="*/ 104713 h 510"/>
              <a:gd name="T54" fmla="*/ 162864 w 467"/>
              <a:gd name="T55" fmla="*/ 104713 h 510"/>
              <a:gd name="T56" fmla="*/ 162864 w 467"/>
              <a:gd name="T57" fmla="*/ 107240 h 510"/>
              <a:gd name="T58" fmla="*/ 162864 w 467"/>
              <a:gd name="T59" fmla="*/ 107240 h 510"/>
              <a:gd name="T60" fmla="*/ 162864 w 467"/>
              <a:gd name="T61" fmla="*/ 107240 h 510"/>
              <a:gd name="T62" fmla="*/ 162864 w 467"/>
              <a:gd name="T63" fmla="*/ 107240 h 510"/>
              <a:gd name="T64" fmla="*/ 160342 w 467"/>
              <a:gd name="T65" fmla="*/ 112295 h 510"/>
              <a:gd name="T66" fmla="*/ 160342 w 467"/>
              <a:gd name="T67" fmla="*/ 112295 h 510"/>
              <a:gd name="T68" fmla="*/ 101970 w 467"/>
              <a:gd name="T69" fmla="*/ 181261 h 510"/>
              <a:gd name="T70" fmla="*/ 101970 w 467"/>
              <a:gd name="T71" fmla="*/ 181261 h 510"/>
              <a:gd name="T72" fmla="*/ 94043 w 467"/>
              <a:gd name="T73" fmla="*/ 183789 h 510"/>
              <a:gd name="T74" fmla="*/ 94043 w 467"/>
              <a:gd name="T75" fmla="*/ 183789 h 510"/>
              <a:gd name="T76" fmla="*/ 94043 w 467"/>
              <a:gd name="T77" fmla="*/ 183789 h 510"/>
              <a:gd name="T78" fmla="*/ 94043 w 467"/>
              <a:gd name="T79" fmla="*/ 183789 h 510"/>
              <a:gd name="T80" fmla="*/ 91521 w 467"/>
              <a:gd name="T81" fmla="*/ 183789 h 510"/>
              <a:gd name="T82" fmla="*/ 91521 w 467"/>
              <a:gd name="T83" fmla="*/ 183789 h 510"/>
              <a:gd name="T84" fmla="*/ 86477 w 467"/>
              <a:gd name="T85" fmla="*/ 181261 h 510"/>
              <a:gd name="T86" fmla="*/ 86477 w 467"/>
              <a:gd name="T87" fmla="*/ 181261 h 510"/>
              <a:gd name="T88" fmla="*/ 2522 w 467"/>
              <a:gd name="T89" fmla="*/ 104713 h 510"/>
              <a:gd name="T90" fmla="*/ 2522 w 467"/>
              <a:gd name="T91" fmla="*/ 104713 h 510"/>
              <a:gd name="T92" fmla="*/ 0 w 467"/>
              <a:gd name="T93" fmla="*/ 97130 h 510"/>
              <a:gd name="T94" fmla="*/ 0 w 467"/>
              <a:gd name="T95" fmla="*/ 97130 h 510"/>
              <a:gd name="T96" fmla="*/ 0 w 467"/>
              <a:gd name="T97" fmla="*/ 40802 h 510"/>
              <a:gd name="T98" fmla="*/ 0 w 467"/>
              <a:gd name="T99" fmla="*/ 30692 h 510"/>
              <a:gd name="T100" fmla="*/ 0 w 467"/>
              <a:gd name="T101" fmla="*/ 30692 h 510"/>
              <a:gd name="T102" fmla="*/ 0 w 467"/>
              <a:gd name="T103" fmla="*/ 30692 h 510"/>
              <a:gd name="T104" fmla="*/ 10089 w 467"/>
              <a:gd name="T105" fmla="*/ 20581 h 510"/>
              <a:gd name="T106" fmla="*/ 10089 w 467"/>
              <a:gd name="T107" fmla="*/ 20581 h 510"/>
              <a:gd name="T108" fmla="*/ 73865 w 467"/>
              <a:gd name="T109" fmla="*/ 20581 h 510"/>
              <a:gd name="T110" fmla="*/ 25222 w 467"/>
              <a:gd name="T111" fmla="*/ 61383 h 510"/>
              <a:gd name="T112" fmla="*/ 25222 w 467"/>
              <a:gd name="T113" fmla="*/ 61383 h 510"/>
              <a:gd name="T114" fmla="*/ 40716 w 467"/>
              <a:gd name="T115" fmla="*/ 48385 h 510"/>
              <a:gd name="T116" fmla="*/ 25222 w 467"/>
              <a:gd name="T117" fmla="*/ 35747 h 510"/>
              <a:gd name="T118" fmla="*/ 12611 w 467"/>
              <a:gd name="T119" fmla="*/ 48385 h 510"/>
              <a:gd name="T120" fmla="*/ 25222 w 467"/>
              <a:gd name="T121" fmla="*/ 61383 h 5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cubicBezTo>
                  <a:pt x="452" y="290"/>
                  <a:pt x="452" y="290"/>
                  <a:pt x="452" y="297"/>
                </a:cubicBezTo>
                <a:cubicBezTo>
                  <a:pt x="452" y="304"/>
                  <a:pt x="445" y="311"/>
                  <a:pt x="445" y="311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75" y="509"/>
                  <a:pt x="268" y="509"/>
                  <a:pt x="261" y="509"/>
                </a:cubicBez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cubicBezTo>
                  <a:pt x="7" y="290"/>
                  <a:pt x="7" y="290"/>
                  <a:pt x="7" y="290"/>
                </a:cubicBezTo>
                <a:cubicBezTo>
                  <a:pt x="0" y="283"/>
                  <a:pt x="0" y="276"/>
                  <a:pt x="0" y="269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10B4B80-A912-4275-9EE6-E9E13918C348}"/>
              </a:ext>
            </a:extLst>
          </p:cNvPr>
          <p:cNvSpPr txBox="1"/>
          <p:nvPr/>
        </p:nvSpPr>
        <p:spPr>
          <a:xfrm>
            <a:off x="8952536" y="2729175"/>
            <a:ext cx="3146349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ar-EG" sz="2400" dirty="0">
                <a:solidFill>
                  <a:schemeClr val="accent4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1- تحويل الغذاء من صوره معقده الي صوره بسيطه 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  <a:p>
            <a:pPr algn="just"/>
            <a:endParaRPr lang="en-US" sz="2400" dirty="0">
              <a:solidFill>
                <a:srgbClr val="44546A"/>
              </a:solidFill>
              <a:latin typeface="Open San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7B7DA2A-C361-45B7-817A-DAE3AD6CFEDB}"/>
              </a:ext>
            </a:extLst>
          </p:cNvPr>
          <p:cNvSpPr txBox="1"/>
          <p:nvPr/>
        </p:nvSpPr>
        <p:spPr>
          <a:xfrm>
            <a:off x="81544" y="3393213"/>
            <a:ext cx="4304813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ar-EG" sz="2400" dirty="0">
                <a:solidFill>
                  <a:srgbClr val="70961A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2- الجهاز المسئول عن هضم الطعام </a:t>
            </a:r>
            <a:endParaRPr lang="en-US" sz="2400" dirty="0">
              <a:solidFill>
                <a:srgbClr val="70961A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  <a:p>
            <a:pPr algn="just"/>
            <a:endParaRPr lang="en-US" sz="2400" dirty="0">
              <a:solidFill>
                <a:srgbClr val="44546A"/>
              </a:solidFill>
              <a:latin typeface="Open Sans"/>
            </a:endParaRPr>
          </a:p>
        </p:txBody>
      </p:sp>
      <p:sp>
        <p:nvSpPr>
          <p:cNvPr id="178" name="Freeform 21">
            <a:extLst>
              <a:ext uri="{FF2B5EF4-FFF2-40B4-BE49-F238E27FC236}">
                <a16:creationId xmlns:a16="http://schemas.microsoft.com/office/drawing/2014/main" id="{6A13CA69-5458-42A9-9E4F-FA5AFC30F460}"/>
              </a:ext>
            </a:extLst>
          </p:cNvPr>
          <p:cNvSpPr>
            <a:spLocks noEditPoints="1"/>
          </p:cNvSpPr>
          <p:nvPr/>
        </p:nvSpPr>
        <p:spPr bwMode="auto">
          <a:xfrm>
            <a:off x="1834723" y="1861001"/>
            <a:ext cx="249400" cy="284867"/>
          </a:xfrm>
          <a:custGeom>
            <a:avLst/>
            <a:gdLst>
              <a:gd name="T0" fmla="*/ 432 w 504"/>
              <a:gd name="T1" fmla="*/ 541 h 577"/>
              <a:gd name="T2" fmla="*/ 407 w 504"/>
              <a:gd name="T3" fmla="*/ 541 h 577"/>
              <a:gd name="T4" fmla="*/ 504 w 504"/>
              <a:gd name="T5" fmla="*/ 361 h 577"/>
              <a:gd name="T6" fmla="*/ 341 w 504"/>
              <a:gd name="T7" fmla="*/ 152 h 577"/>
              <a:gd name="T8" fmla="*/ 382 w 504"/>
              <a:gd name="T9" fmla="*/ 75 h 577"/>
              <a:gd name="T10" fmla="*/ 374 w 504"/>
              <a:gd name="T11" fmla="*/ 50 h 577"/>
              <a:gd name="T12" fmla="*/ 277 w 504"/>
              <a:gd name="T13" fmla="*/ 3 h 577"/>
              <a:gd name="T14" fmla="*/ 263 w 504"/>
              <a:gd name="T15" fmla="*/ 2 h 577"/>
              <a:gd name="T16" fmla="*/ 252 w 504"/>
              <a:gd name="T17" fmla="*/ 12 h 577"/>
              <a:gd name="T18" fmla="*/ 137 w 504"/>
              <a:gd name="T19" fmla="*/ 230 h 577"/>
              <a:gd name="T20" fmla="*/ 153 w 504"/>
              <a:gd name="T21" fmla="*/ 280 h 577"/>
              <a:gd name="T22" fmla="*/ 137 w 504"/>
              <a:gd name="T23" fmla="*/ 313 h 577"/>
              <a:gd name="T24" fmla="*/ 202 w 504"/>
              <a:gd name="T25" fmla="*/ 344 h 577"/>
              <a:gd name="T26" fmla="*/ 217 w 504"/>
              <a:gd name="T27" fmla="*/ 312 h 577"/>
              <a:gd name="T28" fmla="*/ 217 w 504"/>
              <a:gd name="T29" fmla="*/ 312 h 577"/>
              <a:gd name="T30" fmla="*/ 267 w 504"/>
              <a:gd name="T31" fmla="*/ 293 h 577"/>
              <a:gd name="T32" fmla="*/ 306 w 504"/>
              <a:gd name="T33" fmla="*/ 219 h 577"/>
              <a:gd name="T34" fmla="*/ 432 w 504"/>
              <a:gd name="T35" fmla="*/ 361 h 577"/>
              <a:gd name="T36" fmla="*/ 288 w 504"/>
              <a:gd name="T37" fmla="*/ 505 h 577"/>
              <a:gd name="T38" fmla="*/ 180 w 504"/>
              <a:gd name="T39" fmla="*/ 469 h 577"/>
              <a:gd name="T40" fmla="*/ 180 w 504"/>
              <a:gd name="T41" fmla="*/ 451 h 577"/>
              <a:gd name="T42" fmla="*/ 198 w 504"/>
              <a:gd name="T43" fmla="*/ 433 h 577"/>
              <a:gd name="T44" fmla="*/ 288 w 504"/>
              <a:gd name="T45" fmla="*/ 433 h 577"/>
              <a:gd name="T46" fmla="*/ 288 w 504"/>
              <a:gd name="T47" fmla="*/ 397 h 577"/>
              <a:gd name="T48" fmla="*/ 149 w 504"/>
              <a:gd name="T49" fmla="*/ 397 h 577"/>
              <a:gd name="T50" fmla="*/ 75 w 504"/>
              <a:gd name="T51" fmla="*/ 397 h 577"/>
              <a:gd name="T52" fmla="*/ 0 w 504"/>
              <a:gd name="T53" fmla="*/ 397 h 577"/>
              <a:gd name="T54" fmla="*/ 0 w 504"/>
              <a:gd name="T55" fmla="*/ 433 h 577"/>
              <a:gd name="T56" fmla="*/ 85 w 504"/>
              <a:gd name="T57" fmla="*/ 433 h 577"/>
              <a:gd name="T58" fmla="*/ 90 w 504"/>
              <a:gd name="T59" fmla="*/ 433 h 577"/>
              <a:gd name="T60" fmla="*/ 108 w 504"/>
              <a:gd name="T61" fmla="*/ 451 h 577"/>
              <a:gd name="T62" fmla="*/ 108 w 504"/>
              <a:gd name="T63" fmla="*/ 469 h 577"/>
              <a:gd name="T64" fmla="*/ 108 w 504"/>
              <a:gd name="T65" fmla="*/ 541 h 577"/>
              <a:gd name="T66" fmla="*/ 36 w 504"/>
              <a:gd name="T67" fmla="*/ 577 h 577"/>
              <a:gd name="T68" fmla="*/ 504 w 504"/>
              <a:gd name="T69" fmla="*/ 577 h 577"/>
              <a:gd name="T70" fmla="*/ 432 w 504"/>
              <a:gd name="T71" fmla="*/ 541 h 577"/>
              <a:gd name="T72" fmla="*/ 306 w 504"/>
              <a:gd name="T73" fmla="*/ 49 h 577"/>
              <a:gd name="T74" fmla="*/ 294 w 504"/>
              <a:gd name="T75" fmla="*/ 61 h 577"/>
              <a:gd name="T76" fmla="*/ 212 w 504"/>
              <a:gd name="T77" fmla="*/ 217 h 577"/>
              <a:gd name="T78" fmla="*/ 180 w 504"/>
              <a:gd name="T79" fmla="*/ 202 h 577"/>
              <a:gd name="T80" fmla="*/ 182 w 504"/>
              <a:gd name="T81" fmla="*/ 195 h 577"/>
              <a:gd name="T82" fmla="*/ 261 w 504"/>
              <a:gd name="T83" fmla="*/ 48 h 577"/>
              <a:gd name="T84" fmla="*/ 272 w 504"/>
              <a:gd name="T85" fmla="*/ 38 h 577"/>
              <a:gd name="T86" fmla="*/ 286 w 504"/>
              <a:gd name="T87" fmla="*/ 39 h 577"/>
              <a:gd name="T88" fmla="*/ 306 w 504"/>
              <a:gd name="T89" fmla="*/ 49 h 577"/>
              <a:gd name="T90" fmla="*/ 306 w 504"/>
              <a:gd name="T91" fmla="*/ 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4" h="577">
                <a:moveTo>
                  <a:pt x="432" y="541"/>
                </a:moveTo>
                <a:cubicBezTo>
                  <a:pt x="407" y="541"/>
                  <a:pt x="407" y="541"/>
                  <a:pt x="407" y="541"/>
                </a:cubicBezTo>
                <a:cubicBezTo>
                  <a:pt x="466" y="502"/>
                  <a:pt x="504" y="436"/>
                  <a:pt x="504" y="361"/>
                </a:cubicBezTo>
                <a:cubicBezTo>
                  <a:pt x="504" y="260"/>
                  <a:pt x="435" y="175"/>
                  <a:pt x="341" y="152"/>
                </a:cubicBezTo>
                <a:cubicBezTo>
                  <a:pt x="382" y="75"/>
                  <a:pt x="382" y="75"/>
                  <a:pt x="382" y="75"/>
                </a:cubicBezTo>
                <a:cubicBezTo>
                  <a:pt x="386" y="65"/>
                  <a:pt x="383" y="54"/>
                  <a:pt x="374" y="50"/>
                </a:cubicBezTo>
                <a:cubicBezTo>
                  <a:pt x="277" y="3"/>
                  <a:pt x="277" y="3"/>
                  <a:pt x="277" y="3"/>
                </a:cubicBezTo>
                <a:cubicBezTo>
                  <a:pt x="272" y="1"/>
                  <a:pt x="267" y="0"/>
                  <a:pt x="263" y="2"/>
                </a:cubicBezTo>
                <a:cubicBezTo>
                  <a:pt x="258" y="4"/>
                  <a:pt x="254" y="7"/>
                  <a:pt x="252" y="12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28" y="249"/>
                  <a:pt x="135" y="272"/>
                  <a:pt x="153" y="280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202" y="344"/>
                  <a:pt x="202" y="344"/>
                  <a:pt x="202" y="344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35" y="320"/>
                  <a:pt x="257" y="312"/>
                  <a:pt x="267" y="293"/>
                </a:cubicBezTo>
                <a:cubicBezTo>
                  <a:pt x="306" y="219"/>
                  <a:pt x="306" y="219"/>
                  <a:pt x="306" y="219"/>
                </a:cubicBezTo>
                <a:cubicBezTo>
                  <a:pt x="377" y="228"/>
                  <a:pt x="432" y="288"/>
                  <a:pt x="432" y="361"/>
                </a:cubicBezTo>
                <a:cubicBezTo>
                  <a:pt x="432" y="440"/>
                  <a:pt x="367" y="505"/>
                  <a:pt x="288" y="505"/>
                </a:cubicBezTo>
                <a:cubicBezTo>
                  <a:pt x="252" y="505"/>
                  <a:pt x="205" y="491"/>
                  <a:pt x="180" y="469"/>
                </a:cubicBezTo>
                <a:cubicBezTo>
                  <a:pt x="180" y="451"/>
                  <a:pt x="180" y="451"/>
                  <a:pt x="180" y="451"/>
                </a:cubicBezTo>
                <a:cubicBezTo>
                  <a:pt x="180" y="441"/>
                  <a:pt x="188" y="433"/>
                  <a:pt x="198" y="433"/>
                </a:cubicBezTo>
                <a:cubicBezTo>
                  <a:pt x="288" y="433"/>
                  <a:pt x="288" y="433"/>
                  <a:pt x="288" y="433"/>
                </a:cubicBezTo>
                <a:cubicBezTo>
                  <a:pt x="288" y="397"/>
                  <a:pt x="288" y="397"/>
                  <a:pt x="288" y="397"/>
                </a:cubicBezTo>
                <a:cubicBezTo>
                  <a:pt x="149" y="397"/>
                  <a:pt x="149" y="397"/>
                  <a:pt x="149" y="397"/>
                </a:cubicBezTo>
                <a:cubicBezTo>
                  <a:pt x="75" y="397"/>
                  <a:pt x="75" y="397"/>
                  <a:pt x="75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33"/>
                  <a:pt x="0" y="433"/>
                  <a:pt x="0" y="433"/>
                </a:cubicBezTo>
                <a:cubicBezTo>
                  <a:pt x="85" y="433"/>
                  <a:pt x="85" y="433"/>
                  <a:pt x="85" y="433"/>
                </a:cubicBezTo>
                <a:cubicBezTo>
                  <a:pt x="90" y="433"/>
                  <a:pt x="90" y="433"/>
                  <a:pt x="90" y="433"/>
                </a:cubicBezTo>
                <a:cubicBezTo>
                  <a:pt x="100" y="433"/>
                  <a:pt x="108" y="441"/>
                  <a:pt x="108" y="451"/>
                </a:cubicBezTo>
                <a:cubicBezTo>
                  <a:pt x="108" y="469"/>
                  <a:pt x="108" y="469"/>
                  <a:pt x="108" y="469"/>
                </a:cubicBezTo>
                <a:cubicBezTo>
                  <a:pt x="108" y="541"/>
                  <a:pt x="108" y="541"/>
                  <a:pt x="108" y="541"/>
                </a:cubicBezTo>
                <a:cubicBezTo>
                  <a:pt x="68" y="541"/>
                  <a:pt x="36" y="537"/>
                  <a:pt x="36" y="577"/>
                </a:cubicBezTo>
                <a:cubicBezTo>
                  <a:pt x="504" y="577"/>
                  <a:pt x="504" y="577"/>
                  <a:pt x="504" y="577"/>
                </a:cubicBezTo>
                <a:cubicBezTo>
                  <a:pt x="504" y="537"/>
                  <a:pt x="472" y="541"/>
                  <a:pt x="432" y="541"/>
                </a:cubicBezTo>
                <a:close/>
                <a:moveTo>
                  <a:pt x="306" y="49"/>
                </a:moveTo>
                <a:cubicBezTo>
                  <a:pt x="301" y="51"/>
                  <a:pt x="297" y="55"/>
                  <a:pt x="294" y="61"/>
                </a:cubicBezTo>
                <a:cubicBezTo>
                  <a:pt x="212" y="217"/>
                  <a:pt x="212" y="217"/>
                  <a:pt x="212" y="217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1" y="199"/>
                  <a:pt x="181" y="197"/>
                  <a:pt x="182" y="195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3" y="43"/>
                  <a:pt x="267" y="40"/>
                  <a:pt x="272" y="38"/>
                </a:cubicBezTo>
                <a:cubicBezTo>
                  <a:pt x="276" y="36"/>
                  <a:pt x="281" y="37"/>
                  <a:pt x="286" y="39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6" y="49"/>
                  <a:pt x="306" y="49"/>
                  <a:pt x="306" y="4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D4B24-B763-41EF-A99E-B8DBF2B1F6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55" y="2682804"/>
            <a:ext cx="1979577" cy="21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2" grpId="0" animBg="1"/>
      <p:bldP spid="124" grpId="0" animBg="1"/>
      <p:bldP spid="125" grpId="0" animBg="1"/>
      <p:bldP spid="126" grpId="0" animBg="1"/>
      <p:bldP spid="168" grpId="0" animBg="1"/>
      <p:bldP spid="169" grpId="0" animBg="1"/>
      <p:bldP spid="171" grpId="0" animBg="1"/>
      <p:bldP spid="175" grpId="0"/>
      <p:bldP spid="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7745221" y="7111354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4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47" name="Oval 46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3" name="Right Triangle 52"/>
          <p:cNvSpPr/>
          <p:nvPr/>
        </p:nvSpPr>
        <p:spPr>
          <a:xfrm flipV="1">
            <a:off x="17464" y="21886"/>
            <a:ext cx="3212861" cy="2481992"/>
          </a:xfrm>
          <a:prstGeom prst="rtTriangle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9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1D268498-B5BF-435D-A87F-78C05FDF7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8D595B1-32BE-477E-8B52-926335A8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Oval 183">
            <a:extLst>
              <a:ext uri="{FF2B5EF4-FFF2-40B4-BE49-F238E27FC236}">
                <a16:creationId xmlns:a16="http://schemas.microsoft.com/office/drawing/2014/main" id="{9A4AB4CC-BFBC-4A9E-97CD-16074CDA9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690" y="2734873"/>
            <a:ext cx="304625" cy="281531"/>
          </a:xfrm>
          <a:prstGeom prst="ellipse">
            <a:avLst/>
          </a:prstGeom>
          <a:solidFill>
            <a:srgbClr val="F13B48"/>
          </a:solidFill>
          <a:ln w="12700">
            <a:solidFill>
              <a:srgbClr val="44546A">
                <a:lumMod val="20000"/>
                <a:lumOff val="80000"/>
              </a:srgbClr>
            </a:solidFill>
            <a:round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/>
              </a:rPr>
              <a:t>1</a:t>
            </a:r>
          </a:p>
        </p:txBody>
      </p:sp>
      <p:grpSp>
        <p:nvGrpSpPr>
          <p:cNvPr id="178" name="Group 47">
            <a:extLst>
              <a:ext uri="{FF2B5EF4-FFF2-40B4-BE49-F238E27FC236}">
                <a16:creationId xmlns:a16="http://schemas.microsoft.com/office/drawing/2014/main" id="{88FE8E3E-347C-460B-9B64-C2340E26F4CA}"/>
              </a:ext>
            </a:extLst>
          </p:cNvPr>
          <p:cNvGrpSpPr/>
          <p:nvPr/>
        </p:nvGrpSpPr>
        <p:grpSpPr>
          <a:xfrm>
            <a:off x="3865493" y="4010036"/>
            <a:ext cx="1696843" cy="1569335"/>
            <a:chOff x="3533447" y="4465703"/>
            <a:chExt cx="2003875" cy="2005319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ED27D196-CCFB-49C5-B638-7442CB302C8A}"/>
                </a:ext>
              </a:extLst>
            </p:cNvPr>
            <p:cNvGrpSpPr/>
            <p:nvPr/>
          </p:nvGrpSpPr>
          <p:grpSpPr>
            <a:xfrm>
              <a:off x="3604240" y="4533606"/>
              <a:ext cx="1860844" cy="1870957"/>
              <a:chOff x="3604240" y="4533606"/>
              <a:chExt cx="1860844" cy="1870957"/>
            </a:xfrm>
          </p:grpSpPr>
          <p:sp>
            <p:nvSpPr>
              <p:cNvPr id="182" name="Freeform 5">
                <a:extLst>
                  <a:ext uri="{FF2B5EF4-FFF2-40B4-BE49-F238E27FC236}">
                    <a16:creationId xmlns:a16="http://schemas.microsoft.com/office/drawing/2014/main" id="{0AE0BAAF-94B2-4932-9B20-B5432B3D2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305" y="4533606"/>
                <a:ext cx="59235" cy="934756"/>
              </a:xfrm>
              <a:custGeom>
                <a:avLst/>
                <a:gdLst>
                  <a:gd name="T0" fmla="*/ 7 w 41"/>
                  <a:gd name="T1" fmla="*/ 647 h 647"/>
                  <a:gd name="T2" fmla="*/ 0 w 41"/>
                  <a:gd name="T3" fmla="*/ 647 h 647"/>
                  <a:gd name="T4" fmla="*/ 36 w 41"/>
                  <a:gd name="T5" fmla="*/ 0 h 647"/>
                  <a:gd name="T6" fmla="*/ 41 w 41"/>
                  <a:gd name="T7" fmla="*/ 0 h 647"/>
                  <a:gd name="T8" fmla="*/ 7 w 41"/>
                  <a:gd name="T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47">
                    <a:moveTo>
                      <a:pt x="7" y="647"/>
                    </a:moveTo>
                    <a:lnTo>
                      <a:pt x="0" y="647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7" y="647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3" name="Freeform 6">
                <a:extLst>
                  <a:ext uri="{FF2B5EF4-FFF2-40B4-BE49-F238E27FC236}">
                    <a16:creationId xmlns:a16="http://schemas.microsoft.com/office/drawing/2014/main" id="{DB3DEB84-C299-407B-9EFD-4061B1E57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228" y="4533606"/>
                <a:ext cx="57790" cy="934756"/>
              </a:xfrm>
              <a:custGeom>
                <a:avLst/>
                <a:gdLst>
                  <a:gd name="T0" fmla="*/ 34 w 40"/>
                  <a:gd name="T1" fmla="*/ 647 h 647"/>
                  <a:gd name="T2" fmla="*/ 0 w 40"/>
                  <a:gd name="T3" fmla="*/ 0 h 647"/>
                  <a:gd name="T4" fmla="*/ 4 w 40"/>
                  <a:gd name="T5" fmla="*/ 0 h 647"/>
                  <a:gd name="T6" fmla="*/ 40 w 40"/>
                  <a:gd name="T7" fmla="*/ 647 h 647"/>
                  <a:gd name="T8" fmla="*/ 34 w 40"/>
                  <a:gd name="T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47">
                    <a:moveTo>
                      <a:pt x="34" y="647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0" y="647"/>
                    </a:lnTo>
                    <a:lnTo>
                      <a:pt x="34" y="647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4" name="Freeform 7">
                <a:extLst>
                  <a:ext uri="{FF2B5EF4-FFF2-40B4-BE49-F238E27FC236}">
                    <a16:creationId xmlns:a16="http://schemas.microsoft.com/office/drawing/2014/main" id="{3FEAD7C2-1173-4B73-AEE5-44EC48209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301" y="4784993"/>
                <a:ext cx="569233" cy="751272"/>
              </a:xfrm>
              <a:custGeom>
                <a:avLst/>
                <a:gdLst>
                  <a:gd name="T0" fmla="*/ 389 w 394"/>
                  <a:gd name="T1" fmla="*/ 520 h 520"/>
                  <a:gd name="T2" fmla="*/ 0 w 394"/>
                  <a:gd name="T3" fmla="*/ 3 h 520"/>
                  <a:gd name="T4" fmla="*/ 5 w 394"/>
                  <a:gd name="T5" fmla="*/ 0 h 520"/>
                  <a:gd name="T6" fmla="*/ 394 w 394"/>
                  <a:gd name="T7" fmla="*/ 519 h 520"/>
                  <a:gd name="T8" fmla="*/ 389 w 394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520">
                    <a:moveTo>
                      <a:pt x="389" y="520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394" y="519"/>
                    </a:lnTo>
                    <a:lnTo>
                      <a:pt x="389" y="52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5" name="Freeform 8">
                <a:extLst>
                  <a:ext uri="{FF2B5EF4-FFF2-40B4-BE49-F238E27FC236}">
                    <a16:creationId xmlns:a16="http://schemas.microsoft.com/office/drawing/2014/main" id="{4D53EBFF-46F4-4DDA-B2EF-DB8DCE2A2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652" y="4715645"/>
                <a:ext cx="644360" cy="689148"/>
              </a:xfrm>
              <a:custGeom>
                <a:avLst/>
                <a:gdLst>
                  <a:gd name="T0" fmla="*/ 443 w 446"/>
                  <a:gd name="T1" fmla="*/ 477 h 477"/>
                  <a:gd name="T2" fmla="*/ 0 w 446"/>
                  <a:gd name="T3" fmla="*/ 4 h 477"/>
                  <a:gd name="T4" fmla="*/ 3 w 446"/>
                  <a:gd name="T5" fmla="*/ 0 h 477"/>
                  <a:gd name="T6" fmla="*/ 446 w 446"/>
                  <a:gd name="T7" fmla="*/ 473 h 477"/>
                  <a:gd name="T8" fmla="*/ 443 w 446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477">
                    <a:moveTo>
                      <a:pt x="443" y="477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446" y="473"/>
                    </a:lnTo>
                    <a:lnTo>
                      <a:pt x="443" y="477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6" name="Freeform 9">
                <a:extLst>
                  <a:ext uri="{FF2B5EF4-FFF2-40B4-BE49-F238E27FC236}">
                    <a16:creationId xmlns:a16="http://schemas.microsoft.com/office/drawing/2014/main" id="{70E2F73A-3DE2-4528-98F2-5E8F86A9A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240" y="5354226"/>
                <a:ext cx="914530" cy="219603"/>
              </a:xfrm>
              <a:custGeom>
                <a:avLst/>
                <a:gdLst>
                  <a:gd name="T0" fmla="*/ 631 w 633"/>
                  <a:gd name="T1" fmla="*/ 152 h 152"/>
                  <a:gd name="T2" fmla="*/ 0 w 633"/>
                  <a:gd name="T3" fmla="*/ 5 h 152"/>
                  <a:gd name="T4" fmla="*/ 2 w 633"/>
                  <a:gd name="T5" fmla="*/ 0 h 152"/>
                  <a:gd name="T6" fmla="*/ 633 w 633"/>
                  <a:gd name="T7" fmla="*/ 148 h 152"/>
                  <a:gd name="T8" fmla="*/ 631 w 633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152">
                    <a:moveTo>
                      <a:pt x="631" y="152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33" y="148"/>
                    </a:lnTo>
                    <a:lnTo>
                      <a:pt x="631" y="152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7" name="Freeform 10">
                <a:extLst>
                  <a:ext uri="{FF2B5EF4-FFF2-40B4-BE49-F238E27FC236}">
                    <a16:creationId xmlns:a16="http://schemas.microsoft.com/office/drawing/2014/main" id="{6CEA8E53-0C02-4DE5-8580-024DACD72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021" y="5250204"/>
                <a:ext cx="930422" cy="118470"/>
              </a:xfrm>
              <a:custGeom>
                <a:avLst/>
                <a:gdLst>
                  <a:gd name="T0" fmla="*/ 643 w 644"/>
                  <a:gd name="T1" fmla="*/ 82 h 82"/>
                  <a:gd name="T2" fmla="*/ 0 w 644"/>
                  <a:gd name="T3" fmla="*/ 5 h 82"/>
                  <a:gd name="T4" fmla="*/ 2 w 644"/>
                  <a:gd name="T5" fmla="*/ 0 h 82"/>
                  <a:gd name="T6" fmla="*/ 644 w 644"/>
                  <a:gd name="T7" fmla="*/ 77 h 82"/>
                  <a:gd name="T8" fmla="*/ 643 w 644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82">
                    <a:moveTo>
                      <a:pt x="643" y="82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44" y="77"/>
                    </a:lnTo>
                    <a:lnTo>
                      <a:pt x="643" y="82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8" name="Freeform 11">
                <a:extLst>
                  <a:ext uri="{FF2B5EF4-FFF2-40B4-BE49-F238E27FC236}">
                    <a16:creationId xmlns:a16="http://schemas.microsoft.com/office/drawing/2014/main" id="{55BD84AB-3089-4A14-8F22-832935751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160" y="5555048"/>
                <a:ext cx="839403" cy="430537"/>
              </a:xfrm>
              <a:custGeom>
                <a:avLst/>
                <a:gdLst>
                  <a:gd name="T0" fmla="*/ 2 w 581"/>
                  <a:gd name="T1" fmla="*/ 298 h 298"/>
                  <a:gd name="T2" fmla="*/ 0 w 581"/>
                  <a:gd name="T3" fmla="*/ 293 h 298"/>
                  <a:gd name="T4" fmla="*/ 578 w 581"/>
                  <a:gd name="T5" fmla="*/ 0 h 298"/>
                  <a:gd name="T6" fmla="*/ 581 w 581"/>
                  <a:gd name="T7" fmla="*/ 5 h 298"/>
                  <a:gd name="T8" fmla="*/ 2 w 581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298">
                    <a:moveTo>
                      <a:pt x="2" y="298"/>
                    </a:moveTo>
                    <a:lnTo>
                      <a:pt x="0" y="293"/>
                    </a:lnTo>
                    <a:lnTo>
                      <a:pt x="578" y="0"/>
                    </a:lnTo>
                    <a:lnTo>
                      <a:pt x="581" y="5"/>
                    </a:lnTo>
                    <a:lnTo>
                      <a:pt x="2" y="298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9" name="Freeform 12">
                <a:extLst>
                  <a:ext uri="{FF2B5EF4-FFF2-40B4-BE49-F238E27FC236}">
                    <a16:creationId xmlns:a16="http://schemas.microsoft.com/office/drawing/2014/main" id="{9CF41D87-5F00-44CA-ADF5-B644EEDB4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704" y="5375898"/>
                <a:ext cx="788836" cy="517222"/>
              </a:xfrm>
              <a:custGeom>
                <a:avLst/>
                <a:gdLst>
                  <a:gd name="T0" fmla="*/ 3 w 546"/>
                  <a:gd name="T1" fmla="*/ 358 h 358"/>
                  <a:gd name="T2" fmla="*/ 0 w 546"/>
                  <a:gd name="T3" fmla="*/ 353 h 358"/>
                  <a:gd name="T4" fmla="*/ 543 w 546"/>
                  <a:gd name="T5" fmla="*/ 0 h 358"/>
                  <a:gd name="T6" fmla="*/ 546 w 546"/>
                  <a:gd name="T7" fmla="*/ 3 h 358"/>
                  <a:gd name="T8" fmla="*/ 3 w 546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358">
                    <a:moveTo>
                      <a:pt x="3" y="358"/>
                    </a:moveTo>
                    <a:lnTo>
                      <a:pt x="0" y="353"/>
                    </a:lnTo>
                    <a:lnTo>
                      <a:pt x="543" y="0"/>
                    </a:lnTo>
                    <a:lnTo>
                      <a:pt x="546" y="3"/>
                    </a:lnTo>
                    <a:lnTo>
                      <a:pt x="3" y="358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0" name="Freeform 13">
                <a:extLst>
                  <a:ext uri="{FF2B5EF4-FFF2-40B4-BE49-F238E27FC236}">
                    <a16:creationId xmlns:a16="http://schemas.microsoft.com/office/drawing/2014/main" id="{C1DE8411-33B5-409B-AA98-7FB71F92D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603" y="5503036"/>
                <a:ext cx="375636" cy="863963"/>
              </a:xfrm>
              <a:custGeom>
                <a:avLst/>
                <a:gdLst>
                  <a:gd name="T0" fmla="*/ 4 w 260"/>
                  <a:gd name="T1" fmla="*/ 598 h 598"/>
                  <a:gd name="T2" fmla="*/ 0 w 260"/>
                  <a:gd name="T3" fmla="*/ 596 h 598"/>
                  <a:gd name="T4" fmla="*/ 255 w 260"/>
                  <a:gd name="T5" fmla="*/ 0 h 598"/>
                  <a:gd name="T6" fmla="*/ 260 w 260"/>
                  <a:gd name="T7" fmla="*/ 2 h 598"/>
                  <a:gd name="T8" fmla="*/ 4 w 260"/>
                  <a:gd name="T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98">
                    <a:moveTo>
                      <a:pt x="4" y="598"/>
                    </a:moveTo>
                    <a:lnTo>
                      <a:pt x="0" y="596"/>
                    </a:lnTo>
                    <a:lnTo>
                      <a:pt x="255" y="0"/>
                    </a:lnTo>
                    <a:lnTo>
                      <a:pt x="260" y="2"/>
                    </a:lnTo>
                    <a:lnTo>
                      <a:pt x="4" y="598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1" name="Freeform 14">
                <a:extLst>
                  <a:ext uri="{FF2B5EF4-FFF2-40B4-BE49-F238E27FC236}">
                    <a16:creationId xmlns:a16="http://schemas.microsoft.com/office/drawing/2014/main" id="{42A0CD84-9F3D-4956-ACD0-CD1E12AB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915" y="5432243"/>
                <a:ext cx="278838" cy="898637"/>
              </a:xfrm>
              <a:custGeom>
                <a:avLst/>
                <a:gdLst>
                  <a:gd name="T0" fmla="*/ 5 w 193"/>
                  <a:gd name="T1" fmla="*/ 622 h 622"/>
                  <a:gd name="T2" fmla="*/ 0 w 193"/>
                  <a:gd name="T3" fmla="*/ 620 h 622"/>
                  <a:gd name="T4" fmla="*/ 188 w 193"/>
                  <a:gd name="T5" fmla="*/ 0 h 622"/>
                  <a:gd name="T6" fmla="*/ 193 w 193"/>
                  <a:gd name="T7" fmla="*/ 2 h 622"/>
                  <a:gd name="T8" fmla="*/ 5 w 193"/>
                  <a:gd name="T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5" y="622"/>
                    </a:moveTo>
                    <a:lnTo>
                      <a:pt x="0" y="620"/>
                    </a:lnTo>
                    <a:lnTo>
                      <a:pt x="188" y="0"/>
                    </a:lnTo>
                    <a:lnTo>
                      <a:pt x="193" y="2"/>
                    </a:lnTo>
                    <a:lnTo>
                      <a:pt x="5" y="622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2" name="Freeform 15">
                <a:extLst>
                  <a:ext uri="{FF2B5EF4-FFF2-40B4-BE49-F238E27FC236}">
                    <a16:creationId xmlns:a16="http://schemas.microsoft.com/office/drawing/2014/main" id="{0D298396-3D5F-4E92-8F05-C289A394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015" y="5432243"/>
                <a:ext cx="278838" cy="898637"/>
              </a:xfrm>
              <a:custGeom>
                <a:avLst/>
                <a:gdLst>
                  <a:gd name="T0" fmla="*/ 188 w 193"/>
                  <a:gd name="T1" fmla="*/ 622 h 622"/>
                  <a:gd name="T2" fmla="*/ 0 w 193"/>
                  <a:gd name="T3" fmla="*/ 2 h 622"/>
                  <a:gd name="T4" fmla="*/ 5 w 193"/>
                  <a:gd name="T5" fmla="*/ 0 h 622"/>
                  <a:gd name="T6" fmla="*/ 193 w 193"/>
                  <a:gd name="T7" fmla="*/ 620 h 622"/>
                  <a:gd name="T8" fmla="*/ 188 w 193"/>
                  <a:gd name="T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188" y="62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93" y="620"/>
                    </a:lnTo>
                    <a:lnTo>
                      <a:pt x="188" y="622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3" name="Freeform 16">
                <a:extLst>
                  <a:ext uri="{FF2B5EF4-FFF2-40B4-BE49-F238E27FC236}">
                    <a16:creationId xmlns:a16="http://schemas.microsoft.com/office/drawing/2014/main" id="{88DF70C6-4A10-48F3-8800-C13D2C8DA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529" y="5503036"/>
                <a:ext cx="375636" cy="863963"/>
              </a:xfrm>
              <a:custGeom>
                <a:avLst/>
                <a:gdLst>
                  <a:gd name="T0" fmla="*/ 255 w 260"/>
                  <a:gd name="T1" fmla="*/ 598 h 598"/>
                  <a:gd name="T2" fmla="*/ 0 w 260"/>
                  <a:gd name="T3" fmla="*/ 2 h 598"/>
                  <a:gd name="T4" fmla="*/ 5 w 260"/>
                  <a:gd name="T5" fmla="*/ 0 h 598"/>
                  <a:gd name="T6" fmla="*/ 260 w 260"/>
                  <a:gd name="T7" fmla="*/ 596 h 598"/>
                  <a:gd name="T8" fmla="*/ 255 w 260"/>
                  <a:gd name="T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98">
                    <a:moveTo>
                      <a:pt x="255" y="598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260" y="596"/>
                    </a:lnTo>
                    <a:lnTo>
                      <a:pt x="255" y="598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83221418-839A-42D0-9265-91C2B2E9C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228" y="5375898"/>
                <a:ext cx="788836" cy="517222"/>
              </a:xfrm>
              <a:custGeom>
                <a:avLst/>
                <a:gdLst>
                  <a:gd name="T0" fmla="*/ 542 w 546"/>
                  <a:gd name="T1" fmla="*/ 358 h 358"/>
                  <a:gd name="T2" fmla="*/ 0 w 546"/>
                  <a:gd name="T3" fmla="*/ 3 h 358"/>
                  <a:gd name="T4" fmla="*/ 3 w 546"/>
                  <a:gd name="T5" fmla="*/ 0 h 358"/>
                  <a:gd name="T6" fmla="*/ 546 w 546"/>
                  <a:gd name="T7" fmla="*/ 353 h 358"/>
                  <a:gd name="T8" fmla="*/ 542 w 546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358">
                    <a:moveTo>
                      <a:pt x="542" y="35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46" y="353"/>
                    </a:lnTo>
                    <a:lnTo>
                      <a:pt x="542" y="358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67671A0F-0304-440D-9A58-0830D8303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205" y="5555048"/>
                <a:ext cx="837957" cy="430537"/>
              </a:xfrm>
              <a:custGeom>
                <a:avLst/>
                <a:gdLst>
                  <a:gd name="T0" fmla="*/ 578 w 580"/>
                  <a:gd name="T1" fmla="*/ 298 h 298"/>
                  <a:gd name="T2" fmla="*/ 0 w 580"/>
                  <a:gd name="T3" fmla="*/ 5 h 298"/>
                  <a:gd name="T4" fmla="*/ 3 w 580"/>
                  <a:gd name="T5" fmla="*/ 0 h 298"/>
                  <a:gd name="T6" fmla="*/ 580 w 580"/>
                  <a:gd name="T7" fmla="*/ 293 h 298"/>
                  <a:gd name="T8" fmla="*/ 578 w 580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298">
                    <a:moveTo>
                      <a:pt x="578" y="298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580" y="293"/>
                    </a:lnTo>
                    <a:lnTo>
                      <a:pt x="578" y="298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D2C78F81-4A8A-4658-ADC3-3CDC330EA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879" y="5250204"/>
                <a:ext cx="930422" cy="118470"/>
              </a:xfrm>
              <a:custGeom>
                <a:avLst/>
                <a:gdLst>
                  <a:gd name="T0" fmla="*/ 2 w 644"/>
                  <a:gd name="T1" fmla="*/ 82 h 82"/>
                  <a:gd name="T2" fmla="*/ 0 w 644"/>
                  <a:gd name="T3" fmla="*/ 77 h 82"/>
                  <a:gd name="T4" fmla="*/ 643 w 644"/>
                  <a:gd name="T5" fmla="*/ 0 h 82"/>
                  <a:gd name="T6" fmla="*/ 644 w 644"/>
                  <a:gd name="T7" fmla="*/ 5 h 82"/>
                  <a:gd name="T8" fmla="*/ 2 w 644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82">
                    <a:moveTo>
                      <a:pt x="2" y="82"/>
                    </a:moveTo>
                    <a:lnTo>
                      <a:pt x="0" y="77"/>
                    </a:lnTo>
                    <a:lnTo>
                      <a:pt x="643" y="0"/>
                    </a:lnTo>
                    <a:lnTo>
                      <a:pt x="644" y="5"/>
                    </a:lnTo>
                    <a:lnTo>
                      <a:pt x="2" y="82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7" name="Freeform 21">
                <a:extLst>
                  <a:ext uri="{FF2B5EF4-FFF2-40B4-BE49-F238E27FC236}">
                    <a16:creationId xmlns:a16="http://schemas.microsoft.com/office/drawing/2014/main" id="{A2C94437-21EA-4159-9F7D-1D4090E7C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310" y="4715645"/>
                <a:ext cx="644360" cy="689148"/>
              </a:xfrm>
              <a:custGeom>
                <a:avLst/>
                <a:gdLst>
                  <a:gd name="T0" fmla="*/ 3 w 446"/>
                  <a:gd name="T1" fmla="*/ 477 h 477"/>
                  <a:gd name="T2" fmla="*/ 0 w 446"/>
                  <a:gd name="T3" fmla="*/ 473 h 477"/>
                  <a:gd name="T4" fmla="*/ 443 w 446"/>
                  <a:gd name="T5" fmla="*/ 0 h 477"/>
                  <a:gd name="T6" fmla="*/ 446 w 446"/>
                  <a:gd name="T7" fmla="*/ 4 h 477"/>
                  <a:gd name="T8" fmla="*/ 3 w 446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477">
                    <a:moveTo>
                      <a:pt x="3" y="477"/>
                    </a:moveTo>
                    <a:lnTo>
                      <a:pt x="0" y="473"/>
                    </a:lnTo>
                    <a:lnTo>
                      <a:pt x="443" y="0"/>
                    </a:lnTo>
                    <a:lnTo>
                      <a:pt x="446" y="4"/>
                    </a:lnTo>
                    <a:lnTo>
                      <a:pt x="3" y="477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8" name="Freeform 22">
                <a:extLst>
                  <a:ext uri="{FF2B5EF4-FFF2-40B4-BE49-F238E27FC236}">
                    <a16:creationId xmlns:a16="http://schemas.microsoft.com/office/drawing/2014/main" id="{B814F3FC-F47F-4475-91C4-4D95CC687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233" y="4784993"/>
                <a:ext cx="569233" cy="751272"/>
              </a:xfrm>
              <a:custGeom>
                <a:avLst/>
                <a:gdLst>
                  <a:gd name="T0" fmla="*/ 4 w 394"/>
                  <a:gd name="T1" fmla="*/ 520 h 520"/>
                  <a:gd name="T2" fmla="*/ 0 w 394"/>
                  <a:gd name="T3" fmla="*/ 519 h 520"/>
                  <a:gd name="T4" fmla="*/ 389 w 394"/>
                  <a:gd name="T5" fmla="*/ 0 h 520"/>
                  <a:gd name="T6" fmla="*/ 394 w 394"/>
                  <a:gd name="T7" fmla="*/ 3 h 520"/>
                  <a:gd name="T8" fmla="*/ 4 w 394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520">
                    <a:moveTo>
                      <a:pt x="4" y="520"/>
                    </a:moveTo>
                    <a:lnTo>
                      <a:pt x="0" y="519"/>
                    </a:lnTo>
                    <a:lnTo>
                      <a:pt x="389" y="0"/>
                    </a:lnTo>
                    <a:lnTo>
                      <a:pt x="394" y="3"/>
                    </a:lnTo>
                    <a:lnTo>
                      <a:pt x="4" y="52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9" name="Oval 23">
                <a:extLst>
                  <a:ext uri="{FF2B5EF4-FFF2-40B4-BE49-F238E27FC236}">
                    <a16:creationId xmlns:a16="http://schemas.microsoft.com/office/drawing/2014/main" id="{0A8D367D-3AEC-419E-BAA6-CA9A62EF8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747" y="5349893"/>
                <a:ext cx="241274" cy="238385"/>
              </a:xfrm>
              <a:prstGeom prst="ellipse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0" name="Freeform 26">
                <a:extLst>
                  <a:ext uri="{FF2B5EF4-FFF2-40B4-BE49-F238E27FC236}">
                    <a16:creationId xmlns:a16="http://schemas.microsoft.com/office/drawing/2014/main" id="{95AEA846-F5F9-4446-B0E7-2DF525963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228" y="5468362"/>
                <a:ext cx="57790" cy="936201"/>
              </a:xfrm>
              <a:custGeom>
                <a:avLst/>
                <a:gdLst>
                  <a:gd name="T0" fmla="*/ 34 w 40"/>
                  <a:gd name="T1" fmla="*/ 0 h 648"/>
                  <a:gd name="T2" fmla="*/ 40 w 40"/>
                  <a:gd name="T3" fmla="*/ 0 h 648"/>
                  <a:gd name="T4" fmla="*/ 4 w 40"/>
                  <a:gd name="T5" fmla="*/ 648 h 648"/>
                  <a:gd name="T6" fmla="*/ 0 w 40"/>
                  <a:gd name="T7" fmla="*/ 648 h 648"/>
                  <a:gd name="T8" fmla="*/ 34 w 40"/>
                  <a:gd name="T9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48">
                    <a:moveTo>
                      <a:pt x="34" y="0"/>
                    </a:moveTo>
                    <a:lnTo>
                      <a:pt x="40" y="0"/>
                    </a:lnTo>
                    <a:lnTo>
                      <a:pt x="4" y="648"/>
                    </a:lnTo>
                    <a:lnTo>
                      <a:pt x="0" y="64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1" name="Freeform 27">
                <a:extLst>
                  <a:ext uri="{FF2B5EF4-FFF2-40B4-BE49-F238E27FC236}">
                    <a16:creationId xmlns:a16="http://schemas.microsoft.com/office/drawing/2014/main" id="{6A34A5CE-D6BB-4436-9184-E60A6A456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305" y="5468362"/>
                <a:ext cx="59235" cy="936201"/>
              </a:xfrm>
              <a:custGeom>
                <a:avLst/>
                <a:gdLst>
                  <a:gd name="T0" fmla="*/ 7 w 41"/>
                  <a:gd name="T1" fmla="*/ 0 h 648"/>
                  <a:gd name="T2" fmla="*/ 41 w 41"/>
                  <a:gd name="T3" fmla="*/ 648 h 648"/>
                  <a:gd name="T4" fmla="*/ 36 w 41"/>
                  <a:gd name="T5" fmla="*/ 648 h 648"/>
                  <a:gd name="T6" fmla="*/ 0 w 41"/>
                  <a:gd name="T7" fmla="*/ 0 h 648"/>
                  <a:gd name="T8" fmla="*/ 7 w 41"/>
                  <a:gd name="T9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48">
                    <a:moveTo>
                      <a:pt x="7" y="0"/>
                    </a:moveTo>
                    <a:lnTo>
                      <a:pt x="41" y="648"/>
                    </a:lnTo>
                    <a:lnTo>
                      <a:pt x="36" y="64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2" name="Freeform 28">
                <a:extLst>
                  <a:ext uri="{FF2B5EF4-FFF2-40B4-BE49-F238E27FC236}">
                    <a16:creationId xmlns:a16="http://schemas.microsoft.com/office/drawing/2014/main" id="{79DFEA98-BA9A-4A01-B3BB-C236FF957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233" y="5399014"/>
                <a:ext cx="569233" cy="754162"/>
              </a:xfrm>
              <a:custGeom>
                <a:avLst/>
                <a:gdLst>
                  <a:gd name="T0" fmla="*/ 4 w 394"/>
                  <a:gd name="T1" fmla="*/ 0 h 522"/>
                  <a:gd name="T2" fmla="*/ 394 w 394"/>
                  <a:gd name="T3" fmla="*/ 519 h 522"/>
                  <a:gd name="T4" fmla="*/ 389 w 394"/>
                  <a:gd name="T5" fmla="*/ 522 h 522"/>
                  <a:gd name="T6" fmla="*/ 0 w 394"/>
                  <a:gd name="T7" fmla="*/ 4 h 522"/>
                  <a:gd name="T8" fmla="*/ 4 w 394"/>
                  <a:gd name="T9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522">
                    <a:moveTo>
                      <a:pt x="4" y="0"/>
                    </a:moveTo>
                    <a:lnTo>
                      <a:pt x="394" y="519"/>
                    </a:lnTo>
                    <a:lnTo>
                      <a:pt x="389" y="52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3" name="Freeform 29">
                <a:extLst>
                  <a:ext uri="{FF2B5EF4-FFF2-40B4-BE49-F238E27FC236}">
                    <a16:creationId xmlns:a16="http://schemas.microsoft.com/office/drawing/2014/main" id="{EC31F948-42AC-4A76-8CFA-278FFF447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310" y="5531932"/>
                <a:ext cx="644360" cy="690592"/>
              </a:xfrm>
              <a:custGeom>
                <a:avLst/>
                <a:gdLst>
                  <a:gd name="T0" fmla="*/ 3 w 446"/>
                  <a:gd name="T1" fmla="*/ 0 h 478"/>
                  <a:gd name="T2" fmla="*/ 446 w 446"/>
                  <a:gd name="T3" fmla="*/ 475 h 478"/>
                  <a:gd name="T4" fmla="*/ 443 w 446"/>
                  <a:gd name="T5" fmla="*/ 478 h 478"/>
                  <a:gd name="T6" fmla="*/ 0 w 446"/>
                  <a:gd name="T7" fmla="*/ 5 h 478"/>
                  <a:gd name="T8" fmla="*/ 3 w 446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478">
                    <a:moveTo>
                      <a:pt x="3" y="0"/>
                    </a:moveTo>
                    <a:lnTo>
                      <a:pt x="446" y="475"/>
                    </a:lnTo>
                    <a:lnTo>
                      <a:pt x="443" y="478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4" name="Freeform 31">
                <a:extLst>
                  <a:ext uri="{FF2B5EF4-FFF2-40B4-BE49-F238E27FC236}">
                    <a16:creationId xmlns:a16="http://schemas.microsoft.com/office/drawing/2014/main" id="{E3F82378-3779-4C05-88B8-05AC8455F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879" y="5568050"/>
                <a:ext cx="930422" cy="119915"/>
              </a:xfrm>
              <a:custGeom>
                <a:avLst/>
                <a:gdLst>
                  <a:gd name="T0" fmla="*/ 2 w 644"/>
                  <a:gd name="T1" fmla="*/ 0 h 83"/>
                  <a:gd name="T2" fmla="*/ 644 w 644"/>
                  <a:gd name="T3" fmla="*/ 76 h 83"/>
                  <a:gd name="T4" fmla="*/ 643 w 644"/>
                  <a:gd name="T5" fmla="*/ 83 h 83"/>
                  <a:gd name="T6" fmla="*/ 0 w 644"/>
                  <a:gd name="T7" fmla="*/ 4 h 83"/>
                  <a:gd name="T8" fmla="*/ 2 w 64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83">
                    <a:moveTo>
                      <a:pt x="2" y="0"/>
                    </a:moveTo>
                    <a:lnTo>
                      <a:pt x="644" y="76"/>
                    </a:lnTo>
                    <a:lnTo>
                      <a:pt x="643" y="8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5" name="Freeform 32">
                <a:extLst>
                  <a:ext uri="{FF2B5EF4-FFF2-40B4-BE49-F238E27FC236}">
                    <a16:creationId xmlns:a16="http://schemas.microsoft.com/office/drawing/2014/main" id="{9F88A4CE-6DDB-4CB9-A3E5-6ED8DA853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205" y="4949695"/>
                <a:ext cx="837957" cy="430537"/>
              </a:xfrm>
              <a:custGeom>
                <a:avLst/>
                <a:gdLst>
                  <a:gd name="T0" fmla="*/ 578 w 580"/>
                  <a:gd name="T1" fmla="*/ 0 h 298"/>
                  <a:gd name="T2" fmla="*/ 580 w 580"/>
                  <a:gd name="T3" fmla="*/ 5 h 298"/>
                  <a:gd name="T4" fmla="*/ 3 w 580"/>
                  <a:gd name="T5" fmla="*/ 298 h 298"/>
                  <a:gd name="T6" fmla="*/ 0 w 580"/>
                  <a:gd name="T7" fmla="*/ 295 h 298"/>
                  <a:gd name="T8" fmla="*/ 578 w 580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298">
                    <a:moveTo>
                      <a:pt x="578" y="0"/>
                    </a:moveTo>
                    <a:lnTo>
                      <a:pt x="580" y="5"/>
                    </a:lnTo>
                    <a:lnTo>
                      <a:pt x="3" y="298"/>
                    </a:lnTo>
                    <a:lnTo>
                      <a:pt x="0" y="295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6" name="Freeform 33">
                <a:extLst>
                  <a:ext uri="{FF2B5EF4-FFF2-40B4-BE49-F238E27FC236}">
                    <a16:creationId xmlns:a16="http://schemas.microsoft.com/office/drawing/2014/main" id="{6BECF626-53D1-4840-95EA-8C63B2CC6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228" y="5042159"/>
                <a:ext cx="788836" cy="520111"/>
              </a:xfrm>
              <a:custGeom>
                <a:avLst/>
                <a:gdLst>
                  <a:gd name="T0" fmla="*/ 542 w 546"/>
                  <a:gd name="T1" fmla="*/ 0 h 360"/>
                  <a:gd name="T2" fmla="*/ 546 w 546"/>
                  <a:gd name="T3" fmla="*/ 5 h 360"/>
                  <a:gd name="T4" fmla="*/ 3 w 546"/>
                  <a:gd name="T5" fmla="*/ 360 h 360"/>
                  <a:gd name="T6" fmla="*/ 0 w 546"/>
                  <a:gd name="T7" fmla="*/ 355 h 360"/>
                  <a:gd name="T8" fmla="*/ 542 w 546"/>
                  <a:gd name="T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360">
                    <a:moveTo>
                      <a:pt x="542" y="0"/>
                    </a:moveTo>
                    <a:lnTo>
                      <a:pt x="546" y="5"/>
                    </a:lnTo>
                    <a:lnTo>
                      <a:pt x="3" y="360"/>
                    </a:lnTo>
                    <a:lnTo>
                      <a:pt x="0" y="355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7" name="Freeform 34">
                <a:extLst>
                  <a:ext uri="{FF2B5EF4-FFF2-40B4-BE49-F238E27FC236}">
                    <a16:creationId xmlns:a16="http://schemas.microsoft.com/office/drawing/2014/main" id="{0143E794-547B-4F4C-BE05-EEDCB98BD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529" y="4569725"/>
                <a:ext cx="375636" cy="865408"/>
              </a:xfrm>
              <a:custGeom>
                <a:avLst/>
                <a:gdLst>
                  <a:gd name="T0" fmla="*/ 255 w 260"/>
                  <a:gd name="T1" fmla="*/ 0 h 599"/>
                  <a:gd name="T2" fmla="*/ 260 w 260"/>
                  <a:gd name="T3" fmla="*/ 2 h 599"/>
                  <a:gd name="T4" fmla="*/ 5 w 260"/>
                  <a:gd name="T5" fmla="*/ 599 h 599"/>
                  <a:gd name="T6" fmla="*/ 0 w 260"/>
                  <a:gd name="T7" fmla="*/ 596 h 599"/>
                  <a:gd name="T8" fmla="*/ 255 w 260"/>
                  <a:gd name="T9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99">
                    <a:moveTo>
                      <a:pt x="255" y="0"/>
                    </a:moveTo>
                    <a:lnTo>
                      <a:pt x="260" y="2"/>
                    </a:lnTo>
                    <a:lnTo>
                      <a:pt x="5" y="599"/>
                    </a:lnTo>
                    <a:lnTo>
                      <a:pt x="0" y="596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8" name="Freeform 35">
                <a:extLst>
                  <a:ext uri="{FF2B5EF4-FFF2-40B4-BE49-F238E27FC236}">
                    <a16:creationId xmlns:a16="http://schemas.microsoft.com/office/drawing/2014/main" id="{E0FFB8E9-ABE8-45D3-9961-F60D068E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015" y="4607289"/>
                <a:ext cx="278838" cy="898637"/>
              </a:xfrm>
              <a:custGeom>
                <a:avLst/>
                <a:gdLst>
                  <a:gd name="T0" fmla="*/ 188 w 193"/>
                  <a:gd name="T1" fmla="*/ 0 h 622"/>
                  <a:gd name="T2" fmla="*/ 193 w 193"/>
                  <a:gd name="T3" fmla="*/ 2 h 622"/>
                  <a:gd name="T4" fmla="*/ 5 w 193"/>
                  <a:gd name="T5" fmla="*/ 622 h 622"/>
                  <a:gd name="T6" fmla="*/ 0 w 193"/>
                  <a:gd name="T7" fmla="*/ 620 h 622"/>
                  <a:gd name="T8" fmla="*/ 188 w 193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188" y="0"/>
                    </a:moveTo>
                    <a:lnTo>
                      <a:pt x="193" y="2"/>
                    </a:lnTo>
                    <a:lnTo>
                      <a:pt x="5" y="622"/>
                    </a:lnTo>
                    <a:lnTo>
                      <a:pt x="0" y="62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9" name="Freeform 36">
                <a:extLst>
                  <a:ext uri="{FF2B5EF4-FFF2-40B4-BE49-F238E27FC236}">
                    <a16:creationId xmlns:a16="http://schemas.microsoft.com/office/drawing/2014/main" id="{9BC21720-FA93-4A6A-9727-ACE04F2DC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915" y="4607289"/>
                <a:ext cx="278838" cy="898637"/>
              </a:xfrm>
              <a:custGeom>
                <a:avLst/>
                <a:gdLst>
                  <a:gd name="T0" fmla="*/ 5 w 193"/>
                  <a:gd name="T1" fmla="*/ 0 h 622"/>
                  <a:gd name="T2" fmla="*/ 193 w 193"/>
                  <a:gd name="T3" fmla="*/ 620 h 622"/>
                  <a:gd name="T4" fmla="*/ 188 w 193"/>
                  <a:gd name="T5" fmla="*/ 622 h 622"/>
                  <a:gd name="T6" fmla="*/ 0 w 193"/>
                  <a:gd name="T7" fmla="*/ 2 h 622"/>
                  <a:gd name="T8" fmla="*/ 5 w 193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5" y="0"/>
                    </a:moveTo>
                    <a:lnTo>
                      <a:pt x="193" y="620"/>
                    </a:lnTo>
                    <a:lnTo>
                      <a:pt x="188" y="62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0" name="Freeform 37">
                <a:extLst>
                  <a:ext uri="{FF2B5EF4-FFF2-40B4-BE49-F238E27FC236}">
                    <a16:creationId xmlns:a16="http://schemas.microsoft.com/office/drawing/2014/main" id="{C379EA92-64C4-4139-97C0-5F08474CF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603" y="4569725"/>
                <a:ext cx="375636" cy="865408"/>
              </a:xfrm>
              <a:custGeom>
                <a:avLst/>
                <a:gdLst>
                  <a:gd name="T0" fmla="*/ 4 w 260"/>
                  <a:gd name="T1" fmla="*/ 0 h 599"/>
                  <a:gd name="T2" fmla="*/ 260 w 260"/>
                  <a:gd name="T3" fmla="*/ 596 h 599"/>
                  <a:gd name="T4" fmla="*/ 255 w 260"/>
                  <a:gd name="T5" fmla="*/ 599 h 599"/>
                  <a:gd name="T6" fmla="*/ 0 w 260"/>
                  <a:gd name="T7" fmla="*/ 2 h 599"/>
                  <a:gd name="T8" fmla="*/ 4 w 260"/>
                  <a:gd name="T9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99">
                    <a:moveTo>
                      <a:pt x="4" y="0"/>
                    </a:moveTo>
                    <a:lnTo>
                      <a:pt x="260" y="596"/>
                    </a:lnTo>
                    <a:lnTo>
                      <a:pt x="255" y="599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1" name="Freeform 38">
                <a:extLst>
                  <a:ext uri="{FF2B5EF4-FFF2-40B4-BE49-F238E27FC236}">
                    <a16:creationId xmlns:a16="http://schemas.microsoft.com/office/drawing/2014/main" id="{F58E4E85-8939-4907-A2C9-269D28836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704" y="5042159"/>
                <a:ext cx="788836" cy="520111"/>
              </a:xfrm>
              <a:custGeom>
                <a:avLst/>
                <a:gdLst>
                  <a:gd name="T0" fmla="*/ 3 w 546"/>
                  <a:gd name="T1" fmla="*/ 0 h 360"/>
                  <a:gd name="T2" fmla="*/ 546 w 546"/>
                  <a:gd name="T3" fmla="*/ 355 h 360"/>
                  <a:gd name="T4" fmla="*/ 543 w 546"/>
                  <a:gd name="T5" fmla="*/ 360 h 360"/>
                  <a:gd name="T6" fmla="*/ 0 w 546"/>
                  <a:gd name="T7" fmla="*/ 5 h 360"/>
                  <a:gd name="T8" fmla="*/ 3 w 546"/>
                  <a:gd name="T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360">
                    <a:moveTo>
                      <a:pt x="3" y="0"/>
                    </a:moveTo>
                    <a:lnTo>
                      <a:pt x="546" y="355"/>
                    </a:lnTo>
                    <a:lnTo>
                      <a:pt x="543" y="36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2" name="Freeform 39">
                <a:extLst>
                  <a:ext uri="{FF2B5EF4-FFF2-40B4-BE49-F238E27FC236}">
                    <a16:creationId xmlns:a16="http://schemas.microsoft.com/office/drawing/2014/main" id="{C1D82469-565A-491F-960D-034F79D2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160" y="4949695"/>
                <a:ext cx="839403" cy="430537"/>
              </a:xfrm>
              <a:custGeom>
                <a:avLst/>
                <a:gdLst>
                  <a:gd name="T0" fmla="*/ 2 w 581"/>
                  <a:gd name="T1" fmla="*/ 0 h 298"/>
                  <a:gd name="T2" fmla="*/ 581 w 581"/>
                  <a:gd name="T3" fmla="*/ 295 h 298"/>
                  <a:gd name="T4" fmla="*/ 578 w 581"/>
                  <a:gd name="T5" fmla="*/ 298 h 298"/>
                  <a:gd name="T6" fmla="*/ 0 w 581"/>
                  <a:gd name="T7" fmla="*/ 5 h 298"/>
                  <a:gd name="T8" fmla="*/ 2 w 581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298">
                    <a:moveTo>
                      <a:pt x="2" y="0"/>
                    </a:moveTo>
                    <a:lnTo>
                      <a:pt x="581" y="295"/>
                    </a:lnTo>
                    <a:lnTo>
                      <a:pt x="578" y="298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3" name="Freeform 40">
                <a:extLst>
                  <a:ext uri="{FF2B5EF4-FFF2-40B4-BE49-F238E27FC236}">
                    <a16:creationId xmlns:a16="http://schemas.microsoft.com/office/drawing/2014/main" id="{9A8BF4B9-5A82-404E-94BE-F20395AF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021" y="5568050"/>
                <a:ext cx="930422" cy="119915"/>
              </a:xfrm>
              <a:custGeom>
                <a:avLst/>
                <a:gdLst>
                  <a:gd name="T0" fmla="*/ 643 w 644"/>
                  <a:gd name="T1" fmla="*/ 0 h 83"/>
                  <a:gd name="T2" fmla="*/ 644 w 644"/>
                  <a:gd name="T3" fmla="*/ 4 h 83"/>
                  <a:gd name="T4" fmla="*/ 2 w 644"/>
                  <a:gd name="T5" fmla="*/ 83 h 83"/>
                  <a:gd name="T6" fmla="*/ 0 w 644"/>
                  <a:gd name="T7" fmla="*/ 76 h 83"/>
                  <a:gd name="T8" fmla="*/ 643 w 64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83">
                    <a:moveTo>
                      <a:pt x="643" y="0"/>
                    </a:moveTo>
                    <a:lnTo>
                      <a:pt x="644" y="4"/>
                    </a:lnTo>
                    <a:lnTo>
                      <a:pt x="2" y="83"/>
                    </a:lnTo>
                    <a:lnTo>
                      <a:pt x="0" y="76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4" name="Freeform 41">
                <a:extLst>
                  <a:ext uri="{FF2B5EF4-FFF2-40B4-BE49-F238E27FC236}">
                    <a16:creationId xmlns:a16="http://schemas.microsoft.com/office/drawing/2014/main" id="{4DC015C9-1627-488C-ACF7-2B52FB8A1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240" y="5361451"/>
                <a:ext cx="914530" cy="219603"/>
              </a:xfrm>
              <a:custGeom>
                <a:avLst/>
                <a:gdLst>
                  <a:gd name="T0" fmla="*/ 631 w 633"/>
                  <a:gd name="T1" fmla="*/ 0 h 152"/>
                  <a:gd name="T2" fmla="*/ 633 w 633"/>
                  <a:gd name="T3" fmla="*/ 5 h 152"/>
                  <a:gd name="T4" fmla="*/ 2 w 633"/>
                  <a:gd name="T5" fmla="*/ 152 h 152"/>
                  <a:gd name="T6" fmla="*/ 0 w 633"/>
                  <a:gd name="T7" fmla="*/ 147 h 152"/>
                  <a:gd name="T8" fmla="*/ 631 w 633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152">
                    <a:moveTo>
                      <a:pt x="631" y="0"/>
                    </a:moveTo>
                    <a:lnTo>
                      <a:pt x="633" y="5"/>
                    </a:lnTo>
                    <a:lnTo>
                      <a:pt x="2" y="152"/>
                    </a:lnTo>
                    <a:lnTo>
                      <a:pt x="0" y="147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5" name="Freeform 42">
                <a:extLst>
                  <a:ext uri="{FF2B5EF4-FFF2-40B4-BE49-F238E27FC236}">
                    <a16:creationId xmlns:a16="http://schemas.microsoft.com/office/drawing/2014/main" id="{0A6D80FF-4E26-46B9-A1AF-E8918991D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652" y="5531932"/>
                <a:ext cx="644360" cy="690592"/>
              </a:xfrm>
              <a:custGeom>
                <a:avLst/>
                <a:gdLst>
                  <a:gd name="T0" fmla="*/ 443 w 446"/>
                  <a:gd name="T1" fmla="*/ 0 h 478"/>
                  <a:gd name="T2" fmla="*/ 446 w 446"/>
                  <a:gd name="T3" fmla="*/ 5 h 478"/>
                  <a:gd name="T4" fmla="*/ 3 w 446"/>
                  <a:gd name="T5" fmla="*/ 478 h 478"/>
                  <a:gd name="T6" fmla="*/ 0 w 446"/>
                  <a:gd name="T7" fmla="*/ 475 h 478"/>
                  <a:gd name="T8" fmla="*/ 443 w 446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478">
                    <a:moveTo>
                      <a:pt x="443" y="0"/>
                    </a:moveTo>
                    <a:lnTo>
                      <a:pt x="446" y="5"/>
                    </a:lnTo>
                    <a:lnTo>
                      <a:pt x="3" y="478"/>
                    </a:lnTo>
                    <a:lnTo>
                      <a:pt x="0" y="47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6" name="Freeform 43">
                <a:extLst>
                  <a:ext uri="{FF2B5EF4-FFF2-40B4-BE49-F238E27FC236}">
                    <a16:creationId xmlns:a16="http://schemas.microsoft.com/office/drawing/2014/main" id="{04F0B426-E5F9-4580-8CA0-654222973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301" y="5399014"/>
                <a:ext cx="569233" cy="754162"/>
              </a:xfrm>
              <a:custGeom>
                <a:avLst/>
                <a:gdLst>
                  <a:gd name="T0" fmla="*/ 389 w 394"/>
                  <a:gd name="T1" fmla="*/ 0 h 522"/>
                  <a:gd name="T2" fmla="*/ 394 w 394"/>
                  <a:gd name="T3" fmla="*/ 4 h 522"/>
                  <a:gd name="T4" fmla="*/ 5 w 394"/>
                  <a:gd name="T5" fmla="*/ 522 h 522"/>
                  <a:gd name="T6" fmla="*/ 0 w 394"/>
                  <a:gd name="T7" fmla="*/ 519 h 522"/>
                  <a:gd name="T8" fmla="*/ 389 w 394"/>
                  <a:gd name="T9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522">
                    <a:moveTo>
                      <a:pt x="389" y="0"/>
                    </a:moveTo>
                    <a:lnTo>
                      <a:pt x="394" y="4"/>
                    </a:lnTo>
                    <a:lnTo>
                      <a:pt x="5" y="522"/>
                    </a:lnTo>
                    <a:lnTo>
                      <a:pt x="0" y="519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7" name="Freeform 110">
                <a:extLst>
                  <a:ext uri="{FF2B5EF4-FFF2-40B4-BE49-F238E27FC236}">
                    <a16:creationId xmlns:a16="http://schemas.microsoft.com/office/drawing/2014/main" id="{BEE2D76B-7234-406B-B90B-84392437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310" y="4715645"/>
                <a:ext cx="644360" cy="689148"/>
              </a:xfrm>
              <a:custGeom>
                <a:avLst/>
                <a:gdLst>
                  <a:gd name="T0" fmla="*/ 3 w 446"/>
                  <a:gd name="T1" fmla="*/ 477 h 477"/>
                  <a:gd name="T2" fmla="*/ 0 w 446"/>
                  <a:gd name="T3" fmla="*/ 473 h 477"/>
                  <a:gd name="T4" fmla="*/ 443 w 446"/>
                  <a:gd name="T5" fmla="*/ 0 h 477"/>
                  <a:gd name="T6" fmla="*/ 446 w 446"/>
                  <a:gd name="T7" fmla="*/ 4 h 477"/>
                  <a:gd name="T8" fmla="*/ 3 w 446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477">
                    <a:moveTo>
                      <a:pt x="3" y="477"/>
                    </a:moveTo>
                    <a:lnTo>
                      <a:pt x="0" y="473"/>
                    </a:lnTo>
                    <a:lnTo>
                      <a:pt x="443" y="0"/>
                    </a:lnTo>
                    <a:lnTo>
                      <a:pt x="446" y="4"/>
                    </a:lnTo>
                    <a:lnTo>
                      <a:pt x="3" y="477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8" name="Freeform 20">
                <a:extLst>
                  <a:ext uri="{FF2B5EF4-FFF2-40B4-BE49-F238E27FC236}">
                    <a16:creationId xmlns:a16="http://schemas.microsoft.com/office/drawing/2014/main" id="{2715A189-0406-4C5A-8519-FC6FB542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999" y="5354227"/>
                <a:ext cx="913085" cy="219603"/>
              </a:xfrm>
              <a:custGeom>
                <a:avLst/>
                <a:gdLst>
                  <a:gd name="T0" fmla="*/ 1 w 632"/>
                  <a:gd name="T1" fmla="*/ 152 h 152"/>
                  <a:gd name="T2" fmla="*/ 0 w 632"/>
                  <a:gd name="T3" fmla="*/ 148 h 152"/>
                  <a:gd name="T4" fmla="*/ 631 w 632"/>
                  <a:gd name="T5" fmla="*/ 0 h 152"/>
                  <a:gd name="T6" fmla="*/ 632 w 632"/>
                  <a:gd name="T7" fmla="*/ 5 h 152"/>
                  <a:gd name="T8" fmla="*/ 1 w 632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152">
                    <a:moveTo>
                      <a:pt x="1" y="152"/>
                    </a:moveTo>
                    <a:lnTo>
                      <a:pt x="0" y="148"/>
                    </a:lnTo>
                    <a:lnTo>
                      <a:pt x="631" y="0"/>
                    </a:lnTo>
                    <a:lnTo>
                      <a:pt x="632" y="5"/>
                    </a:lnTo>
                    <a:lnTo>
                      <a:pt x="1" y="152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9" name="Freeform 30">
                <a:extLst>
                  <a:ext uri="{FF2B5EF4-FFF2-40B4-BE49-F238E27FC236}">
                    <a16:creationId xmlns:a16="http://schemas.microsoft.com/office/drawing/2014/main" id="{4328E696-2DC5-4DF4-A85D-36B85CE1C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999" y="5361451"/>
                <a:ext cx="913085" cy="219603"/>
              </a:xfrm>
              <a:custGeom>
                <a:avLst/>
                <a:gdLst>
                  <a:gd name="T0" fmla="*/ 1 w 632"/>
                  <a:gd name="T1" fmla="*/ 0 h 152"/>
                  <a:gd name="T2" fmla="*/ 632 w 632"/>
                  <a:gd name="T3" fmla="*/ 147 h 152"/>
                  <a:gd name="T4" fmla="*/ 631 w 632"/>
                  <a:gd name="T5" fmla="*/ 152 h 152"/>
                  <a:gd name="T6" fmla="*/ 0 w 632"/>
                  <a:gd name="T7" fmla="*/ 5 h 152"/>
                  <a:gd name="T8" fmla="*/ 1 w 632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152">
                    <a:moveTo>
                      <a:pt x="1" y="0"/>
                    </a:moveTo>
                    <a:lnTo>
                      <a:pt x="632" y="147"/>
                    </a:lnTo>
                    <a:lnTo>
                      <a:pt x="631" y="15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80" name="Freeform 24">
              <a:extLst>
                <a:ext uri="{FF2B5EF4-FFF2-40B4-BE49-F238E27FC236}">
                  <a16:creationId xmlns:a16="http://schemas.microsoft.com/office/drawing/2014/main" id="{88273C7E-BD57-4B72-BB6D-2D64FFA80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447" y="4465703"/>
              <a:ext cx="2003875" cy="2005319"/>
            </a:xfrm>
            <a:custGeom>
              <a:avLst/>
              <a:gdLst>
                <a:gd name="T0" fmla="*/ 424 w 848"/>
                <a:gd name="T1" fmla="*/ 0 h 848"/>
                <a:gd name="T2" fmla="*/ 0 w 848"/>
                <a:gd name="T3" fmla="*/ 424 h 848"/>
                <a:gd name="T4" fmla="*/ 424 w 848"/>
                <a:gd name="T5" fmla="*/ 848 h 848"/>
                <a:gd name="T6" fmla="*/ 848 w 848"/>
                <a:gd name="T7" fmla="*/ 424 h 848"/>
                <a:gd name="T8" fmla="*/ 424 w 848"/>
                <a:gd name="T9" fmla="*/ 0 h 848"/>
                <a:gd name="T10" fmla="*/ 424 w 848"/>
                <a:gd name="T11" fmla="*/ 821 h 848"/>
                <a:gd name="T12" fmla="*/ 27 w 848"/>
                <a:gd name="T13" fmla="*/ 424 h 848"/>
                <a:gd name="T14" fmla="*/ 424 w 848"/>
                <a:gd name="T15" fmla="*/ 27 h 848"/>
                <a:gd name="T16" fmla="*/ 821 w 848"/>
                <a:gd name="T17" fmla="*/ 424 h 848"/>
                <a:gd name="T18" fmla="*/ 424 w 848"/>
                <a:gd name="T19" fmla="*/ 82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8" h="848">
                  <a:moveTo>
                    <a:pt x="424" y="0"/>
                  </a:moveTo>
                  <a:cubicBezTo>
                    <a:pt x="190" y="0"/>
                    <a:pt x="0" y="190"/>
                    <a:pt x="0" y="424"/>
                  </a:cubicBezTo>
                  <a:cubicBezTo>
                    <a:pt x="0" y="658"/>
                    <a:pt x="190" y="848"/>
                    <a:pt x="424" y="848"/>
                  </a:cubicBezTo>
                  <a:cubicBezTo>
                    <a:pt x="658" y="848"/>
                    <a:pt x="848" y="658"/>
                    <a:pt x="848" y="424"/>
                  </a:cubicBezTo>
                  <a:cubicBezTo>
                    <a:pt x="848" y="190"/>
                    <a:pt x="658" y="0"/>
                    <a:pt x="424" y="0"/>
                  </a:cubicBezTo>
                  <a:close/>
                  <a:moveTo>
                    <a:pt x="424" y="821"/>
                  </a:moveTo>
                  <a:cubicBezTo>
                    <a:pt x="205" y="821"/>
                    <a:pt x="27" y="643"/>
                    <a:pt x="27" y="424"/>
                  </a:cubicBezTo>
                  <a:cubicBezTo>
                    <a:pt x="27" y="205"/>
                    <a:pt x="205" y="27"/>
                    <a:pt x="424" y="27"/>
                  </a:cubicBezTo>
                  <a:cubicBezTo>
                    <a:pt x="643" y="27"/>
                    <a:pt x="821" y="205"/>
                    <a:pt x="821" y="424"/>
                  </a:cubicBezTo>
                  <a:cubicBezTo>
                    <a:pt x="821" y="643"/>
                    <a:pt x="643" y="821"/>
                    <a:pt x="424" y="821"/>
                  </a:cubicBez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1" name="Freeform 25">
              <a:extLst>
                <a:ext uri="{FF2B5EF4-FFF2-40B4-BE49-F238E27FC236}">
                  <a16:creationId xmlns:a16="http://schemas.microsoft.com/office/drawing/2014/main" id="{70CE3833-C811-4848-B230-03453E981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016" y="4529272"/>
              <a:ext cx="1875291" cy="1876736"/>
            </a:xfrm>
            <a:custGeom>
              <a:avLst/>
              <a:gdLst>
                <a:gd name="T0" fmla="*/ 397 w 794"/>
                <a:gd name="T1" fmla="*/ 0 h 794"/>
                <a:gd name="T2" fmla="*/ 0 w 794"/>
                <a:gd name="T3" fmla="*/ 397 h 794"/>
                <a:gd name="T4" fmla="*/ 397 w 794"/>
                <a:gd name="T5" fmla="*/ 794 h 794"/>
                <a:gd name="T6" fmla="*/ 794 w 794"/>
                <a:gd name="T7" fmla="*/ 397 h 794"/>
                <a:gd name="T8" fmla="*/ 397 w 794"/>
                <a:gd name="T9" fmla="*/ 0 h 794"/>
                <a:gd name="T10" fmla="*/ 397 w 794"/>
                <a:gd name="T11" fmla="*/ 762 h 794"/>
                <a:gd name="T12" fmla="*/ 33 w 794"/>
                <a:gd name="T13" fmla="*/ 397 h 794"/>
                <a:gd name="T14" fmla="*/ 397 w 794"/>
                <a:gd name="T15" fmla="*/ 33 h 794"/>
                <a:gd name="T16" fmla="*/ 761 w 794"/>
                <a:gd name="T17" fmla="*/ 397 h 794"/>
                <a:gd name="T18" fmla="*/ 397 w 794"/>
                <a:gd name="T19" fmla="*/ 76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4" h="794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6"/>
                    <a:pt x="178" y="794"/>
                    <a:pt x="397" y="794"/>
                  </a:cubicBezTo>
                  <a:cubicBezTo>
                    <a:pt x="616" y="794"/>
                    <a:pt x="794" y="616"/>
                    <a:pt x="794" y="397"/>
                  </a:cubicBezTo>
                  <a:cubicBezTo>
                    <a:pt x="794" y="178"/>
                    <a:pt x="616" y="0"/>
                    <a:pt x="397" y="0"/>
                  </a:cubicBezTo>
                  <a:close/>
                  <a:moveTo>
                    <a:pt x="397" y="762"/>
                  </a:moveTo>
                  <a:cubicBezTo>
                    <a:pt x="196" y="762"/>
                    <a:pt x="33" y="598"/>
                    <a:pt x="33" y="397"/>
                  </a:cubicBezTo>
                  <a:cubicBezTo>
                    <a:pt x="33" y="196"/>
                    <a:pt x="196" y="33"/>
                    <a:pt x="397" y="33"/>
                  </a:cubicBezTo>
                  <a:cubicBezTo>
                    <a:pt x="598" y="33"/>
                    <a:pt x="761" y="196"/>
                    <a:pt x="761" y="397"/>
                  </a:cubicBezTo>
                  <a:cubicBezTo>
                    <a:pt x="761" y="598"/>
                    <a:pt x="598" y="762"/>
                    <a:pt x="397" y="762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220" name="Group 93">
            <a:extLst>
              <a:ext uri="{FF2B5EF4-FFF2-40B4-BE49-F238E27FC236}">
                <a16:creationId xmlns:a16="http://schemas.microsoft.com/office/drawing/2014/main" id="{B6D2FD5D-4613-4EE8-BB12-583EE5FD2B02}"/>
              </a:ext>
            </a:extLst>
          </p:cNvPr>
          <p:cNvGrpSpPr/>
          <p:nvPr/>
        </p:nvGrpSpPr>
        <p:grpSpPr>
          <a:xfrm>
            <a:off x="7101742" y="4010036"/>
            <a:ext cx="1696843" cy="1569335"/>
            <a:chOff x="6769696" y="4465703"/>
            <a:chExt cx="2003875" cy="2005319"/>
          </a:xfrm>
        </p:grpSpPr>
        <p:grpSp>
          <p:nvGrpSpPr>
            <p:cNvPr id="221" name="Group 4">
              <a:extLst>
                <a:ext uri="{FF2B5EF4-FFF2-40B4-BE49-F238E27FC236}">
                  <a16:creationId xmlns:a16="http://schemas.microsoft.com/office/drawing/2014/main" id="{51217D9D-8EF3-44E7-B655-F7CBC4DBC26B}"/>
                </a:ext>
              </a:extLst>
            </p:cNvPr>
            <p:cNvGrpSpPr/>
            <p:nvPr/>
          </p:nvGrpSpPr>
          <p:grpSpPr>
            <a:xfrm>
              <a:off x="6840490" y="4533606"/>
              <a:ext cx="1862288" cy="1870957"/>
              <a:chOff x="6651943" y="3250237"/>
              <a:chExt cx="2046287" cy="2055813"/>
            </a:xfrm>
            <a:solidFill>
              <a:srgbClr val="44546A">
                <a:lumMod val="20000"/>
                <a:lumOff val="80000"/>
              </a:srgbClr>
            </a:solidFill>
          </p:grpSpPr>
          <p:sp>
            <p:nvSpPr>
              <p:cNvPr id="224" name="Freeform 48">
                <a:extLst>
                  <a:ext uri="{FF2B5EF4-FFF2-40B4-BE49-F238E27FC236}">
                    <a16:creationId xmlns:a16="http://schemas.microsoft.com/office/drawing/2014/main" id="{D371F779-C3D5-4CA5-A80E-C3ECD32D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405" y="3250237"/>
                <a:ext cx="61913" cy="1027113"/>
              </a:xfrm>
              <a:custGeom>
                <a:avLst/>
                <a:gdLst>
                  <a:gd name="T0" fmla="*/ 5 w 39"/>
                  <a:gd name="T1" fmla="*/ 647 h 647"/>
                  <a:gd name="T2" fmla="*/ 0 w 39"/>
                  <a:gd name="T3" fmla="*/ 647 h 647"/>
                  <a:gd name="T4" fmla="*/ 34 w 39"/>
                  <a:gd name="T5" fmla="*/ 0 h 647"/>
                  <a:gd name="T6" fmla="*/ 39 w 39"/>
                  <a:gd name="T7" fmla="*/ 0 h 647"/>
                  <a:gd name="T8" fmla="*/ 5 w 39"/>
                  <a:gd name="T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47">
                    <a:moveTo>
                      <a:pt x="5" y="647"/>
                    </a:moveTo>
                    <a:lnTo>
                      <a:pt x="0" y="647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5" y="6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25" name="Freeform 49">
                <a:extLst>
                  <a:ext uri="{FF2B5EF4-FFF2-40B4-BE49-F238E27FC236}">
                    <a16:creationId xmlns:a16="http://schemas.microsoft.com/office/drawing/2014/main" id="{B5D6D108-4201-491F-98E7-47EE3A837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855" y="3250237"/>
                <a:ext cx="65088" cy="1027113"/>
              </a:xfrm>
              <a:custGeom>
                <a:avLst/>
                <a:gdLst>
                  <a:gd name="T0" fmla="*/ 36 w 41"/>
                  <a:gd name="T1" fmla="*/ 647 h 647"/>
                  <a:gd name="T2" fmla="*/ 0 w 41"/>
                  <a:gd name="T3" fmla="*/ 0 h 647"/>
                  <a:gd name="T4" fmla="*/ 5 w 41"/>
                  <a:gd name="T5" fmla="*/ 0 h 647"/>
                  <a:gd name="T6" fmla="*/ 41 w 41"/>
                  <a:gd name="T7" fmla="*/ 647 h 647"/>
                  <a:gd name="T8" fmla="*/ 36 w 41"/>
                  <a:gd name="T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47">
                    <a:moveTo>
                      <a:pt x="36" y="64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41" y="647"/>
                    </a:lnTo>
                    <a:lnTo>
                      <a:pt x="36" y="6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26" name="Freeform 50">
                <a:extLst>
                  <a:ext uri="{FF2B5EF4-FFF2-40B4-BE49-F238E27FC236}">
                    <a16:creationId xmlns:a16="http://schemas.microsoft.com/office/drawing/2014/main" id="{68127B7E-FC65-436B-88E8-BB9F46288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443" y="3526462"/>
                <a:ext cx="622300" cy="825500"/>
              </a:xfrm>
              <a:custGeom>
                <a:avLst/>
                <a:gdLst>
                  <a:gd name="T0" fmla="*/ 387 w 392"/>
                  <a:gd name="T1" fmla="*/ 520 h 520"/>
                  <a:gd name="T2" fmla="*/ 0 w 392"/>
                  <a:gd name="T3" fmla="*/ 3 h 520"/>
                  <a:gd name="T4" fmla="*/ 3 w 392"/>
                  <a:gd name="T5" fmla="*/ 0 h 520"/>
                  <a:gd name="T6" fmla="*/ 392 w 392"/>
                  <a:gd name="T7" fmla="*/ 519 h 520"/>
                  <a:gd name="T8" fmla="*/ 387 w 392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520">
                    <a:moveTo>
                      <a:pt x="387" y="52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92" y="519"/>
                    </a:lnTo>
                    <a:lnTo>
                      <a:pt x="387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27" name="Freeform 51">
                <a:extLst>
                  <a:ext uri="{FF2B5EF4-FFF2-40B4-BE49-F238E27FC236}">
                    <a16:creationId xmlns:a16="http://schemas.microsoft.com/office/drawing/2014/main" id="{622E6199-49F0-4FE1-B243-A621D2BA8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55" y="3450262"/>
                <a:ext cx="709613" cy="757238"/>
              </a:xfrm>
              <a:custGeom>
                <a:avLst/>
                <a:gdLst>
                  <a:gd name="T0" fmla="*/ 443 w 447"/>
                  <a:gd name="T1" fmla="*/ 477 h 477"/>
                  <a:gd name="T2" fmla="*/ 0 w 447"/>
                  <a:gd name="T3" fmla="*/ 4 h 477"/>
                  <a:gd name="T4" fmla="*/ 3 w 447"/>
                  <a:gd name="T5" fmla="*/ 0 h 477"/>
                  <a:gd name="T6" fmla="*/ 447 w 447"/>
                  <a:gd name="T7" fmla="*/ 473 h 477"/>
                  <a:gd name="T8" fmla="*/ 443 w 447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477">
                    <a:moveTo>
                      <a:pt x="443" y="477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447" y="473"/>
                    </a:lnTo>
                    <a:lnTo>
                      <a:pt x="443" y="4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28" name="Freeform 52">
                <a:extLst>
                  <a:ext uri="{FF2B5EF4-FFF2-40B4-BE49-F238E27FC236}">
                    <a16:creationId xmlns:a16="http://schemas.microsoft.com/office/drawing/2014/main" id="{CAF2DEE8-5904-4BC0-8CD8-E3E350E6B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943" y="4151937"/>
                <a:ext cx="1004888" cy="241300"/>
              </a:xfrm>
              <a:custGeom>
                <a:avLst/>
                <a:gdLst>
                  <a:gd name="T0" fmla="*/ 631 w 633"/>
                  <a:gd name="T1" fmla="*/ 152 h 152"/>
                  <a:gd name="T2" fmla="*/ 0 w 633"/>
                  <a:gd name="T3" fmla="*/ 5 h 152"/>
                  <a:gd name="T4" fmla="*/ 2 w 633"/>
                  <a:gd name="T5" fmla="*/ 0 h 152"/>
                  <a:gd name="T6" fmla="*/ 633 w 633"/>
                  <a:gd name="T7" fmla="*/ 148 h 152"/>
                  <a:gd name="T8" fmla="*/ 631 w 633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152">
                    <a:moveTo>
                      <a:pt x="631" y="152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33" y="148"/>
                    </a:lnTo>
                    <a:lnTo>
                      <a:pt x="631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29" name="Freeform 53">
                <a:extLst>
                  <a:ext uri="{FF2B5EF4-FFF2-40B4-BE49-F238E27FC236}">
                    <a16:creationId xmlns:a16="http://schemas.microsoft.com/office/drawing/2014/main" id="{70FB1178-44CE-43E4-806D-24D23F40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580" y="4037637"/>
                <a:ext cx="1022350" cy="130175"/>
              </a:xfrm>
              <a:custGeom>
                <a:avLst/>
                <a:gdLst>
                  <a:gd name="T0" fmla="*/ 644 w 644"/>
                  <a:gd name="T1" fmla="*/ 82 h 82"/>
                  <a:gd name="T2" fmla="*/ 0 w 644"/>
                  <a:gd name="T3" fmla="*/ 5 h 82"/>
                  <a:gd name="T4" fmla="*/ 2 w 644"/>
                  <a:gd name="T5" fmla="*/ 0 h 82"/>
                  <a:gd name="T6" fmla="*/ 644 w 644"/>
                  <a:gd name="T7" fmla="*/ 77 h 82"/>
                  <a:gd name="T8" fmla="*/ 644 w 644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82">
                    <a:moveTo>
                      <a:pt x="644" y="82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44" y="77"/>
                    </a:lnTo>
                    <a:lnTo>
                      <a:pt x="644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0" name="Freeform 54">
                <a:extLst>
                  <a:ext uri="{FF2B5EF4-FFF2-40B4-BE49-F238E27FC236}">
                    <a16:creationId xmlns:a16="http://schemas.microsoft.com/office/drawing/2014/main" id="{A4720FA3-7772-4B0D-A9AF-153FD17D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868" y="4372600"/>
                <a:ext cx="920750" cy="473075"/>
              </a:xfrm>
              <a:custGeom>
                <a:avLst/>
                <a:gdLst>
                  <a:gd name="T0" fmla="*/ 3 w 580"/>
                  <a:gd name="T1" fmla="*/ 298 h 298"/>
                  <a:gd name="T2" fmla="*/ 0 w 580"/>
                  <a:gd name="T3" fmla="*/ 293 h 298"/>
                  <a:gd name="T4" fmla="*/ 578 w 580"/>
                  <a:gd name="T5" fmla="*/ 0 h 298"/>
                  <a:gd name="T6" fmla="*/ 580 w 580"/>
                  <a:gd name="T7" fmla="*/ 5 h 298"/>
                  <a:gd name="T8" fmla="*/ 3 w 580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298">
                    <a:moveTo>
                      <a:pt x="3" y="298"/>
                    </a:moveTo>
                    <a:lnTo>
                      <a:pt x="0" y="293"/>
                    </a:lnTo>
                    <a:lnTo>
                      <a:pt x="578" y="0"/>
                    </a:lnTo>
                    <a:lnTo>
                      <a:pt x="580" y="5"/>
                    </a:lnTo>
                    <a:lnTo>
                      <a:pt x="3" y="2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1" name="Freeform 55">
                <a:extLst>
                  <a:ext uri="{FF2B5EF4-FFF2-40B4-BE49-F238E27FC236}">
                    <a16:creationId xmlns:a16="http://schemas.microsoft.com/office/drawing/2014/main" id="{8E2C3F3E-2F6B-45FE-A6BA-1D511A7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718" y="4175750"/>
                <a:ext cx="863600" cy="568325"/>
              </a:xfrm>
              <a:custGeom>
                <a:avLst/>
                <a:gdLst>
                  <a:gd name="T0" fmla="*/ 1 w 544"/>
                  <a:gd name="T1" fmla="*/ 358 h 358"/>
                  <a:gd name="T2" fmla="*/ 0 w 544"/>
                  <a:gd name="T3" fmla="*/ 353 h 358"/>
                  <a:gd name="T4" fmla="*/ 541 w 544"/>
                  <a:gd name="T5" fmla="*/ 0 h 358"/>
                  <a:gd name="T6" fmla="*/ 544 w 544"/>
                  <a:gd name="T7" fmla="*/ 3 h 358"/>
                  <a:gd name="T8" fmla="*/ 1 w 544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4" h="358">
                    <a:moveTo>
                      <a:pt x="1" y="358"/>
                    </a:moveTo>
                    <a:lnTo>
                      <a:pt x="0" y="353"/>
                    </a:lnTo>
                    <a:lnTo>
                      <a:pt x="541" y="0"/>
                    </a:lnTo>
                    <a:lnTo>
                      <a:pt x="544" y="3"/>
                    </a:lnTo>
                    <a:lnTo>
                      <a:pt x="1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2" name="Freeform 56">
                <a:extLst>
                  <a:ext uri="{FF2B5EF4-FFF2-40B4-BE49-F238E27FC236}">
                    <a16:creationId xmlns:a16="http://schemas.microsoft.com/office/drawing/2014/main" id="{C1496859-347A-4C45-AC41-070DE555F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843" y="4315450"/>
                <a:ext cx="411163" cy="949325"/>
              </a:xfrm>
              <a:custGeom>
                <a:avLst/>
                <a:gdLst>
                  <a:gd name="T0" fmla="*/ 5 w 259"/>
                  <a:gd name="T1" fmla="*/ 598 h 598"/>
                  <a:gd name="T2" fmla="*/ 0 w 259"/>
                  <a:gd name="T3" fmla="*/ 596 h 598"/>
                  <a:gd name="T4" fmla="*/ 254 w 259"/>
                  <a:gd name="T5" fmla="*/ 0 h 598"/>
                  <a:gd name="T6" fmla="*/ 259 w 259"/>
                  <a:gd name="T7" fmla="*/ 2 h 598"/>
                  <a:gd name="T8" fmla="*/ 5 w 259"/>
                  <a:gd name="T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598">
                    <a:moveTo>
                      <a:pt x="5" y="598"/>
                    </a:moveTo>
                    <a:lnTo>
                      <a:pt x="0" y="596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5" y="5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3" name="Freeform 57">
                <a:extLst>
                  <a:ext uri="{FF2B5EF4-FFF2-40B4-BE49-F238E27FC236}">
                    <a16:creationId xmlns:a16="http://schemas.microsoft.com/office/drawing/2014/main" id="{F43440C8-F7B6-42BE-9096-9AADFA479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4718" y="4237662"/>
                <a:ext cx="306388" cy="987425"/>
              </a:xfrm>
              <a:custGeom>
                <a:avLst/>
                <a:gdLst>
                  <a:gd name="T0" fmla="*/ 5 w 193"/>
                  <a:gd name="T1" fmla="*/ 622 h 622"/>
                  <a:gd name="T2" fmla="*/ 0 w 193"/>
                  <a:gd name="T3" fmla="*/ 620 h 622"/>
                  <a:gd name="T4" fmla="*/ 188 w 193"/>
                  <a:gd name="T5" fmla="*/ 0 h 622"/>
                  <a:gd name="T6" fmla="*/ 193 w 193"/>
                  <a:gd name="T7" fmla="*/ 2 h 622"/>
                  <a:gd name="T8" fmla="*/ 5 w 193"/>
                  <a:gd name="T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5" y="622"/>
                    </a:moveTo>
                    <a:lnTo>
                      <a:pt x="0" y="620"/>
                    </a:lnTo>
                    <a:lnTo>
                      <a:pt x="188" y="0"/>
                    </a:lnTo>
                    <a:lnTo>
                      <a:pt x="193" y="2"/>
                    </a:lnTo>
                    <a:lnTo>
                      <a:pt x="5" y="6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4" name="Freeform 58">
                <a:extLst>
                  <a:ext uri="{FF2B5EF4-FFF2-40B4-BE49-F238E27FC236}">
                    <a16:creationId xmlns:a16="http://schemas.microsoft.com/office/drawing/2014/main" id="{A361BE94-8BF5-4498-B4E0-D53380B8C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9068" y="4237662"/>
                <a:ext cx="306388" cy="987425"/>
              </a:xfrm>
              <a:custGeom>
                <a:avLst/>
                <a:gdLst>
                  <a:gd name="T0" fmla="*/ 188 w 193"/>
                  <a:gd name="T1" fmla="*/ 622 h 622"/>
                  <a:gd name="T2" fmla="*/ 0 w 193"/>
                  <a:gd name="T3" fmla="*/ 2 h 622"/>
                  <a:gd name="T4" fmla="*/ 5 w 193"/>
                  <a:gd name="T5" fmla="*/ 0 h 622"/>
                  <a:gd name="T6" fmla="*/ 193 w 193"/>
                  <a:gd name="T7" fmla="*/ 620 h 622"/>
                  <a:gd name="T8" fmla="*/ 188 w 193"/>
                  <a:gd name="T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188" y="62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93" y="620"/>
                    </a:lnTo>
                    <a:lnTo>
                      <a:pt x="188" y="6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5" name="Freeform 59">
                <a:extLst>
                  <a:ext uri="{FF2B5EF4-FFF2-40B4-BE49-F238E27FC236}">
                    <a16:creationId xmlns:a16="http://schemas.microsoft.com/office/drawing/2014/main" id="{F885B575-0D75-49CC-B840-0840A65DB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168" y="4315450"/>
                <a:ext cx="412750" cy="949325"/>
              </a:xfrm>
              <a:custGeom>
                <a:avLst/>
                <a:gdLst>
                  <a:gd name="T0" fmla="*/ 255 w 260"/>
                  <a:gd name="T1" fmla="*/ 598 h 598"/>
                  <a:gd name="T2" fmla="*/ 0 w 260"/>
                  <a:gd name="T3" fmla="*/ 2 h 598"/>
                  <a:gd name="T4" fmla="*/ 5 w 260"/>
                  <a:gd name="T5" fmla="*/ 0 h 598"/>
                  <a:gd name="T6" fmla="*/ 260 w 260"/>
                  <a:gd name="T7" fmla="*/ 596 h 598"/>
                  <a:gd name="T8" fmla="*/ 255 w 260"/>
                  <a:gd name="T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98">
                    <a:moveTo>
                      <a:pt x="255" y="598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260" y="596"/>
                    </a:lnTo>
                    <a:lnTo>
                      <a:pt x="255" y="5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6" name="Freeform 60">
                <a:extLst>
                  <a:ext uri="{FF2B5EF4-FFF2-40B4-BE49-F238E27FC236}">
                    <a16:creationId xmlns:a16="http://schemas.microsoft.com/office/drawing/2014/main" id="{775FBF2F-27F3-4C7A-938B-13F1C9F8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855" y="4175750"/>
                <a:ext cx="866775" cy="568325"/>
              </a:xfrm>
              <a:custGeom>
                <a:avLst/>
                <a:gdLst>
                  <a:gd name="T0" fmla="*/ 543 w 546"/>
                  <a:gd name="T1" fmla="*/ 358 h 358"/>
                  <a:gd name="T2" fmla="*/ 0 w 546"/>
                  <a:gd name="T3" fmla="*/ 3 h 358"/>
                  <a:gd name="T4" fmla="*/ 3 w 546"/>
                  <a:gd name="T5" fmla="*/ 0 h 358"/>
                  <a:gd name="T6" fmla="*/ 546 w 546"/>
                  <a:gd name="T7" fmla="*/ 353 h 358"/>
                  <a:gd name="T8" fmla="*/ 543 w 546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358">
                    <a:moveTo>
                      <a:pt x="543" y="35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46" y="353"/>
                    </a:lnTo>
                    <a:lnTo>
                      <a:pt x="543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7" name="Freeform 61">
                <a:extLst>
                  <a:ext uri="{FF2B5EF4-FFF2-40B4-BE49-F238E27FC236}">
                    <a16:creationId xmlns:a16="http://schemas.microsoft.com/office/drawing/2014/main" id="{A57A682B-A668-4A1B-83C8-CAD1EDA97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555" y="4372600"/>
                <a:ext cx="920750" cy="473075"/>
              </a:xfrm>
              <a:custGeom>
                <a:avLst/>
                <a:gdLst>
                  <a:gd name="T0" fmla="*/ 579 w 580"/>
                  <a:gd name="T1" fmla="*/ 298 h 298"/>
                  <a:gd name="T2" fmla="*/ 0 w 580"/>
                  <a:gd name="T3" fmla="*/ 5 h 298"/>
                  <a:gd name="T4" fmla="*/ 3 w 580"/>
                  <a:gd name="T5" fmla="*/ 0 h 298"/>
                  <a:gd name="T6" fmla="*/ 580 w 580"/>
                  <a:gd name="T7" fmla="*/ 293 h 298"/>
                  <a:gd name="T8" fmla="*/ 579 w 580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298">
                    <a:moveTo>
                      <a:pt x="579" y="298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580" y="293"/>
                    </a:lnTo>
                    <a:lnTo>
                      <a:pt x="579" y="2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8" name="Freeform 62">
                <a:extLst>
                  <a:ext uri="{FF2B5EF4-FFF2-40B4-BE49-F238E27FC236}">
                    <a16:creationId xmlns:a16="http://schemas.microsoft.com/office/drawing/2014/main" id="{A3704C05-FCF6-43A3-925E-D25BF2036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655" y="4037637"/>
                <a:ext cx="1023938" cy="130175"/>
              </a:xfrm>
              <a:custGeom>
                <a:avLst/>
                <a:gdLst>
                  <a:gd name="T0" fmla="*/ 2 w 645"/>
                  <a:gd name="T1" fmla="*/ 82 h 82"/>
                  <a:gd name="T2" fmla="*/ 0 w 645"/>
                  <a:gd name="T3" fmla="*/ 77 h 82"/>
                  <a:gd name="T4" fmla="*/ 645 w 645"/>
                  <a:gd name="T5" fmla="*/ 0 h 82"/>
                  <a:gd name="T6" fmla="*/ 645 w 645"/>
                  <a:gd name="T7" fmla="*/ 5 h 82"/>
                  <a:gd name="T8" fmla="*/ 2 w 64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82">
                    <a:moveTo>
                      <a:pt x="2" y="82"/>
                    </a:moveTo>
                    <a:lnTo>
                      <a:pt x="0" y="77"/>
                    </a:lnTo>
                    <a:lnTo>
                      <a:pt x="645" y="0"/>
                    </a:lnTo>
                    <a:lnTo>
                      <a:pt x="645" y="5"/>
                    </a:lnTo>
                    <a:lnTo>
                      <a:pt x="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9" name="Freeform 63">
                <a:extLst>
                  <a:ext uri="{FF2B5EF4-FFF2-40B4-BE49-F238E27FC236}">
                    <a16:creationId xmlns:a16="http://schemas.microsoft.com/office/drawing/2014/main" id="{6CF3FB48-2D91-4C7A-A72A-1F20ACE4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930" y="4151937"/>
                <a:ext cx="1003300" cy="241300"/>
              </a:xfrm>
              <a:custGeom>
                <a:avLst/>
                <a:gdLst>
                  <a:gd name="T0" fmla="*/ 0 w 632"/>
                  <a:gd name="T1" fmla="*/ 152 h 152"/>
                  <a:gd name="T2" fmla="*/ 0 w 632"/>
                  <a:gd name="T3" fmla="*/ 148 h 152"/>
                  <a:gd name="T4" fmla="*/ 630 w 632"/>
                  <a:gd name="T5" fmla="*/ 0 h 152"/>
                  <a:gd name="T6" fmla="*/ 632 w 632"/>
                  <a:gd name="T7" fmla="*/ 5 h 152"/>
                  <a:gd name="T8" fmla="*/ 0 w 632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152">
                    <a:moveTo>
                      <a:pt x="0" y="152"/>
                    </a:moveTo>
                    <a:lnTo>
                      <a:pt x="0" y="148"/>
                    </a:lnTo>
                    <a:lnTo>
                      <a:pt x="630" y="0"/>
                    </a:lnTo>
                    <a:lnTo>
                      <a:pt x="632" y="5"/>
                    </a:lnTo>
                    <a:lnTo>
                      <a:pt x="0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0" name="Freeform 64">
                <a:extLst>
                  <a:ext uri="{FF2B5EF4-FFF2-40B4-BE49-F238E27FC236}">
                    <a16:creationId xmlns:a16="http://schemas.microsoft.com/office/drawing/2014/main" id="{84D09FC2-A73B-4A98-99C2-936425A4D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805" y="3450262"/>
                <a:ext cx="709613" cy="757238"/>
              </a:xfrm>
              <a:custGeom>
                <a:avLst/>
                <a:gdLst>
                  <a:gd name="T0" fmla="*/ 5 w 447"/>
                  <a:gd name="T1" fmla="*/ 477 h 477"/>
                  <a:gd name="T2" fmla="*/ 0 w 447"/>
                  <a:gd name="T3" fmla="*/ 473 h 477"/>
                  <a:gd name="T4" fmla="*/ 443 w 447"/>
                  <a:gd name="T5" fmla="*/ 0 h 477"/>
                  <a:gd name="T6" fmla="*/ 447 w 447"/>
                  <a:gd name="T7" fmla="*/ 4 h 477"/>
                  <a:gd name="T8" fmla="*/ 5 w 447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477">
                    <a:moveTo>
                      <a:pt x="5" y="477"/>
                    </a:moveTo>
                    <a:lnTo>
                      <a:pt x="0" y="473"/>
                    </a:lnTo>
                    <a:lnTo>
                      <a:pt x="443" y="0"/>
                    </a:lnTo>
                    <a:lnTo>
                      <a:pt x="447" y="4"/>
                    </a:lnTo>
                    <a:lnTo>
                      <a:pt x="5" y="4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1" name="Freeform 65">
                <a:extLst>
                  <a:ext uri="{FF2B5EF4-FFF2-40B4-BE49-F238E27FC236}">
                    <a16:creationId xmlns:a16="http://schemas.microsoft.com/office/drawing/2014/main" id="{5CD59DCC-5698-489D-B783-F4CA99D05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0018" y="3526462"/>
                <a:ext cx="623888" cy="825500"/>
              </a:xfrm>
              <a:custGeom>
                <a:avLst/>
                <a:gdLst>
                  <a:gd name="T0" fmla="*/ 4 w 393"/>
                  <a:gd name="T1" fmla="*/ 520 h 520"/>
                  <a:gd name="T2" fmla="*/ 0 w 393"/>
                  <a:gd name="T3" fmla="*/ 519 h 520"/>
                  <a:gd name="T4" fmla="*/ 388 w 393"/>
                  <a:gd name="T5" fmla="*/ 0 h 520"/>
                  <a:gd name="T6" fmla="*/ 393 w 393"/>
                  <a:gd name="T7" fmla="*/ 3 h 520"/>
                  <a:gd name="T8" fmla="*/ 4 w 393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520">
                    <a:moveTo>
                      <a:pt x="4" y="520"/>
                    </a:moveTo>
                    <a:lnTo>
                      <a:pt x="0" y="519"/>
                    </a:lnTo>
                    <a:lnTo>
                      <a:pt x="388" y="0"/>
                    </a:lnTo>
                    <a:lnTo>
                      <a:pt x="393" y="3"/>
                    </a:lnTo>
                    <a:lnTo>
                      <a:pt x="4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2" name="Oval 66">
                <a:extLst>
                  <a:ext uri="{FF2B5EF4-FFF2-40B4-BE49-F238E27FC236}">
                    <a16:creationId xmlns:a16="http://schemas.microsoft.com/office/drawing/2014/main" id="{F2427CB3-5A2C-4C0D-953B-5422FA8C4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5705" y="4147175"/>
                <a:ext cx="261938" cy="261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3" name="Freeform 69">
                <a:extLst>
                  <a:ext uri="{FF2B5EF4-FFF2-40B4-BE49-F238E27FC236}">
                    <a16:creationId xmlns:a16="http://schemas.microsoft.com/office/drawing/2014/main" id="{EA94887C-DC31-4503-A2DC-C700E620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855" y="4277350"/>
                <a:ext cx="65088" cy="1028700"/>
              </a:xfrm>
              <a:custGeom>
                <a:avLst/>
                <a:gdLst>
                  <a:gd name="T0" fmla="*/ 36 w 41"/>
                  <a:gd name="T1" fmla="*/ 0 h 648"/>
                  <a:gd name="T2" fmla="*/ 41 w 41"/>
                  <a:gd name="T3" fmla="*/ 0 h 648"/>
                  <a:gd name="T4" fmla="*/ 5 w 41"/>
                  <a:gd name="T5" fmla="*/ 648 h 648"/>
                  <a:gd name="T6" fmla="*/ 0 w 41"/>
                  <a:gd name="T7" fmla="*/ 648 h 648"/>
                  <a:gd name="T8" fmla="*/ 36 w 41"/>
                  <a:gd name="T9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48">
                    <a:moveTo>
                      <a:pt x="36" y="0"/>
                    </a:moveTo>
                    <a:lnTo>
                      <a:pt x="41" y="0"/>
                    </a:lnTo>
                    <a:lnTo>
                      <a:pt x="5" y="648"/>
                    </a:lnTo>
                    <a:lnTo>
                      <a:pt x="0" y="64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4" name="Freeform 70">
                <a:extLst>
                  <a:ext uri="{FF2B5EF4-FFF2-40B4-BE49-F238E27FC236}">
                    <a16:creationId xmlns:a16="http://schemas.microsoft.com/office/drawing/2014/main" id="{A8D28D26-66B4-4A69-9602-9C2A8AF44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405" y="4277350"/>
                <a:ext cx="61913" cy="1028700"/>
              </a:xfrm>
              <a:custGeom>
                <a:avLst/>
                <a:gdLst>
                  <a:gd name="T0" fmla="*/ 5 w 39"/>
                  <a:gd name="T1" fmla="*/ 0 h 648"/>
                  <a:gd name="T2" fmla="*/ 39 w 39"/>
                  <a:gd name="T3" fmla="*/ 648 h 648"/>
                  <a:gd name="T4" fmla="*/ 34 w 39"/>
                  <a:gd name="T5" fmla="*/ 648 h 648"/>
                  <a:gd name="T6" fmla="*/ 0 w 39"/>
                  <a:gd name="T7" fmla="*/ 0 h 648"/>
                  <a:gd name="T8" fmla="*/ 5 w 39"/>
                  <a:gd name="T9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48">
                    <a:moveTo>
                      <a:pt x="5" y="0"/>
                    </a:moveTo>
                    <a:lnTo>
                      <a:pt x="39" y="648"/>
                    </a:lnTo>
                    <a:lnTo>
                      <a:pt x="34" y="648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5" name="Freeform 71">
                <a:extLst>
                  <a:ext uri="{FF2B5EF4-FFF2-40B4-BE49-F238E27FC236}">
                    <a16:creationId xmlns:a16="http://schemas.microsoft.com/office/drawing/2014/main" id="{9163C468-913F-4289-85D0-D0E83A00A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0018" y="4201150"/>
                <a:ext cx="623888" cy="828675"/>
              </a:xfrm>
              <a:custGeom>
                <a:avLst/>
                <a:gdLst>
                  <a:gd name="T0" fmla="*/ 4 w 393"/>
                  <a:gd name="T1" fmla="*/ 0 h 522"/>
                  <a:gd name="T2" fmla="*/ 393 w 393"/>
                  <a:gd name="T3" fmla="*/ 519 h 522"/>
                  <a:gd name="T4" fmla="*/ 388 w 393"/>
                  <a:gd name="T5" fmla="*/ 522 h 522"/>
                  <a:gd name="T6" fmla="*/ 0 w 393"/>
                  <a:gd name="T7" fmla="*/ 4 h 522"/>
                  <a:gd name="T8" fmla="*/ 4 w 393"/>
                  <a:gd name="T9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522">
                    <a:moveTo>
                      <a:pt x="4" y="0"/>
                    </a:moveTo>
                    <a:lnTo>
                      <a:pt x="393" y="519"/>
                    </a:lnTo>
                    <a:lnTo>
                      <a:pt x="388" y="52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6" name="Freeform 72">
                <a:extLst>
                  <a:ext uri="{FF2B5EF4-FFF2-40B4-BE49-F238E27FC236}">
                    <a16:creationId xmlns:a16="http://schemas.microsoft.com/office/drawing/2014/main" id="{149A64B4-27D7-4903-BAB1-CD5086CF6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805" y="4347200"/>
                <a:ext cx="709613" cy="758825"/>
              </a:xfrm>
              <a:custGeom>
                <a:avLst/>
                <a:gdLst>
                  <a:gd name="T0" fmla="*/ 5 w 447"/>
                  <a:gd name="T1" fmla="*/ 0 h 478"/>
                  <a:gd name="T2" fmla="*/ 447 w 447"/>
                  <a:gd name="T3" fmla="*/ 475 h 478"/>
                  <a:gd name="T4" fmla="*/ 443 w 447"/>
                  <a:gd name="T5" fmla="*/ 478 h 478"/>
                  <a:gd name="T6" fmla="*/ 0 w 447"/>
                  <a:gd name="T7" fmla="*/ 5 h 478"/>
                  <a:gd name="T8" fmla="*/ 5 w 447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478">
                    <a:moveTo>
                      <a:pt x="5" y="0"/>
                    </a:moveTo>
                    <a:lnTo>
                      <a:pt x="447" y="475"/>
                    </a:lnTo>
                    <a:lnTo>
                      <a:pt x="443" y="478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7" name="Freeform 73">
                <a:extLst>
                  <a:ext uri="{FF2B5EF4-FFF2-40B4-BE49-F238E27FC236}">
                    <a16:creationId xmlns:a16="http://schemas.microsoft.com/office/drawing/2014/main" id="{3554F829-7B52-45DA-9C09-FFB6F9653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930" y="4159875"/>
                <a:ext cx="1003300" cy="241300"/>
              </a:xfrm>
              <a:custGeom>
                <a:avLst/>
                <a:gdLst>
                  <a:gd name="T0" fmla="*/ 0 w 632"/>
                  <a:gd name="T1" fmla="*/ 0 h 152"/>
                  <a:gd name="T2" fmla="*/ 632 w 632"/>
                  <a:gd name="T3" fmla="*/ 147 h 152"/>
                  <a:gd name="T4" fmla="*/ 630 w 632"/>
                  <a:gd name="T5" fmla="*/ 152 h 152"/>
                  <a:gd name="T6" fmla="*/ 0 w 632"/>
                  <a:gd name="T7" fmla="*/ 5 h 152"/>
                  <a:gd name="T8" fmla="*/ 0 w 632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152">
                    <a:moveTo>
                      <a:pt x="0" y="0"/>
                    </a:moveTo>
                    <a:lnTo>
                      <a:pt x="632" y="147"/>
                    </a:lnTo>
                    <a:lnTo>
                      <a:pt x="630" y="152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8" name="Freeform 74">
                <a:extLst>
                  <a:ext uri="{FF2B5EF4-FFF2-40B4-BE49-F238E27FC236}">
                    <a16:creationId xmlns:a16="http://schemas.microsoft.com/office/drawing/2014/main" id="{7CAB9DBA-B7C8-4F81-B151-3F6C6753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655" y="4386887"/>
                <a:ext cx="1023938" cy="131763"/>
              </a:xfrm>
              <a:custGeom>
                <a:avLst/>
                <a:gdLst>
                  <a:gd name="T0" fmla="*/ 2 w 645"/>
                  <a:gd name="T1" fmla="*/ 0 h 83"/>
                  <a:gd name="T2" fmla="*/ 645 w 645"/>
                  <a:gd name="T3" fmla="*/ 76 h 83"/>
                  <a:gd name="T4" fmla="*/ 645 w 645"/>
                  <a:gd name="T5" fmla="*/ 83 h 83"/>
                  <a:gd name="T6" fmla="*/ 0 w 645"/>
                  <a:gd name="T7" fmla="*/ 4 h 83"/>
                  <a:gd name="T8" fmla="*/ 2 w 645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83">
                    <a:moveTo>
                      <a:pt x="2" y="0"/>
                    </a:moveTo>
                    <a:lnTo>
                      <a:pt x="645" y="76"/>
                    </a:lnTo>
                    <a:lnTo>
                      <a:pt x="645" y="8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9" name="Freeform 75">
                <a:extLst>
                  <a:ext uri="{FF2B5EF4-FFF2-40B4-BE49-F238E27FC236}">
                    <a16:creationId xmlns:a16="http://schemas.microsoft.com/office/drawing/2014/main" id="{E724A4E3-B7D3-4E64-BD8E-855D5BCE0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555" y="3707437"/>
                <a:ext cx="920750" cy="473075"/>
              </a:xfrm>
              <a:custGeom>
                <a:avLst/>
                <a:gdLst>
                  <a:gd name="T0" fmla="*/ 579 w 580"/>
                  <a:gd name="T1" fmla="*/ 0 h 298"/>
                  <a:gd name="T2" fmla="*/ 580 w 580"/>
                  <a:gd name="T3" fmla="*/ 5 h 298"/>
                  <a:gd name="T4" fmla="*/ 3 w 580"/>
                  <a:gd name="T5" fmla="*/ 298 h 298"/>
                  <a:gd name="T6" fmla="*/ 0 w 580"/>
                  <a:gd name="T7" fmla="*/ 295 h 298"/>
                  <a:gd name="T8" fmla="*/ 579 w 580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298">
                    <a:moveTo>
                      <a:pt x="579" y="0"/>
                    </a:moveTo>
                    <a:lnTo>
                      <a:pt x="580" y="5"/>
                    </a:lnTo>
                    <a:lnTo>
                      <a:pt x="3" y="298"/>
                    </a:lnTo>
                    <a:lnTo>
                      <a:pt x="0" y="295"/>
                    </a:lnTo>
                    <a:lnTo>
                      <a:pt x="5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0" name="Freeform 76">
                <a:extLst>
                  <a:ext uri="{FF2B5EF4-FFF2-40B4-BE49-F238E27FC236}">
                    <a16:creationId xmlns:a16="http://schemas.microsoft.com/office/drawing/2014/main" id="{8083CA8E-3160-41FD-A83E-1233E781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855" y="3809037"/>
                <a:ext cx="866775" cy="571500"/>
              </a:xfrm>
              <a:custGeom>
                <a:avLst/>
                <a:gdLst>
                  <a:gd name="T0" fmla="*/ 543 w 546"/>
                  <a:gd name="T1" fmla="*/ 0 h 360"/>
                  <a:gd name="T2" fmla="*/ 546 w 546"/>
                  <a:gd name="T3" fmla="*/ 5 h 360"/>
                  <a:gd name="T4" fmla="*/ 3 w 546"/>
                  <a:gd name="T5" fmla="*/ 360 h 360"/>
                  <a:gd name="T6" fmla="*/ 0 w 546"/>
                  <a:gd name="T7" fmla="*/ 355 h 360"/>
                  <a:gd name="T8" fmla="*/ 543 w 546"/>
                  <a:gd name="T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360">
                    <a:moveTo>
                      <a:pt x="543" y="0"/>
                    </a:moveTo>
                    <a:lnTo>
                      <a:pt x="546" y="5"/>
                    </a:lnTo>
                    <a:lnTo>
                      <a:pt x="3" y="360"/>
                    </a:lnTo>
                    <a:lnTo>
                      <a:pt x="0" y="355"/>
                    </a:lnTo>
                    <a:lnTo>
                      <a:pt x="5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1" name="Freeform 77">
                <a:extLst>
                  <a:ext uri="{FF2B5EF4-FFF2-40B4-BE49-F238E27FC236}">
                    <a16:creationId xmlns:a16="http://schemas.microsoft.com/office/drawing/2014/main" id="{0E1CF72E-ED99-4D20-B9A6-48718B27B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168" y="3289925"/>
                <a:ext cx="412750" cy="950913"/>
              </a:xfrm>
              <a:custGeom>
                <a:avLst/>
                <a:gdLst>
                  <a:gd name="T0" fmla="*/ 255 w 260"/>
                  <a:gd name="T1" fmla="*/ 0 h 599"/>
                  <a:gd name="T2" fmla="*/ 260 w 260"/>
                  <a:gd name="T3" fmla="*/ 2 h 599"/>
                  <a:gd name="T4" fmla="*/ 5 w 260"/>
                  <a:gd name="T5" fmla="*/ 599 h 599"/>
                  <a:gd name="T6" fmla="*/ 0 w 260"/>
                  <a:gd name="T7" fmla="*/ 596 h 599"/>
                  <a:gd name="T8" fmla="*/ 255 w 260"/>
                  <a:gd name="T9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99">
                    <a:moveTo>
                      <a:pt x="255" y="0"/>
                    </a:moveTo>
                    <a:lnTo>
                      <a:pt x="260" y="2"/>
                    </a:lnTo>
                    <a:lnTo>
                      <a:pt x="5" y="599"/>
                    </a:lnTo>
                    <a:lnTo>
                      <a:pt x="0" y="596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2" name="Freeform 78">
                <a:extLst>
                  <a:ext uri="{FF2B5EF4-FFF2-40B4-BE49-F238E27FC236}">
                    <a16:creationId xmlns:a16="http://schemas.microsoft.com/office/drawing/2014/main" id="{50AC79C2-5ECA-46B6-912E-B6F1FF1D6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9068" y="3331200"/>
                <a:ext cx="306388" cy="987425"/>
              </a:xfrm>
              <a:custGeom>
                <a:avLst/>
                <a:gdLst>
                  <a:gd name="T0" fmla="*/ 188 w 193"/>
                  <a:gd name="T1" fmla="*/ 0 h 622"/>
                  <a:gd name="T2" fmla="*/ 193 w 193"/>
                  <a:gd name="T3" fmla="*/ 2 h 622"/>
                  <a:gd name="T4" fmla="*/ 5 w 193"/>
                  <a:gd name="T5" fmla="*/ 622 h 622"/>
                  <a:gd name="T6" fmla="*/ 0 w 193"/>
                  <a:gd name="T7" fmla="*/ 620 h 622"/>
                  <a:gd name="T8" fmla="*/ 188 w 193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188" y="0"/>
                    </a:moveTo>
                    <a:lnTo>
                      <a:pt x="193" y="2"/>
                    </a:lnTo>
                    <a:lnTo>
                      <a:pt x="5" y="622"/>
                    </a:lnTo>
                    <a:lnTo>
                      <a:pt x="0" y="620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3" name="Freeform 79">
                <a:extLst>
                  <a:ext uri="{FF2B5EF4-FFF2-40B4-BE49-F238E27FC236}">
                    <a16:creationId xmlns:a16="http://schemas.microsoft.com/office/drawing/2014/main" id="{5F5D912B-306F-4611-8DD6-D0FDDB20B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4718" y="3331200"/>
                <a:ext cx="306388" cy="987425"/>
              </a:xfrm>
              <a:custGeom>
                <a:avLst/>
                <a:gdLst>
                  <a:gd name="T0" fmla="*/ 5 w 193"/>
                  <a:gd name="T1" fmla="*/ 0 h 622"/>
                  <a:gd name="T2" fmla="*/ 193 w 193"/>
                  <a:gd name="T3" fmla="*/ 620 h 622"/>
                  <a:gd name="T4" fmla="*/ 188 w 193"/>
                  <a:gd name="T5" fmla="*/ 622 h 622"/>
                  <a:gd name="T6" fmla="*/ 0 w 193"/>
                  <a:gd name="T7" fmla="*/ 2 h 622"/>
                  <a:gd name="T8" fmla="*/ 5 w 193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22">
                    <a:moveTo>
                      <a:pt x="5" y="0"/>
                    </a:moveTo>
                    <a:lnTo>
                      <a:pt x="193" y="620"/>
                    </a:lnTo>
                    <a:lnTo>
                      <a:pt x="188" y="62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4" name="Freeform 80">
                <a:extLst>
                  <a:ext uri="{FF2B5EF4-FFF2-40B4-BE49-F238E27FC236}">
                    <a16:creationId xmlns:a16="http://schemas.microsoft.com/office/drawing/2014/main" id="{1C1331EB-5F2C-4464-8B2F-6B1B2C39A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843" y="3289925"/>
                <a:ext cx="411163" cy="950913"/>
              </a:xfrm>
              <a:custGeom>
                <a:avLst/>
                <a:gdLst>
                  <a:gd name="T0" fmla="*/ 5 w 259"/>
                  <a:gd name="T1" fmla="*/ 0 h 599"/>
                  <a:gd name="T2" fmla="*/ 259 w 259"/>
                  <a:gd name="T3" fmla="*/ 596 h 599"/>
                  <a:gd name="T4" fmla="*/ 254 w 259"/>
                  <a:gd name="T5" fmla="*/ 599 h 599"/>
                  <a:gd name="T6" fmla="*/ 0 w 259"/>
                  <a:gd name="T7" fmla="*/ 2 h 599"/>
                  <a:gd name="T8" fmla="*/ 5 w 259"/>
                  <a:gd name="T9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599">
                    <a:moveTo>
                      <a:pt x="5" y="0"/>
                    </a:moveTo>
                    <a:lnTo>
                      <a:pt x="259" y="596"/>
                    </a:lnTo>
                    <a:lnTo>
                      <a:pt x="254" y="599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5" name="Freeform 81">
                <a:extLst>
                  <a:ext uri="{FF2B5EF4-FFF2-40B4-BE49-F238E27FC236}">
                    <a16:creationId xmlns:a16="http://schemas.microsoft.com/office/drawing/2014/main" id="{F0323A39-3FC5-4F48-A88F-592225414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718" y="3809037"/>
                <a:ext cx="863600" cy="571500"/>
              </a:xfrm>
              <a:custGeom>
                <a:avLst/>
                <a:gdLst>
                  <a:gd name="T0" fmla="*/ 1 w 544"/>
                  <a:gd name="T1" fmla="*/ 0 h 360"/>
                  <a:gd name="T2" fmla="*/ 544 w 544"/>
                  <a:gd name="T3" fmla="*/ 355 h 360"/>
                  <a:gd name="T4" fmla="*/ 541 w 544"/>
                  <a:gd name="T5" fmla="*/ 360 h 360"/>
                  <a:gd name="T6" fmla="*/ 0 w 544"/>
                  <a:gd name="T7" fmla="*/ 5 h 360"/>
                  <a:gd name="T8" fmla="*/ 1 w 544"/>
                  <a:gd name="T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4" h="360">
                    <a:moveTo>
                      <a:pt x="1" y="0"/>
                    </a:moveTo>
                    <a:lnTo>
                      <a:pt x="544" y="355"/>
                    </a:lnTo>
                    <a:lnTo>
                      <a:pt x="541" y="360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6" name="Freeform 82">
                <a:extLst>
                  <a:ext uri="{FF2B5EF4-FFF2-40B4-BE49-F238E27FC236}">
                    <a16:creationId xmlns:a16="http://schemas.microsoft.com/office/drawing/2014/main" id="{D0897597-752B-4ED3-A120-2FBF6CCFF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868" y="3707437"/>
                <a:ext cx="920750" cy="473075"/>
              </a:xfrm>
              <a:custGeom>
                <a:avLst/>
                <a:gdLst>
                  <a:gd name="T0" fmla="*/ 3 w 580"/>
                  <a:gd name="T1" fmla="*/ 0 h 298"/>
                  <a:gd name="T2" fmla="*/ 580 w 580"/>
                  <a:gd name="T3" fmla="*/ 295 h 298"/>
                  <a:gd name="T4" fmla="*/ 578 w 580"/>
                  <a:gd name="T5" fmla="*/ 298 h 298"/>
                  <a:gd name="T6" fmla="*/ 0 w 580"/>
                  <a:gd name="T7" fmla="*/ 5 h 298"/>
                  <a:gd name="T8" fmla="*/ 3 w 580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298">
                    <a:moveTo>
                      <a:pt x="3" y="0"/>
                    </a:moveTo>
                    <a:lnTo>
                      <a:pt x="580" y="295"/>
                    </a:lnTo>
                    <a:lnTo>
                      <a:pt x="578" y="298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7" name="Freeform 83">
                <a:extLst>
                  <a:ext uri="{FF2B5EF4-FFF2-40B4-BE49-F238E27FC236}">
                    <a16:creationId xmlns:a16="http://schemas.microsoft.com/office/drawing/2014/main" id="{B7CCE49D-5C75-4FBC-BFE7-1F31EB4EC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580" y="4386887"/>
                <a:ext cx="1022350" cy="131763"/>
              </a:xfrm>
              <a:custGeom>
                <a:avLst/>
                <a:gdLst>
                  <a:gd name="T0" fmla="*/ 644 w 644"/>
                  <a:gd name="T1" fmla="*/ 0 h 83"/>
                  <a:gd name="T2" fmla="*/ 644 w 644"/>
                  <a:gd name="T3" fmla="*/ 4 h 83"/>
                  <a:gd name="T4" fmla="*/ 2 w 644"/>
                  <a:gd name="T5" fmla="*/ 83 h 83"/>
                  <a:gd name="T6" fmla="*/ 0 w 644"/>
                  <a:gd name="T7" fmla="*/ 76 h 83"/>
                  <a:gd name="T8" fmla="*/ 644 w 64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83">
                    <a:moveTo>
                      <a:pt x="644" y="0"/>
                    </a:moveTo>
                    <a:lnTo>
                      <a:pt x="644" y="4"/>
                    </a:lnTo>
                    <a:lnTo>
                      <a:pt x="2" y="83"/>
                    </a:lnTo>
                    <a:lnTo>
                      <a:pt x="0" y="76"/>
                    </a:lnTo>
                    <a:lnTo>
                      <a:pt x="6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8" name="Freeform 84">
                <a:extLst>
                  <a:ext uri="{FF2B5EF4-FFF2-40B4-BE49-F238E27FC236}">
                    <a16:creationId xmlns:a16="http://schemas.microsoft.com/office/drawing/2014/main" id="{69FFE644-37CB-42A3-8C98-DB2AB6B3F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943" y="4159875"/>
                <a:ext cx="1004888" cy="241300"/>
              </a:xfrm>
              <a:custGeom>
                <a:avLst/>
                <a:gdLst>
                  <a:gd name="T0" fmla="*/ 631 w 633"/>
                  <a:gd name="T1" fmla="*/ 0 h 152"/>
                  <a:gd name="T2" fmla="*/ 633 w 633"/>
                  <a:gd name="T3" fmla="*/ 5 h 152"/>
                  <a:gd name="T4" fmla="*/ 2 w 633"/>
                  <a:gd name="T5" fmla="*/ 152 h 152"/>
                  <a:gd name="T6" fmla="*/ 0 w 633"/>
                  <a:gd name="T7" fmla="*/ 147 h 152"/>
                  <a:gd name="T8" fmla="*/ 631 w 633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152">
                    <a:moveTo>
                      <a:pt x="631" y="0"/>
                    </a:moveTo>
                    <a:lnTo>
                      <a:pt x="633" y="5"/>
                    </a:lnTo>
                    <a:lnTo>
                      <a:pt x="2" y="152"/>
                    </a:lnTo>
                    <a:lnTo>
                      <a:pt x="0" y="147"/>
                    </a:lnTo>
                    <a:lnTo>
                      <a:pt x="6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9" name="Freeform 85">
                <a:extLst>
                  <a:ext uri="{FF2B5EF4-FFF2-40B4-BE49-F238E27FC236}">
                    <a16:creationId xmlns:a16="http://schemas.microsoft.com/office/drawing/2014/main" id="{A57769F0-0395-452E-8FB0-0FC7B1537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55" y="4347200"/>
                <a:ext cx="709613" cy="758825"/>
              </a:xfrm>
              <a:custGeom>
                <a:avLst/>
                <a:gdLst>
                  <a:gd name="T0" fmla="*/ 443 w 447"/>
                  <a:gd name="T1" fmla="*/ 0 h 478"/>
                  <a:gd name="T2" fmla="*/ 447 w 447"/>
                  <a:gd name="T3" fmla="*/ 5 h 478"/>
                  <a:gd name="T4" fmla="*/ 3 w 447"/>
                  <a:gd name="T5" fmla="*/ 478 h 478"/>
                  <a:gd name="T6" fmla="*/ 0 w 447"/>
                  <a:gd name="T7" fmla="*/ 475 h 478"/>
                  <a:gd name="T8" fmla="*/ 443 w 447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478">
                    <a:moveTo>
                      <a:pt x="443" y="0"/>
                    </a:moveTo>
                    <a:lnTo>
                      <a:pt x="447" y="5"/>
                    </a:lnTo>
                    <a:lnTo>
                      <a:pt x="3" y="478"/>
                    </a:lnTo>
                    <a:lnTo>
                      <a:pt x="0" y="475"/>
                    </a:lnTo>
                    <a:lnTo>
                      <a:pt x="4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60" name="Freeform 86">
                <a:extLst>
                  <a:ext uri="{FF2B5EF4-FFF2-40B4-BE49-F238E27FC236}">
                    <a16:creationId xmlns:a16="http://schemas.microsoft.com/office/drawing/2014/main" id="{758652DF-7DB6-44CE-8976-343CFE612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443" y="4201150"/>
                <a:ext cx="622300" cy="828675"/>
              </a:xfrm>
              <a:custGeom>
                <a:avLst/>
                <a:gdLst>
                  <a:gd name="T0" fmla="*/ 387 w 392"/>
                  <a:gd name="T1" fmla="*/ 0 h 522"/>
                  <a:gd name="T2" fmla="*/ 392 w 392"/>
                  <a:gd name="T3" fmla="*/ 4 h 522"/>
                  <a:gd name="T4" fmla="*/ 3 w 392"/>
                  <a:gd name="T5" fmla="*/ 522 h 522"/>
                  <a:gd name="T6" fmla="*/ 0 w 392"/>
                  <a:gd name="T7" fmla="*/ 519 h 522"/>
                  <a:gd name="T8" fmla="*/ 387 w 392"/>
                  <a:gd name="T9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522">
                    <a:moveTo>
                      <a:pt x="387" y="0"/>
                    </a:moveTo>
                    <a:lnTo>
                      <a:pt x="392" y="4"/>
                    </a:lnTo>
                    <a:lnTo>
                      <a:pt x="3" y="522"/>
                    </a:lnTo>
                    <a:lnTo>
                      <a:pt x="0" y="519"/>
                    </a:lnTo>
                    <a:lnTo>
                      <a:pt x="3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222" name="Freeform 67">
              <a:extLst>
                <a:ext uri="{FF2B5EF4-FFF2-40B4-BE49-F238E27FC236}">
                  <a16:creationId xmlns:a16="http://schemas.microsoft.com/office/drawing/2014/main" id="{831DA478-7286-4AD4-9C02-144F3E6DD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9696" y="4465703"/>
              <a:ext cx="2003875" cy="2005319"/>
            </a:xfrm>
            <a:custGeom>
              <a:avLst/>
              <a:gdLst>
                <a:gd name="T0" fmla="*/ 424 w 848"/>
                <a:gd name="T1" fmla="*/ 0 h 848"/>
                <a:gd name="T2" fmla="*/ 0 w 848"/>
                <a:gd name="T3" fmla="*/ 424 h 848"/>
                <a:gd name="T4" fmla="*/ 424 w 848"/>
                <a:gd name="T5" fmla="*/ 848 h 848"/>
                <a:gd name="T6" fmla="*/ 848 w 848"/>
                <a:gd name="T7" fmla="*/ 424 h 848"/>
                <a:gd name="T8" fmla="*/ 424 w 848"/>
                <a:gd name="T9" fmla="*/ 0 h 848"/>
                <a:gd name="T10" fmla="*/ 424 w 848"/>
                <a:gd name="T11" fmla="*/ 821 h 848"/>
                <a:gd name="T12" fmla="*/ 28 w 848"/>
                <a:gd name="T13" fmla="*/ 424 h 848"/>
                <a:gd name="T14" fmla="*/ 424 w 848"/>
                <a:gd name="T15" fmla="*/ 27 h 848"/>
                <a:gd name="T16" fmla="*/ 821 w 848"/>
                <a:gd name="T17" fmla="*/ 424 h 848"/>
                <a:gd name="T18" fmla="*/ 424 w 848"/>
                <a:gd name="T19" fmla="*/ 82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8" h="848">
                  <a:moveTo>
                    <a:pt x="424" y="0"/>
                  </a:moveTo>
                  <a:cubicBezTo>
                    <a:pt x="190" y="0"/>
                    <a:pt x="0" y="190"/>
                    <a:pt x="0" y="424"/>
                  </a:cubicBezTo>
                  <a:cubicBezTo>
                    <a:pt x="0" y="658"/>
                    <a:pt x="190" y="848"/>
                    <a:pt x="424" y="848"/>
                  </a:cubicBezTo>
                  <a:cubicBezTo>
                    <a:pt x="658" y="848"/>
                    <a:pt x="848" y="658"/>
                    <a:pt x="848" y="424"/>
                  </a:cubicBezTo>
                  <a:cubicBezTo>
                    <a:pt x="848" y="190"/>
                    <a:pt x="658" y="0"/>
                    <a:pt x="424" y="0"/>
                  </a:cubicBezTo>
                  <a:close/>
                  <a:moveTo>
                    <a:pt x="424" y="821"/>
                  </a:moveTo>
                  <a:cubicBezTo>
                    <a:pt x="205" y="821"/>
                    <a:pt x="28" y="643"/>
                    <a:pt x="28" y="424"/>
                  </a:cubicBezTo>
                  <a:cubicBezTo>
                    <a:pt x="28" y="205"/>
                    <a:pt x="205" y="27"/>
                    <a:pt x="424" y="27"/>
                  </a:cubicBezTo>
                  <a:cubicBezTo>
                    <a:pt x="643" y="27"/>
                    <a:pt x="821" y="205"/>
                    <a:pt x="821" y="424"/>
                  </a:cubicBezTo>
                  <a:cubicBezTo>
                    <a:pt x="821" y="643"/>
                    <a:pt x="643" y="821"/>
                    <a:pt x="424" y="821"/>
                  </a:cubicBez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3" name="Freeform 68">
              <a:extLst>
                <a:ext uri="{FF2B5EF4-FFF2-40B4-BE49-F238E27FC236}">
                  <a16:creationId xmlns:a16="http://schemas.microsoft.com/office/drawing/2014/main" id="{C8008399-10F4-4C83-9D28-0AE4BE6A5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6155" y="4529272"/>
              <a:ext cx="1873847" cy="1876736"/>
            </a:xfrm>
            <a:custGeom>
              <a:avLst/>
              <a:gdLst>
                <a:gd name="T0" fmla="*/ 396 w 793"/>
                <a:gd name="T1" fmla="*/ 0 h 794"/>
                <a:gd name="T2" fmla="*/ 0 w 793"/>
                <a:gd name="T3" fmla="*/ 397 h 794"/>
                <a:gd name="T4" fmla="*/ 396 w 793"/>
                <a:gd name="T5" fmla="*/ 794 h 794"/>
                <a:gd name="T6" fmla="*/ 793 w 793"/>
                <a:gd name="T7" fmla="*/ 397 h 794"/>
                <a:gd name="T8" fmla="*/ 396 w 793"/>
                <a:gd name="T9" fmla="*/ 0 h 794"/>
                <a:gd name="T10" fmla="*/ 396 w 793"/>
                <a:gd name="T11" fmla="*/ 762 h 794"/>
                <a:gd name="T12" fmla="*/ 32 w 793"/>
                <a:gd name="T13" fmla="*/ 397 h 794"/>
                <a:gd name="T14" fmla="*/ 396 w 793"/>
                <a:gd name="T15" fmla="*/ 33 h 794"/>
                <a:gd name="T16" fmla="*/ 761 w 793"/>
                <a:gd name="T17" fmla="*/ 397 h 794"/>
                <a:gd name="T18" fmla="*/ 396 w 793"/>
                <a:gd name="T19" fmla="*/ 76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3" h="794">
                  <a:moveTo>
                    <a:pt x="396" y="0"/>
                  </a:moveTo>
                  <a:cubicBezTo>
                    <a:pt x="177" y="0"/>
                    <a:pt x="0" y="178"/>
                    <a:pt x="0" y="397"/>
                  </a:cubicBezTo>
                  <a:cubicBezTo>
                    <a:pt x="0" y="616"/>
                    <a:pt x="177" y="794"/>
                    <a:pt x="396" y="794"/>
                  </a:cubicBezTo>
                  <a:cubicBezTo>
                    <a:pt x="615" y="794"/>
                    <a:pt x="793" y="616"/>
                    <a:pt x="793" y="397"/>
                  </a:cubicBezTo>
                  <a:cubicBezTo>
                    <a:pt x="793" y="178"/>
                    <a:pt x="615" y="0"/>
                    <a:pt x="396" y="0"/>
                  </a:cubicBezTo>
                  <a:close/>
                  <a:moveTo>
                    <a:pt x="396" y="762"/>
                  </a:moveTo>
                  <a:cubicBezTo>
                    <a:pt x="195" y="762"/>
                    <a:pt x="32" y="598"/>
                    <a:pt x="32" y="397"/>
                  </a:cubicBezTo>
                  <a:cubicBezTo>
                    <a:pt x="32" y="196"/>
                    <a:pt x="195" y="33"/>
                    <a:pt x="396" y="33"/>
                  </a:cubicBezTo>
                  <a:cubicBezTo>
                    <a:pt x="598" y="33"/>
                    <a:pt x="761" y="196"/>
                    <a:pt x="761" y="397"/>
                  </a:cubicBezTo>
                  <a:cubicBezTo>
                    <a:pt x="761" y="598"/>
                    <a:pt x="598" y="762"/>
                    <a:pt x="396" y="762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61" name="Oval 185">
            <a:extLst>
              <a:ext uri="{FF2B5EF4-FFF2-40B4-BE49-F238E27FC236}">
                <a16:creationId xmlns:a16="http://schemas.microsoft.com/office/drawing/2014/main" id="{9C2102F0-91AD-4CB1-944A-71C8CA81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562" y="3872060"/>
            <a:ext cx="305848" cy="283793"/>
          </a:xfrm>
          <a:prstGeom prst="ellipse">
            <a:avLst/>
          </a:prstGeom>
          <a:solidFill>
            <a:srgbClr val="B2D235"/>
          </a:solidFill>
          <a:ln w="12700">
            <a:solidFill>
              <a:srgbClr val="44546A">
                <a:lumMod val="20000"/>
                <a:lumOff val="80000"/>
              </a:srgbClr>
            </a:solidFill>
            <a:round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/>
              </a:rPr>
              <a:t>2</a:t>
            </a:r>
          </a:p>
        </p:txBody>
      </p:sp>
      <p:grpSp>
        <p:nvGrpSpPr>
          <p:cNvPr id="262" name="Group 97">
            <a:extLst>
              <a:ext uri="{FF2B5EF4-FFF2-40B4-BE49-F238E27FC236}">
                <a16:creationId xmlns:a16="http://schemas.microsoft.com/office/drawing/2014/main" id="{A0D97B4C-75F7-4959-8148-3F841095DB62}"/>
              </a:ext>
            </a:extLst>
          </p:cNvPr>
          <p:cNvGrpSpPr/>
          <p:nvPr/>
        </p:nvGrpSpPr>
        <p:grpSpPr>
          <a:xfrm>
            <a:off x="4955026" y="3167742"/>
            <a:ext cx="2943477" cy="2080386"/>
            <a:chOff x="4397410" y="3623411"/>
            <a:chExt cx="3476079" cy="2658348"/>
          </a:xfrm>
        </p:grpSpPr>
        <p:sp>
          <p:nvSpPr>
            <p:cNvPr id="263" name="Freeform 45">
              <a:extLst>
                <a:ext uri="{FF2B5EF4-FFF2-40B4-BE49-F238E27FC236}">
                  <a16:creationId xmlns:a16="http://schemas.microsoft.com/office/drawing/2014/main" id="{F0B75792-94B9-40B9-B54B-A6D2AF312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410" y="5342669"/>
              <a:ext cx="1527106" cy="567789"/>
            </a:xfrm>
            <a:custGeom>
              <a:avLst/>
              <a:gdLst>
                <a:gd name="T0" fmla="*/ 646 w 646"/>
                <a:gd name="T1" fmla="*/ 240 h 240"/>
                <a:gd name="T2" fmla="*/ 57 w 646"/>
                <a:gd name="T3" fmla="*/ 104 h 240"/>
                <a:gd name="T4" fmla="*/ 5 w 646"/>
                <a:gd name="T5" fmla="*/ 43 h 240"/>
                <a:gd name="T6" fmla="*/ 5 w 646"/>
                <a:gd name="T7" fmla="*/ 43 h 240"/>
                <a:gd name="T8" fmla="*/ 75 w 646"/>
                <a:gd name="T9" fmla="*/ 5 h 240"/>
                <a:gd name="T10" fmla="*/ 646 w 646"/>
                <a:gd name="T11" fmla="*/ 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6" h="240">
                  <a:moveTo>
                    <a:pt x="646" y="24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23" y="99"/>
                    <a:pt x="0" y="77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0" y="10"/>
                    <a:pt x="42" y="0"/>
                    <a:pt x="75" y="5"/>
                  </a:cubicBezTo>
                  <a:cubicBezTo>
                    <a:pt x="646" y="23"/>
                    <a:pt x="646" y="23"/>
                    <a:pt x="646" y="23"/>
                  </a:cubicBezTo>
                </a:path>
              </a:pathLst>
            </a:custGeom>
            <a:noFill/>
            <a:ln w="20638" cap="flat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64" name="Freeform 46">
              <a:extLst>
                <a:ext uri="{FF2B5EF4-FFF2-40B4-BE49-F238E27FC236}">
                  <a16:creationId xmlns:a16="http://schemas.microsoft.com/office/drawing/2014/main" id="{B7D34C7B-A03E-41D9-AFB9-2D379722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430" y="3767886"/>
              <a:ext cx="336628" cy="359744"/>
            </a:xfrm>
            <a:custGeom>
              <a:avLst/>
              <a:gdLst>
                <a:gd name="T0" fmla="*/ 53 w 143"/>
                <a:gd name="T1" fmla="*/ 152 h 152"/>
                <a:gd name="T2" fmla="*/ 2 w 143"/>
                <a:gd name="T3" fmla="*/ 27 h 152"/>
                <a:gd name="T4" fmla="*/ 4 w 143"/>
                <a:gd name="T5" fmla="*/ 9 h 152"/>
                <a:gd name="T6" fmla="*/ 20 w 143"/>
                <a:gd name="T7" fmla="*/ 0 h 152"/>
                <a:gd name="T8" fmla="*/ 143 w 143"/>
                <a:gd name="T9" fmla="*/ 0 h 152"/>
                <a:gd name="T10" fmla="*/ 143 w 143"/>
                <a:gd name="T11" fmla="*/ 39 h 152"/>
                <a:gd name="T12" fmla="*/ 49 w 143"/>
                <a:gd name="T13" fmla="*/ 39 h 152"/>
                <a:gd name="T14" fmla="*/ 89 w 143"/>
                <a:gd name="T15" fmla="*/ 137 h 152"/>
                <a:gd name="T16" fmla="*/ 53 w 143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52">
                  <a:moveTo>
                    <a:pt x="53" y="152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21"/>
                    <a:pt x="1" y="14"/>
                    <a:pt x="4" y="9"/>
                  </a:cubicBezTo>
                  <a:cubicBezTo>
                    <a:pt x="8" y="3"/>
                    <a:pt x="14" y="0"/>
                    <a:pt x="2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89" y="137"/>
                    <a:pt x="89" y="137"/>
                    <a:pt x="89" y="137"/>
                  </a:cubicBezTo>
                  <a:lnTo>
                    <a:pt x="53" y="152"/>
                  </a:ln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65" name="Freeform 47">
              <a:extLst>
                <a:ext uri="{FF2B5EF4-FFF2-40B4-BE49-F238E27FC236}">
                  <a16:creationId xmlns:a16="http://schemas.microsoft.com/office/drawing/2014/main" id="{EFC7A7C5-609E-4721-A708-B1647A8B8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829" y="3689870"/>
              <a:ext cx="215269" cy="520112"/>
            </a:xfrm>
            <a:custGeom>
              <a:avLst/>
              <a:gdLst>
                <a:gd name="T0" fmla="*/ 93 w 149"/>
                <a:gd name="T1" fmla="*/ 360 h 360"/>
                <a:gd name="T2" fmla="*/ 0 w 149"/>
                <a:gd name="T3" fmla="*/ 15 h 360"/>
                <a:gd name="T4" fmla="*/ 55 w 149"/>
                <a:gd name="T5" fmla="*/ 0 h 360"/>
                <a:gd name="T6" fmla="*/ 149 w 149"/>
                <a:gd name="T7" fmla="*/ 344 h 360"/>
                <a:gd name="T8" fmla="*/ 93 w 149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60">
                  <a:moveTo>
                    <a:pt x="93" y="360"/>
                  </a:moveTo>
                  <a:lnTo>
                    <a:pt x="0" y="15"/>
                  </a:lnTo>
                  <a:lnTo>
                    <a:pt x="55" y="0"/>
                  </a:lnTo>
                  <a:lnTo>
                    <a:pt x="149" y="344"/>
                  </a:lnTo>
                  <a:lnTo>
                    <a:pt x="93" y="360"/>
                  </a:lnTo>
                  <a:close/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66" name="Freeform 88">
              <a:extLst>
                <a:ext uri="{FF2B5EF4-FFF2-40B4-BE49-F238E27FC236}">
                  <a16:creationId xmlns:a16="http://schemas.microsoft.com/office/drawing/2014/main" id="{4B062B0D-2929-4879-879C-19608BA7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9988" y="4035166"/>
              <a:ext cx="3318601" cy="1688918"/>
            </a:xfrm>
            <a:custGeom>
              <a:avLst/>
              <a:gdLst>
                <a:gd name="T0" fmla="*/ 1402 w 1405"/>
                <a:gd name="T1" fmla="*/ 609 h 714"/>
                <a:gd name="T2" fmla="*/ 1175 w 1405"/>
                <a:gd name="T3" fmla="*/ 12 h 714"/>
                <a:gd name="T4" fmla="*/ 1175 w 1405"/>
                <a:gd name="T5" fmla="*/ 11 h 714"/>
                <a:gd name="T6" fmla="*/ 1175 w 1405"/>
                <a:gd name="T7" fmla="*/ 11 h 714"/>
                <a:gd name="T8" fmla="*/ 1174 w 1405"/>
                <a:gd name="T9" fmla="*/ 11 h 714"/>
                <a:gd name="T10" fmla="*/ 1173 w 1405"/>
                <a:gd name="T11" fmla="*/ 9 h 714"/>
                <a:gd name="T12" fmla="*/ 1173 w 1405"/>
                <a:gd name="T13" fmla="*/ 8 h 714"/>
                <a:gd name="T14" fmla="*/ 1172 w 1405"/>
                <a:gd name="T15" fmla="*/ 7 h 714"/>
                <a:gd name="T16" fmla="*/ 1172 w 1405"/>
                <a:gd name="T17" fmla="*/ 6 h 714"/>
                <a:gd name="T18" fmla="*/ 1170 w 1405"/>
                <a:gd name="T19" fmla="*/ 5 h 714"/>
                <a:gd name="T20" fmla="*/ 1170 w 1405"/>
                <a:gd name="T21" fmla="*/ 5 h 714"/>
                <a:gd name="T22" fmla="*/ 1168 w 1405"/>
                <a:gd name="T23" fmla="*/ 3 h 714"/>
                <a:gd name="T24" fmla="*/ 1168 w 1405"/>
                <a:gd name="T25" fmla="*/ 3 h 714"/>
                <a:gd name="T26" fmla="*/ 1166 w 1405"/>
                <a:gd name="T27" fmla="*/ 2 h 714"/>
                <a:gd name="T28" fmla="*/ 1166 w 1405"/>
                <a:gd name="T29" fmla="*/ 2 h 714"/>
                <a:gd name="T30" fmla="*/ 1164 w 1405"/>
                <a:gd name="T31" fmla="*/ 1 h 714"/>
                <a:gd name="T32" fmla="*/ 1163 w 1405"/>
                <a:gd name="T33" fmla="*/ 1 h 714"/>
                <a:gd name="T34" fmla="*/ 1161 w 1405"/>
                <a:gd name="T35" fmla="*/ 1 h 714"/>
                <a:gd name="T36" fmla="*/ 1161 w 1405"/>
                <a:gd name="T37" fmla="*/ 1 h 714"/>
                <a:gd name="T38" fmla="*/ 1159 w 1405"/>
                <a:gd name="T39" fmla="*/ 1 h 714"/>
                <a:gd name="T40" fmla="*/ 1158 w 1405"/>
                <a:gd name="T41" fmla="*/ 1 h 714"/>
                <a:gd name="T42" fmla="*/ 404 w 1405"/>
                <a:gd name="T43" fmla="*/ 1 h 714"/>
                <a:gd name="T44" fmla="*/ 400 w 1405"/>
                <a:gd name="T45" fmla="*/ 1 h 714"/>
                <a:gd name="T46" fmla="*/ 398 w 1405"/>
                <a:gd name="T47" fmla="*/ 1 h 714"/>
                <a:gd name="T48" fmla="*/ 389 w 1405"/>
                <a:gd name="T49" fmla="*/ 9 h 714"/>
                <a:gd name="T50" fmla="*/ 3 w 1405"/>
                <a:gd name="T51" fmla="*/ 596 h 714"/>
                <a:gd name="T52" fmla="*/ 2 w 1405"/>
                <a:gd name="T53" fmla="*/ 613 h 714"/>
                <a:gd name="T54" fmla="*/ 16 w 1405"/>
                <a:gd name="T55" fmla="*/ 624 h 714"/>
                <a:gd name="T56" fmla="*/ 596 w 1405"/>
                <a:gd name="T57" fmla="*/ 713 h 714"/>
                <a:gd name="T58" fmla="*/ 599 w 1405"/>
                <a:gd name="T59" fmla="*/ 714 h 714"/>
                <a:gd name="T60" fmla="*/ 599 w 1405"/>
                <a:gd name="T61" fmla="*/ 714 h 714"/>
                <a:gd name="T62" fmla="*/ 601 w 1405"/>
                <a:gd name="T63" fmla="*/ 713 h 714"/>
                <a:gd name="T64" fmla="*/ 612 w 1405"/>
                <a:gd name="T65" fmla="*/ 707 h 714"/>
                <a:gd name="T66" fmla="*/ 1153 w 1405"/>
                <a:gd name="T67" fmla="*/ 53 h 714"/>
                <a:gd name="T68" fmla="*/ 1368 w 1405"/>
                <a:gd name="T69" fmla="*/ 622 h 714"/>
                <a:gd name="T70" fmla="*/ 1385 w 1405"/>
                <a:gd name="T71" fmla="*/ 633 h 714"/>
                <a:gd name="T72" fmla="*/ 1391 w 1405"/>
                <a:gd name="T73" fmla="*/ 632 h 714"/>
                <a:gd name="T74" fmla="*/ 1402 w 1405"/>
                <a:gd name="T75" fmla="*/ 609 h 714"/>
                <a:gd name="T76" fmla="*/ 48 w 1405"/>
                <a:gd name="T77" fmla="*/ 593 h 714"/>
                <a:gd name="T78" fmla="*/ 397 w 1405"/>
                <a:gd name="T79" fmla="*/ 61 h 714"/>
                <a:gd name="T80" fmla="*/ 574 w 1405"/>
                <a:gd name="T81" fmla="*/ 674 h 714"/>
                <a:gd name="T82" fmla="*/ 48 w 1405"/>
                <a:gd name="T83" fmla="*/ 593 h 714"/>
                <a:gd name="T84" fmla="*/ 606 w 1405"/>
                <a:gd name="T85" fmla="*/ 658 h 714"/>
                <a:gd name="T86" fmla="*/ 427 w 1405"/>
                <a:gd name="T87" fmla="*/ 36 h 714"/>
                <a:gd name="T88" fmla="*/ 1121 w 1405"/>
                <a:gd name="T89" fmla="*/ 36 h 714"/>
                <a:gd name="T90" fmla="*/ 606 w 1405"/>
                <a:gd name="T91" fmla="*/ 65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5" h="714">
                  <a:moveTo>
                    <a:pt x="1402" y="609"/>
                  </a:moveTo>
                  <a:cubicBezTo>
                    <a:pt x="1175" y="12"/>
                    <a:pt x="1175" y="12"/>
                    <a:pt x="1175" y="12"/>
                  </a:cubicBezTo>
                  <a:cubicBezTo>
                    <a:pt x="1175" y="12"/>
                    <a:pt x="1175" y="11"/>
                    <a:pt x="1175" y="11"/>
                  </a:cubicBezTo>
                  <a:cubicBezTo>
                    <a:pt x="1175" y="11"/>
                    <a:pt x="1175" y="11"/>
                    <a:pt x="1175" y="11"/>
                  </a:cubicBezTo>
                  <a:cubicBezTo>
                    <a:pt x="1175" y="11"/>
                    <a:pt x="1175" y="11"/>
                    <a:pt x="1174" y="11"/>
                  </a:cubicBezTo>
                  <a:cubicBezTo>
                    <a:pt x="1174" y="10"/>
                    <a:pt x="1174" y="9"/>
                    <a:pt x="1173" y="9"/>
                  </a:cubicBezTo>
                  <a:cubicBezTo>
                    <a:pt x="1173" y="8"/>
                    <a:pt x="1173" y="8"/>
                    <a:pt x="1173" y="8"/>
                  </a:cubicBezTo>
                  <a:cubicBezTo>
                    <a:pt x="1173" y="8"/>
                    <a:pt x="1172" y="7"/>
                    <a:pt x="1172" y="7"/>
                  </a:cubicBezTo>
                  <a:cubicBezTo>
                    <a:pt x="1172" y="7"/>
                    <a:pt x="1172" y="6"/>
                    <a:pt x="1172" y="6"/>
                  </a:cubicBezTo>
                  <a:cubicBezTo>
                    <a:pt x="1171" y="6"/>
                    <a:pt x="1171" y="5"/>
                    <a:pt x="1170" y="5"/>
                  </a:cubicBezTo>
                  <a:cubicBezTo>
                    <a:pt x="1170" y="5"/>
                    <a:pt x="1170" y="5"/>
                    <a:pt x="1170" y="5"/>
                  </a:cubicBezTo>
                  <a:cubicBezTo>
                    <a:pt x="1169" y="4"/>
                    <a:pt x="1169" y="4"/>
                    <a:pt x="1168" y="3"/>
                  </a:cubicBezTo>
                  <a:cubicBezTo>
                    <a:pt x="1168" y="3"/>
                    <a:pt x="1168" y="3"/>
                    <a:pt x="1168" y="3"/>
                  </a:cubicBezTo>
                  <a:cubicBezTo>
                    <a:pt x="1167" y="3"/>
                    <a:pt x="1167" y="2"/>
                    <a:pt x="1166" y="2"/>
                  </a:cubicBezTo>
                  <a:cubicBezTo>
                    <a:pt x="1166" y="2"/>
                    <a:pt x="1166" y="2"/>
                    <a:pt x="1166" y="2"/>
                  </a:cubicBezTo>
                  <a:cubicBezTo>
                    <a:pt x="1165" y="2"/>
                    <a:pt x="1164" y="2"/>
                    <a:pt x="1164" y="1"/>
                  </a:cubicBezTo>
                  <a:cubicBezTo>
                    <a:pt x="1164" y="1"/>
                    <a:pt x="1163" y="1"/>
                    <a:pt x="1163" y="1"/>
                  </a:cubicBezTo>
                  <a:cubicBezTo>
                    <a:pt x="1163" y="1"/>
                    <a:pt x="1162" y="1"/>
                    <a:pt x="1161" y="1"/>
                  </a:cubicBezTo>
                  <a:cubicBezTo>
                    <a:pt x="1161" y="1"/>
                    <a:pt x="1161" y="1"/>
                    <a:pt x="1161" y="1"/>
                  </a:cubicBezTo>
                  <a:cubicBezTo>
                    <a:pt x="1160" y="1"/>
                    <a:pt x="1159" y="1"/>
                    <a:pt x="1159" y="1"/>
                  </a:cubicBezTo>
                  <a:cubicBezTo>
                    <a:pt x="1159" y="1"/>
                    <a:pt x="1159" y="1"/>
                    <a:pt x="1158" y="1"/>
                  </a:cubicBezTo>
                  <a:cubicBezTo>
                    <a:pt x="404" y="1"/>
                    <a:pt x="404" y="1"/>
                    <a:pt x="404" y="1"/>
                  </a:cubicBezTo>
                  <a:cubicBezTo>
                    <a:pt x="403" y="0"/>
                    <a:pt x="401" y="1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ubicBezTo>
                    <a:pt x="394" y="3"/>
                    <a:pt x="391" y="5"/>
                    <a:pt x="389" y="9"/>
                  </a:cubicBezTo>
                  <a:cubicBezTo>
                    <a:pt x="3" y="596"/>
                    <a:pt x="3" y="596"/>
                    <a:pt x="3" y="596"/>
                  </a:cubicBezTo>
                  <a:cubicBezTo>
                    <a:pt x="0" y="601"/>
                    <a:pt x="0" y="608"/>
                    <a:pt x="2" y="613"/>
                  </a:cubicBezTo>
                  <a:cubicBezTo>
                    <a:pt x="4" y="619"/>
                    <a:pt x="10" y="623"/>
                    <a:pt x="16" y="624"/>
                  </a:cubicBezTo>
                  <a:cubicBezTo>
                    <a:pt x="596" y="713"/>
                    <a:pt x="596" y="713"/>
                    <a:pt x="596" y="713"/>
                  </a:cubicBezTo>
                  <a:cubicBezTo>
                    <a:pt x="597" y="714"/>
                    <a:pt x="598" y="714"/>
                    <a:pt x="599" y="714"/>
                  </a:cubicBezTo>
                  <a:cubicBezTo>
                    <a:pt x="599" y="714"/>
                    <a:pt x="599" y="714"/>
                    <a:pt x="599" y="714"/>
                  </a:cubicBezTo>
                  <a:cubicBezTo>
                    <a:pt x="600" y="714"/>
                    <a:pt x="601" y="714"/>
                    <a:pt x="601" y="713"/>
                  </a:cubicBezTo>
                  <a:cubicBezTo>
                    <a:pt x="606" y="713"/>
                    <a:pt x="609" y="711"/>
                    <a:pt x="612" y="707"/>
                  </a:cubicBezTo>
                  <a:cubicBezTo>
                    <a:pt x="1153" y="53"/>
                    <a:pt x="1153" y="53"/>
                    <a:pt x="1153" y="53"/>
                  </a:cubicBezTo>
                  <a:cubicBezTo>
                    <a:pt x="1368" y="622"/>
                    <a:pt x="1368" y="622"/>
                    <a:pt x="1368" y="622"/>
                  </a:cubicBezTo>
                  <a:cubicBezTo>
                    <a:pt x="1371" y="629"/>
                    <a:pt x="1378" y="633"/>
                    <a:pt x="1385" y="633"/>
                  </a:cubicBezTo>
                  <a:cubicBezTo>
                    <a:pt x="1387" y="633"/>
                    <a:pt x="1389" y="633"/>
                    <a:pt x="1391" y="632"/>
                  </a:cubicBezTo>
                  <a:cubicBezTo>
                    <a:pt x="1400" y="629"/>
                    <a:pt x="1405" y="618"/>
                    <a:pt x="1402" y="609"/>
                  </a:cubicBezTo>
                  <a:close/>
                  <a:moveTo>
                    <a:pt x="48" y="593"/>
                  </a:moveTo>
                  <a:cubicBezTo>
                    <a:pt x="397" y="61"/>
                    <a:pt x="397" y="61"/>
                    <a:pt x="397" y="61"/>
                  </a:cubicBezTo>
                  <a:cubicBezTo>
                    <a:pt x="574" y="674"/>
                    <a:pt x="574" y="674"/>
                    <a:pt x="574" y="674"/>
                  </a:cubicBezTo>
                  <a:lnTo>
                    <a:pt x="48" y="593"/>
                  </a:lnTo>
                  <a:close/>
                  <a:moveTo>
                    <a:pt x="606" y="658"/>
                  </a:moveTo>
                  <a:cubicBezTo>
                    <a:pt x="427" y="36"/>
                    <a:pt x="427" y="36"/>
                    <a:pt x="427" y="36"/>
                  </a:cubicBezTo>
                  <a:cubicBezTo>
                    <a:pt x="1121" y="36"/>
                    <a:pt x="1121" y="36"/>
                    <a:pt x="1121" y="36"/>
                  </a:cubicBezTo>
                  <a:lnTo>
                    <a:pt x="606" y="658"/>
                  </a:lnTo>
                  <a:close/>
                </a:path>
              </a:pathLst>
            </a:custGeom>
            <a:solidFill>
              <a:srgbClr val="00BB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67" name="Freeform 91">
              <a:extLst>
                <a:ext uri="{FF2B5EF4-FFF2-40B4-BE49-F238E27FC236}">
                  <a16:creationId xmlns:a16="http://schemas.microsoft.com/office/drawing/2014/main" id="{74162F1C-A345-45BD-9551-5ADFFC84E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565" y="5368674"/>
              <a:ext cx="557675" cy="560565"/>
            </a:xfrm>
            <a:custGeom>
              <a:avLst/>
              <a:gdLst>
                <a:gd name="T0" fmla="*/ 227 w 236"/>
                <a:gd name="T1" fmla="*/ 99 h 237"/>
                <a:gd name="T2" fmla="*/ 226 w 236"/>
                <a:gd name="T3" fmla="*/ 71 h 237"/>
                <a:gd name="T4" fmla="*/ 213 w 236"/>
                <a:gd name="T5" fmla="*/ 48 h 237"/>
                <a:gd name="T6" fmla="*/ 189 w 236"/>
                <a:gd name="T7" fmla="*/ 34 h 237"/>
                <a:gd name="T8" fmla="*/ 170 w 236"/>
                <a:gd name="T9" fmla="*/ 12 h 237"/>
                <a:gd name="T10" fmla="*/ 145 w 236"/>
                <a:gd name="T11" fmla="*/ 3 h 237"/>
                <a:gd name="T12" fmla="*/ 118 w 236"/>
                <a:gd name="T13" fmla="*/ 8 h 237"/>
                <a:gd name="T14" fmla="*/ 90 w 236"/>
                <a:gd name="T15" fmla="*/ 3 h 237"/>
                <a:gd name="T16" fmla="*/ 65 w 236"/>
                <a:gd name="T17" fmla="*/ 12 h 237"/>
                <a:gd name="T18" fmla="*/ 46 w 236"/>
                <a:gd name="T19" fmla="*/ 33 h 237"/>
                <a:gd name="T20" fmla="*/ 22 w 236"/>
                <a:gd name="T21" fmla="*/ 48 h 237"/>
                <a:gd name="T22" fmla="*/ 9 w 236"/>
                <a:gd name="T23" fmla="*/ 71 h 237"/>
                <a:gd name="T24" fmla="*/ 8 w 236"/>
                <a:gd name="T25" fmla="*/ 99 h 237"/>
                <a:gd name="T26" fmla="*/ 0 w 236"/>
                <a:gd name="T27" fmla="*/ 126 h 237"/>
                <a:gd name="T28" fmla="*/ 4 w 236"/>
                <a:gd name="T29" fmla="*/ 152 h 237"/>
                <a:gd name="T30" fmla="*/ 22 w 236"/>
                <a:gd name="T31" fmla="*/ 174 h 237"/>
                <a:gd name="T32" fmla="*/ 32 w 236"/>
                <a:gd name="T33" fmla="*/ 200 h 237"/>
                <a:gd name="T34" fmla="*/ 52 w 236"/>
                <a:gd name="T35" fmla="*/ 217 h 237"/>
                <a:gd name="T36" fmla="*/ 80 w 236"/>
                <a:gd name="T37" fmla="*/ 223 h 237"/>
                <a:gd name="T38" fmla="*/ 104 w 236"/>
                <a:gd name="T39" fmla="*/ 236 h 237"/>
                <a:gd name="T40" fmla="*/ 131 w 236"/>
                <a:gd name="T41" fmla="*/ 236 h 237"/>
                <a:gd name="T42" fmla="*/ 156 w 236"/>
                <a:gd name="T43" fmla="*/ 223 h 237"/>
                <a:gd name="T44" fmla="*/ 183 w 236"/>
                <a:gd name="T45" fmla="*/ 217 h 237"/>
                <a:gd name="T46" fmla="*/ 203 w 236"/>
                <a:gd name="T47" fmla="*/ 200 h 237"/>
                <a:gd name="T48" fmla="*/ 214 w 236"/>
                <a:gd name="T49" fmla="*/ 174 h 237"/>
                <a:gd name="T50" fmla="*/ 231 w 236"/>
                <a:gd name="T51" fmla="*/ 152 h 237"/>
                <a:gd name="T52" fmla="*/ 236 w 236"/>
                <a:gd name="T53" fmla="*/ 126 h 237"/>
                <a:gd name="T54" fmla="*/ 177 w 236"/>
                <a:gd name="T55" fmla="*/ 66 h 237"/>
                <a:gd name="T56" fmla="*/ 177 w 236"/>
                <a:gd name="T57" fmla="*/ 132 h 237"/>
                <a:gd name="T58" fmla="*/ 140 w 236"/>
                <a:gd name="T59" fmla="*/ 99 h 237"/>
                <a:gd name="T60" fmla="*/ 208 w 236"/>
                <a:gd name="T61" fmla="*/ 78 h 237"/>
                <a:gd name="T62" fmla="*/ 128 w 236"/>
                <a:gd name="T63" fmla="*/ 188 h 237"/>
                <a:gd name="T64" fmla="*/ 181 w 236"/>
                <a:gd name="T65" fmla="*/ 150 h 237"/>
                <a:gd name="T66" fmla="*/ 100 w 236"/>
                <a:gd name="T67" fmla="*/ 143 h 237"/>
                <a:gd name="T68" fmla="*/ 62 w 236"/>
                <a:gd name="T69" fmla="*/ 196 h 237"/>
                <a:gd name="T70" fmla="*/ 85 w 236"/>
                <a:gd name="T71" fmla="*/ 56 h 237"/>
                <a:gd name="T72" fmla="*/ 118 w 236"/>
                <a:gd name="T73" fmla="*/ 132 h 237"/>
                <a:gd name="T74" fmla="*/ 107 w 236"/>
                <a:gd name="T75" fmla="*/ 20 h 237"/>
                <a:gd name="T76" fmla="*/ 91 w 236"/>
                <a:gd name="T77" fmla="*/ 82 h 237"/>
                <a:gd name="T78" fmla="*/ 107 w 236"/>
                <a:gd name="T79" fmla="*/ 20 h 237"/>
                <a:gd name="T80" fmla="*/ 87 w 236"/>
                <a:gd name="T81" fmla="*/ 84 h 237"/>
                <a:gd name="T82" fmla="*/ 29 w 236"/>
                <a:gd name="T83" fmla="*/ 114 h 237"/>
                <a:gd name="T84" fmla="*/ 58 w 236"/>
                <a:gd name="T85" fmla="*/ 136 h 237"/>
                <a:gd name="T86" fmla="*/ 81 w 236"/>
                <a:gd name="T87" fmla="*/ 132 h 237"/>
                <a:gd name="T88" fmla="*/ 21 w 236"/>
                <a:gd name="T89" fmla="*/ 98 h 237"/>
                <a:gd name="T90" fmla="*/ 111 w 236"/>
                <a:gd name="T91" fmla="*/ 191 h 237"/>
                <a:gd name="T92" fmla="*/ 125 w 236"/>
                <a:gd name="T93" fmla="*/ 148 h 237"/>
                <a:gd name="T94" fmla="*/ 155 w 236"/>
                <a:gd name="T95" fmla="*/ 206 h 237"/>
                <a:gd name="T96" fmla="*/ 81 w 236"/>
                <a:gd name="T97" fmla="*/ 206 h 237"/>
                <a:gd name="T98" fmla="*/ 143 w 236"/>
                <a:gd name="T99" fmla="*/ 134 h 237"/>
                <a:gd name="T100" fmla="*/ 189 w 236"/>
                <a:gd name="T101" fmla="*/ 1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" h="237">
                  <a:moveTo>
                    <a:pt x="229" y="118"/>
                  </a:moveTo>
                  <a:cubicBezTo>
                    <a:pt x="229" y="114"/>
                    <a:pt x="232" y="111"/>
                    <a:pt x="236" y="111"/>
                  </a:cubicBezTo>
                  <a:cubicBezTo>
                    <a:pt x="236" y="109"/>
                    <a:pt x="235" y="107"/>
                    <a:pt x="235" y="105"/>
                  </a:cubicBezTo>
                  <a:cubicBezTo>
                    <a:pt x="231" y="106"/>
                    <a:pt x="228" y="103"/>
                    <a:pt x="227" y="99"/>
                  </a:cubicBezTo>
                  <a:cubicBezTo>
                    <a:pt x="226" y="95"/>
                    <a:pt x="229" y="91"/>
                    <a:pt x="233" y="91"/>
                  </a:cubicBezTo>
                  <a:cubicBezTo>
                    <a:pt x="232" y="89"/>
                    <a:pt x="232" y="87"/>
                    <a:pt x="231" y="85"/>
                  </a:cubicBezTo>
                  <a:cubicBezTo>
                    <a:pt x="227" y="86"/>
                    <a:pt x="223" y="84"/>
                    <a:pt x="222" y="81"/>
                  </a:cubicBezTo>
                  <a:cubicBezTo>
                    <a:pt x="220" y="77"/>
                    <a:pt x="222" y="73"/>
                    <a:pt x="226" y="71"/>
                  </a:cubicBezTo>
                  <a:cubicBezTo>
                    <a:pt x="225" y="69"/>
                    <a:pt x="225" y="68"/>
                    <a:pt x="224" y="66"/>
                  </a:cubicBezTo>
                  <a:cubicBezTo>
                    <a:pt x="220" y="68"/>
                    <a:pt x="216" y="66"/>
                    <a:pt x="214" y="63"/>
                  </a:cubicBezTo>
                  <a:cubicBezTo>
                    <a:pt x="212" y="60"/>
                    <a:pt x="213" y="55"/>
                    <a:pt x="216" y="53"/>
                  </a:cubicBezTo>
                  <a:cubicBezTo>
                    <a:pt x="215" y="51"/>
                    <a:pt x="214" y="50"/>
                    <a:pt x="213" y="48"/>
                  </a:cubicBezTo>
                  <a:cubicBezTo>
                    <a:pt x="210" y="51"/>
                    <a:pt x="205" y="50"/>
                    <a:pt x="203" y="47"/>
                  </a:cubicBezTo>
                  <a:cubicBezTo>
                    <a:pt x="200" y="44"/>
                    <a:pt x="200" y="40"/>
                    <a:pt x="203" y="37"/>
                  </a:cubicBezTo>
                  <a:cubicBezTo>
                    <a:pt x="202" y="35"/>
                    <a:pt x="201" y="34"/>
                    <a:pt x="199" y="33"/>
                  </a:cubicBezTo>
                  <a:cubicBezTo>
                    <a:pt x="197" y="36"/>
                    <a:pt x="192" y="36"/>
                    <a:pt x="189" y="34"/>
                  </a:cubicBezTo>
                  <a:cubicBezTo>
                    <a:pt x="186" y="31"/>
                    <a:pt x="185" y="26"/>
                    <a:pt x="188" y="23"/>
                  </a:cubicBezTo>
                  <a:cubicBezTo>
                    <a:pt x="186" y="22"/>
                    <a:pt x="185" y="21"/>
                    <a:pt x="183" y="20"/>
                  </a:cubicBezTo>
                  <a:cubicBezTo>
                    <a:pt x="181" y="23"/>
                    <a:pt x="177" y="24"/>
                    <a:pt x="173" y="22"/>
                  </a:cubicBezTo>
                  <a:cubicBezTo>
                    <a:pt x="170" y="20"/>
                    <a:pt x="168" y="16"/>
                    <a:pt x="170" y="12"/>
                  </a:cubicBezTo>
                  <a:cubicBezTo>
                    <a:pt x="169" y="12"/>
                    <a:pt x="167" y="11"/>
                    <a:pt x="165" y="10"/>
                  </a:cubicBezTo>
                  <a:cubicBezTo>
                    <a:pt x="164" y="14"/>
                    <a:pt x="159" y="16"/>
                    <a:pt x="156" y="14"/>
                  </a:cubicBezTo>
                  <a:cubicBezTo>
                    <a:pt x="152" y="13"/>
                    <a:pt x="150" y="9"/>
                    <a:pt x="151" y="5"/>
                  </a:cubicBezTo>
                  <a:cubicBezTo>
                    <a:pt x="149" y="4"/>
                    <a:pt x="147" y="4"/>
                    <a:pt x="145" y="3"/>
                  </a:cubicBezTo>
                  <a:cubicBezTo>
                    <a:pt x="145" y="7"/>
                    <a:pt x="141" y="10"/>
                    <a:pt x="137" y="9"/>
                  </a:cubicBezTo>
                  <a:cubicBezTo>
                    <a:pt x="133" y="9"/>
                    <a:pt x="130" y="5"/>
                    <a:pt x="131" y="1"/>
                  </a:cubicBezTo>
                  <a:cubicBezTo>
                    <a:pt x="129" y="1"/>
                    <a:pt x="127" y="0"/>
                    <a:pt x="125" y="0"/>
                  </a:cubicBezTo>
                  <a:cubicBezTo>
                    <a:pt x="125" y="4"/>
                    <a:pt x="122" y="8"/>
                    <a:pt x="118" y="8"/>
                  </a:cubicBezTo>
                  <a:cubicBezTo>
                    <a:pt x="114" y="8"/>
                    <a:pt x="110" y="4"/>
                    <a:pt x="110" y="0"/>
                  </a:cubicBezTo>
                  <a:cubicBezTo>
                    <a:pt x="108" y="0"/>
                    <a:pt x="106" y="1"/>
                    <a:pt x="104" y="1"/>
                  </a:cubicBezTo>
                  <a:cubicBezTo>
                    <a:pt x="105" y="5"/>
                    <a:pt x="102" y="9"/>
                    <a:pt x="98" y="9"/>
                  </a:cubicBezTo>
                  <a:cubicBezTo>
                    <a:pt x="94" y="10"/>
                    <a:pt x="91" y="7"/>
                    <a:pt x="90" y="3"/>
                  </a:cubicBezTo>
                  <a:cubicBezTo>
                    <a:pt x="88" y="4"/>
                    <a:pt x="86" y="4"/>
                    <a:pt x="84" y="5"/>
                  </a:cubicBezTo>
                  <a:cubicBezTo>
                    <a:pt x="85" y="9"/>
                    <a:pt x="83" y="13"/>
                    <a:pt x="80" y="14"/>
                  </a:cubicBezTo>
                  <a:cubicBezTo>
                    <a:pt x="76" y="16"/>
                    <a:pt x="72" y="14"/>
                    <a:pt x="70" y="10"/>
                  </a:cubicBezTo>
                  <a:cubicBezTo>
                    <a:pt x="68" y="11"/>
                    <a:pt x="67" y="12"/>
                    <a:pt x="65" y="12"/>
                  </a:cubicBezTo>
                  <a:cubicBezTo>
                    <a:pt x="67" y="16"/>
                    <a:pt x="66" y="20"/>
                    <a:pt x="62" y="22"/>
                  </a:cubicBezTo>
                  <a:cubicBezTo>
                    <a:pt x="59" y="24"/>
                    <a:pt x="54" y="23"/>
                    <a:pt x="52" y="20"/>
                  </a:cubicBezTo>
                  <a:cubicBezTo>
                    <a:pt x="51" y="21"/>
                    <a:pt x="49" y="22"/>
                    <a:pt x="47" y="23"/>
                  </a:cubicBezTo>
                  <a:cubicBezTo>
                    <a:pt x="50" y="26"/>
                    <a:pt x="49" y="31"/>
                    <a:pt x="46" y="33"/>
                  </a:cubicBezTo>
                  <a:cubicBezTo>
                    <a:pt x="43" y="36"/>
                    <a:pt x="39" y="36"/>
                    <a:pt x="36" y="33"/>
                  </a:cubicBezTo>
                  <a:cubicBezTo>
                    <a:pt x="35" y="34"/>
                    <a:pt x="33" y="35"/>
                    <a:pt x="32" y="37"/>
                  </a:cubicBezTo>
                  <a:cubicBezTo>
                    <a:pt x="35" y="40"/>
                    <a:pt x="35" y="44"/>
                    <a:pt x="33" y="47"/>
                  </a:cubicBezTo>
                  <a:cubicBezTo>
                    <a:pt x="30" y="50"/>
                    <a:pt x="26" y="51"/>
                    <a:pt x="22" y="48"/>
                  </a:cubicBezTo>
                  <a:cubicBezTo>
                    <a:pt x="21" y="50"/>
                    <a:pt x="20" y="51"/>
                    <a:pt x="19" y="53"/>
                  </a:cubicBezTo>
                  <a:cubicBezTo>
                    <a:pt x="22" y="55"/>
                    <a:pt x="24" y="60"/>
                    <a:pt x="22" y="63"/>
                  </a:cubicBezTo>
                  <a:cubicBezTo>
                    <a:pt x="20" y="66"/>
                    <a:pt x="15" y="68"/>
                    <a:pt x="12" y="66"/>
                  </a:cubicBezTo>
                  <a:cubicBezTo>
                    <a:pt x="11" y="68"/>
                    <a:pt x="10" y="69"/>
                    <a:pt x="9" y="71"/>
                  </a:cubicBezTo>
                  <a:cubicBezTo>
                    <a:pt x="13" y="73"/>
                    <a:pt x="15" y="77"/>
                    <a:pt x="13" y="80"/>
                  </a:cubicBezTo>
                  <a:cubicBezTo>
                    <a:pt x="12" y="84"/>
                    <a:pt x="8" y="86"/>
                    <a:pt x="4" y="85"/>
                  </a:cubicBezTo>
                  <a:cubicBezTo>
                    <a:pt x="4" y="87"/>
                    <a:pt x="3" y="89"/>
                    <a:pt x="3" y="91"/>
                  </a:cubicBezTo>
                  <a:cubicBezTo>
                    <a:pt x="7" y="91"/>
                    <a:pt x="9" y="95"/>
                    <a:pt x="8" y="99"/>
                  </a:cubicBezTo>
                  <a:cubicBezTo>
                    <a:pt x="8" y="103"/>
                    <a:pt x="4" y="106"/>
                    <a:pt x="0" y="105"/>
                  </a:cubicBezTo>
                  <a:cubicBezTo>
                    <a:pt x="0" y="107"/>
                    <a:pt x="0" y="109"/>
                    <a:pt x="0" y="111"/>
                  </a:cubicBezTo>
                  <a:cubicBezTo>
                    <a:pt x="4" y="111"/>
                    <a:pt x="7" y="114"/>
                    <a:pt x="7" y="118"/>
                  </a:cubicBezTo>
                  <a:cubicBezTo>
                    <a:pt x="7" y="122"/>
                    <a:pt x="4" y="126"/>
                    <a:pt x="0" y="126"/>
                  </a:cubicBezTo>
                  <a:cubicBezTo>
                    <a:pt x="0" y="128"/>
                    <a:pt x="0" y="130"/>
                    <a:pt x="0" y="132"/>
                  </a:cubicBezTo>
                  <a:cubicBezTo>
                    <a:pt x="4" y="131"/>
                    <a:pt x="8" y="134"/>
                    <a:pt x="8" y="138"/>
                  </a:cubicBezTo>
                  <a:cubicBezTo>
                    <a:pt x="9" y="142"/>
                    <a:pt x="7" y="145"/>
                    <a:pt x="3" y="146"/>
                  </a:cubicBezTo>
                  <a:cubicBezTo>
                    <a:pt x="3" y="148"/>
                    <a:pt x="4" y="150"/>
                    <a:pt x="4" y="152"/>
                  </a:cubicBezTo>
                  <a:cubicBezTo>
                    <a:pt x="8" y="151"/>
                    <a:pt x="12" y="153"/>
                    <a:pt x="13" y="156"/>
                  </a:cubicBezTo>
                  <a:cubicBezTo>
                    <a:pt x="15" y="160"/>
                    <a:pt x="13" y="164"/>
                    <a:pt x="9" y="166"/>
                  </a:cubicBezTo>
                  <a:cubicBezTo>
                    <a:pt x="10" y="168"/>
                    <a:pt x="11" y="169"/>
                    <a:pt x="12" y="171"/>
                  </a:cubicBezTo>
                  <a:cubicBezTo>
                    <a:pt x="15" y="169"/>
                    <a:pt x="20" y="170"/>
                    <a:pt x="22" y="174"/>
                  </a:cubicBezTo>
                  <a:cubicBezTo>
                    <a:pt x="24" y="177"/>
                    <a:pt x="22" y="182"/>
                    <a:pt x="19" y="184"/>
                  </a:cubicBezTo>
                  <a:cubicBezTo>
                    <a:pt x="20" y="186"/>
                    <a:pt x="21" y="187"/>
                    <a:pt x="22" y="189"/>
                  </a:cubicBezTo>
                  <a:cubicBezTo>
                    <a:pt x="26" y="186"/>
                    <a:pt x="30" y="187"/>
                    <a:pt x="33" y="190"/>
                  </a:cubicBezTo>
                  <a:cubicBezTo>
                    <a:pt x="35" y="193"/>
                    <a:pt x="35" y="197"/>
                    <a:pt x="32" y="200"/>
                  </a:cubicBezTo>
                  <a:cubicBezTo>
                    <a:pt x="33" y="201"/>
                    <a:pt x="35" y="203"/>
                    <a:pt x="36" y="204"/>
                  </a:cubicBezTo>
                  <a:cubicBezTo>
                    <a:pt x="39" y="201"/>
                    <a:pt x="43" y="201"/>
                    <a:pt x="46" y="203"/>
                  </a:cubicBezTo>
                  <a:cubicBezTo>
                    <a:pt x="49" y="206"/>
                    <a:pt x="50" y="211"/>
                    <a:pt x="47" y="214"/>
                  </a:cubicBezTo>
                  <a:cubicBezTo>
                    <a:pt x="49" y="215"/>
                    <a:pt x="51" y="216"/>
                    <a:pt x="52" y="217"/>
                  </a:cubicBezTo>
                  <a:cubicBezTo>
                    <a:pt x="54" y="214"/>
                    <a:pt x="59" y="212"/>
                    <a:pt x="62" y="214"/>
                  </a:cubicBezTo>
                  <a:cubicBezTo>
                    <a:pt x="66" y="216"/>
                    <a:pt x="67" y="221"/>
                    <a:pt x="65" y="224"/>
                  </a:cubicBezTo>
                  <a:cubicBezTo>
                    <a:pt x="67" y="225"/>
                    <a:pt x="68" y="226"/>
                    <a:pt x="70" y="227"/>
                  </a:cubicBezTo>
                  <a:cubicBezTo>
                    <a:pt x="72" y="223"/>
                    <a:pt x="76" y="221"/>
                    <a:pt x="80" y="223"/>
                  </a:cubicBezTo>
                  <a:cubicBezTo>
                    <a:pt x="83" y="224"/>
                    <a:pt x="85" y="228"/>
                    <a:pt x="84" y="232"/>
                  </a:cubicBezTo>
                  <a:cubicBezTo>
                    <a:pt x="86" y="232"/>
                    <a:pt x="88" y="233"/>
                    <a:pt x="90" y="233"/>
                  </a:cubicBezTo>
                  <a:cubicBezTo>
                    <a:pt x="91" y="230"/>
                    <a:pt x="94" y="227"/>
                    <a:pt x="98" y="228"/>
                  </a:cubicBezTo>
                  <a:cubicBezTo>
                    <a:pt x="102" y="228"/>
                    <a:pt x="105" y="232"/>
                    <a:pt x="104" y="236"/>
                  </a:cubicBezTo>
                  <a:cubicBezTo>
                    <a:pt x="106" y="236"/>
                    <a:pt x="108" y="236"/>
                    <a:pt x="110" y="237"/>
                  </a:cubicBezTo>
                  <a:cubicBezTo>
                    <a:pt x="110" y="233"/>
                    <a:pt x="114" y="229"/>
                    <a:pt x="118" y="229"/>
                  </a:cubicBezTo>
                  <a:cubicBezTo>
                    <a:pt x="122" y="229"/>
                    <a:pt x="125" y="233"/>
                    <a:pt x="125" y="237"/>
                  </a:cubicBezTo>
                  <a:cubicBezTo>
                    <a:pt x="127" y="236"/>
                    <a:pt x="129" y="236"/>
                    <a:pt x="131" y="236"/>
                  </a:cubicBezTo>
                  <a:cubicBezTo>
                    <a:pt x="130" y="232"/>
                    <a:pt x="133" y="228"/>
                    <a:pt x="137" y="228"/>
                  </a:cubicBezTo>
                  <a:cubicBezTo>
                    <a:pt x="141" y="227"/>
                    <a:pt x="145" y="230"/>
                    <a:pt x="145" y="233"/>
                  </a:cubicBezTo>
                  <a:cubicBezTo>
                    <a:pt x="147" y="233"/>
                    <a:pt x="149" y="233"/>
                    <a:pt x="151" y="232"/>
                  </a:cubicBezTo>
                  <a:cubicBezTo>
                    <a:pt x="150" y="228"/>
                    <a:pt x="152" y="224"/>
                    <a:pt x="156" y="223"/>
                  </a:cubicBezTo>
                  <a:cubicBezTo>
                    <a:pt x="159" y="221"/>
                    <a:pt x="163" y="223"/>
                    <a:pt x="165" y="227"/>
                  </a:cubicBezTo>
                  <a:cubicBezTo>
                    <a:pt x="167" y="226"/>
                    <a:pt x="168" y="225"/>
                    <a:pt x="170" y="224"/>
                  </a:cubicBezTo>
                  <a:cubicBezTo>
                    <a:pt x="168" y="221"/>
                    <a:pt x="170" y="216"/>
                    <a:pt x="173" y="214"/>
                  </a:cubicBezTo>
                  <a:cubicBezTo>
                    <a:pt x="177" y="212"/>
                    <a:pt x="181" y="214"/>
                    <a:pt x="183" y="217"/>
                  </a:cubicBezTo>
                  <a:cubicBezTo>
                    <a:pt x="185" y="216"/>
                    <a:pt x="186" y="215"/>
                    <a:pt x="188" y="214"/>
                  </a:cubicBezTo>
                  <a:cubicBezTo>
                    <a:pt x="185" y="211"/>
                    <a:pt x="186" y="206"/>
                    <a:pt x="189" y="203"/>
                  </a:cubicBezTo>
                  <a:cubicBezTo>
                    <a:pt x="192" y="201"/>
                    <a:pt x="197" y="201"/>
                    <a:pt x="199" y="204"/>
                  </a:cubicBezTo>
                  <a:cubicBezTo>
                    <a:pt x="201" y="203"/>
                    <a:pt x="202" y="201"/>
                    <a:pt x="203" y="200"/>
                  </a:cubicBezTo>
                  <a:cubicBezTo>
                    <a:pt x="200" y="197"/>
                    <a:pt x="200" y="193"/>
                    <a:pt x="203" y="190"/>
                  </a:cubicBezTo>
                  <a:cubicBezTo>
                    <a:pt x="205" y="187"/>
                    <a:pt x="210" y="186"/>
                    <a:pt x="213" y="189"/>
                  </a:cubicBezTo>
                  <a:cubicBezTo>
                    <a:pt x="214" y="187"/>
                    <a:pt x="215" y="186"/>
                    <a:pt x="216" y="184"/>
                  </a:cubicBezTo>
                  <a:cubicBezTo>
                    <a:pt x="213" y="182"/>
                    <a:pt x="212" y="177"/>
                    <a:pt x="214" y="174"/>
                  </a:cubicBezTo>
                  <a:cubicBezTo>
                    <a:pt x="216" y="170"/>
                    <a:pt x="220" y="169"/>
                    <a:pt x="224" y="171"/>
                  </a:cubicBezTo>
                  <a:cubicBezTo>
                    <a:pt x="224" y="169"/>
                    <a:pt x="225" y="168"/>
                    <a:pt x="226" y="166"/>
                  </a:cubicBezTo>
                  <a:cubicBezTo>
                    <a:pt x="222" y="164"/>
                    <a:pt x="220" y="160"/>
                    <a:pt x="222" y="156"/>
                  </a:cubicBezTo>
                  <a:cubicBezTo>
                    <a:pt x="223" y="153"/>
                    <a:pt x="227" y="151"/>
                    <a:pt x="231" y="152"/>
                  </a:cubicBezTo>
                  <a:cubicBezTo>
                    <a:pt x="232" y="150"/>
                    <a:pt x="232" y="148"/>
                    <a:pt x="233" y="146"/>
                  </a:cubicBezTo>
                  <a:cubicBezTo>
                    <a:pt x="229" y="145"/>
                    <a:pt x="226" y="142"/>
                    <a:pt x="227" y="138"/>
                  </a:cubicBezTo>
                  <a:cubicBezTo>
                    <a:pt x="228" y="134"/>
                    <a:pt x="231" y="131"/>
                    <a:pt x="235" y="132"/>
                  </a:cubicBezTo>
                  <a:cubicBezTo>
                    <a:pt x="235" y="130"/>
                    <a:pt x="236" y="128"/>
                    <a:pt x="236" y="126"/>
                  </a:cubicBezTo>
                  <a:cubicBezTo>
                    <a:pt x="232" y="126"/>
                    <a:pt x="229" y="122"/>
                    <a:pt x="229" y="118"/>
                  </a:cubicBezTo>
                  <a:close/>
                  <a:moveTo>
                    <a:pt x="146" y="109"/>
                  </a:moveTo>
                  <a:cubicBezTo>
                    <a:pt x="141" y="92"/>
                    <a:pt x="150" y="74"/>
                    <a:pt x="167" y="68"/>
                  </a:cubicBezTo>
                  <a:cubicBezTo>
                    <a:pt x="170" y="67"/>
                    <a:pt x="174" y="66"/>
                    <a:pt x="177" y="66"/>
                  </a:cubicBezTo>
                  <a:cubicBezTo>
                    <a:pt x="191" y="66"/>
                    <a:pt x="204" y="75"/>
                    <a:pt x="208" y="89"/>
                  </a:cubicBezTo>
                  <a:cubicBezTo>
                    <a:pt x="214" y="106"/>
                    <a:pt x="204" y="125"/>
                    <a:pt x="187" y="130"/>
                  </a:cubicBezTo>
                  <a:cubicBezTo>
                    <a:pt x="184" y="131"/>
                    <a:pt x="181" y="132"/>
                    <a:pt x="177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63" y="132"/>
                    <a:pt x="151" y="123"/>
                    <a:pt x="146" y="109"/>
                  </a:cubicBezTo>
                  <a:close/>
                  <a:moveTo>
                    <a:pt x="177" y="62"/>
                  </a:moveTo>
                  <a:cubicBezTo>
                    <a:pt x="173" y="62"/>
                    <a:pt x="170" y="63"/>
                    <a:pt x="166" y="64"/>
                  </a:cubicBezTo>
                  <a:cubicBezTo>
                    <a:pt x="150" y="69"/>
                    <a:pt x="141" y="83"/>
                    <a:pt x="140" y="99"/>
                  </a:cubicBezTo>
                  <a:cubicBezTo>
                    <a:pt x="137" y="95"/>
                    <a:pt x="134" y="93"/>
                    <a:pt x="129" y="91"/>
                  </a:cubicBezTo>
                  <a:cubicBezTo>
                    <a:pt x="144" y="86"/>
                    <a:pt x="154" y="72"/>
                    <a:pt x="154" y="56"/>
                  </a:cubicBezTo>
                  <a:cubicBezTo>
                    <a:pt x="154" y="39"/>
                    <a:pt x="143" y="25"/>
                    <a:pt x="128" y="20"/>
                  </a:cubicBezTo>
                  <a:cubicBezTo>
                    <a:pt x="164" y="24"/>
                    <a:pt x="194" y="47"/>
                    <a:pt x="208" y="78"/>
                  </a:cubicBezTo>
                  <a:cubicBezTo>
                    <a:pt x="201" y="68"/>
                    <a:pt x="190" y="62"/>
                    <a:pt x="177" y="62"/>
                  </a:cubicBezTo>
                  <a:close/>
                  <a:moveTo>
                    <a:pt x="174" y="196"/>
                  </a:moveTo>
                  <a:cubicBezTo>
                    <a:pt x="168" y="200"/>
                    <a:pt x="161" y="202"/>
                    <a:pt x="155" y="202"/>
                  </a:cubicBezTo>
                  <a:cubicBezTo>
                    <a:pt x="144" y="202"/>
                    <a:pt x="134" y="197"/>
                    <a:pt x="128" y="188"/>
                  </a:cubicBezTo>
                  <a:cubicBezTo>
                    <a:pt x="123" y="181"/>
                    <a:pt x="121" y="173"/>
                    <a:pt x="122" y="164"/>
                  </a:cubicBezTo>
                  <a:cubicBezTo>
                    <a:pt x="124" y="155"/>
                    <a:pt x="128" y="148"/>
                    <a:pt x="135" y="143"/>
                  </a:cubicBezTo>
                  <a:cubicBezTo>
                    <a:pt x="141" y="139"/>
                    <a:pt x="148" y="137"/>
                    <a:pt x="154" y="137"/>
                  </a:cubicBezTo>
                  <a:cubicBezTo>
                    <a:pt x="165" y="137"/>
                    <a:pt x="175" y="142"/>
                    <a:pt x="181" y="150"/>
                  </a:cubicBezTo>
                  <a:cubicBezTo>
                    <a:pt x="191" y="165"/>
                    <a:pt x="188" y="185"/>
                    <a:pt x="174" y="196"/>
                  </a:cubicBezTo>
                  <a:close/>
                  <a:moveTo>
                    <a:pt x="54" y="150"/>
                  </a:moveTo>
                  <a:cubicBezTo>
                    <a:pt x="60" y="142"/>
                    <a:pt x="70" y="137"/>
                    <a:pt x="81" y="137"/>
                  </a:cubicBezTo>
                  <a:cubicBezTo>
                    <a:pt x="88" y="137"/>
                    <a:pt x="94" y="139"/>
                    <a:pt x="100" y="143"/>
                  </a:cubicBezTo>
                  <a:cubicBezTo>
                    <a:pt x="107" y="148"/>
                    <a:pt x="112" y="155"/>
                    <a:pt x="113" y="164"/>
                  </a:cubicBezTo>
                  <a:cubicBezTo>
                    <a:pt x="114" y="173"/>
                    <a:pt x="112" y="181"/>
                    <a:pt x="107" y="188"/>
                  </a:cubicBezTo>
                  <a:cubicBezTo>
                    <a:pt x="101" y="197"/>
                    <a:pt x="91" y="202"/>
                    <a:pt x="81" y="202"/>
                  </a:cubicBezTo>
                  <a:cubicBezTo>
                    <a:pt x="74" y="202"/>
                    <a:pt x="67" y="200"/>
                    <a:pt x="62" y="196"/>
                  </a:cubicBezTo>
                  <a:cubicBezTo>
                    <a:pt x="47" y="185"/>
                    <a:pt x="44" y="165"/>
                    <a:pt x="54" y="150"/>
                  </a:cubicBezTo>
                  <a:close/>
                  <a:moveTo>
                    <a:pt x="150" y="56"/>
                  </a:moveTo>
                  <a:cubicBezTo>
                    <a:pt x="150" y="74"/>
                    <a:pt x="136" y="88"/>
                    <a:pt x="118" y="88"/>
                  </a:cubicBezTo>
                  <a:cubicBezTo>
                    <a:pt x="100" y="88"/>
                    <a:pt x="85" y="74"/>
                    <a:pt x="85" y="56"/>
                  </a:cubicBezTo>
                  <a:cubicBezTo>
                    <a:pt x="85" y="38"/>
                    <a:pt x="100" y="23"/>
                    <a:pt x="118" y="23"/>
                  </a:cubicBezTo>
                  <a:cubicBezTo>
                    <a:pt x="136" y="23"/>
                    <a:pt x="150" y="38"/>
                    <a:pt x="150" y="56"/>
                  </a:cubicBezTo>
                  <a:close/>
                  <a:moveTo>
                    <a:pt x="131" y="118"/>
                  </a:moveTo>
                  <a:cubicBezTo>
                    <a:pt x="131" y="126"/>
                    <a:pt x="125" y="132"/>
                    <a:pt x="118" y="132"/>
                  </a:cubicBezTo>
                  <a:cubicBezTo>
                    <a:pt x="110" y="132"/>
                    <a:pt x="104" y="126"/>
                    <a:pt x="104" y="118"/>
                  </a:cubicBezTo>
                  <a:cubicBezTo>
                    <a:pt x="104" y="111"/>
                    <a:pt x="110" y="105"/>
                    <a:pt x="118" y="105"/>
                  </a:cubicBezTo>
                  <a:cubicBezTo>
                    <a:pt x="125" y="105"/>
                    <a:pt x="131" y="111"/>
                    <a:pt x="131" y="118"/>
                  </a:cubicBezTo>
                  <a:close/>
                  <a:moveTo>
                    <a:pt x="107" y="20"/>
                  </a:moveTo>
                  <a:cubicBezTo>
                    <a:pt x="92" y="25"/>
                    <a:pt x="81" y="39"/>
                    <a:pt x="81" y="56"/>
                  </a:cubicBezTo>
                  <a:cubicBezTo>
                    <a:pt x="81" y="72"/>
                    <a:pt x="91" y="86"/>
                    <a:pt x="106" y="91"/>
                  </a:cubicBezTo>
                  <a:cubicBezTo>
                    <a:pt x="102" y="93"/>
                    <a:pt x="98" y="95"/>
                    <a:pt x="95" y="99"/>
                  </a:cubicBezTo>
                  <a:cubicBezTo>
                    <a:pt x="95" y="93"/>
                    <a:pt x="93" y="88"/>
                    <a:pt x="91" y="82"/>
                  </a:cubicBezTo>
                  <a:cubicBezTo>
                    <a:pt x="86" y="74"/>
                    <a:pt x="79" y="67"/>
                    <a:pt x="69" y="64"/>
                  </a:cubicBezTo>
                  <a:cubicBezTo>
                    <a:pt x="66" y="63"/>
                    <a:pt x="62" y="62"/>
                    <a:pt x="58" y="62"/>
                  </a:cubicBezTo>
                  <a:cubicBezTo>
                    <a:pt x="46" y="62"/>
                    <a:pt x="34" y="68"/>
                    <a:pt x="28" y="78"/>
                  </a:cubicBezTo>
                  <a:cubicBezTo>
                    <a:pt x="42" y="47"/>
                    <a:pt x="72" y="24"/>
                    <a:pt x="107" y="20"/>
                  </a:cubicBezTo>
                  <a:close/>
                  <a:moveTo>
                    <a:pt x="27" y="89"/>
                  </a:moveTo>
                  <a:cubicBezTo>
                    <a:pt x="31" y="75"/>
                    <a:pt x="44" y="66"/>
                    <a:pt x="58" y="66"/>
                  </a:cubicBezTo>
                  <a:cubicBezTo>
                    <a:pt x="61" y="66"/>
                    <a:pt x="65" y="67"/>
                    <a:pt x="68" y="68"/>
                  </a:cubicBezTo>
                  <a:cubicBezTo>
                    <a:pt x="76" y="71"/>
                    <a:pt x="83" y="76"/>
                    <a:pt x="87" y="84"/>
                  </a:cubicBezTo>
                  <a:cubicBezTo>
                    <a:pt x="91" y="92"/>
                    <a:pt x="92" y="101"/>
                    <a:pt x="89" y="109"/>
                  </a:cubicBezTo>
                  <a:cubicBezTo>
                    <a:pt x="85" y="123"/>
                    <a:pt x="72" y="132"/>
                    <a:pt x="58" y="132"/>
                  </a:cubicBezTo>
                  <a:cubicBezTo>
                    <a:pt x="55" y="132"/>
                    <a:pt x="51" y="131"/>
                    <a:pt x="48" y="130"/>
                  </a:cubicBezTo>
                  <a:cubicBezTo>
                    <a:pt x="40" y="127"/>
                    <a:pt x="33" y="122"/>
                    <a:pt x="29" y="114"/>
                  </a:cubicBezTo>
                  <a:cubicBezTo>
                    <a:pt x="25" y="106"/>
                    <a:pt x="24" y="97"/>
                    <a:pt x="27" y="89"/>
                  </a:cubicBezTo>
                  <a:close/>
                  <a:moveTo>
                    <a:pt x="25" y="116"/>
                  </a:moveTo>
                  <a:cubicBezTo>
                    <a:pt x="30" y="125"/>
                    <a:pt x="37" y="131"/>
                    <a:pt x="47" y="134"/>
                  </a:cubicBezTo>
                  <a:cubicBezTo>
                    <a:pt x="50" y="135"/>
                    <a:pt x="54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70" y="136"/>
                    <a:pt x="81" y="130"/>
                    <a:pt x="88" y="121"/>
                  </a:cubicBezTo>
                  <a:cubicBezTo>
                    <a:pt x="88" y="126"/>
                    <a:pt x="90" y="130"/>
                    <a:pt x="92" y="134"/>
                  </a:cubicBezTo>
                  <a:cubicBezTo>
                    <a:pt x="88" y="133"/>
                    <a:pt x="85" y="132"/>
                    <a:pt x="81" y="132"/>
                  </a:cubicBezTo>
                  <a:cubicBezTo>
                    <a:pt x="69" y="132"/>
                    <a:pt x="58" y="138"/>
                    <a:pt x="51" y="148"/>
                  </a:cubicBezTo>
                  <a:cubicBezTo>
                    <a:pt x="41" y="161"/>
                    <a:pt x="42" y="179"/>
                    <a:pt x="51" y="191"/>
                  </a:cubicBezTo>
                  <a:cubicBezTo>
                    <a:pt x="31" y="173"/>
                    <a:pt x="19" y="147"/>
                    <a:pt x="19" y="118"/>
                  </a:cubicBezTo>
                  <a:cubicBezTo>
                    <a:pt x="19" y="112"/>
                    <a:pt x="20" y="105"/>
                    <a:pt x="21" y="98"/>
                  </a:cubicBezTo>
                  <a:cubicBezTo>
                    <a:pt x="21" y="104"/>
                    <a:pt x="22" y="110"/>
                    <a:pt x="25" y="116"/>
                  </a:cubicBezTo>
                  <a:close/>
                  <a:moveTo>
                    <a:pt x="81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93" y="206"/>
                    <a:pt x="104" y="200"/>
                    <a:pt x="111" y="191"/>
                  </a:cubicBezTo>
                  <a:cubicBezTo>
                    <a:pt x="116" y="183"/>
                    <a:pt x="119" y="173"/>
                    <a:pt x="117" y="163"/>
                  </a:cubicBezTo>
                  <a:cubicBezTo>
                    <a:pt x="116" y="158"/>
                    <a:pt x="114" y="152"/>
                    <a:pt x="111" y="148"/>
                  </a:cubicBezTo>
                  <a:cubicBezTo>
                    <a:pt x="113" y="148"/>
                    <a:pt x="115" y="148"/>
                    <a:pt x="118" y="148"/>
                  </a:cubicBezTo>
                  <a:cubicBezTo>
                    <a:pt x="120" y="148"/>
                    <a:pt x="122" y="148"/>
                    <a:pt x="125" y="148"/>
                  </a:cubicBezTo>
                  <a:cubicBezTo>
                    <a:pt x="121" y="152"/>
                    <a:pt x="119" y="158"/>
                    <a:pt x="118" y="163"/>
                  </a:cubicBezTo>
                  <a:cubicBezTo>
                    <a:pt x="117" y="173"/>
                    <a:pt x="119" y="183"/>
                    <a:pt x="125" y="191"/>
                  </a:cubicBezTo>
                  <a:cubicBezTo>
                    <a:pt x="132" y="200"/>
                    <a:pt x="143" y="206"/>
                    <a:pt x="155" y="206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59" y="206"/>
                    <a:pt x="163" y="205"/>
                    <a:pt x="167" y="204"/>
                  </a:cubicBezTo>
                  <a:cubicBezTo>
                    <a:pt x="152" y="212"/>
                    <a:pt x="135" y="217"/>
                    <a:pt x="118" y="217"/>
                  </a:cubicBezTo>
                  <a:cubicBezTo>
                    <a:pt x="100" y="217"/>
                    <a:pt x="83" y="212"/>
                    <a:pt x="69" y="204"/>
                  </a:cubicBezTo>
                  <a:cubicBezTo>
                    <a:pt x="73" y="205"/>
                    <a:pt x="77" y="206"/>
                    <a:pt x="81" y="206"/>
                  </a:cubicBezTo>
                  <a:close/>
                  <a:moveTo>
                    <a:pt x="184" y="191"/>
                  </a:moveTo>
                  <a:cubicBezTo>
                    <a:pt x="193" y="179"/>
                    <a:pt x="194" y="161"/>
                    <a:pt x="184" y="148"/>
                  </a:cubicBezTo>
                  <a:cubicBezTo>
                    <a:pt x="177" y="138"/>
                    <a:pt x="166" y="132"/>
                    <a:pt x="154" y="132"/>
                  </a:cubicBezTo>
                  <a:cubicBezTo>
                    <a:pt x="151" y="132"/>
                    <a:pt x="147" y="133"/>
                    <a:pt x="143" y="134"/>
                  </a:cubicBezTo>
                  <a:cubicBezTo>
                    <a:pt x="146" y="130"/>
                    <a:pt x="147" y="126"/>
                    <a:pt x="148" y="121"/>
                  </a:cubicBezTo>
                  <a:cubicBezTo>
                    <a:pt x="154" y="130"/>
                    <a:pt x="165" y="136"/>
                    <a:pt x="177" y="136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81" y="136"/>
                    <a:pt x="185" y="135"/>
                    <a:pt x="189" y="134"/>
                  </a:cubicBezTo>
                  <a:cubicBezTo>
                    <a:pt x="205" y="129"/>
                    <a:pt x="214" y="114"/>
                    <a:pt x="214" y="98"/>
                  </a:cubicBezTo>
                  <a:cubicBezTo>
                    <a:pt x="215" y="105"/>
                    <a:pt x="216" y="112"/>
                    <a:pt x="216" y="118"/>
                  </a:cubicBezTo>
                  <a:cubicBezTo>
                    <a:pt x="216" y="147"/>
                    <a:pt x="204" y="173"/>
                    <a:pt x="184" y="191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68" name="Freeform 180">
              <a:extLst>
                <a:ext uri="{FF2B5EF4-FFF2-40B4-BE49-F238E27FC236}">
                  <a16:creationId xmlns:a16="http://schemas.microsoft.com/office/drawing/2014/main" id="{EF865A7A-99B5-487B-A73C-C4279E345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565" y="5368674"/>
              <a:ext cx="557675" cy="560565"/>
            </a:xfrm>
            <a:custGeom>
              <a:avLst/>
              <a:gdLst>
                <a:gd name="T0" fmla="*/ 227 w 236"/>
                <a:gd name="T1" fmla="*/ 99 h 237"/>
                <a:gd name="T2" fmla="*/ 226 w 236"/>
                <a:gd name="T3" fmla="*/ 71 h 237"/>
                <a:gd name="T4" fmla="*/ 213 w 236"/>
                <a:gd name="T5" fmla="*/ 48 h 237"/>
                <a:gd name="T6" fmla="*/ 189 w 236"/>
                <a:gd name="T7" fmla="*/ 34 h 237"/>
                <a:gd name="T8" fmla="*/ 170 w 236"/>
                <a:gd name="T9" fmla="*/ 12 h 237"/>
                <a:gd name="T10" fmla="*/ 145 w 236"/>
                <a:gd name="T11" fmla="*/ 3 h 237"/>
                <a:gd name="T12" fmla="*/ 118 w 236"/>
                <a:gd name="T13" fmla="*/ 8 h 237"/>
                <a:gd name="T14" fmla="*/ 90 w 236"/>
                <a:gd name="T15" fmla="*/ 3 h 237"/>
                <a:gd name="T16" fmla="*/ 65 w 236"/>
                <a:gd name="T17" fmla="*/ 12 h 237"/>
                <a:gd name="T18" fmla="*/ 46 w 236"/>
                <a:gd name="T19" fmla="*/ 33 h 237"/>
                <a:gd name="T20" fmla="*/ 22 w 236"/>
                <a:gd name="T21" fmla="*/ 48 h 237"/>
                <a:gd name="T22" fmla="*/ 9 w 236"/>
                <a:gd name="T23" fmla="*/ 71 h 237"/>
                <a:gd name="T24" fmla="*/ 8 w 236"/>
                <a:gd name="T25" fmla="*/ 99 h 237"/>
                <a:gd name="T26" fmla="*/ 0 w 236"/>
                <a:gd name="T27" fmla="*/ 126 h 237"/>
                <a:gd name="T28" fmla="*/ 4 w 236"/>
                <a:gd name="T29" fmla="*/ 152 h 237"/>
                <a:gd name="T30" fmla="*/ 22 w 236"/>
                <a:gd name="T31" fmla="*/ 174 h 237"/>
                <a:gd name="T32" fmla="*/ 32 w 236"/>
                <a:gd name="T33" fmla="*/ 200 h 237"/>
                <a:gd name="T34" fmla="*/ 52 w 236"/>
                <a:gd name="T35" fmla="*/ 217 h 237"/>
                <a:gd name="T36" fmla="*/ 80 w 236"/>
                <a:gd name="T37" fmla="*/ 223 h 237"/>
                <a:gd name="T38" fmla="*/ 104 w 236"/>
                <a:gd name="T39" fmla="*/ 236 h 237"/>
                <a:gd name="T40" fmla="*/ 131 w 236"/>
                <a:gd name="T41" fmla="*/ 236 h 237"/>
                <a:gd name="T42" fmla="*/ 156 w 236"/>
                <a:gd name="T43" fmla="*/ 223 h 237"/>
                <a:gd name="T44" fmla="*/ 183 w 236"/>
                <a:gd name="T45" fmla="*/ 217 h 237"/>
                <a:gd name="T46" fmla="*/ 203 w 236"/>
                <a:gd name="T47" fmla="*/ 200 h 237"/>
                <a:gd name="T48" fmla="*/ 214 w 236"/>
                <a:gd name="T49" fmla="*/ 174 h 237"/>
                <a:gd name="T50" fmla="*/ 231 w 236"/>
                <a:gd name="T51" fmla="*/ 152 h 237"/>
                <a:gd name="T52" fmla="*/ 236 w 236"/>
                <a:gd name="T53" fmla="*/ 126 h 237"/>
                <a:gd name="T54" fmla="*/ 177 w 236"/>
                <a:gd name="T55" fmla="*/ 66 h 237"/>
                <a:gd name="T56" fmla="*/ 177 w 236"/>
                <a:gd name="T57" fmla="*/ 132 h 237"/>
                <a:gd name="T58" fmla="*/ 140 w 236"/>
                <a:gd name="T59" fmla="*/ 99 h 237"/>
                <a:gd name="T60" fmla="*/ 208 w 236"/>
                <a:gd name="T61" fmla="*/ 78 h 237"/>
                <a:gd name="T62" fmla="*/ 128 w 236"/>
                <a:gd name="T63" fmla="*/ 188 h 237"/>
                <a:gd name="T64" fmla="*/ 181 w 236"/>
                <a:gd name="T65" fmla="*/ 150 h 237"/>
                <a:gd name="T66" fmla="*/ 100 w 236"/>
                <a:gd name="T67" fmla="*/ 143 h 237"/>
                <a:gd name="T68" fmla="*/ 62 w 236"/>
                <a:gd name="T69" fmla="*/ 196 h 237"/>
                <a:gd name="T70" fmla="*/ 85 w 236"/>
                <a:gd name="T71" fmla="*/ 56 h 237"/>
                <a:gd name="T72" fmla="*/ 118 w 236"/>
                <a:gd name="T73" fmla="*/ 132 h 237"/>
                <a:gd name="T74" fmla="*/ 107 w 236"/>
                <a:gd name="T75" fmla="*/ 20 h 237"/>
                <a:gd name="T76" fmla="*/ 91 w 236"/>
                <a:gd name="T77" fmla="*/ 82 h 237"/>
                <a:gd name="T78" fmla="*/ 107 w 236"/>
                <a:gd name="T79" fmla="*/ 20 h 237"/>
                <a:gd name="T80" fmla="*/ 87 w 236"/>
                <a:gd name="T81" fmla="*/ 84 h 237"/>
                <a:gd name="T82" fmla="*/ 29 w 236"/>
                <a:gd name="T83" fmla="*/ 114 h 237"/>
                <a:gd name="T84" fmla="*/ 58 w 236"/>
                <a:gd name="T85" fmla="*/ 136 h 237"/>
                <a:gd name="T86" fmla="*/ 81 w 236"/>
                <a:gd name="T87" fmla="*/ 132 h 237"/>
                <a:gd name="T88" fmla="*/ 21 w 236"/>
                <a:gd name="T89" fmla="*/ 98 h 237"/>
                <a:gd name="T90" fmla="*/ 111 w 236"/>
                <a:gd name="T91" fmla="*/ 191 h 237"/>
                <a:gd name="T92" fmla="*/ 125 w 236"/>
                <a:gd name="T93" fmla="*/ 148 h 237"/>
                <a:gd name="T94" fmla="*/ 155 w 236"/>
                <a:gd name="T95" fmla="*/ 206 h 237"/>
                <a:gd name="T96" fmla="*/ 81 w 236"/>
                <a:gd name="T97" fmla="*/ 206 h 237"/>
                <a:gd name="T98" fmla="*/ 143 w 236"/>
                <a:gd name="T99" fmla="*/ 134 h 237"/>
                <a:gd name="T100" fmla="*/ 189 w 236"/>
                <a:gd name="T101" fmla="*/ 1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" h="237">
                  <a:moveTo>
                    <a:pt x="229" y="118"/>
                  </a:moveTo>
                  <a:cubicBezTo>
                    <a:pt x="229" y="114"/>
                    <a:pt x="232" y="111"/>
                    <a:pt x="236" y="111"/>
                  </a:cubicBezTo>
                  <a:cubicBezTo>
                    <a:pt x="236" y="109"/>
                    <a:pt x="235" y="107"/>
                    <a:pt x="235" y="105"/>
                  </a:cubicBezTo>
                  <a:cubicBezTo>
                    <a:pt x="231" y="106"/>
                    <a:pt x="228" y="103"/>
                    <a:pt x="227" y="99"/>
                  </a:cubicBezTo>
                  <a:cubicBezTo>
                    <a:pt x="226" y="95"/>
                    <a:pt x="229" y="91"/>
                    <a:pt x="233" y="91"/>
                  </a:cubicBezTo>
                  <a:cubicBezTo>
                    <a:pt x="232" y="89"/>
                    <a:pt x="232" y="87"/>
                    <a:pt x="231" y="85"/>
                  </a:cubicBezTo>
                  <a:cubicBezTo>
                    <a:pt x="227" y="86"/>
                    <a:pt x="223" y="84"/>
                    <a:pt x="222" y="81"/>
                  </a:cubicBezTo>
                  <a:cubicBezTo>
                    <a:pt x="220" y="77"/>
                    <a:pt x="222" y="73"/>
                    <a:pt x="226" y="71"/>
                  </a:cubicBezTo>
                  <a:cubicBezTo>
                    <a:pt x="225" y="69"/>
                    <a:pt x="225" y="68"/>
                    <a:pt x="224" y="66"/>
                  </a:cubicBezTo>
                  <a:cubicBezTo>
                    <a:pt x="220" y="68"/>
                    <a:pt x="216" y="66"/>
                    <a:pt x="214" y="63"/>
                  </a:cubicBezTo>
                  <a:cubicBezTo>
                    <a:pt x="212" y="60"/>
                    <a:pt x="213" y="55"/>
                    <a:pt x="216" y="53"/>
                  </a:cubicBezTo>
                  <a:cubicBezTo>
                    <a:pt x="215" y="51"/>
                    <a:pt x="214" y="50"/>
                    <a:pt x="213" y="48"/>
                  </a:cubicBezTo>
                  <a:cubicBezTo>
                    <a:pt x="210" y="51"/>
                    <a:pt x="205" y="50"/>
                    <a:pt x="203" y="47"/>
                  </a:cubicBezTo>
                  <a:cubicBezTo>
                    <a:pt x="200" y="44"/>
                    <a:pt x="200" y="40"/>
                    <a:pt x="203" y="37"/>
                  </a:cubicBezTo>
                  <a:cubicBezTo>
                    <a:pt x="202" y="35"/>
                    <a:pt x="201" y="34"/>
                    <a:pt x="199" y="33"/>
                  </a:cubicBezTo>
                  <a:cubicBezTo>
                    <a:pt x="197" y="36"/>
                    <a:pt x="192" y="36"/>
                    <a:pt x="189" y="34"/>
                  </a:cubicBezTo>
                  <a:cubicBezTo>
                    <a:pt x="186" y="31"/>
                    <a:pt x="185" y="26"/>
                    <a:pt x="188" y="23"/>
                  </a:cubicBezTo>
                  <a:cubicBezTo>
                    <a:pt x="186" y="22"/>
                    <a:pt x="185" y="21"/>
                    <a:pt x="183" y="20"/>
                  </a:cubicBezTo>
                  <a:cubicBezTo>
                    <a:pt x="181" y="23"/>
                    <a:pt x="177" y="24"/>
                    <a:pt x="173" y="22"/>
                  </a:cubicBezTo>
                  <a:cubicBezTo>
                    <a:pt x="170" y="20"/>
                    <a:pt x="168" y="16"/>
                    <a:pt x="170" y="12"/>
                  </a:cubicBezTo>
                  <a:cubicBezTo>
                    <a:pt x="169" y="12"/>
                    <a:pt x="167" y="11"/>
                    <a:pt x="165" y="10"/>
                  </a:cubicBezTo>
                  <a:cubicBezTo>
                    <a:pt x="164" y="14"/>
                    <a:pt x="159" y="16"/>
                    <a:pt x="156" y="14"/>
                  </a:cubicBezTo>
                  <a:cubicBezTo>
                    <a:pt x="152" y="13"/>
                    <a:pt x="150" y="9"/>
                    <a:pt x="151" y="5"/>
                  </a:cubicBezTo>
                  <a:cubicBezTo>
                    <a:pt x="149" y="4"/>
                    <a:pt x="147" y="4"/>
                    <a:pt x="145" y="3"/>
                  </a:cubicBezTo>
                  <a:cubicBezTo>
                    <a:pt x="145" y="7"/>
                    <a:pt x="141" y="10"/>
                    <a:pt x="137" y="9"/>
                  </a:cubicBezTo>
                  <a:cubicBezTo>
                    <a:pt x="133" y="9"/>
                    <a:pt x="130" y="5"/>
                    <a:pt x="131" y="1"/>
                  </a:cubicBezTo>
                  <a:cubicBezTo>
                    <a:pt x="129" y="1"/>
                    <a:pt x="127" y="0"/>
                    <a:pt x="125" y="0"/>
                  </a:cubicBezTo>
                  <a:cubicBezTo>
                    <a:pt x="125" y="4"/>
                    <a:pt x="122" y="8"/>
                    <a:pt x="118" y="8"/>
                  </a:cubicBezTo>
                  <a:cubicBezTo>
                    <a:pt x="114" y="8"/>
                    <a:pt x="110" y="4"/>
                    <a:pt x="110" y="0"/>
                  </a:cubicBezTo>
                  <a:cubicBezTo>
                    <a:pt x="108" y="0"/>
                    <a:pt x="106" y="1"/>
                    <a:pt x="104" y="1"/>
                  </a:cubicBezTo>
                  <a:cubicBezTo>
                    <a:pt x="105" y="5"/>
                    <a:pt x="102" y="9"/>
                    <a:pt x="98" y="9"/>
                  </a:cubicBezTo>
                  <a:cubicBezTo>
                    <a:pt x="94" y="10"/>
                    <a:pt x="91" y="7"/>
                    <a:pt x="90" y="3"/>
                  </a:cubicBezTo>
                  <a:cubicBezTo>
                    <a:pt x="88" y="4"/>
                    <a:pt x="86" y="4"/>
                    <a:pt x="84" y="5"/>
                  </a:cubicBezTo>
                  <a:cubicBezTo>
                    <a:pt x="85" y="9"/>
                    <a:pt x="83" y="13"/>
                    <a:pt x="80" y="14"/>
                  </a:cubicBezTo>
                  <a:cubicBezTo>
                    <a:pt x="76" y="16"/>
                    <a:pt x="72" y="14"/>
                    <a:pt x="70" y="10"/>
                  </a:cubicBezTo>
                  <a:cubicBezTo>
                    <a:pt x="68" y="11"/>
                    <a:pt x="67" y="12"/>
                    <a:pt x="65" y="12"/>
                  </a:cubicBezTo>
                  <a:cubicBezTo>
                    <a:pt x="67" y="16"/>
                    <a:pt x="66" y="20"/>
                    <a:pt x="62" y="22"/>
                  </a:cubicBezTo>
                  <a:cubicBezTo>
                    <a:pt x="59" y="24"/>
                    <a:pt x="54" y="23"/>
                    <a:pt x="52" y="20"/>
                  </a:cubicBezTo>
                  <a:cubicBezTo>
                    <a:pt x="51" y="21"/>
                    <a:pt x="49" y="22"/>
                    <a:pt x="47" y="23"/>
                  </a:cubicBezTo>
                  <a:cubicBezTo>
                    <a:pt x="50" y="26"/>
                    <a:pt x="49" y="31"/>
                    <a:pt x="46" y="33"/>
                  </a:cubicBezTo>
                  <a:cubicBezTo>
                    <a:pt x="43" y="36"/>
                    <a:pt x="39" y="36"/>
                    <a:pt x="36" y="33"/>
                  </a:cubicBezTo>
                  <a:cubicBezTo>
                    <a:pt x="35" y="34"/>
                    <a:pt x="33" y="35"/>
                    <a:pt x="32" y="37"/>
                  </a:cubicBezTo>
                  <a:cubicBezTo>
                    <a:pt x="35" y="40"/>
                    <a:pt x="35" y="44"/>
                    <a:pt x="33" y="47"/>
                  </a:cubicBezTo>
                  <a:cubicBezTo>
                    <a:pt x="30" y="50"/>
                    <a:pt x="26" y="51"/>
                    <a:pt x="22" y="48"/>
                  </a:cubicBezTo>
                  <a:cubicBezTo>
                    <a:pt x="21" y="50"/>
                    <a:pt x="20" y="51"/>
                    <a:pt x="19" y="53"/>
                  </a:cubicBezTo>
                  <a:cubicBezTo>
                    <a:pt x="22" y="55"/>
                    <a:pt x="24" y="60"/>
                    <a:pt x="22" y="63"/>
                  </a:cubicBezTo>
                  <a:cubicBezTo>
                    <a:pt x="20" y="66"/>
                    <a:pt x="15" y="68"/>
                    <a:pt x="12" y="66"/>
                  </a:cubicBezTo>
                  <a:cubicBezTo>
                    <a:pt x="11" y="68"/>
                    <a:pt x="10" y="69"/>
                    <a:pt x="9" y="71"/>
                  </a:cubicBezTo>
                  <a:cubicBezTo>
                    <a:pt x="13" y="73"/>
                    <a:pt x="15" y="77"/>
                    <a:pt x="13" y="80"/>
                  </a:cubicBezTo>
                  <a:cubicBezTo>
                    <a:pt x="12" y="84"/>
                    <a:pt x="8" y="86"/>
                    <a:pt x="4" y="85"/>
                  </a:cubicBezTo>
                  <a:cubicBezTo>
                    <a:pt x="4" y="87"/>
                    <a:pt x="3" y="89"/>
                    <a:pt x="3" y="91"/>
                  </a:cubicBezTo>
                  <a:cubicBezTo>
                    <a:pt x="7" y="91"/>
                    <a:pt x="9" y="95"/>
                    <a:pt x="8" y="99"/>
                  </a:cubicBezTo>
                  <a:cubicBezTo>
                    <a:pt x="8" y="103"/>
                    <a:pt x="4" y="106"/>
                    <a:pt x="0" y="105"/>
                  </a:cubicBezTo>
                  <a:cubicBezTo>
                    <a:pt x="0" y="107"/>
                    <a:pt x="0" y="109"/>
                    <a:pt x="0" y="111"/>
                  </a:cubicBezTo>
                  <a:cubicBezTo>
                    <a:pt x="4" y="111"/>
                    <a:pt x="7" y="114"/>
                    <a:pt x="7" y="118"/>
                  </a:cubicBezTo>
                  <a:cubicBezTo>
                    <a:pt x="7" y="122"/>
                    <a:pt x="4" y="126"/>
                    <a:pt x="0" y="126"/>
                  </a:cubicBezTo>
                  <a:cubicBezTo>
                    <a:pt x="0" y="128"/>
                    <a:pt x="0" y="130"/>
                    <a:pt x="0" y="132"/>
                  </a:cubicBezTo>
                  <a:cubicBezTo>
                    <a:pt x="4" y="131"/>
                    <a:pt x="8" y="134"/>
                    <a:pt x="8" y="138"/>
                  </a:cubicBezTo>
                  <a:cubicBezTo>
                    <a:pt x="9" y="142"/>
                    <a:pt x="7" y="145"/>
                    <a:pt x="3" y="146"/>
                  </a:cubicBezTo>
                  <a:cubicBezTo>
                    <a:pt x="3" y="148"/>
                    <a:pt x="4" y="150"/>
                    <a:pt x="4" y="152"/>
                  </a:cubicBezTo>
                  <a:cubicBezTo>
                    <a:pt x="8" y="151"/>
                    <a:pt x="12" y="153"/>
                    <a:pt x="13" y="156"/>
                  </a:cubicBezTo>
                  <a:cubicBezTo>
                    <a:pt x="15" y="160"/>
                    <a:pt x="13" y="164"/>
                    <a:pt x="9" y="166"/>
                  </a:cubicBezTo>
                  <a:cubicBezTo>
                    <a:pt x="10" y="168"/>
                    <a:pt x="11" y="169"/>
                    <a:pt x="12" y="171"/>
                  </a:cubicBezTo>
                  <a:cubicBezTo>
                    <a:pt x="15" y="169"/>
                    <a:pt x="20" y="170"/>
                    <a:pt x="22" y="174"/>
                  </a:cubicBezTo>
                  <a:cubicBezTo>
                    <a:pt x="24" y="177"/>
                    <a:pt x="22" y="182"/>
                    <a:pt x="19" y="184"/>
                  </a:cubicBezTo>
                  <a:cubicBezTo>
                    <a:pt x="20" y="186"/>
                    <a:pt x="21" y="187"/>
                    <a:pt x="22" y="189"/>
                  </a:cubicBezTo>
                  <a:cubicBezTo>
                    <a:pt x="26" y="186"/>
                    <a:pt x="30" y="187"/>
                    <a:pt x="33" y="190"/>
                  </a:cubicBezTo>
                  <a:cubicBezTo>
                    <a:pt x="35" y="193"/>
                    <a:pt x="35" y="197"/>
                    <a:pt x="32" y="200"/>
                  </a:cubicBezTo>
                  <a:cubicBezTo>
                    <a:pt x="33" y="201"/>
                    <a:pt x="35" y="203"/>
                    <a:pt x="36" y="204"/>
                  </a:cubicBezTo>
                  <a:cubicBezTo>
                    <a:pt x="39" y="201"/>
                    <a:pt x="43" y="201"/>
                    <a:pt x="46" y="203"/>
                  </a:cubicBezTo>
                  <a:cubicBezTo>
                    <a:pt x="49" y="206"/>
                    <a:pt x="50" y="211"/>
                    <a:pt x="47" y="214"/>
                  </a:cubicBezTo>
                  <a:cubicBezTo>
                    <a:pt x="49" y="215"/>
                    <a:pt x="51" y="216"/>
                    <a:pt x="52" y="217"/>
                  </a:cubicBezTo>
                  <a:cubicBezTo>
                    <a:pt x="54" y="214"/>
                    <a:pt x="59" y="212"/>
                    <a:pt x="62" y="214"/>
                  </a:cubicBezTo>
                  <a:cubicBezTo>
                    <a:pt x="66" y="216"/>
                    <a:pt x="67" y="221"/>
                    <a:pt x="65" y="224"/>
                  </a:cubicBezTo>
                  <a:cubicBezTo>
                    <a:pt x="67" y="225"/>
                    <a:pt x="68" y="226"/>
                    <a:pt x="70" y="227"/>
                  </a:cubicBezTo>
                  <a:cubicBezTo>
                    <a:pt x="72" y="223"/>
                    <a:pt x="76" y="221"/>
                    <a:pt x="80" y="223"/>
                  </a:cubicBezTo>
                  <a:cubicBezTo>
                    <a:pt x="83" y="224"/>
                    <a:pt x="85" y="228"/>
                    <a:pt x="84" y="232"/>
                  </a:cubicBezTo>
                  <a:cubicBezTo>
                    <a:pt x="86" y="232"/>
                    <a:pt x="88" y="233"/>
                    <a:pt x="90" y="233"/>
                  </a:cubicBezTo>
                  <a:cubicBezTo>
                    <a:pt x="91" y="230"/>
                    <a:pt x="94" y="227"/>
                    <a:pt x="98" y="228"/>
                  </a:cubicBezTo>
                  <a:cubicBezTo>
                    <a:pt x="102" y="228"/>
                    <a:pt x="105" y="232"/>
                    <a:pt x="104" y="236"/>
                  </a:cubicBezTo>
                  <a:cubicBezTo>
                    <a:pt x="106" y="236"/>
                    <a:pt x="108" y="236"/>
                    <a:pt x="110" y="237"/>
                  </a:cubicBezTo>
                  <a:cubicBezTo>
                    <a:pt x="110" y="233"/>
                    <a:pt x="114" y="229"/>
                    <a:pt x="118" y="229"/>
                  </a:cubicBezTo>
                  <a:cubicBezTo>
                    <a:pt x="122" y="229"/>
                    <a:pt x="125" y="233"/>
                    <a:pt x="125" y="237"/>
                  </a:cubicBezTo>
                  <a:cubicBezTo>
                    <a:pt x="127" y="236"/>
                    <a:pt x="129" y="236"/>
                    <a:pt x="131" y="236"/>
                  </a:cubicBezTo>
                  <a:cubicBezTo>
                    <a:pt x="130" y="232"/>
                    <a:pt x="133" y="228"/>
                    <a:pt x="137" y="228"/>
                  </a:cubicBezTo>
                  <a:cubicBezTo>
                    <a:pt x="141" y="227"/>
                    <a:pt x="145" y="230"/>
                    <a:pt x="145" y="233"/>
                  </a:cubicBezTo>
                  <a:cubicBezTo>
                    <a:pt x="147" y="233"/>
                    <a:pt x="149" y="233"/>
                    <a:pt x="151" y="232"/>
                  </a:cubicBezTo>
                  <a:cubicBezTo>
                    <a:pt x="150" y="228"/>
                    <a:pt x="152" y="224"/>
                    <a:pt x="156" y="223"/>
                  </a:cubicBezTo>
                  <a:cubicBezTo>
                    <a:pt x="159" y="221"/>
                    <a:pt x="163" y="223"/>
                    <a:pt x="165" y="227"/>
                  </a:cubicBezTo>
                  <a:cubicBezTo>
                    <a:pt x="167" y="226"/>
                    <a:pt x="168" y="225"/>
                    <a:pt x="170" y="224"/>
                  </a:cubicBezTo>
                  <a:cubicBezTo>
                    <a:pt x="168" y="221"/>
                    <a:pt x="170" y="216"/>
                    <a:pt x="173" y="214"/>
                  </a:cubicBezTo>
                  <a:cubicBezTo>
                    <a:pt x="177" y="212"/>
                    <a:pt x="181" y="214"/>
                    <a:pt x="183" y="217"/>
                  </a:cubicBezTo>
                  <a:cubicBezTo>
                    <a:pt x="185" y="216"/>
                    <a:pt x="186" y="215"/>
                    <a:pt x="188" y="214"/>
                  </a:cubicBezTo>
                  <a:cubicBezTo>
                    <a:pt x="185" y="211"/>
                    <a:pt x="186" y="206"/>
                    <a:pt x="189" y="203"/>
                  </a:cubicBezTo>
                  <a:cubicBezTo>
                    <a:pt x="192" y="201"/>
                    <a:pt x="197" y="201"/>
                    <a:pt x="199" y="204"/>
                  </a:cubicBezTo>
                  <a:cubicBezTo>
                    <a:pt x="201" y="203"/>
                    <a:pt x="202" y="201"/>
                    <a:pt x="203" y="200"/>
                  </a:cubicBezTo>
                  <a:cubicBezTo>
                    <a:pt x="200" y="197"/>
                    <a:pt x="200" y="193"/>
                    <a:pt x="203" y="190"/>
                  </a:cubicBezTo>
                  <a:cubicBezTo>
                    <a:pt x="205" y="187"/>
                    <a:pt x="210" y="186"/>
                    <a:pt x="213" y="189"/>
                  </a:cubicBezTo>
                  <a:cubicBezTo>
                    <a:pt x="214" y="187"/>
                    <a:pt x="215" y="186"/>
                    <a:pt x="216" y="184"/>
                  </a:cubicBezTo>
                  <a:cubicBezTo>
                    <a:pt x="213" y="182"/>
                    <a:pt x="212" y="177"/>
                    <a:pt x="214" y="174"/>
                  </a:cubicBezTo>
                  <a:cubicBezTo>
                    <a:pt x="216" y="170"/>
                    <a:pt x="220" y="169"/>
                    <a:pt x="224" y="171"/>
                  </a:cubicBezTo>
                  <a:cubicBezTo>
                    <a:pt x="224" y="169"/>
                    <a:pt x="225" y="168"/>
                    <a:pt x="226" y="166"/>
                  </a:cubicBezTo>
                  <a:cubicBezTo>
                    <a:pt x="222" y="164"/>
                    <a:pt x="220" y="160"/>
                    <a:pt x="222" y="156"/>
                  </a:cubicBezTo>
                  <a:cubicBezTo>
                    <a:pt x="223" y="153"/>
                    <a:pt x="227" y="151"/>
                    <a:pt x="231" y="152"/>
                  </a:cubicBezTo>
                  <a:cubicBezTo>
                    <a:pt x="232" y="150"/>
                    <a:pt x="232" y="148"/>
                    <a:pt x="233" y="146"/>
                  </a:cubicBezTo>
                  <a:cubicBezTo>
                    <a:pt x="229" y="145"/>
                    <a:pt x="226" y="142"/>
                    <a:pt x="227" y="138"/>
                  </a:cubicBezTo>
                  <a:cubicBezTo>
                    <a:pt x="228" y="134"/>
                    <a:pt x="231" y="131"/>
                    <a:pt x="235" y="132"/>
                  </a:cubicBezTo>
                  <a:cubicBezTo>
                    <a:pt x="235" y="130"/>
                    <a:pt x="236" y="128"/>
                    <a:pt x="236" y="126"/>
                  </a:cubicBezTo>
                  <a:cubicBezTo>
                    <a:pt x="232" y="126"/>
                    <a:pt x="229" y="122"/>
                    <a:pt x="229" y="118"/>
                  </a:cubicBezTo>
                  <a:close/>
                  <a:moveTo>
                    <a:pt x="146" y="109"/>
                  </a:moveTo>
                  <a:cubicBezTo>
                    <a:pt x="141" y="92"/>
                    <a:pt x="150" y="74"/>
                    <a:pt x="167" y="68"/>
                  </a:cubicBezTo>
                  <a:cubicBezTo>
                    <a:pt x="170" y="67"/>
                    <a:pt x="174" y="66"/>
                    <a:pt x="177" y="66"/>
                  </a:cubicBezTo>
                  <a:cubicBezTo>
                    <a:pt x="191" y="66"/>
                    <a:pt x="204" y="75"/>
                    <a:pt x="208" y="89"/>
                  </a:cubicBezTo>
                  <a:cubicBezTo>
                    <a:pt x="214" y="106"/>
                    <a:pt x="204" y="125"/>
                    <a:pt x="187" y="130"/>
                  </a:cubicBezTo>
                  <a:cubicBezTo>
                    <a:pt x="184" y="131"/>
                    <a:pt x="181" y="132"/>
                    <a:pt x="177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63" y="132"/>
                    <a:pt x="151" y="123"/>
                    <a:pt x="146" y="109"/>
                  </a:cubicBezTo>
                  <a:close/>
                  <a:moveTo>
                    <a:pt x="177" y="62"/>
                  </a:moveTo>
                  <a:cubicBezTo>
                    <a:pt x="173" y="62"/>
                    <a:pt x="170" y="63"/>
                    <a:pt x="166" y="64"/>
                  </a:cubicBezTo>
                  <a:cubicBezTo>
                    <a:pt x="150" y="69"/>
                    <a:pt x="141" y="83"/>
                    <a:pt x="140" y="99"/>
                  </a:cubicBezTo>
                  <a:cubicBezTo>
                    <a:pt x="137" y="95"/>
                    <a:pt x="134" y="93"/>
                    <a:pt x="129" y="91"/>
                  </a:cubicBezTo>
                  <a:cubicBezTo>
                    <a:pt x="144" y="86"/>
                    <a:pt x="154" y="72"/>
                    <a:pt x="154" y="56"/>
                  </a:cubicBezTo>
                  <a:cubicBezTo>
                    <a:pt x="154" y="39"/>
                    <a:pt x="143" y="25"/>
                    <a:pt x="128" y="20"/>
                  </a:cubicBezTo>
                  <a:cubicBezTo>
                    <a:pt x="164" y="24"/>
                    <a:pt x="194" y="47"/>
                    <a:pt x="208" y="78"/>
                  </a:cubicBezTo>
                  <a:cubicBezTo>
                    <a:pt x="201" y="68"/>
                    <a:pt x="190" y="62"/>
                    <a:pt x="177" y="62"/>
                  </a:cubicBezTo>
                  <a:close/>
                  <a:moveTo>
                    <a:pt x="174" y="196"/>
                  </a:moveTo>
                  <a:cubicBezTo>
                    <a:pt x="168" y="200"/>
                    <a:pt x="161" y="202"/>
                    <a:pt x="155" y="202"/>
                  </a:cubicBezTo>
                  <a:cubicBezTo>
                    <a:pt x="144" y="202"/>
                    <a:pt x="134" y="197"/>
                    <a:pt x="128" y="188"/>
                  </a:cubicBezTo>
                  <a:cubicBezTo>
                    <a:pt x="123" y="181"/>
                    <a:pt x="121" y="173"/>
                    <a:pt x="122" y="164"/>
                  </a:cubicBezTo>
                  <a:cubicBezTo>
                    <a:pt x="124" y="155"/>
                    <a:pt x="128" y="148"/>
                    <a:pt x="135" y="143"/>
                  </a:cubicBezTo>
                  <a:cubicBezTo>
                    <a:pt x="141" y="139"/>
                    <a:pt x="148" y="137"/>
                    <a:pt x="154" y="137"/>
                  </a:cubicBezTo>
                  <a:cubicBezTo>
                    <a:pt x="165" y="137"/>
                    <a:pt x="175" y="142"/>
                    <a:pt x="181" y="150"/>
                  </a:cubicBezTo>
                  <a:cubicBezTo>
                    <a:pt x="191" y="165"/>
                    <a:pt x="188" y="185"/>
                    <a:pt x="174" y="196"/>
                  </a:cubicBezTo>
                  <a:close/>
                  <a:moveTo>
                    <a:pt x="54" y="150"/>
                  </a:moveTo>
                  <a:cubicBezTo>
                    <a:pt x="60" y="142"/>
                    <a:pt x="70" y="137"/>
                    <a:pt x="81" y="137"/>
                  </a:cubicBezTo>
                  <a:cubicBezTo>
                    <a:pt x="88" y="137"/>
                    <a:pt x="94" y="139"/>
                    <a:pt x="100" y="143"/>
                  </a:cubicBezTo>
                  <a:cubicBezTo>
                    <a:pt x="107" y="148"/>
                    <a:pt x="112" y="155"/>
                    <a:pt x="113" y="164"/>
                  </a:cubicBezTo>
                  <a:cubicBezTo>
                    <a:pt x="114" y="173"/>
                    <a:pt x="112" y="181"/>
                    <a:pt x="107" y="188"/>
                  </a:cubicBezTo>
                  <a:cubicBezTo>
                    <a:pt x="101" y="197"/>
                    <a:pt x="91" y="202"/>
                    <a:pt x="81" y="202"/>
                  </a:cubicBezTo>
                  <a:cubicBezTo>
                    <a:pt x="74" y="202"/>
                    <a:pt x="67" y="200"/>
                    <a:pt x="62" y="196"/>
                  </a:cubicBezTo>
                  <a:cubicBezTo>
                    <a:pt x="47" y="185"/>
                    <a:pt x="44" y="165"/>
                    <a:pt x="54" y="150"/>
                  </a:cubicBezTo>
                  <a:close/>
                  <a:moveTo>
                    <a:pt x="150" y="56"/>
                  </a:moveTo>
                  <a:cubicBezTo>
                    <a:pt x="150" y="74"/>
                    <a:pt x="136" y="88"/>
                    <a:pt x="118" y="88"/>
                  </a:cubicBezTo>
                  <a:cubicBezTo>
                    <a:pt x="100" y="88"/>
                    <a:pt x="85" y="74"/>
                    <a:pt x="85" y="56"/>
                  </a:cubicBezTo>
                  <a:cubicBezTo>
                    <a:pt x="85" y="38"/>
                    <a:pt x="100" y="23"/>
                    <a:pt x="118" y="23"/>
                  </a:cubicBezTo>
                  <a:cubicBezTo>
                    <a:pt x="136" y="23"/>
                    <a:pt x="150" y="38"/>
                    <a:pt x="150" y="56"/>
                  </a:cubicBezTo>
                  <a:close/>
                  <a:moveTo>
                    <a:pt x="131" y="118"/>
                  </a:moveTo>
                  <a:cubicBezTo>
                    <a:pt x="131" y="126"/>
                    <a:pt x="125" y="132"/>
                    <a:pt x="118" y="132"/>
                  </a:cubicBezTo>
                  <a:cubicBezTo>
                    <a:pt x="110" y="132"/>
                    <a:pt x="104" y="126"/>
                    <a:pt x="104" y="118"/>
                  </a:cubicBezTo>
                  <a:cubicBezTo>
                    <a:pt x="104" y="111"/>
                    <a:pt x="110" y="105"/>
                    <a:pt x="118" y="105"/>
                  </a:cubicBezTo>
                  <a:cubicBezTo>
                    <a:pt x="125" y="105"/>
                    <a:pt x="131" y="111"/>
                    <a:pt x="131" y="118"/>
                  </a:cubicBezTo>
                  <a:close/>
                  <a:moveTo>
                    <a:pt x="107" y="20"/>
                  </a:moveTo>
                  <a:cubicBezTo>
                    <a:pt x="92" y="25"/>
                    <a:pt x="81" y="39"/>
                    <a:pt x="81" y="56"/>
                  </a:cubicBezTo>
                  <a:cubicBezTo>
                    <a:pt x="81" y="72"/>
                    <a:pt x="91" y="86"/>
                    <a:pt x="106" y="91"/>
                  </a:cubicBezTo>
                  <a:cubicBezTo>
                    <a:pt x="102" y="93"/>
                    <a:pt x="98" y="95"/>
                    <a:pt x="95" y="99"/>
                  </a:cubicBezTo>
                  <a:cubicBezTo>
                    <a:pt x="95" y="93"/>
                    <a:pt x="93" y="88"/>
                    <a:pt x="91" y="82"/>
                  </a:cubicBezTo>
                  <a:cubicBezTo>
                    <a:pt x="86" y="74"/>
                    <a:pt x="79" y="67"/>
                    <a:pt x="69" y="64"/>
                  </a:cubicBezTo>
                  <a:cubicBezTo>
                    <a:pt x="66" y="63"/>
                    <a:pt x="62" y="62"/>
                    <a:pt x="58" y="62"/>
                  </a:cubicBezTo>
                  <a:cubicBezTo>
                    <a:pt x="46" y="62"/>
                    <a:pt x="34" y="68"/>
                    <a:pt x="28" y="78"/>
                  </a:cubicBezTo>
                  <a:cubicBezTo>
                    <a:pt x="42" y="47"/>
                    <a:pt x="72" y="24"/>
                    <a:pt x="107" y="20"/>
                  </a:cubicBezTo>
                  <a:close/>
                  <a:moveTo>
                    <a:pt x="27" y="89"/>
                  </a:moveTo>
                  <a:cubicBezTo>
                    <a:pt x="31" y="75"/>
                    <a:pt x="44" y="66"/>
                    <a:pt x="58" y="66"/>
                  </a:cubicBezTo>
                  <a:cubicBezTo>
                    <a:pt x="61" y="66"/>
                    <a:pt x="65" y="67"/>
                    <a:pt x="68" y="68"/>
                  </a:cubicBezTo>
                  <a:cubicBezTo>
                    <a:pt x="76" y="71"/>
                    <a:pt x="83" y="76"/>
                    <a:pt x="87" y="84"/>
                  </a:cubicBezTo>
                  <a:cubicBezTo>
                    <a:pt x="91" y="92"/>
                    <a:pt x="92" y="101"/>
                    <a:pt x="89" y="109"/>
                  </a:cubicBezTo>
                  <a:cubicBezTo>
                    <a:pt x="85" y="123"/>
                    <a:pt x="72" y="132"/>
                    <a:pt x="58" y="132"/>
                  </a:cubicBezTo>
                  <a:cubicBezTo>
                    <a:pt x="55" y="132"/>
                    <a:pt x="51" y="131"/>
                    <a:pt x="48" y="130"/>
                  </a:cubicBezTo>
                  <a:cubicBezTo>
                    <a:pt x="40" y="127"/>
                    <a:pt x="33" y="122"/>
                    <a:pt x="29" y="114"/>
                  </a:cubicBezTo>
                  <a:cubicBezTo>
                    <a:pt x="25" y="106"/>
                    <a:pt x="24" y="97"/>
                    <a:pt x="27" y="89"/>
                  </a:cubicBezTo>
                  <a:close/>
                  <a:moveTo>
                    <a:pt x="25" y="116"/>
                  </a:moveTo>
                  <a:cubicBezTo>
                    <a:pt x="30" y="125"/>
                    <a:pt x="37" y="131"/>
                    <a:pt x="47" y="134"/>
                  </a:cubicBezTo>
                  <a:cubicBezTo>
                    <a:pt x="50" y="135"/>
                    <a:pt x="54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70" y="136"/>
                    <a:pt x="81" y="130"/>
                    <a:pt x="88" y="121"/>
                  </a:cubicBezTo>
                  <a:cubicBezTo>
                    <a:pt x="88" y="126"/>
                    <a:pt x="90" y="130"/>
                    <a:pt x="92" y="134"/>
                  </a:cubicBezTo>
                  <a:cubicBezTo>
                    <a:pt x="88" y="133"/>
                    <a:pt x="85" y="132"/>
                    <a:pt x="81" y="132"/>
                  </a:cubicBezTo>
                  <a:cubicBezTo>
                    <a:pt x="69" y="132"/>
                    <a:pt x="58" y="138"/>
                    <a:pt x="51" y="148"/>
                  </a:cubicBezTo>
                  <a:cubicBezTo>
                    <a:pt x="41" y="161"/>
                    <a:pt x="42" y="179"/>
                    <a:pt x="51" y="191"/>
                  </a:cubicBezTo>
                  <a:cubicBezTo>
                    <a:pt x="31" y="173"/>
                    <a:pt x="19" y="147"/>
                    <a:pt x="19" y="118"/>
                  </a:cubicBezTo>
                  <a:cubicBezTo>
                    <a:pt x="19" y="112"/>
                    <a:pt x="20" y="105"/>
                    <a:pt x="21" y="98"/>
                  </a:cubicBezTo>
                  <a:cubicBezTo>
                    <a:pt x="21" y="104"/>
                    <a:pt x="22" y="110"/>
                    <a:pt x="25" y="116"/>
                  </a:cubicBezTo>
                  <a:close/>
                  <a:moveTo>
                    <a:pt x="81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93" y="206"/>
                    <a:pt x="104" y="200"/>
                    <a:pt x="111" y="191"/>
                  </a:cubicBezTo>
                  <a:cubicBezTo>
                    <a:pt x="116" y="183"/>
                    <a:pt x="119" y="173"/>
                    <a:pt x="117" y="163"/>
                  </a:cubicBezTo>
                  <a:cubicBezTo>
                    <a:pt x="116" y="158"/>
                    <a:pt x="114" y="152"/>
                    <a:pt x="111" y="148"/>
                  </a:cubicBezTo>
                  <a:cubicBezTo>
                    <a:pt x="113" y="148"/>
                    <a:pt x="115" y="148"/>
                    <a:pt x="118" y="148"/>
                  </a:cubicBezTo>
                  <a:cubicBezTo>
                    <a:pt x="120" y="148"/>
                    <a:pt x="122" y="148"/>
                    <a:pt x="125" y="148"/>
                  </a:cubicBezTo>
                  <a:cubicBezTo>
                    <a:pt x="121" y="152"/>
                    <a:pt x="119" y="158"/>
                    <a:pt x="118" y="163"/>
                  </a:cubicBezTo>
                  <a:cubicBezTo>
                    <a:pt x="117" y="173"/>
                    <a:pt x="119" y="183"/>
                    <a:pt x="125" y="191"/>
                  </a:cubicBezTo>
                  <a:cubicBezTo>
                    <a:pt x="132" y="200"/>
                    <a:pt x="143" y="206"/>
                    <a:pt x="155" y="206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59" y="206"/>
                    <a:pt x="163" y="205"/>
                    <a:pt x="167" y="204"/>
                  </a:cubicBezTo>
                  <a:cubicBezTo>
                    <a:pt x="152" y="212"/>
                    <a:pt x="135" y="217"/>
                    <a:pt x="118" y="217"/>
                  </a:cubicBezTo>
                  <a:cubicBezTo>
                    <a:pt x="100" y="217"/>
                    <a:pt x="83" y="212"/>
                    <a:pt x="69" y="204"/>
                  </a:cubicBezTo>
                  <a:cubicBezTo>
                    <a:pt x="73" y="205"/>
                    <a:pt x="77" y="206"/>
                    <a:pt x="81" y="206"/>
                  </a:cubicBezTo>
                  <a:close/>
                  <a:moveTo>
                    <a:pt x="184" y="191"/>
                  </a:moveTo>
                  <a:cubicBezTo>
                    <a:pt x="193" y="179"/>
                    <a:pt x="194" y="161"/>
                    <a:pt x="184" y="148"/>
                  </a:cubicBezTo>
                  <a:cubicBezTo>
                    <a:pt x="177" y="138"/>
                    <a:pt x="166" y="132"/>
                    <a:pt x="154" y="132"/>
                  </a:cubicBezTo>
                  <a:cubicBezTo>
                    <a:pt x="151" y="132"/>
                    <a:pt x="147" y="133"/>
                    <a:pt x="143" y="134"/>
                  </a:cubicBezTo>
                  <a:cubicBezTo>
                    <a:pt x="146" y="130"/>
                    <a:pt x="147" y="126"/>
                    <a:pt x="148" y="121"/>
                  </a:cubicBezTo>
                  <a:cubicBezTo>
                    <a:pt x="154" y="130"/>
                    <a:pt x="165" y="136"/>
                    <a:pt x="177" y="136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81" y="136"/>
                    <a:pt x="185" y="135"/>
                    <a:pt x="189" y="134"/>
                  </a:cubicBezTo>
                  <a:cubicBezTo>
                    <a:pt x="205" y="129"/>
                    <a:pt x="214" y="114"/>
                    <a:pt x="214" y="98"/>
                  </a:cubicBezTo>
                  <a:cubicBezTo>
                    <a:pt x="215" y="105"/>
                    <a:pt x="216" y="112"/>
                    <a:pt x="216" y="118"/>
                  </a:cubicBezTo>
                  <a:cubicBezTo>
                    <a:pt x="216" y="147"/>
                    <a:pt x="204" y="173"/>
                    <a:pt x="184" y="191"/>
                  </a:cubicBezTo>
                  <a:close/>
                </a:path>
              </a:pathLst>
            </a:custGeom>
            <a:solidFill>
              <a:srgbClr val="F49D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69" name="Freeform 89">
              <a:extLst>
                <a:ext uri="{FF2B5EF4-FFF2-40B4-BE49-F238E27FC236}">
                  <a16:creationId xmlns:a16="http://schemas.microsoft.com/office/drawing/2014/main" id="{BFB295C9-B4B0-4DEC-86EC-94456485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182" y="3623411"/>
              <a:ext cx="833624" cy="199376"/>
            </a:xfrm>
            <a:custGeom>
              <a:avLst/>
              <a:gdLst>
                <a:gd name="T0" fmla="*/ 6 w 353"/>
                <a:gd name="T1" fmla="*/ 0 h 84"/>
                <a:gd name="T2" fmla="*/ 316 w 353"/>
                <a:gd name="T3" fmla="*/ 0 h 84"/>
                <a:gd name="T4" fmla="*/ 353 w 353"/>
                <a:gd name="T5" fmla="*/ 36 h 84"/>
                <a:gd name="T6" fmla="*/ 245 w 353"/>
                <a:gd name="T7" fmla="*/ 36 h 84"/>
                <a:gd name="T8" fmla="*/ 112 w 353"/>
                <a:gd name="T9" fmla="*/ 63 h 84"/>
                <a:gd name="T10" fmla="*/ 59 w 353"/>
                <a:gd name="T11" fmla="*/ 63 h 84"/>
                <a:gd name="T12" fmla="*/ 6 w 353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84">
                  <a:moveTo>
                    <a:pt x="6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6" y="0"/>
                    <a:pt x="353" y="5"/>
                    <a:pt x="353" y="36"/>
                  </a:cubicBezTo>
                  <a:cubicBezTo>
                    <a:pt x="245" y="36"/>
                    <a:pt x="245" y="36"/>
                    <a:pt x="245" y="36"/>
                  </a:cubicBezTo>
                  <a:cubicBezTo>
                    <a:pt x="245" y="36"/>
                    <a:pt x="137" y="41"/>
                    <a:pt x="112" y="63"/>
                  </a:cubicBezTo>
                  <a:cubicBezTo>
                    <a:pt x="88" y="84"/>
                    <a:pt x="59" y="63"/>
                    <a:pt x="59" y="63"/>
                  </a:cubicBezTo>
                  <a:cubicBezTo>
                    <a:pt x="59" y="63"/>
                    <a:pt x="0" y="23"/>
                    <a:pt x="6" y="0"/>
                  </a:cubicBezTo>
                  <a:close/>
                </a:path>
              </a:pathLst>
            </a:custGeom>
            <a:solidFill>
              <a:srgbClr val="F13B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70" name="Freeform 179">
              <a:extLst>
                <a:ext uri="{FF2B5EF4-FFF2-40B4-BE49-F238E27FC236}">
                  <a16:creationId xmlns:a16="http://schemas.microsoft.com/office/drawing/2014/main" id="{2CE69C35-D6FF-4A62-8F53-DF7C8396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488" y="3767886"/>
              <a:ext cx="523001" cy="453653"/>
            </a:xfrm>
            <a:custGeom>
              <a:avLst/>
              <a:gdLst>
                <a:gd name="T0" fmla="*/ 148 w 221"/>
                <a:gd name="T1" fmla="*/ 192 h 192"/>
                <a:gd name="T2" fmla="*/ 36 w 221"/>
                <a:gd name="T3" fmla="*/ 192 h 192"/>
                <a:gd name="T4" fmla="*/ 17 w 221"/>
                <a:gd name="T5" fmla="*/ 173 h 192"/>
                <a:gd name="T6" fmla="*/ 36 w 221"/>
                <a:gd name="T7" fmla="*/ 153 h 192"/>
                <a:gd name="T8" fmla="*/ 142 w 221"/>
                <a:gd name="T9" fmla="*/ 153 h 192"/>
                <a:gd name="T10" fmla="*/ 180 w 221"/>
                <a:gd name="T11" fmla="*/ 99 h 192"/>
                <a:gd name="T12" fmla="*/ 141 w 221"/>
                <a:gd name="T13" fmla="*/ 39 h 192"/>
                <a:gd name="T14" fmla="*/ 19 w 221"/>
                <a:gd name="T15" fmla="*/ 39 h 192"/>
                <a:gd name="T16" fmla="*/ 0 w 221"/>
                <a:gd name="T17" fmla="*/ 19 h 192"/>
                <a:gd name="T18" fmla="*/ 19 w 221"/>
                <a:gd name="T19" fmla="*/ 0 h 192"/>
                <a:gd name="T20" fmla="*/ 148 w 221"/>
                <a:gd name="T21" fmla="*/ 0 h 192"/>
                <a:gd name="T22" fmla="*/ 159 w 221"/>
                <a:gd name="T23" fmla="*/ 4 h 192"/>
                <a:gd name="T24" fmla="*/ 219 w 221"/>
                <a:gd name="T25" fmla="*/ 101 h 192"/>
                <a:gd name="T26" fmla="*/ 157 w 221"/>
                <a:gd name="T27" fmla="*/ 190 h 192"/>
                <a:gd name="T28" fmla="*/ 148 w 221"/>
                <a:gd name="T2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192">
                  <a:moveTo>
                    <a:pt x="148" y="192"/>
                  </a:moveTo>
                  <a:cubicBezTo>
                    <a:pt x="36" y="192"/>
                    <a:pt x="36" y="192"/>
                    <a:pt x="36" y="192"/>
                  </a:cubicBezTo>
                  <a:cubicBezTo>
                    <a:pt x="26" y="192"/>
                    <a:pt x="17" y="183"/>
                    <a:pt x="17" y="173"/>
                  </a:cubicBezTo>
                  <a:cubicBezTo>
                    <a:pt x="17" y="162"/>
                    <a:pt x="26" y="153"/>
                    <a:pt x="36" y="153"/>
                  </a:cubicBezTo>
                  <a:cubicBezTo>
                    <a:pt x="142" y="153"/>
                    <a:pt x="142" y="153"/>
                    <a:pt x="142" y="153"/>
                  </a:cubicBezTo>
                  <a:cubicBezTo>
                    <a:pt x="155" y="144"/>
                    <a:pt x="179" y="123"/>
                    <a:pt x="180" y="99"/>
                  </a:cubicBezTo>
                  <a:cubicBezTo>
                    <a:pt x="181" y="79"/>
                    <a:pt x="168" y="59"/>
                    <a:pt x="14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2" y="0"/>
                    <a:pt x="156" y="1"/>
                    <a:pt x="159" y="4"/>
                  </a:cubicBezTo>
                  <a:cubicBezTo>
                    <a:pt x="201" y="34"/>
                    <a:pt x="221" y="66"/>
                    <a:pt x="219" y="101"/>
                  </a:cubicBezTo>
                  <a:cubicBezTo>
                    <a:pt x="217" y="154"/>
                    <a:pt x="160" y="188"/>
                    <a:pt x="157" y="190"/>
                  </a:cubicBezTo>
                  <a:cubicBezTo>
                    <a:pt x="154" y="191"/>
                    <a:pt x="151" y="192"/>
                    <a:pt x="148" y="192"/>
                  </a:cubicBezTo>
                  <a:close/>
                </a:path>
              </a:pathLst>
            </a:custGeom>
            <a:solidFill>
              <a:srgbClr val="9378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71" name="Freeform 181">
              <a:extLst>
                <a:ext uri="{FF2B5EF4-FFF2-40B4-BE49-F238E27FC236}">
                  <a16:creationId xmlns:a16="http://schemas.microsoft.com/office/drawing/2014/main" id="{FEE38862-B4EA-4A68-89CD-C70905752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844" y="5640288"/>
              <a:ext cx="21672" cy="499885"/>
            </a:xfrm>
            <a:custGeom>
              <a:avLst/>
              <a:gdLst>
                <a:gd name="T0" fmla="*/ 5 w 9"/>
                <a:gd name="T1" fmla="*/ 211 h 211"/>
                <a:gd name="T2" fmla="*/ 0 w 9"/>
                <a:gd name="T3" fmla="*/ 203 h 211"/>
                <a:gd name="T4" fmla="*/ 0 w 9"/>
                <a:gd name="T5" fmla="*/ 9 h 211"/>
                <a:gd name="T6" fmla="*/ 5 w 9"/>
                <a:gd name="T7" fmla="*/ 0 h 211"/>
                <a:gd name="T8" fmla="*/ 9 w 9"/>
                <a:gd name="T9" fmla="*/ 9 h 211"/>
                <a:gd name="T10" fmla="*/ 9 w 9"/>
                <a:gd name="T11" fmla="*/ 203 h 211"/>
                <a:gd name="T12" fmla="*/ 5 w 9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1">
                  <a:moveTo>
                    <a:pt x="5" y="211"/>
                  </a:moveTo>
                  <a:cubicBezTo>
                    <a:pt x="2" y="211"/>
                    <a:pt x="0" y="208"/>
                    <a:pt x="0" y="20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5" y="0"/>
                  </a:cubicBezTo>
                  <a:cubicBezTo>
                    <a:pt x="7" y="0"/>
                    <a:pt x="9" y="4"/>
                    <a:pt x="9" y="9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9" y="208"/>
                    <a:pt x="7" y="211"/>
                    <a:pt x="5" y="211"/>
                  </a:cubicBez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72" name="Freeform 93">
              <a:extLst>
                <a:ext uri="{FF2B5EF4-FFF2-40B4-BE49-F238E27FC236}">
                  <a16:creationId xmlns:a16="http://schemas.microsoft.com/office/drawing/2014/main" id="{CD50A7B7-D02A-4100-9AC4-FE4F30E27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2024" y="6085272"/>
              <a:ext cx="394418" cy="196487"/>
            </a:xfrm>
            <a:custGeom>
              <a:avLst/>
              <a:gdLst>
                <a:gd name="T0" fmla="*/ 148 w 167"/>
                <a:gd name="T1" fmla="*/ 35 h 83"/>
                <a:gd name="T2" fmla="*/ 32 w 167"/>
                <a:gd name="T3" fmla="*/ 4 h 83"/>
                <a:gd name="T4" fmla="*/ 4 w 167"/>
                <a:gd name="T5" fmla="*/ 20 h 83"/>
                <a:gd name="T6" fmla="*/ 20 w 167"/>
                <a:gd name="T7" fmla="*/ 48 h 83"/>
                <a:gd name="T8" fmla="*/ 136 w 167"/>
                <a:gd name="T9" fmla="*/ 80 h 83"/>
                <a:gd name="T10" fmla="*/ 164 w 167"/>
                <a:gd name="T11" fmla="*/ 63 h 83"/>
                <a:gd name="T12" fmla="*/ 148 w 167"/>
                <a:gd name="T13" fmla="*/ 35 h 83"/>
                <a:gd name="T14" fmla="*/ 79 w 167"/>
                <a:gd name="T15" fmla="*/ 60 h 83"/>
                <a:gd name="T16" fmla="*/ 66 w 167"/>
                <a:gd name="T17" fmla="*/ 37 h 83"/>
                <a:gd name="T18" fmla="*/ 89 w 167"/>
                <a:gd name="T19" fmla="*/ 24 h 83"/>
                <a:gd name="T20" fmla="*/ 102 w 167"/>
                <a:gd name="T21" fmla="*/ 47 h 83"/>
                <a:gd name="T22" fmla="*/ 79 w 167"/>
                <a:gd name="T23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83">
                  <a:moveTo>
                    <a:pt x="148" y="35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20" y="0"/>
                    <a:pt x="7" y="8"/>
                    <a:pt x="4" y="20"/>
                  </a:cubicBezTo>
                  <a:cubicBezTo>
                    <a:pt x="0" y="32"/>
                    <a:pt x="8" y="45"/>
                    <a:pt x="20" y="48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48" y="83"/>
                    <a:pt x="161" y="76"/>
                    <a:pt x="164" y="63"/>
                  </a:cubicBezTo>
                  <a:cubicBezTo>
                    <a:pt x="167" y="51"/>
                    <a:pt x="160" y="38"/>
                    <a:pt x="148" y="35"/>
                  </a:cubicBezTo>
                  <a:close/>
                  <a:moveTo>
                    <a:pt x="79" y="60"/>
                  </a:moveTo>
                  <a:cubicBezTo>
                    <a:pt x="69" y="57"/>
                    <a:pt x="63" y="47"/>
                    <a:pt x="66" y="37"/>
                  </a:cubicBezTo>
                  <a:cubicBezTo>
                    <a:pt x="69" y="27"/>
                    <a:pt x="79" y="21"/>
                    <a:pt x="89" y="24"/>
                  </a:cubicBezTo>
                  <a:cubicBezTo>
                    <a:pt x="99" y="26"/>
                    <a:pt x="105" y="37"/>
                    <a:pt x="102" y="47"/>
                  </a:cubicBezTo>
                  <a:cubicBezTo>
                    <a:pt x="99" y="57"/>
                    <a:pt x="89" y="62"/>
                    <a:pt x="79" y="60"/>
                  </a:cubicBezTo>
                  <a:close/>
                </a:path>
              </a:pathLst>
            </a:custGeom>
            <a:solidFill>
              <a:srgbClr val="AC59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73" name="Oval 187">
            <a:extLst>
              <a:ext uri="{FF2B5EF4-FFF2-40B4-BE49-F238E27FC236}">
                <a16:creationId xmlns:a16="http://schemas.microsoft.com/office/drawing/2014/main" id="{66B5A4A5-6B3A-4000-A018-F0C61E32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991" y="3659367"/>
            <a:ext cx="305848" cy="281531"/>
          </a:xfrm>
          <a:prstGeom prst="ellipse">
            <a:avLst/>
          </a:prstGeom>
          <a:solidFill>
            <a:srgbClr val="00BBD6"/>
          </a:solidFill>
          <a:ln w="12700">
            <a:solidFill>
              <a:srgbClr val="44546A">
                <a:lumMod val="20000"/>
                <a:lumOff val="80000"/>
              </a:srgbClr>
            </a:solidFill>
            <a:round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/>
              </a:rPr>
              <a:t>3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DC8AD509-4C22-4FC6-8BC5-1FBBC529BFC4}"/>
              </a:ext>
            </a:extLst>
          </p:cNvPr>
          <p:cNvSpPr txBox="1"/>
          <p:nvPr/>
        </p:nvSpPr>
        <p:spPr>
          <a:xfrm>
            <a:off x="328151" y="3981709"/>
            <a:ext cx="3394206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rtl="0"/>
            <a:r>
              <a:rPr lang="ar-EG" altLang="zh-CN" sz="2400" b="1" dirty="0">
                <a:solidFill>
                  <a:srgbClr val="44546A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ممارسه الرياضه بانتظام ومضغ الطعام جيدا </a:t>
            </a:r>
            <a:endParaRPr lang="en-US" altLang="zh-CN" sz="2400" b="1" dirty="0">
              <a:solidFill>
                <a:srgbClr val="44546A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75" name="Oval 125">
            <a:extLst>
              <a:ext uri="{FF2B5EF4-FFF2-40B4-BE49-F238E27FC236}">
                <a16:creationId xmlns:a16="http://schemas.microsoft.com/office/drawing/2014/main" id="{D1393904-A13B-433B-B74F-4CF06A18CDF8}"/>
              </a:ext>
            </a:extLst>
          </p:cNvPr>
          <p:cNvSpPr/>
          <p:nvPr/>
        </p:nvSpPr>
        <p:spPr>
          <a:xfrm>
            <a:off x="5841609" y="1288565"/>
            <a:ext cx="558807" cy="558807"/>
          </a:xfrm>
          <a:prstGeom prst="ellipse">
            <a:avLst/>
          </a:prstGeom>
          <a:solidFill>
            <a:srgbClr val="B2D235"/>
          </a:solidFill>
          <a:ln w="12700" cap="flat" cmpd="sng" algn="ctr">
            <a:solidFill>
              <a:srgbClr val="44546A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084DA7C-F8EF-45E5-8DF6-2B10BF180568}"/>
              </a:ext>
            </a:extLst>
          </p:cNvPr>
          <p:cNvSpPr txBox="1"/>
          <p:nvPr/>
        </p:nvSpPr>
        <p:spPr>
          <a:xfrm>
            <a:off x="8610184" y="3999147"/>
            <a:ext cx="3705341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rtl="0"/>
            <a:r>
              <a:rPr lang="ar-EG" sz="2400" b="1" dirty="0">
                <a:solidFill>
                  <a:srgbClr val="44546A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الابتعاد عن شراء الطعام من الباعه الجائلين حتي لا نصاب بالامراض </a:t>
            </a:r>
            <a:endParaRPr lang="en-US" altLang="zh-CN" sz="2400" b="1" dirty="0">
              <a:solidFill>
                <a:srgbClr val="44546A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77" name="Oval 129">
            <a:extLst>
              <a:ext uri="{FF2B5EF4-FFF2-40B4-BE49-F238E27FC236}">
                <a16:creationId xmlns:a16="http://schemas.microsoft.com/office/drawing/2014/main" id="{8954AE3D-57E2-4F5E-B616-F20C81832EF2}"/>
              </a:ext>
            </a:extLst>
          </p:cNvPr>
          <p:cNvSpPr/>
          <p:nvPr/>
        </p:nvSpPr>
        <p:spPr>
          <a:xfrm>
            <a:off x="1988872" y="3210569"/>
            <a:ext cx="558807" cy="558807"/>
          </a:xfrm>
          <a:prstGeom prst="ellipse">
            <a:avLst/>
          </a:prstGeom>
          <a:solidFill>
            <a:srgbClr val="00BBD6"/>
          </a:solidFill>
          <a:ln w="12700" cap="flat" cmpd="sng" algn="ctr">
            <a:solidFill>
              <a:srgbClr val="44546A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94DD78A-7C20-41CE-A577-C795BB4BA94D}"/>
              </a:ext>
            </a:extLst>
          </p:cNvPr>
          <p:cNvSpPr txBox="1"/>
          <p:nvPr/>
        </p:nvSpPr>
        <p:spPr>
          <a:xfrm flipH="1">
            <a:off x="1378810" y="2042215"/>
            <a:ext cx="9798238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rtl="0"/>
            <a:r>
              <a:rPr lang="ar-EG" altLang="zh-CN" sz="2400" b="1" dirty="0">
                <a:solidFill>
                  <a:srgbClr val="44546A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عدم الافراط في تناول الاطعمه التي تحتوي علي الكثير من المواد الدهنيه</a:t>
            </a:r>
            <a:endParaRPr lang="en-US" altLang="zh-CN" sz="2400" b="1" dirty="0">
              <a:solidFill>
                <a:srgbClr val="44546A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79" name="Oval 143">
            <a:extLst>
              <a:ext uri="{FF2B5EF4-FFF2-40B4-BE49-F238E27FC236}">
                <a16:creationId xmlns:a16="http://schemas.microsoft.com/office/drawing/2014/main" id="{ED6FB22D-1CB7-49E1-B870-9DDB8646B265}"/>
              </a:ext>
            </a:extLst>
          </p:cNvPr>
          <p:cNvSpPr/>
          <p:nvPr/>
        </p:nvSpPr>
        <p:spPr>
          <a:xfrm flipH="1">
            <a:off x="9868173" y="3210569"/>
            <a:ext cx="558807" cy="558807"/>
          </a:xfrm>
          <a:prstGeom prst="ellipse">
            <a:avLst/>
          </a:prstGeom>
          <a:solidFill>
            <a:srgbClr val="F49D15"/>
          </a:solidFill>
          <a:ln w="12700" cap="flat" cmpd="sng" algn="ctr">
            <a:solidFill>
              <a:srgbClr val="44546A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80" name="Freeform 28">
            <a:extLst>
              <a:ext uri="{FF2B5EF4-FFF2-40B4-BE49-F238E27FC236}">
                <a16:creationId xmlns:a16="http://schemas.microsoft.com/office/drawing/2014/main" id="{7994C67F-F0CA-4423-8A2C-E52FECCB6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528" y="3533739"/>
            <a:ext cx="300795" cy="251727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81" name="Freeform 47">
            <a:extLst>
              <a:ext uri="{FF2B5EF4-FFF2-40B4-BE49-F238E27FC236}">
                <a16:creationId xmlns:a16="http://schemas.microsoft.com/office/drawing/2014/main" id="{F703CC20-E3D3-41D8-8D85-EE60690C8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089" y="3358776"/>
            <a:ext cx="298660" cy="262393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82" name="Freeform 65">
            <a:extLst>
              <a:ext uri="{FF2B5EF4-FFF2-40B4-BE49-F238E27FC236}">
                <a16:creationId xmlns:a16="http://schemas.microsoft.com/office/drawing/2014/main" id="{522D1B3A-C08A-4F94-BC64-72BFDCEA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081" y="1441162"/>
            <a:ext cx="253861" cy="251727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83" name="Freeform 100">
            <a:extLst>
              <a:ext uri="{FF2B5EF4-FFF2-40B4-BE49-F238E27FC236}">
                <a16:creationId xmlns:a16="http://schemas.microsoft.com/office/drawing/2014/main" id="{30C5D57B-F778-40EE-A594-E26D995E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212" y="3916538"/>
            <a:ext cx="300792" cy="194128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84" name="Freeform 154">
            <a:extLst>
              <a:ext uri="{FF2B5EF4-FFF2-40B4-BE49-F238E27FC236}">
                <a16:creationId xmlns:a16="http://schemas.microsoft.com/office/drawing/2014/main" id="{768E7C85-541C-487F-9F4B-50123327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847" y="3272030"/>
            <a:ext cx="215461" cy="292260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AB42B9F7-3B72-4FA8-96D6-156AAF8A35B5}"/>
              </a:ext>
            </a:extLst>
          </p:cNvPr>
          <p:cNvSpPr txBox="1"/>
          <p:nvPr/>
        </p:nvSpPr>
        <p:spPr>
          <a:xfrm flipH="1">
            <a:off x="6659302" y="520378"/>
            <a:ext cx="5351141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rtl="0"/>
            <a:r>
              <a:rPr lang="ar-EG" sz="3200" b="1" dirty="0">
                <a:solidFill>
                  <a:srgbClr val="FF000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للمحافظه علي الجهاز الهضمي </a:t>
            </a:r>
            <a:endParaRPr lang="en-US" altLang="zh-CN" sz="3200" b="1" dirty="0">
              <a:solidFill>
                <a:srgbClr val="FF000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78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61" grpId="0" animBg="1"/>
      <p:bldP spid="273" grpId="0" animBg="1"/>
      <p:bldP spid="274" grpId="0"/>
      <p:bldP spid="275" grpId="0" animBg="1"/>
      <p:bldP spid="276" grpId="0"/>
      <p:bldP spid="277" grpId="0" animBg="1"/>
      <p:bldP spid="278" grpId="0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718" y="2022328"/>
            <a:ext cx="11673229" cy="70039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椭圆 11"/>
          <p:cNvSpPr/>
          <p:nvPr/>
        </p:nvSpPr>
        <p:spPr>
          <a:xfrm>
            <a:off x="5613436" y="511631"/>
            <a:ext cx="5834742" cy="5834740"/>
          </a:xfrm>
          <a:prstGeom prst="ellipse">
            <a:avLst/>
          </a:prstGeom>
          <a:solidFill>
            <a:srgbClr val="3C4856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06262" y="1004457"/>
            <a:ext cx="4849090" cy="4849088"/>
          </a:xfrm>
          <a:prstGeom prst="ellipse">
            <a:avLst/>
          </a:prstGeom>
          <a:solidFill>
            <a:schemeClr val="tx2">
              <a:alpha val="88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TextBox 64"/>
          <p:cNvSpPr>
            <a:spLocks noChangeArrowheads="1"/>
          </p:cNvSpPr>
          <p:nvPr/>
        </p:nvSpPr>
        <p:spPr bwMode="auto">
          <a:xfrm>
            <a:off x="5994854" y="3140470"/>
            <a:ext cx="4942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ar-EG" altLang="zh-CN" sz="4000" b="1" dirty="0">
                <a:solidFill>
                  <a:srgbClr val="FFC000"/>
                </a:solidFill>
                <a:latin typeface="Questv1" panose="01000500000000020006" pitchFamily="50" charset="-78"/>
                <a:ea typeface="微软雅黑" panose="020B0503020204020204" pitchFamily="34" charset="-122"/>
                <a:cs typeface="Questv1" panose="01000500000000020006" pitchFamily="50" charset="-78"/>
                <a:sym typeface="方正兰亭黑_GBK" panose="02000000000000000000" pitchFamily="2" charset="-122"/>
              </a:rPr>
              <a:t>شكرا لحسن متابعتكم </a:t>
            </a:r>
            <a:endParaRPr lang="en-US" altLang="zh-CN" sz="4000" b="1" dirty="0">
              <a:solidFill>
                <a:srgbClr val="FFC000"/>
              </a:solidFill>
              <a:latin typeface="Questv1" panose="01000500000000020006" pitchFamily="50" charset="-78"/>
              <a:ea typeface="微软雅黑" panose="020B0503020204020204" pitchFamily="34" charset="-122"/>
              <a:cs typeface="Questv1" panose="01000500000000020006" pitchFamily="50" charset="-78"/>
              <a:sym typeface="方正兰亭黑_GBK" panose="02000000000000000000" pitchFamily="2" charset="-122"/>
            </a:endParaRPr>
          </a:p>
        </p:txBody>
      </p:sp>
      <p:sp>
        <p:nvSpPr>
          <p:cNvPr id="14" name="TextBox 64"/>
          <p:cNvSpPr>
            <a:spLocks noChangeArrowheads="1"/>
          </p:cNvSpPr>
          <p:nvPr/>
        </p:nvSpPr>
        <p:spPr bwMode="auto">
          <a:xfrm>
            <a:off x="7867807" y="2022328"/>
            <a:ext cx="1326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ar-EG" altLang="zh-CN" sz="3200" b="1" dirty="0">
                <a:solidFill>
                  <a:schemeClr val="bg1"/>
                </a:solidFill>
                <a:latin typeface="Questv1" panose="01000500000000020006" pitchFamily="50" charset="-78"/>
                <a:ea typeface="微软雅黑" panose="020B0503020204020204" pitchFamily="34" charset="-122"/>
                <a:cs typeface="Questv1" panose="01000500000000020006" pitchFamily="50" charset="-78"/>
                <a:sym typeface="Calibri" panose="020F0502020204030204" pitchFamily="34" charset="0"/>
              </a:rPr>
              <a:t>الخاتمة</a:t>
            </a:r>
            <a:endParaRPr lang="en-US" altLang="zh-CN" sz="3200" b="1" dirty="0">
              <a:solidFill>
                <a:schemeClr val="bg1"/>
              </a:solidFill>
              <a:latin typeface="Questv1" panose="01000500000000020006" pitchFamily="50" charset="-78"/>
              <a:ea typeface="微软雅黑" panose="020B0503020204020204" pitchFamily="34" charset="-122"/>
              <a:cs typeface="Questv1" panose="01000500000000020006" pitchFamily="50" charset="-78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30807" y="2727973"/>
            <a:ext cx="360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50807" y="4790817"/>
            <a:ext cx="216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11" y="4480403"/>
            <a:ext cx="2327084" cy="20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63">
        <p:fade/>
      </p:transition>
    </mc:Choice>
    <mc:Fallback xmlns="">
      <p:transition spd="med" advTm="6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32E-6 4.81481E-6 L 0.13534 -0.3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0" y="-1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decel="10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-1.48148E-6 L 0.31576 -1.48148E-6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2.59259E-6 L -0.31979 2.59259E-6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1.85185E-6 L 0.17813 0.19931 " pathEditMode="relative" rAng="0" ptsTypes="AA">
                                      <p:cBhvr>
                                        <p:cTn id="63" dur="2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0" grpId="0" animBg="1"/>
      <p:bldP spid="10" grpId="1" animBg="1"/>
      <p:bldP spid="10" grpId="2" animBg="1"/>
      <p:bldP spid="13" grpId="0"/>
      <p:bldP spid="13" grpId="1"/>
      <p:bldP spid="13" grpId="2"/>
      <p:bldP spid="14" grpId="0"/>
      <p:bldP spid="14" grpId="1"/>
      <p:bldP spid="14" grpId="2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7745221" y="7111354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1432314" y="159053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500000000000000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4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47" name="Oval 46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3" name="Right Triangle 52"/>
          <p:cNvSpPr/>
          <p:nvPr/>
        </p:nvSpPr>
        <p:spPr>
          <a:xfrm flipV="1">
            <a:off x="-26516" y="-33255"/>
            <a:ext cx="3212861" cy="2481992"/>
          </a:xfrm>
          <a:prstGeom prst="rtTriangle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3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B37A323A-1307-4CAF-B394-F6DE8B74B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0081D98-8627-4AB9-A660-C193C8390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Group 4">
            <a:extLst>
              <a:ext uri="{FF2B5EF4-FFF2-40B4-BE49-F238E27FC236}">
                <a16:creationId xmlns:a16="http://schemas.microsoft.com/office/drawing/2014/main" id="{2722E967-1FDA-440E-8FDA-D658CCCB07F9}"/>
              </a:ext>
            </a:extLst>
          </p:cNvPr>
          <p:cNvGrpSpPr/>
          <p:nvPr/>
        </p:nvGrpSpPr>
        <p:grpSpPr>
          <a:xfrm>
            <a:off x="6430640" y="2001502"/>
            <a:ext cx="4504291" cy="859276"/>
            <a:chOff x="5349110" y="2034225"/>
            <a:chExt cx="4504291" cy="859276"/>
          </a:xfrm>
        </p:grpSpPr>
        <p:sp>
          <p:nvSpPr>
            <p:cNvPr id="124" name="Freeform 592">
              <a:extLst>
                <a:ext uri="{FF2B5EF4-FFF2-40B4-BE49-F238E27FC236}">
                  <a16:creationId xmlns:a16="http://schemas.microsoft.com/office/drawing/2014/main" id="{D7139C91-22F6-4077-81E0-7331684BA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110" y="2034225"/>
              <a:ext cx="4504291" cy="859276"/>
            </a:xfrm>
            <a:custGeom>
              <a:avLst/>
              <a:gdLst>
                <a:gd name="T0" fmla="*/ 219 w 2293"/>
                <a:gd name="T1" fmla="*/ 437 h 437"/>
                <a:gd name="T2" fmla="*/ 2293 w 2293"/>
                <a:gd name="T3" fmla="*/ 437 h 437"/>
                <a:gd name="T4" fmla="*/ 2293 w 2293"/>
                <a:gd name="T5" fmla="*/ 0 h 437"/>
                <a:gd name="T6" fmla="*/ 219 w 2293"/>
                <a:gd name="T7" fmla="*/ 0 h 437"/>
                <a:gd name="T8" fmla="*/ 0 w 2293"/>
                <a:gd name="T9" fmla="*/ 219 h 437"/>
                <a:gd name="T10" fmla="*/ 219 w 2293"/>
                <a:gd name="T1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3" h="437">
                  <a:moveTo>
                    <a:pt x="219" y="437"/>
                  </a:moveTo>
                  <a:cubicBezTo>
                    <a:pt x="2293" y="437"/>
                    <a:pt x="2293" y="437"/>
                    <a:pt x="2293" y="437"/>
                  </a:cubicBezTo>
                  <a:cubicBezTo>
                    <a:pt x="2293" y="0"/>
                    <a:pt x="2293" y="0"/>
                    <a:pt x="2293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4"/>
                    <a:pt x="0" y="219"/>
                  </a:cubicBezTo>
                  <a:cubicBezTo>
                    <a:pt x="85" y="304"/>
                    <a:pt x="134" y="352"/>
                    <a:pt x="219" y="437"/>
                  </a:cubicBezTo>
                </a:path>
              </a:pathLst>
            </a:custGeom>
            <a:gradFill flip="none" rotWithShape="1">
              <a:gsLst>
                <a:gs pos="0">
                  <a:srgbClr val="F49D15">
                    <a:lumMod val="60000"/>
                    <a:lumOff val="40000"/>
                  </a:srgbClr>
                </a:gs>
                <a:gs pos="67000">
                  <a:srgbClr val="F49D15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25" name="Freeform 593">
              <a:extLst>
                <a:ext uri="{FF2B5EF4-FFF2-40B4-BE49-F238E27FC236}">
                  <a16:creationId xmlns:a16="http://schemas.microsoft.com/office/drawing/2014/main" id="{F36955ED-C6BA-4065-A5A3-B911188AE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2085902"/>
              <a:ext cx="4379305" cy="755923"/>
            </a:xfrm>
            <a:custGeom>
              <a:avLst/>
              <a:gdLst>
                <a:gd name="T0" fmla="*/ 1873 w 3644"/>
                <a:gd name="T1" fmla="*/ 0 h 629"/>
                <a:gd name="T2" fmla="*/ 1807 w 3644"/>
                <a:gd name="T3" fmla="*/ 6 h 629"/>
                <a:gd name="T4" fmla="*/ 1353 w 3644"/>
                <a:gd name="T5" fmla="*/ 6 h 629"/>
                <a:gd name="T6" fmla="*/ 1449 w 3644"/>
                <a:gd name="T7" fmla="*/ 6 h 629"/>
                <a:gd name="T8" fmla="*/ 1580 w 3644"/>
                <a:gd name="T9" fmla="*/ 0 h 629"/>
                <a:gd name="T10" fmla="*/ 1936 w 3644"/>
                <a:gd name="T11" fmla="*/ 0 h 629"/>
                <a:gd name="T12" fmla="*/ 2262 w 3644"/>
                <a:gd name="T13" fmla="*/ 6 h 629"/>
                <a:gd name="T14" fmla="*/ 2002 w 3644"/>
                <a:gd name="T15" fmla="*/ 6 h 629"/>
                <a:gd name="T16" fmla="*/ 2164 w 3644"/>
                <a:gd name="T17" fmla="*/ 6 h 629"/>
                <a:gd name="T18" fmla="*/ 319 w 3644"/>
                <a:gd name="T19" fmla="*/ 6 h 629"/>
                <a:gd name="T20" fmla="*/ 412 w 3644"/>
                <a:gd name="T21" fmla="*/ 6 h 629"/>
                <a:gd name="T22" fmla="*/ 2554 w 3644"/>
                <a:gd name="T23" fmla="*/ 0 h 629"/>
                <a:gd name="T24" fmla="*/ 1159 w 3644"/>
                <a:gd name="T25" fmla="*/ 0 h 629"/>
                <a:gd name="T26" fmla="*/ 111 w 3644"/>
                <a:gd name="T27" fmla="*/ 214 h 629"/>
                <a:gd name="T28" fmla="*/ 899 w 3644"/>
                <a:gd name="T29" fmla="*/ 6 h 629"/>
                <a:gd name="T30" fmla="*/ 606 w 3644"/>
                <a:gd name="T31" fmla="*/ 6 h 629"/>
                <a:gd name="T32" fmla="*/ 1060 w 3644"/>
                <a:gd name="T33" fmla="*/ 0 h 629"/>
                <a:gd name="T34" fmla="*/ 639 w 3644"/>
                <a:gd name="T35" fmla="*/ 0 h 629"/>
                <a:gd name="T36" fmla="*/ 768 w 3644"/>
                <a:gd name="T37" fmla="*/ 6 h 629"/>
                <a:gd name="T38" fmla="*/ 3430 w 3644"/>
                <a:gd name="T39" fmla="*/ 6 h 629"/>
                <a:gd name="T40" fmla="*/ 3528 w 3644"/>
                <a:gd name="T41" fmla="*/ 6 h 629"/>
                <a:gd name="T42" fmla="*/ 3074 w 3644"/>
                <a:gd name="T43" fmla="*/ 0 h 629"/>
                <a:gd name="T44" fmla="*/ 2976 w 3644"/>
                <a:gd name="T45" fmla="*/ 0 h 629"/>
                <a:gd name="T46" fmla="*/ 2847 w 3644"/>
                <a:gd name="T47" fmla="*/ 6 h 629"/>
                <a:gd name="T48" fmla="*/ 3105 w 3644"/>
                <a:gd name="T49" fmla="*/ 6 h 629"/>
                <a:gd name="T50" fmla="*/ 3332 w 3644"/>
                <a:gd name="T51" fmla="*/ 6 h 629"/>
                <a:gd name="T52" fmla="*/ 3638 w 3644"/>
                <a:gd name="T53" fmla="*/ 6 h 629"/>
                <a:gd name="T54" fmla="*/ 3644 w 3644"/>
                <a:gd name="T55" fmla="*/ 516 h 629"/>
                <a:gd name="T56" fmla="*/ 3644 w 3644"/>
                <a:gd name="T57" fmla="*/ 547 h 629"/>
                <a:gd name="T58" fmla="*/ 3638 w 3644"/>
                <a:gd name="T59" fmla="*/ 113 h 629"/>
                <a:gd name="T60" fmla="*/ 3638 w 3644"/>
                <a:gd name="T61" fmla="*/ 206 h 629"/>
                <a:gd name="T62" fmla="*/ 3638 w 3644"/>
                <a:gd name="T63" fmla="*/ 610 h 629"/>
                <a:gd name="T64" fmla="*/ 964 w 3644"/>
                <a:gd name="T65" fmla="*/ 629 h 629"/>
                <a:gd name="T66" fmla="*/ 768 w 3644"/>
                <a:gd name="T67" fmla="*/ 629 h 629"/>
                <a:gd name="T68" fmla="*/ 866 w 3644"/>
                <a:gd name="T69" fmla="*/ 629 h 629"/>
                <a:gd name="T70" fmla="*/ 157 w 3644"/>
                <a:gd name="T71" fmla="*/ 461 h 629"/>
                <a:gd name="T72" fmla="*/ 225 w 3644"/>
                <a:gd name="T73" fmla="*/ 531 h 629"/>
                <a:gd name="T74" fmla="*/ 1028 w 3644"/>
                <a:gd name="T75" fmla="*/ 629 h 629"/>
                <a:gd name="T76" fmla="*/ 317 w 3644"/>
                <a:gd name="T77" fmla="*/ 623 h 629"/>
                <a:gd name="T78" fmla="*/ 573 w 3644"/>
                <a:gd name="T79" fmla="*/ 629 h 629"/>
                <a:gd name="T80" fmla="*/ 444 w 3644"/>
                <a:gd name="T81" fmla="*/ 629 h 629"/>
                <a:gd name="T82" fmla="*/ 2229 w 3644"/>
                <a:gd name="T83" fmla="*/ 629 h 629"/>
                <a:gd name="T84" fmla="*/ 2878 w 3644"/>
                <a:gd name="T85" fmla="*/ 623 h 629"/>
                <a:gd name="T86" fmla="*/ 2976 w 3644"/>
                <a:gd name="T87" fmla="*/ 623 h 629"/>
                <a:gd name="T88" fmla="*/ 2910 w 3644"/>
                <a:gd name="T89" fmla="*/ 629 h 629"/>
                <a:gd name="T90" fmla="*/ 2133 w 3644"/>
                <a:gd name="T91" fmla="*/ 629 h 629"/>
                <a:gd name="T92" fmla="*/ 2423 w 3644"/>
                <a:gd name="T93" fmla="*/ 629 h 629"/>
                <a:gd name="T94" fmla="*/ 2554 w 3644"/>
                <a:gd name="T95" fmla="*/ 623 h 629"/>
                <a:gd name="T96" fmla="*/ 2262 w 3644"/>
                <a:gd name="T97" fmla="*/ 623 h 629"/>
                <a:gd name="T98" fmla="*/ 2327 w 3644"/>
                <a:gd name="T99" fmla="*/ 629 h 629"/>
                <a:gd name="T100" fmla="*/ 1288 w 3644"/>
                <a:gd name="T101" fmla="*/ 629 h 629"/>
                <a:gd name="T102" fmla="*/ 1255 w 3644"/>
                <a:gd name="T103" fmla="*/ 629 h 629"/>
                <a:gd name="T104" fmla="*/ 3332 w 3644"/>
                <a:gd name="T105" fmla="*/ 623 h 629"/>
                <a:gd name="T106" fmla="*/ 1418 w 3644"/>
                <a:gd name="T107" fmla="*/ 623 h 629"/>
                <a:gd name="T108" fmla="*/ 1613 w 3644"/>
                <a:gd name="T109" fmla="*/ 629 h 629"/>
                <a:gd name="T110" fmla="*/ 1742 w 3644"/>
                <a:gd name="T111" fmla="*/ 629 h 629"/>
                <a:gd name="T112" fmla="*/ 1515 w 3644"/>
                <a:gd name="T113" fmla="*/ 629 h 629"/>
                <a:gd name="T114" fmla="*/ 3138 w 3644"/>
                <a:gd name="T115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4" h="629">
                  <a:moveTo>
                    <a:pt x="19" y="306"/>
                  </a:moveTo>
                  <a:lnTo>
                    <a:pt x="10" y="315"/>
                  </a:lnTo>
                  <a:lnTo>
                    <a:pt x="19" y="323"/>
                  </a:lnTo>
                  <a:lnTo>
                    <a:pt x="15" y="328"/>
                  </a:lnTo>
                  <a:lnTo>
                    <a:pt x="0" y="315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1873" y="6"/>
                  </a:moveTo>
                  <a:lnTo>
                    <a:pt x="1905" y="6"/>
                  </a:lnTo>
                  <a:lnTo>
                    <a:pt x="1905" y="0"/>
                  </a:lnTo>
                  <a:lnTo>
                    <a:pt x="1873" y="0"/>
                  </a:lnTo>
                  <a:lnTo>
                    <a:pt x="1873" y="6"/>
                  </a:lnTo>
                  <a:close/>
                  <a:moveTo>
                    <a:pt x="1613" y="6"/>
                  </a:moveTo>
                  <a:lnTo>
                    <a:pt x="1646" y="6"/>
                  </a:lnTo>
                  <a:lnTo>
                    <a:pt x="1646" y="0"/>
                  </a:lnTo>
                  <a:lnTo>
                    <a:pt x="1613" y="0"/>
                  </a:lnTo>
                  <a:lnTo>
                    <a:pt x="1613" y="6"/>
                  </a:lnTo>
                  <a:close/>
                  <a:moveTo>
                    <a:pt x="1807" y="6"/>
                  </a:moveTo>
                  <a:lnTo>
                    <a:pt x="1840" y="6"/>
                  </a:lnTo>
                  <a:lnTo>
                    <a:pt x="1840" y="0"/>
                  </a:lnTo>
                  <a:lnTo>
                    <a:pt x="1807" y="0"/>
                  </a:lnTo>
                  <a:lnTo>
                    <a:pt x="1807" y="6"/>
                  </a:lnTo>
                  <a:close/>
                  <a:moveTo>
                    <a:pt x="1742" y="6"/>
                  </a:moveTo>
                  <a:lnTo>
                    <a:pt x="1775" y="6"/>
                  </a:lnTo>
                  <a:lnTo>
                    <a:pt x="1775" y="0"/>
                  </a:lnTo>
                  <a:lnTo>
                    <a:pt x="1742" y="0"/>
                  </a:lnTo>
                  <a:lnTo>
                    <a:pt x="1742" y="6"/>
                  </a:lnTo>
                  <a:close/>
                  <a:moveTo>
                    <a:pt x="1222" y="6"/>
                  </a:moveTo>
                  <a:lnTo>
                    <a:pt x="1255" y="6"/>
                  </a:lnTo>
                  <a:lnTo>
                    <a:pt x="1255" y="0"/>
                  </a:lnTo>
                  <a:lnTo>
                    <a:pt x="1222" y="0"/>
                  </a:lnTo>
                  <a:lnTo>
                    <a:pt x="1222" y="6"/>
                  </a:lnTo>
                  <a:close/>
                  <a:moveTo>
                    <a:pt x="1353" y="6"/>
                  </a:moveTo>
                  <a:lnTo>
                    <a:pt x="1386" y="6"/>
                  </a:lnTo>
                  <a:lnTo>
                    <a:pt x="1386" y="0"/>
                  </a:lnTo>
                  <a:lnTo>
                    <a:pt x="1353" y="0"/>
                  </a:lnTo>
                  <a:lnTo>
                    <a:pt x="1353" y="6"/>
                  </a:lnTo>
                  <a:close/>
                  <a:moveTo>
                    <a:pt x="1288" y="6"/>
                  </a:moveTo>
                  <a:lnTo>
                    <a:pt x="1320" y="6"/>
                  </a:lnTo>
                  <a:lnTo>
                    <a:pt x="1320" y="0"/>
                  </a:lnTo>
                  <a:lnTo>
                    <a:pt x="1288" y="0"/>
                  </a:lnTo>
                  <a:lnTo>
                    <a:pt x="1288" y="6"/>
                  </a:lnTo>
                  <a:close/>
                  <a:moveTo>
                    <a:pt x="1418" y="6"/>
                  </a:moveTo>
                  <a:lnTo>
                    <a:pt x="1449" y="6"/>
                  </a:lnTo>
                  <a:lnTo>
                    <a:pt x="1449" y="0"/>
                  </a:lnTo>
                  <a:lnTo>
                    <a:pt x="1418" y="0"/>
                  </a:lnTo>
                  <a:lnTo>
                    <a:pt x="1418" y="6"/>
                  </a:lnTo>
                  <a:close/>
                  <a:moveTo>
                    <a:pt x="1482" y="6"/>
                  </a:moveTo>
                  <a:lnTo>
                    <a:pt x="1515" y="6"/>
                  </a:lnTo>
                  <a:lnTo>
                    <a:pt x="1515" y="0"/>
                  </a:lnTo>
                  <a:lnTo>
                    <a:pt x="1482" y="0"/>
                  </a:lnTo>
                  <a:lnTo>
                    <a:pt x="1482" y="6"/>
                  </a:lnTo>
                  <a:close/>
                  <a:moveTo>
                    <a:pt x="1547" y="6"/>
                  </a:moveTo>
                  <a:lnTo>
                    <a:pt x="1580" y="6"/>
                  </a:lnTo>
                  <a:lnTo>
                    <a:pt x="1580" y="0"/>
                  </a:lnTo>
                  <a:lnTo>
                    <a:pt x="1547" y="0"/>
                  </a:lnTo>
                  <a:lnTo>
                    <a:pt x="1547" y="6"/>
                  </a:lnTo>
                  <a:close/>
                  <a:moveTo>
                    <a:pt x="2391" y="6"/>
                  </a:moveTo>
                  <a:lnTo>
                    <a:pt x="2423" y="6"/>
                  </a:lnTo>
                  <a:lnTo>
                    <a:pt x="2423" y="0"/>
                  </a:lnTo>
                  <a:lnTo>
                    <a:pt x="2391" y="0"/>
                  </a:lnTo>
                  <a:lnTo>
                    <a:pt x="2391" y="6"/>
                  </a:lnTo>
                  <a:close/>
                  <a:moveTo>
                    <a:pt x="1936" y="6"/>
                  </a:moveTo>
                  <a:lnTo>
                    <a:pt x="1969" y="6"/>
                  </a:lnTo>
                  <a:lnTo>
                    <a:pt x="1969" y="0"/>
                  </a:lnTo>
                  <a:lnTo>
                    <a:pt x="1936" y="0"/>
                  </a:lnTo>
                  <a:lnTo>
                    <a:pt x="1936" y="6"/>
                  </a:lnTo>
                  <a:close/>
                  <a:moveTo>
                    <a:pt x="2456" y="6"/>
                  </a:moveTo>
                  <a:lnTo>
                    <a:pt x="2489" y="6"/>
                  </a:lnTo>
                  <a:lnTo>
                    <a:pt x="2489" y="0"/>
                  </a:lnTo>
                  <a:lnTo>
                    <a:pt x="2456" y="0"/>
                  </a:lnTo>
                  <a:lnTo>
                    <a:pt x="2456" y="6"/>
                  </a:lnTo>
                  <a:close/>
                  <a:moveTo>
                    <a:pt x="2262" y="6"/>
                  </a:moveTo>
                  <a:lnTo>
                    <a:pt x="2294" y="6"/>
                  </a:lnTo>
                  <a:lnTo>
                    <a:pt x="2294" y="0"/>
                  </a:lnTo>
                  <a:lnTo>
                    <a:pt x="2262" y="0"/>
                  </a:lnTo>
                  <a:lnTo>
                    <a:pt x="2262" y="6"/>
                  </a:lnTo>
                  <a:close/>
                  <a:moveTo>
                    <a:pt x="2327" y="6"/>
                  </a:moveTo>
                  <a:lnTo>
                    <a:pt x="2360" y="6"/>
                  </a:lnTo>
                  <a:lnTo>
                    <a:pt x="2360" y="0"/>
                  </a:lnTo>
                  <a:lnTo>
                    <a:pt x="2327" y="0"/>
                  </a:lnTo>
                  <a:lnTo>
                    <a:pt x="2327" y="6"/>
                  </a:lnTo>
                  <a:close/>
                  <a:moveTo>
                    <a:pt x="2067" y="6"/>
                  </a:moveTo>
                  <a:lnTo>
                    <a:pt x="2100" y="6"/>
                  </a:lnTo>
                  <a:lnTo>
                    <a:pt x="2100" y="0"/>
                  </a:lnTo>
                  <a:lnTo>
                    <a:pt x="2067" y="0"/>
                  </a:lnTo>
                  <a:lnTo>
                    <a:pt x="2067" y="6"/>
                  </a:lnTo>
                  <a:close/>
                  <a:moveTo>
                    <a:pt x="2002" y="6"/>
                  </a:moveTo>
                  <a:lnTo>
                    <a:pt x="2034" y="6"/>
                  </a:lnTo>
                  <a:lnTo>
                    <a:pt x="2034" y="0"/>
                  </a:lnTo>
                  <a:lnTo>
                    <a:pt x="2002" y="0"/>
                  </a:lnTo>
                  <a:lnTo>
                    <a:pt x="2002" y="6"/>
                  </a:lnTo>
                  <a:close/>
                  <a:moveTo>
                    <a:pt x="2196" y="6"/>
                  </a:moveTo>
                  <a:lnTo>
                    <a:pt x="2229" y="6"/>
                  </a:lnTo>
                  <a:lnTo>
                    <a:pt x="2229" y="0"/>
                  </a:lnTo>
                  <a:lnTo>
                    <a:pt x="2196" y="0"/>
                  </a:lnTo>
                  <a:lnTo>
                    <a:pt x="2196" y="6"/>
                  </a:lnTo>
                  <a:close/>
                  <a:moveTo>
                    <a:pt x="2133" y="6"/>
                  </a:moveTo>
                  <a:lnTo>
                    <a:pt x="2164" y="6"/>
                  </a:lnTo>
                  <a:lnTo>
                    <a:pt x="2164" y="0"/>
                  </a:lnTo>
                  <a:lnTo>
                    <a:pt x="2133" y="0"/>
                  </a:lnTo>
                  <a:lnTo>
                    <a:pt x="2133" y="6"/>
                  </a:lnTo>
                  <a:close/>
                  <a:moveTo>
                    <a:pt x="444" y="6"/>
                  </a:moveTo>
                  <a:lnTo>
                    <a:pt x="477" y="6"/>
                  </a:lnTo>
                  <a:lnTo>
                    <a:pt x="477" y="0"/>
                  </a:lnTo>
                  <a:lnTo>
                    <a:pt x="444" y="0"/>
                  </a:lnTo>
                  <a:lnTo>
                    <a:pt x="444" y="6"/>
                  </a:lnTo>
                  <a:close/>
                  <a:moveTo>
                    <a:pt x="312" y="1"/>
                  </a:moveTo>
                  <a:lnTo>
                    <a:pt x="317" y="6"/>
                  </a:lnTo>
                  <a:lnTo>
                    <a:pt x="319" y="6"/>
                  </a:lnTo>
                  <a:lnTo>
                    <a:pt x="346" y="6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312" y="1"/>
                  </a:lnTo>
                  <a:close/>
                  <a:moveTo>
                    <a:pt x="266" y="49"/>
                  </a:moveTo>
                  <a:lnTo>
                    <a:pt x="271" y="52"/>
                  </a:lnTo>
                  <a:lnTo>
                    <a:pt x="294" y="29"/>
                  </a:lnTo>
                  <a:lnTo>
                    <a:pt x="289" y="26"/>
                  </a:lnTo>
                  <a:lnTo>
                    <a:pt x="266" y="49"/>
                  </a:lnTo>
                  <a:close/>
                  <a:moveTo>
                    <a:pt x="379" y="6"/>
                  </a:moveTo>
                  <a:lnTo>
                    <a:pt x="412" y="6"/>
                  </a:lnTo>
                  <a:lnTo>
                    <a:pt x="412" y="0"/>
                  </a:lnTo>
                  <a:lnTo>
                    <a:pt x="379" y="0"/>
                  </a:lnTo>
                  <a:lnTo>
                    <a:pt x="379" y="6"/>
                  </a:lnTo>
                  <a:close/>
                  <a:moveTo>
                    <a:pt x="220" y="95"/>
                  </a:moveTo>
                  <a:lnTo>
                    <a:pt x="225" y="98"/>
                  </a:lnTo>
                  <a:lnTo>
                    <a:pt x="248" y="75"/>
                  </a:lnTo>
                  <a:lnTo>
                    <a:pt x="243" y="72"/>
                  </a:lnTo>
                  <a:lnTo>
                    <a:pt x="220" y="95"/>
                  </a:lnTo>
                  <a:close/>
                  <a:moveTo>
                    <a:pt x="2521" y="6"/>
                  </a:moveTo>
                  <a:lnTo>
                    <a:pt x="2554" y="6"/>
                  </a:lnTo>
                  <a:lnTo>
                    <a:pt x="2554" y="0"/>
                  </a:lnTo>
                  <a:lnTo>
                    <a:pt x="2521" y="0"/>
                  </a:lnTo>
                  <a:lnTo>
                    <a:pt x="2521" y="6"/>
                  </a:lnTo>
                  <a:close/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close/>
                  <a:moveTo>
                    <a:pt x="1159" y="6"/>
                  </a:moveTo>
                  <a:lnTo>
                    <a:pt x="1191" y="6"/>
                  </a:lnTo>
                  <a:lnTo>
                    <a:pt x="1191" y="0"/>
                  </a:lnTo>
                  <a:lnTo>
                    <a:pt x="1159" y="0"/>
                  </a:lnTo>
                  <a:lnTo>
                    <a:pt x="1159" y="6"/>
                  </a:lnTo>
                  <a:close/>
                  <a:moveTo>
                    <a:pt x="175" y="140"/>
                  </a:moveTo>
                  <a:lnTo>
                    <a:pt x="180" y="145"/>
                  </a:lnTo>
                  <a:lnTo>
                    <a:pt x="202" y="122"/>
                  </a:lnTo>
                  <a:lnTo>
                    <a:pt x="198" y="118"/>
                  </a:lnTo>
                  <a:lnTo>
                    <a:pt x="175" y="140"/>
                  </a:lnTo>
                  <a:close/>
                  <a:moveTo>
                    <a:pt x="111" y="214"/>
                  </a:moveTo>
                  <a:lnTo>
                    <a:pt x="106" y="209"/>
                  </a:lnTo>
                  <a:lnTo>
                    <a:pt x="83" y="232"/>
                  </a:lnTo>
                  <a:lnTo>
                    <a:pt x="88" y="237"/>
                  </a:lnTo>
                  <a:lnTo>
                    <a:pt x="111" y="214"/>
                  </a:lnTo>
                  <a:close/>
                  <a:moveTo>
                    <a:pt x="129" y="186"/>
                  </a:moveTo>
                  <a:lnTo>
                    <a:pt x="134" y="191"/>
                  </a:lnTo>
                  <a:lnTo>
                    <a:pt x="157" y="168"/>
                  </a:lnTo>
                  <a:lnTo>
                    <a:pt x="152" y="163"/>
                  </a:lnTo>
                  <a:lnTo>
                    <a:pt x="129" y="186"/>
                  </a:lnTo>
                  <a:close/>
                  <a:moveTo>
                    <a:pt x="508" y="6"/>
                  </a:moveTo>
                  <a:lnTo>
                    <a:pt x="541" y="6"/>
                  </a:lnTo>
                  <a:lnTo>
                    <a:pt x="541" y="0"/>
                  </a:lnTo>
                  <a:lnTo>
                    <a:pt x="508" y="0"/>
                  </a:lnTo>
                  <a:lnTo>
                    <a:pt x="508" y="6"/>
                  </a:lnTo>
                  <a:close/>
                  <a:moveTo>
                    <a:pt x="899" y="6"/>
                  </a:moveTo>
                  <a:lnTo>
                    <a:pt x="931" y="6"/>
                  </a:lnTo>
                  <a:lnTo>
                    <a:pt x="931" y="0"/>
                  </a:lnTo>
                  <a:lnTo>
                    <a:pt x="899" y="0"/>
                  </a:lnTo>
                  <a:lnTo>
                    <a:pt x="899" y="6"/>
                  </a:lnTo>
                  <a:close/>
                  <a:moveTo>
                    <a:pt x="964" y="6"/>
                  </a:moveTo>
                  <a:lnTo>
                    <a:pt x="995" y="6"/>
                  </a:lnTo>
                  <a:lnTo>
                    <a:pt x="995" y="0"/>
                  </a:lnTo>
                  <a:lnTo>
                    <a:pt x="964" y="0"/>
                  </a:lnTo>
                  <a:lnTo>
                    <a:pt x="964" y="6"/>
                  </a:lnTo>
                  <a:close/>
                  <a:moveTo>
                    <a:pt x="573" y="6"/>
                  </a:moveTo>
                  <a:lnTo>
                    <a:pt x="606" y="6"/>
                  </a:lnTo>
                  <a:lnTo>
                    <a:pt x="606" y="0"/>
                  </a:lnTo>
                  <a:lnTo>
                    <a:pt x="573" y="0"/>
                  </a:lnTo>
                  <a:lnTo>
                    <a:pt x="573" y="6"/>
                  </a:lnTo>
                  <a:close/>
                  <a:moveTo>
                    <a:pt x="1093" y="6"/>
                  </a:moveTo>
                  <a:lnTo>
                    <a:pt x="1126" y="6"/>
                  </a:lnTo>
                  <a:lnTo>
                    <a:pt x="1126" y="0"/>
                  </a:lnTo>
                  <a:lnTo>
                    <a:pt x="1093" y="0"/>
                  </a:lnTo>
                  <a:lnTo>
                    <a:pt x="1093" y="6"/>
                  </a:lnTo>
                  <a:close/>
                  <a:moveTo>
                    <a:pt x="1028" y="6"/>
                  </a:moveTo>
                  <a:lnTo>
                    <a:pt x="1060" y="6"/>
                  </a:lnTo>
                  <a:lnTo>
                    <a:pt x="1060" y="0"/>
                  </a:lnTo>
                  <a:lnTo>
                    <a:pt x="1028" y="0"/>
                  </a:lnTo>
                  <a:lnTo>
                    <a:pt x="1028" y="6"/>
                  </a:lnTo>
                  <a:close/>
                  <a:moveTo>
                    <a:pt x="833" y="6"/>
                  </a:moveTo>
                  <a:lnTo>
                    <a:pt x="866" y="6"/>
                  </a:lnTo>
                  <a:lnTo>
                    <a:pt x="866" y="0"/>
                  </a:lnTo>
                  <a:lnTo>
                    <a:pt x="833" y="0"/>
                  </a:lnTo>
                  <a:lnTo>
                    <a:pt x="833" y="6"/>
                  </a:lnTo>
                  <a:close/>
                  <a:moveTo>
                    <a:pt x="639" y="6"/>
                  </a:moveTo>
                  <a:lnTo>
                    <a:pt x="672" y="6"/>
                  </a:lnTo>
                  <a:lnTo>
                    <a:pt x="672" y="0"/>
                  </a:lnTo>
                  <a:lnTo>
                    <a:pt x="639" y="0"/>
                  </a:lnTo>
                  <a:lnTo>
                    <a:pt x="639" y="6"/>
                  </a:lnTo>
                  <a:close/>
                  <a:moveTo>
                    <a:pt x="704" y="6"/>
                  </a:moveTo>
                  <a:lnTo>
                    <a:pt x="735" y="6"/>
                  </a:lnTo>
                  <a:lnTo>
                    <a:pt x="735" y="0"/>
                  </a:lnTo>
                  <a:lnTo>
                    <a:pt x="704" y="0"/>
                  </a:lnTo>
                  <a:lnTo>
                    <a:pt x="704" y="6"/>
                  </a:lnTo>
                  <a:close/>
                  <a:moveTo>
                    <a:pt x="768" y="6"/>
                  </a:moveTo>
                  <a:lnTo>
                    <a:pt x="801" y="6"/>
                  </a:lnTo>
                  <a:lnTo>
                    <a:pt x="801" y="0"/>
                  </a:lnTo>
                  <a:lnTo>
                    <a:pt x="768" y="0"/>
                  </a:lnTo>
                  <a:lnTo>
                    <a:pt x="768" y="6"/>
                  </a:lnTo>
                  <a:close/>
                  <a:moveTo>
                    <a:pt x="1677" y="6"/>
                  </a:moveTo>
                  <a:lnTo>
                    <a:pt x="1709" y="6"/>
                  </a:lnTo>
                  <a:lnTo>
                    <a:pt x="1709" y="0"/>
                  </a:lnTo>
                  <a:lnTo>
                    <a:pt x="1677" y="0"/>
                  </a:lnTo>
                  <a:lnTo>
                    <a:pt x="1677" y="6"/>
                  </a:lnTo>
                  <a:close/>
                  <a:moveTo>
                    <a:pt x="3236" y="6"/>
                  </a:moveTo>
                  <a:lnTo>
                    <a:pt x="3268" y="6"/>
                  </a:lnTo>
                  <a:lnTo>
                    <a:pt x="3268" y="0"/>
                  </a:lnTo>
                  <a:lnTo>
                    <a:pt x="3236" y="0"/>
                  </a:lnTo>
                  <a:lnTo>
                    <a:pt x="3236" y="6"/>
                  </a:lnTo>
                  <a:close/>
                  <a:moveTo>
                    <a:pt x="3430" y="6"/>
                  </a:moveTo>
                  <a:lnTo>
                    <a:pt x="3463" y="6"/>
                  </a:lnTo>
                  <a:lnTo>
                    <a:pt x="3463" y="0"/>
                  </a:lnTo>
                  <a:lnTo>
                    <a:pt x="3430" y="0"/>
                  </a:lnTo>
                  <a:lnTo>
                    <a:pt x="3430" y="6"/>
                  </a:lnTo>
                  <a:close/>
                  <a:moveTo>
                    <a:pt x="3561" y="6"/>
                  </a:moveTo>
                  <a:lnTo>
                    <a:pt x="3592" y="6"/>
                  </a:lnTo>
                  <a:lnTo>
                    <a:pt x="3592" y="0"/>
                  </a:lnTo>
                  <a:lnTo>
                    <a:pt x="3561" y="0"/>
                  </a:lnTo>
                  <a:lnTo>
                    <a:pt x="3561" y="6"/>
                  </a:lnTo>
                  <a:close/>
                  <a:moveTo>
                    <a:pt x="3496" y="6"/>
                  </a:moveTo>
                  <a:lnTo>
                    <a:pt x="3528" y="6"/>
                  </a:lnTo>
                  <a:lnTo>
                    <a:pt x="3528" y="0"/>
                  </a:lnTo>
                  <a:lnTo>
                    <a:pt x="3496" y="0"/>
                  </a:lnTo>
                  <a:lnTo>
                    <a:pt x="3496" y="6"/>
                  </a:lnTo>
                  <a:close/>
                  <a:moveTo>
                    <a:pt x="2781" y="6"/>
                  </a:moveTo>
                  <a:lnTo>
                    <a:pt x="2814" y="6"/>
                  </a:lnTo>
                  <a:lnTo>
                    <a:pt x="2814" y="0"/>
                  </a:lnTo>
                  <a:lnTo>
                    <a:pt x="2781" y="0"/>
                  </a:lnTo>
                  <a:lnTo>
                    <a:pt x="2781" y="6"/>
                  </a:lnTo>
                  <a:close/>
                  <a:moveTo>
                    <a:pt x="3041" y="6"/>
                  </a:moveTo>
                  <a:lnTo>
                    <a:pt x="3074" y="6"/>
                  </a:lnTo>
                  <a:lnTo>
                    <a:pt x="3074" y="0"/>
                  </a:lnTo>
                  <a:lnTo>
                    <a:pt x="3041" y="0"/>
                  </a:lnTo>
                  <a:lnTo>
                    <a:pt x="3041" y="6"/>
                  </a:lnTo>
                  <a:close/>
                  <a:moveTo>
                    <a:pt x="2910" y="6"/>
                  </a:moveTo>
                  <a:lnTo>
                    <a:pt x="2943" y="6"/>
                  </a:lnTo>
                  <a:lnTo>
                    <a:pt x="2943" y="0"/>
                  </a:lnTo>
                  <a:lnTo>
                    <a:pt x="2910" y="0"/>
                  </a:lnTo>
                  <a:lnTo>
                    <a:pt x="2910" y="6"/>
                  </a:lnTo>
                  <a:close/>
                  <a:moveTo>
                    <a:pt x="2976" y="6"/>
                  </a:moveTo>
                  <a:lnTo>
                    <a:pt x="3009" y="6"/>
                  </a:lnTo>
                  <a:lnTo>
                    <a:pt x="3009" y="0"/>
                  </a:lnTo>
                  <a:lnTo>
                    <a:pt x="2976" y="0"/>
                  </a:lnTo>
                  <a:lnTo>
                    <a:pt x="2976" y="6"/>
                  </a:lnTo>
                  <a:close/>
                  <a:moveTo>
                    <a:pt x="3170" y="6"/>
                  </a:moveTo>
                  <a:lnTo>
                    <a:pt x="3203" y="6"/>
                  </a:lnTo>
                  <a:lnTo>
                    <a:pt x="3203" y="0"/>
                  </a:lnTo>
                  <a:lnTo>
                    <a:pt x="3170" y="0"/>
                  </a:lnTo>
                  <a:lnTo>
                    <a:pt x="3170" y="6"/>
                  </a:lnTo>
                  <a:close/>
                  <a:moveTo>
                    <a:pt x="2847" y="6"/>
                  </a:moveTo>
                  <a:lnTo>
                    <a:pt x="2878" y="6"/>
                  </a:lnTo>
                  <a:lnTo>
                    <a:pt x="2878" y="0"/>
                  </a:lnTo>
                  <a:lnTo>
                    <a:pt x="2847" y="0"/>
                  </a:lnTo>
                  <a:lnTo>
                    <a:pt x="2847" y="6"/>
                  </a:lnTo>
                  <a:close/>
                  <a:moveTo>
                    <a:pt x="3365" y="6"/>
                  </a:moveTo>
                  <a:lnTo>
                    <a:pt x="3397" y="6"/>
                  </a:lnTo>
                  <a:lnTo>
                    <a:pt x="3397" y="0"/>
                  </a:lnTo>
                  <a:lnTo>
                    <a:pt x="3365" y="0"/>
                  </a:lnTo>
                  <a:lnTo>
                    <a:pt x="3365" y="6"/>
                  </a:lnTo>
                  <a:close/>
                  <a:moveTo>
                    <a:pt x="2651" y="6"/>
                  </a:moveTo>
                  <a:lnTo>
                    <a:pt x="2683" y="6"/>
                  </a:lnTo>
                  <a:lnTo>
                    <a:pt x="2683" y="0"/>
                  </a:lnTo>
                  <a:lnTo>
                    <a:pt x="2651" y="0"/>
                  </a:lnTo>
                  <a:lnTo>
                    <a:pt x="2651" y="6"/>
                  </a:lnTo>
                  <a:close/>
                  <a:moveTo>
                    <a:pt x="3105" y="6"/>
                  </a:moveTo>
                  <a:lnTo>
                    <a:pt x="3138" y="6"/>
                  </a:lnTo>
                  <a:lnTo>
                    <a:pt x="3138" y="0"/>
                  </a:lnTo>
                  <a:lnTo>
                    <a:pt x="3105" y="0"/>
                  </a:lnTo>
                  <a:lnTo>
                    <a:pt x="3105" y="6"/>
                  </a:lnTo>
                  <a:close/>
                  <a:moveTo>
                    <a:pt x="2587" y="6"/>
                  </a:moveTo>
                  <a:lnTo>
                    <a:pt x="2620" y="6"/>
                  </a:lnTo>
                  <a:lnTo>
                    <a:pt x="2620" y="0"/>
                  </a:lnTo>
                  <a:lnTo>
                    <a:pt x="2587" y="0"/>
                  </a:lnTo>
                  <a:lnTo>
                    <a:pt x="2587" y="6"/>
                  </a:lnTo>
                  <a:close/>
                  <a:moveTo>
                    <a:pt x="3301" y="6"/>
                  </a:moveTo>
                  <a:lnTo>
                    <a:pt x="3332" y="6"/>
                  </a:lnTo>
                  <a:lnTo>
                    <a:pt x="3332" y="0"/>
                  </a:lnTo>
                  <a:lnTo>
                    <a:pt x="3301" y="0"/>
                  </a:lnTo>
                  <a:lnTo>
                    <a:pt x="3301" y="6"/>
                  </a:lnTo>
                  <a:close/>
                  <a:moveTo>
                    <a:pt x="2716" y="6"/>
                  </a:moveTo>
                  <a:lnTo>
                    <a:pt x="2749" y="6"/>
                  </a:lnTo>
                  <a:lnTo>
                    <a:pt x="2749" y="0"/>
                  </a:lnTo>
                  <a:lnTo>
                    <a:pt x="2716" y="0"/>
                  </a:lnTo>
                  <a:lnTo>
                    <a:pt x="2716" y="6"/>
                  </a:lnTo>
                  <a:close/>
                  <a:moveTo>
                    <a:pt x="3625" y="0"/>
                  </a:moveTo>
                  <a:lnTo>
                    <a:pt x="3625" y="6"/>
                  </a:lnTo>
                  <a:lnTo>
                    <a:pt x="3638" y="6"/>
                  </a:lnTo>
                  <a:lnTo>
                    <a:pt x="3638" y="19"/>
                  </a:lnTo>
                  <a:lnTo>
                    <a:pt x="3644" y="19"/>
                  </a:lnTo>
                  <a:lnTo>
                    <a:pt x="3644" y="0"/>
                  </a:lnTo>
                  <a:lnTo>
                    <a:pt x="3625" y="0"/>
                  </a:lnTo>
                  <a:close/>
                  <a:moveTo>
                    <a:pt x="3638" y="82"/>
                  </a:moveTo>
                  <a:lnTo>
                    <a:pt x="3644" y="82"/>
                  </a:lnTo>
                  <a:lnTo>
                    <a:pt x="3644" y="51"/>
                  </a:lnTo>
                  <a:lnTo>
                    <a:pt x="3638" y="51"/>
                  </a:lnTo>
                  <a:lnTo>
                    <a:pt x="3638" y="82"/>
                  </a:lnTo>
                  <a:close/>
                  <a:moveTo>
                    <a:pt x="3638" y="516"/>
                  </a:moveTo>
                  <a:lnTo>
                    <a:pt x="3644" y="516"/>
                  </a:lnTo>
                  <a:lnTo>
                    <a:pt x="3644" y="485"/>
                  </a:lnTo>
                  <a:lnTo>
                    <a:pt x="3638" y="485"/>
                  </a:lnTo>
                  <a:lnTo>
                    <a:pt x="3638" y="516"/>
                  </a:lnTo>
                  <a:close/>
                  <a:moveTo>
                    <a:pt x="3638" y="268"/>
                  </a:moveTo>
                  <a:lnTo>
                    <a:pt x="3644" y="268"/>
                  </a:lnTo>
                  <a:lnTo>
                    <a:pt x="3644" y="237"/>
                  </a:lnTo>
                  <a:lnTo>
                    <a:pt x="3638" y="237"/>
                  </a:lnTo>
                  <a:lnTo>
                    <a:pt x="3638" y="268"/>
                  </a:lnTo>
                  <a:close/>
                  <a:moveTo>
                    <a:pt x="3638" y="578"/>
                  </a:moveTo>
                  <a:lnTo>
                    <a:pt x="3644" y="578"/>
                  </a:lnTo>
                  <a:lnTo>
                    <a:pt x="3644" y="547"/>
                  </a:lnTo>
                  <a:lnTo>
                    <a:pt x="3638" y="547"/>
                  </a:lnTo>
                  <a:lnTo>
                    <a:pt x="3638" y="578"/>
                  </a:lnTo>
                  <a:close/>
                  <a:moveTo>
                    <a:pt x="3638" y="454"/>
                  </a:moveTo>
                  <a:lnTo>
                    <a:pt x="3644" y="454"/>
                  </a:lnTo>
                  <a:lnTo>
                    <a:pt x="3644" y="423"/>
                  </a:lnTo>
                  <a:lnTo>
                    <a:pt x="3638" y="423"/>
                  </a:lnTo>
                  <a:lnTo>
                    <a:pt x="3638" y="454"/>
                  </a:lnTo>
                  <a:close/>
                  <a:moveTo>
                    <a:pt x="3638" y="144"/>
                  </a:moveTo>
                  <a:lnTo>
                    <a:pt x="3644" y="144"/>
                  </a:lnTo>
                  <a:lnTo>
                    <a:pt x="3644" y="113"/>
                  </a:lnTo>
                  <a:lnTo>
                    <a:pt x="3638" y="113"/>
                  </a:lnTo>
                  <a:lnTo>
                    <a:pt x="3638" y="144"/>
                  </a:lnTo>
                  <a:close/>
                  <a:moveTo>
                    <a:pt x="3638" y="330"/>
                  </a:moveTo>
                  <a:lnTo>
                    <a:pt x="3644" y="330"/>
                  </a:lnTo>
                  <a:lnTo>
                    <a:pt x="3644" y="299"/>
                  </a:lnTo>
                  <a:lnTo>
                    <a:pt x="3638" y="299"/>
                  </a:lnTo>
                  <a:lnTo>
                    <a:pt x="3638" y="330"/>
                  </a:lnTo>
                  <a:close/>
                  <a:moveTo>
                    <a:pt x="3638" y="206"/>
                  </a:moveTo>
                  <a:lnTo>
                    <a:pt x="3644" y="206"/>
                  </a:lnTo>
                  <a:lnTo>
                    <a:pt x="3644" y="175"/>
                  </a:lnTo>
                  <a:lnTo>
                    <a:pt x="3638" y="175"/>
                  </a:lnTo>
                  <a:lnTo>
                    <a:pt x="3638" y="206"/>
                  </a:lnTo>
                  <a:close/>
                  <a:moveTo>
                    <a:pt x="3638" y="392"/>
                  </a:moveTo>
                  <a:lnTo>
                    <a:pt x="3644" y="392"/>
                  </a:lnTo>
                  <a:lnTo>
                    <a:pt x="3644" y="361"/>
                  </a:lnTo>
                  <a:lnTo>
                    <a:pt x="3638" y="361"/>
                  </a:lnTo>
                  <a:lnTo>
                    <a:pt x="3638" y="392"/>
                  </a:lnTo>
                  <a:close/>
                  <a:moveTo>
                    <a:pt x="3638" y="623"/>
                  </a:moveTo>
                  <a:lnTo>
                    <a:pt x="3625" y="623"/>
                  </a:lnTo>
                  <a:lnTo>
                    <a:pt x="3625" y="629"/>
                  </a:lnTo>
                  <a:lnTo>
                    <a:pt x="3644" y="629"/>
                  </a:lnTo>
                  <a:lnTo>
                    <a:pt x="3644" y="610"/>
                  </a:lnTo>
                  <a:lnTo>
                    <a:pt x="3638" y="610"/>
                  </a:lnTo>
                  <a:lnTo>
                    <a:pt x="3638" y="623"/>
                  </a:lnTo>
                  <a:close/>
                  <a:moveTo>
                    <a:pt x="3430" y="629"/>
                  </a:moveTo>
                  <a:lnTo>
                    <a:pt x="3463" y="629"/>
                  </a:lnTo>
                  <a:lnTo>
                    <a:pt x="3463" y="623"/>
                  </a:lnTo>
                  <a:lnTo>
                    <a:pt x="3430" y="623"/>
                  </a:lnTo>
                  <a:lnTo>
                    <a:pt x="3430" y="629"/>
                  </a:lnTo>
                  <a:close/>
                  <a:moveTo>
                    <a:pt x="964" y="629"/>
                  </a:moveTo>
                  <a:lnTo>
                    <a:pt x="995" y="629"/>
                  </a:lnTo>
                  <a:lnTo>
                    <a:pt x="995" y="623"/>
                  </a:lnTo>
                  <a:lnTo>
                    <a:pt x="964" y="623"/>
                  </a:lnTo>
                  <a:lnTo>
                    <a:pt x="964" y="629"/>
                  </a:lnTo>
                  <a:close/>
                  <a:moveTo>
                    <a:pt x="899" y="629"/>
                  </a:moveTo>
                  <a:lnTo>
                    <a:pt x="931" y="629"/>
                  </a:lnTo>
                  <a:lnTo>
                    <a:pt x="931" y="623"/>
                  </a:lnTo>
                  <a:lnTo>
                    <a:pt x="899" y="623"/>
                  </a:lnTo>
                  <a:lnTo>
                    <a:pt x="899" y="629"/>
                  </a:lnTo>
                  <a:close/>
                  <a:moveTo>
                    <a:pt x="704" y="629"/>
                  </a:moveTo>
                  <a:lnTo>
                    <a:pt x="735" y="629"/>
                  </a:lnTo>
                  <a:lnTo>
                    <a:pt x="735" y="623"/>
                  </a:lnTo>
                  <a:lnTo>
                    <a:pt x="704" y="623"/>
                  </a:lnTo>
                  <a:lnTo>
                    <a:pt x="704" y="629"/>
                  </a:lnTo>
                  <a:close/>
                  <a:moveTo>
                    <a:pt x="768" y="629"/>
                  </a:moveTo>
                  <a:lnTo>
                    <a:pt x="801" y="629"/>
                  </a:lnTo>
                  <a:lnTo>
                    <a:pt x="801" y="623"/>
                  </a:lnTo>
                  <a:lnTo>
                    <a:pt x="768" y="623"/>
                  </a:lnTo>
                  <a:lnTo>
                    <a:pt x="768" y="629"/>
                  </a:lnTo>
                  <a:close/>
                  <a:moveTo>
                    <a:pt x="3496" y="629"/>
                  </a:moveTo>
                  <a:lnTo>
                    <a:pt x="3528" y="629"/>
                  </a:lnTo>
                  <a:lnTo>
                    <a:pt x="3528" y="623"/>
                  </a:lnTo>
                  <a:lnTo>
                    <a:pt x="3496" y="623"/>
                  </a:lnTo>
                  <a:lnTo>
                    <a:pt x="3496" y="629"/>
                  </a:lnTo>
                  <a:close/>
                  <a:moveTo>
                    <a:pt x="833" y="629"/>
                  </a:moveTo>
                  <a:lnTo>
                    <a:pt x="866" y="629"/>
                  </a:lnTo>
                  <a:lnTo>
                    <a:pt x="866" y="623"/>
                  </a:lnTo>
                  <a:lnTo>
                    <a:pt x="833" y="623"/>
                  </a:lnTo>
                  <a:lnTo>
                    <a:pt x="833" y="629"/>
                  </a:lnTo>
                  <a:close/>
                  <a:moveTo>
                    <a:pt x="3561" y="629"/>
                  </a:moveTo>
                  <a:lnTo>
                    <a:pt x="3592" y="629"/>
                  </a:lnTo>
                  <a:lnTo>
                    <a:pt x="3592" y="623"/>
                  </a:lnTo>
                  <a:lnTo>
                    <a:pt x="3561" y="623"/>
                  </a:lnTo>
                  <a:lnTo>
                    <a:pt x="3561" y="629"/>
                  </a:lnTo>
                  <a:close/>
                  <a:moveTo>
                    <a:pt x="129" y="443"/>
                  </a:moveTo>
                  <a:lnTo>
                    <a:pt x="152" y="466"/>
                  </a:lnTo>
                  <a:lnTo>
                    <a:pt x="157" y="461"/>
                  </a:lnTo>
                  <a:lnTo>
                    <a:pt x="134" y="438"/>
                  </a:lnTo>
                  <a:lnTo>
                    <a:pt x="129" y="443"/>
                  </a:lnTo>
                  <a:close/>
                  <a:moveTo>
                    <a:pt x="175" y="489"/>
                  </a:moveTo>
                  <a:lnTo>
                    <a:pt x="198" y="511"/>
                  </a:lnTo>
                  <a:lnTo>
                    <a:pt x="202" y="508"/>
                  </a:lnTo>
                  <a:lnTo>
                    <a:pt x="180" y="485"/>
                  </a:lnTo>
                  <a:lnTo>
                    <a:pt x="175" y="489"/>
                  </a:lnTo>
                  <a:close/>
                  <a:moveTo>
                    <a:pt x="220" y="534"/>
                  </a:moveTo>
                  <a:lnTo>
                    <a:pt x="243" y="557"/>
                  </a:lnTo>
                  <a:lnTo>
                    <a:pt x="248" y="554"/>
                  </a:lnTo>
                  <a:lnTo>
                    <a:pt x="225" y="531"/>
                  </a:lnTo>
                  <a:lnTo>
                    <a:pt x="220" y="534"/>
                  </a:lnTo>
                  <a:close/>
                  <a:moveTo>
                    <a:pt x="266" y="582"/>
                  </a:moveTo>
                  <a:lnTo>
                    <a:pt x="289" y="605"/>
                  </a:lnTo>
                  <a:lnTo>
                    <a:pt x="294" y="600"/>
                  </a:lnTo>
                  <a:lnTo>
                    <a:pt x="271" y="577"/>
                  </a:lnTo>
                  <a:lnTo>
                    <a:pt x="266" y="582"/>
                  </a:lnTo>
                  <a:close/>
                  <a:moveTo>
                    <a:pt x="1028" y="629"/>
                  </a:moveTo>
                  <a:lnTo>
                    <a:pt x="1060" y="629"/>
                  </a:lnTo>
                  <a:lnTo>
                    <a:pt x="1060" y="623"/>
                  </a:lnTo>
                  <a:lnTo>
                    <a:pt x="1028" y="623"/>
                  </a:lnTo>
                  <a:lnTo>
                    <a:pt x="1028" y="629"/>
                  </a:lnTo>
                  <a:close/>
                  <a:moveTo>
                    <a:pt x="83" y="397"/>
                  </a:moveTo>
                  <a:lnTo>
                    <a:pt x="106" y="420"/>
                  </a:lnTo>
                  <a:lnTo>
                    <a:pt x="111" y="415"/>
                  </a:lnTo>
                  <a:lnTo>
                    <a:pt x="88" y="392"/>
                  </a:lnTo>
                  <a:lnTo>
                    <a:pt x="83" y="397"/>
                  </a:lnTo>
                  <a:close/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6"/>
                  </a:lnTo>
                  <a:lnTo>
                    <a:pt x="37" y="351"/>
                  </a:lnTo>
                  <a:close/>
                  <a:moveTo>
                    <a:pt x="317" y="623"/>
                  </a:moveTo>
                  <a:lnTo>
                    <a:pt x="312" y="628"/>
                  </a:lnTo>
                  <a:lnTo>
                    <a:pt x="315" y="629"/>
                  </a:lnTo>
                  <a:lnTo>
                    <a:pt x="346" y="629"/>
                  </a:lnTo>
                  <a:lnTo>
                    <a:pt x="346" y="623"/>
                  </a:lnTo>
                  <a:lnTo>
                    <a:pt x="319" y="623"/>
                  </a:lnTo>
                  <a:lnTo>
                    <a:pt x="317" y="623"/>
                  </a:lnTo>
                  <a:close/>
                  <a:moveTo>
                    <a:pt x="573" y="629"/>
                  </a:moveTo>
                  <a:lnTo>
                    <a:pt x="606" y="629"/>
                  </a:lnTo>
                  <a:lnTo>
                    <a:pt x="606" y="623"/>
                  </a:lnTo>
                  <a:lnTo>
                    <a:pt x="573" y="623"/>
                  </a:lnTo>
                  <a:lnTo>
                    <a:pt x="573" y="629"/>
                  </a:lnTo>
                  <a:close/>
                  <a:moveTo>
                    <a:pt x="639" y="629"/>
                  </a:moveTo>
                  <a:lnTo>
                    <a:pt x="672" y="629"/>
                  </a:lnTo>
                  <a:lnTo>
                    <a:pt x="672" y="623"/>
                  </a:lnTo>
                  <a:lnTo>
                    <a:pt x="639" y="623"/>
                  </a:lnTo>
                  <a:lnTo>
                    <a:pt x="639" y="629"/>
                  </a:lnTo>
                  <a:close/>
                  <a:moveTo>
                    <a:pt x="508" y="629"/>
                  </a:moveTo>
                  <a:lnTo>
                    <a:pt x="541" y="629"/>
                  </a:lnTo>
                  <a:lnTo>
                    <a:pt x="541" y="623"/>
                  </a:lnTo>
                  <a:lnTo>
                    <a:pt x="508" y="623"/>
                  </a:lnTo>
                  <a:lnTo>
                    <a:pt x="508" y="629"/>
                  </a:lnTo>
                  <a:close/>
                  <a:moveTo>
                    <a:pt x="444" y="629"/>
                  </a:moveTo>
                  <a:lnTo>
                    <a:pt x="477" y="629"/>
                  </a:lnTo>
                  <a:lnTo>
                    <a:pt x="477" y="623"/>
                  </a:lnTo>
                  <a:lnTo>
                    <a:pt x="444" y="623"/>
                  </a:lnTo>
                  <a:lnTo>
                    <a:pt x="444" y="629"/>
                  </a:lnTo>
                  <a:close/>
                  <a:moveTo>
                    <a:pt x="379" y="629"/>
                  </a:moveTo>
                  <a:lnTo>
                    <a:pt x="412" y="629"/>
                  </a:lnTo>
                  <a:lnTo>
                    <a:pt x="412" y="623"/>
                  </a:lnTo>
                  <a:lnTo>
                    <a:pt x="379" y="623"/>
                  </a:lnTo>
                  <a:lnTo>
                    <a:pt x="379" y="629"/>
                  </a:lnTo>
                  <a:close/>
                  <a:moveTo>
                    <a:pt x="2196" y="629"/>
                  </a:moveTo>
                  <a:lnTo>
                    <a:pt x="2229" y="629"/>
                  </a:lnTo>
                  <a:lnTo>
                    <a:pt x="2229" y="623"/>
                  </a:lnTo>
                  <a:lnTo>
                    <a:pt x="2196" y="623"/>
                  </a:lnTo>
                  <a:lnTo>
                    <a:pt x="2196" y="629"/>
                  </a:lnTo>
                  <a:close/>
                  <a:moveTo>
                    <a:pt x="2002" y="629"/>
                  </a:moveTo>
                  <a:lnTo>
                    <a:pt x="2034" y="629"/>
                  </a:lnTo>
                  <a:lnTo>
                    <a:pt x="2034" y="623"/>
                  </a:lnTo>
                  <a:lnTo>
                    <a:pt x="2002" y="623"/>
                  </a:lnTo>
                  <a:lnTo>
                    <a:pt x="2002" y="629"/>
                  </a:lnTo>
                  <a:close/>
                  <a:moveTo>
                    <a:pt x="2847" y="629"/>
                  </a:moveTo>
                  <a:lnTo>
                    <a:pt x="2878" y="629"/>
                  </a:lnTo>
                  <a:lnTo>
                    <a:pt x="2878" y="623"/>
                  </a:lnTo>
                  <a:lnTo>
                    <a:pt x="2847" y="623"/>
                  </a:lnTo>
                  <a:lnTo>
                    <a:pt x="2847" y="629"/>
                  </a:lnTo>
                  <a:close/>
                  <a:moveTo>
                    <a:pt x="2067" y="629"/>
                  </a:moveTo>
                  <a:lnTo>
                    <a:pt x="2100" y="629"/>
                  </a:lnTo>
                  <a:lnTo>
                    <a:pt x="2100" y="623"/>
                  </a:lnTo>
                  <a:lnTo>
                    <a:pt x="2067" y="623"/>
                  </a:lnTo>
                  <a:lnTo>
                    <a:pt x="2067" y="629"/>
                  </a:lnTo>
                  <a:close/>
                  <a:moveTo>
                    <a:pt x="2976" y="629"/>
                  </a:moveTo>
                  <a:lnTo>
                    <a:pt x="3009" y="629"/>
                  </a:lnTo>
                  <a:lnTo>
                    <a:pt x="3009" y="623"/>
                  </a:lnTo>
                  <a:lnTo>
                    <a:pt x="2976" y="623"/>
                  </a:lnTo>
                  <a:lnTo>
                    <a:pt x="2976" y="629"/>
                  </a:lnTo>
                  <a:close/>
                  <a:moveTo>
                    <a:pt x="1873" y="629"/>
                  </a:moveTo>
                  <a:lnTo>
                    <a:pt x="1905" y="629"/>
                  </a:lnTo>
                  <a:lnTo>
                    <a:pt x="1905" y="623"/>
                  </a:lnTo>
                  <a:lnTo>
                    <a:pt x="1873" y="623"/>
                  </a:lnTo>
                  <a:lnTo>
                    <a:pt x="1873" y="629"/>
                  </a:lnTo>
                  <a:close/>
                  <a:moveTo>
                    <a:pt x="2910" y="629"/>
                  </a:moveTo>
                  <a:lnTo>
                    <a:pt x="2943" y="629"/>
                  </a:lnTo>
                  <a:lnTo>
                    <a:pt x="2943" y="623"/>
                  </a:lnTo>
                  <a:lnTo>
                    <a:pt x="2910" y="623"/>
                  </a:lnTo>
                  <a:lnTo>
                    <a:pt x="2910" y="629"/>
                  </a:lnTo>
                  <a:close/>
                  <a:moveTo>
                    <a:pt x="2587" y="629"/>
                  </a:moveTo>
                  <a:lnTo>
                    <a:pt x="2620" y="629"/>
                  </a:lnTo>
                  <a:lnTo>
                    <a:pt x="2620" y="623"/>
                  </a:lnTo>
                  <a:lnTo>
                    <a:pt x="2587" y="623"/>
                  </a:lnTo>
                  <a:lnTo>
                    <a:pt x="2587" y="629"/>
                  </a:lnTo>
                  <a:close/>
                  <a:moveTo>
                    <a:pt x="1936" y="629"/>
                  </a:moveTo>
                  <a:lnTo>
                    <a:pt x="1969" y="629"/>
                  </a:lnTo>
                  <a:lnTo>
                    <a:pt x="1969" y="623"/>
                  </a:lnTo>
                  <a:lnTo>
                    <a:pt x="1936" y="623"/>
                  </a:lnTo>
                  <a:lnTo>
                    <a:pt x="1936" y="629"/>
                  </a:lnTo>
                  <a:close/>
                  <a:moveTo>
                    <a:pt x="2133" y="629"/>
                  </a:moveTo>
                  <a:lnTo>
                    <a:pt x="2164" y="629"/>
                  </a:lnTo>
                  <a:lnTo>
                    <a:pt x="2164" y="623"/>
                  </a:lnTo>
                  <a:lnTo>
                    <a:pt x="2133" y="623"/>
                  </a:lnTo>
                  <a:lnTo>
                    <a:pt x="2133" y="629"/>
                  </a:lnTo>
                  <a:close/>
                  <a:moveTo>
                    <a:pt x="2781" y="629"/>
                  </a:moveTo>
                  <a:lnTo>
                    <a:pt x="2814" y="629"/>
                  </a:lnTo>
                  <a:lnTo>
                    <a:pt x="2814" y="623"/>
                  </a:lnTo>
                  <a:lnTo>
                    <a:pt x="2781" y="623"/>
                  </a:lnTo>
                  <a:lnTo>
                    <a:pt x="2781" y="629"/>
                  </a:lnTo>
                  <a:close/>
                  <a:moveTo>
                    <a:pt x="2391" y="629"/>
                  </a:moveTo>
                  <a:lnTo>
                    <a:pt x="2423" y="629"/>
                  </a:lnTo>
                  <a:lnTo>
                    <a:pt x="2423" y="623"/>
                  </a:lnTo>
                  <a:lnTo>
                    <a:pt x="2391" y="623"/>
                  </a:lnTo>
                  <a:lnTo>
                    <a:pt x="2391" y="629"/>
                  </a:lnTo>
                  <a:close/>
                  <a:moveTo>
                    <a:pt x="2456" y="629"/>
                  </a:moveTo>
                  <a:lnTo>
                    <a:pt x="2489" y="629"/>
                  </a:lnTo>
                  <a:lnTo>
                    <a:pt x="2489" y="623"/>
                  </a:lnTo>
                  <a:lnTo>
                    <a:pt x="2456" y="623"/>
                  </a:lnTo>
                  <a:lnTo>
                    <a:pt x="2456" y="629"/>
                  </a:lnTo>
                  <a:close/>
                  <a:moveTo>
                    <a:pt x="2521" y="629"/>
                  </a:moveTo>
                  <a:lnTo>
                    <a:pt x="2554" y="629"/>
                  </a:lnTo>
                  <a:lnTo>
                    <a:pt x="2554" y="623"/>
                  </a:lnTo>
                  <a:lnTo>
                    <a:pt x="2521" y="623"/>
                  </a:lnTo>
                  <a:lnTo>
                    <a:pt x="2521" y="629"/>
                  </a:lnTo>
                  <a:close/>
                  <a:moveTo>
                    <a:pt x="2651" y="629"/>
                  </a:moveTo>
                  <a:lnTo>
                    <a:pt x="2683" y="629"/>
                  </a:lnTo>
                  <a:lnTo>
                    <a:pt x="2683" y="623"/>
                  </a:lnTo>
                  <a:lnTo>
                    <a:pt x="2651" y="623"/>
                  </a:lnTo>
                  <a:lnTo>
                    <a:pt x="2651" y="629"/>
                  </a:lnTo>
                  <a:close/>
                  <a:moveTo>
                    <a:pt x="2262" y="629"/>
                  </a:moveTo>
                  <a:lnTo>
                    <a:pt x="2294" y="629"/>
                  </a:lnTo>
                  <a:lnTo>
                    <a:pt x="2294" y="623"/>
                  </a:lnTo>
                  <a:lnTo>
                    <a:pt x="2262" y="623"/>
                  </a:lnTo>
                  <a:lnTo>
                    <a:pt x="2262" y="629"/>
                  </a:lnTo>
                  <a:close/>
                  <a:moveTo>
                    <a:pt x="2716" y="629"/>
                  </a:moveTo>
                  <a:lnTo>
                    <a:pt x="2749" y="629"/>
                  </a:lnTo>
                  <a:lnTo>
                    <a:pt x="2749" y="623"/>
                  </a:lnTo>
                  <a:lnTo>
                    <a:pt x="2716" y="623"/>
                  </a:lnTo>
                  <a:lnTo>
                    <a:pt x="2716" y="629"/>
                  </a:lnTo>
                  <a:close/>
                  <a:moveTo>
                    <a:pt x="2327" y="629"/>
                  </a:moveTo>
                  <a:lnTo>
                    <a:pt x="2360" y="629"/>
                  </a:lnTo>
                  <a:lnTo>
                    <a:pt x="2360" y="623"/>
                  </a:lnTo>
                  <a:lnTo>
                    <a:pt x="2327" y="623"/>
                  </a:lnTo>
                  <a:lnTo>
                    <a:pt x="2327" y="629"/>
                  </a:lnTo>
                  <a:close/>
                  <a:moveTo>
                    <a:pt x="3365" y="629"/>
                  </a:moveTo>
                  <a:lnTo>
                    <a:pt x="3397" y="629"/>
                  </a:lnTo>
                  <a:lnTo>
                    <a:pt x="3397" y="623"/>
                  </a:lnTo>
                  <a:lnTo>
                    <a:pt x="3365" y="623"/>
                  </a:lnTo>
                  <a:lnTo>
                    <a:pt x="3365" y="629"/>
                  </a:lnTo>
                  <a:close/>
                  <a:moveTo>
                    <a:pt x="3236" y="629"/>
                  </a:moveTo>
                  <a:lnTo>
                    <a:pt x="3268" y="629"/>
                  </a:lnTo>
                  <a:lnTo>
                    <a:pt x="3268" y="623"/>
                  </a:lnTo>
                  <a:lnTo>
                    <a:pt x="3236" y="623"/>
                  </a:lnTo>
                  <a:lnTo>
                    <a:pt x="3236" y="629"/>
                  </a:lnTo>
                  <a:close/>
                  <a:moveTo>
                    <a:pt x="1288" y="629"/>
                  </a:moveTo>
                  <a:lnTo>
                    <a:pt x="1320" y="629"/>
                  </a:lnTo>
                  <a:lnTo>
                    <a:pt x="1320" y="623"/>
                  </a:lnTo>
                  <a:lnTo>
                    <a:pt x="1288" y="623"/>
                  </a:lnTo>
                  <a:lnTo>
                    <a:pt x="1288" y="629"/>
                  </a:lnTo>
                  <a:close/>
                  <a:moveTo>
                    <a:pt x="1353" y="629"/>
                  </a:moveTo>
                  <a:lnTo>
                    <a:pt x="1386" y="629"/>
                  </a:lnTo>
                  <a:lnTo>
                    <a:pt x="1386" y="623"/>
                  </a:lnTo>
                  <a:lnTo>
                    <a:pt x="1353" y="623"/>
                  </a:lnTo>
                  <a:lnTo>
                    <a:pt x="1353" y="629"/>
                  </a:lnTo>
                  <a:close/>
                  <a:moveTo>
                    <a:pt x="1222" y="629"/>
                  </a:moveTo>
                  <a:lnTo>
                    <a:pt x="1255" y="629"/>
                  </a:lnTo>
                  <a:lnTo>
                    <a:pt x="1255" y="623"/>
                  </a:lnTo>
                  <a:lnTo>
                    <a:pt x="1222" y="623"/>
                  </a:lnTo>
                  <a:lnTo>
                    <a:pt x="1222" y="629"/>
                  </a:lnTo>
                  <a:close/>
                  <a:moveTo>
                    <a:pt x="1159" y="629"/>
                  </a:moveTo>
                  <a:lnTo>
                    <a:pt x="1191" y="629"/>
                  </a:lnTo>
                  <a:lnTo>
                    <a:pt x="1191" y="623"/>
                  </a:lnTo>
                  <a:lnTo>
                    <a:pt x="1159" y="623"/>
                  </a:lnTo>
                  <a:lnTo>
                    <a:pt x="1159" y="629"/>
                  </a:lnTo>
                  <a:close/>
                  <a:moveTo>
                    <a:pt x="3301" y="629"/>
                  </a:moveTo>
                  <a:lnTo>
                    <a:pt x="3332" y="629"/>
                  </a:lnTo>
                  <a:lnTo>
                    <a:pt x="3332" y="623"/>
                  </a:lnTo>
                  <a:lnTo>
                    <a:pt x="3301" y="623"/>
                  </a:lnTo>
                  <a:lnTo>
                    <a:pt x="3301" y="629"/>
                  </a:lnTo>
                  <a:close/>
                  <a:moveTo>
                    <a:pt x="1093" y="629"/>
                  </a:moveTo>
                  <a:lnTo>
                    <a:pt x="1126" y="629"/>
                  </a:lnTo>
                  <a:lnTo>
                    <a:pt x="1126" y="623"/>
                  </a:lnTo>
                  <a:lnTo>
                    <a:pt x="1093" y="623"/>
                  </a:lnTo>
                  <a:lnTo>
                    <a:pt x="1093" y="629"/>
                  </a:lnTo>
                  <a:close/>
                  <a:moveTo>
                    <a:pt x="1418" y="629"/>
                  </a:moveTo>
                  <a:lnTo>
                    <a:pt x="1449" y="629"/>
                  </a:lnTo>
                  <a:lnTo>
                    <a:pt x="1449" y="623"/>
                  </a:lnTo>
                  <a:lnTo>
                    <a:pt x="1418" y="623"/>
                  </a:lnTo>
                  <a:lnTo>
                    <a:pt x="1418" y="629"/>
                  </a:lnTo>
                  <a:close/>
                  <a:moveTo>
                    <a:pt x="1547" y="629"/>
                  </a:moveTo>
                  <a:lnTo>
                    <a:pt x="1580" y="629"/>
                  </a:lnTo>
                  <a:lnTo>
                    <a:pt x="1580" y="623"/>
                  </a:lnTo>
                  <a:lnTo>
                    <a:pt x="1547" y="623"/>
                  </a:lnTo>
                  <a:lnTo>
                    <a:pt x="1547" y="629"/>
                  </a:lnTo>
                  <a:close/>
                  <a:moveTo>
                    <a:pt x="1613" y="629"/>
                  </a:moveTo>
                  <a:lnTo>
                    <a:pt x="1646" y="629"/>
                  </a:lnTo>
                  <a:lnTo>
                    <a:pt x="1646" y="623"/>
                  </a:lnTo>
                  <a:lnTo>
                    <a:pt x="1613" y="623"/>
                  </a:lnTo>
                  <a:lnTo>
                    <a:pt x="1613" y="629"/>
                  </a:lnTo>
                  <a:close/>
                  <a:moveTo>
                    <a:pt x="1677" y="629"/>
                  </a:moveTo>
                  <a:lnTo>
                    <a:pt x="1709" y="629"/>
                  </a:lnTo>
                  <a:lnTo>
                    <a:pt x="1709" y="623"/>
                  </a:lnTo>
                  <a:lnTo>
                    <a:pt x="1677" y="623"/>
                  </a:lnTo>
                  <a:lnTo>
                    <a:pt x="1677" y="629"/>
                  </a:lnTo>
                  <a:close/>
                  <a:moveTo>
                    <a:pt x="3041" y="629"/>
                  </a:moveTo>
                  <a:lnTo>
                    <a:pt x="3074" y="629"/>
                  </a:lnTo>
                  <a:lnTo>
                    <a:pt x="3074" y="623"/>
                  </a:lnTo>
                  <a:lnTo>
                    <a:pt x="3041" y="623"/>
                  </a:lnTo>
                  <a:lnTo>
                    <a:pt x="3041" y="629"/>
                  </a:lnTo>
                  <a:close/>
                  <a:moveTo>
                    <a:pt x="1742" y="629"/>
                  </a:moveTo>
                  <a:lnTo>
                    <a:pt x="1775" y="629"/>
                  </a:lnTo>
                  <a:lnTo>
                    <a:pt x="1775" y="623"/>
                  </a:lnTo>
                  <a:lnTo>
                    <a:pt x="1742" y="623"/>
                  </a:lnTo>
                  <a:lnTo>
                    <a:pt x="1742" y="629"/>
                  </a:lnTo>
                  <a:close/>
                  <a:moveTo>
                    <a:pt x="3170" y="629"/>
                  </a:moveTo>
                  <a:lnTo>
                    <a:pt x="3203" y="629"/>
                  </a:lnTo>
                  <a:lnTo>
                    <a:pt x="3203" y="623"/>
                  </a:lnTo>
                  <a:lnTo>
                    <a:pt x="3170" y="623"/>
                  </a:lnTo>
                  <a:lnTo>
                    <a:pt x="3170" y="629"/>
                  </a:lnTo>
                  <a:close/>
                  <a:moveTo>
                    <a:pt x="1482" y="629"/>
                  </a:moveTo>
                  <a:lnTo>
                    <a:pt x="1515" y="629"/>
                  </a:lnTo>
                  <a:lnTo>
                    <a:pt x="1515" y="623"/>
                  </a:lnTo>
                  <a:lnTo>
                    <a:pt x="1482" y="623"/>
                  </a:lnTo>
                  <a:lnTo>
                    <a:pt x="1482" y="629"/>
                  </a:lnTo>
                  <a:close/>
                  <a:moveTo>
                    <a:pt x="1807" y="629"/>
                  </a:moveTo>
                  <a:lnTo>
                    <a:pt x="1840" y="629"/>
                  </a:lnTo>
                  <a:lnTo>
                    <a:pt x="1840" y="623"/>
                  </a:lnTo>
                  <a:lnTo>
                    <a:pt x="1807" y="623"/>
                  </a:lnTo>
                  <a:lnTo>
                    <a:pt x="1807" y="629"/>
                  </a:lnTo>
                  <a:close/>
                  <a:moveTo>
                    <a:pt x="3105" y="629"/>
                  </a:moveTo>
                  <a:lnTo>
                    <a:pt x="3138" y="629"/>
                  </a:lnTo>
                  <a:lnTo>
                    <a:pt x="3138" y="623"/>
                  </a:lnTo>
                  <a:lnTo>
                    <a:pt x="3105" y="623"/>
                  </a:lnTo>
                  <a:lnTo>
                    <a:pt x="3105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26" name="Freeform 594">
              <a:extLst>
                <a:ext uri="{FF2B5EF4-FFF2-40B4-BE49-F238E27FC236}">
                  <a16:creationId xmlns:a16="http://schemas.microsoft.com/office/drawing/2014/main" id="{12B32E0C-A345-4DF6-87D2-892154C5B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2085902"/>
              <a:ext cx="4379305" cy="755923"/>
            </a:xfrm>
            <a:custGeom>
              <a:avLst/>
              <a:gdLst>
                <a:gd name="T0" fmla="*/ 1873 w 3644"/>
                <a:gd name="T1" fmla="*/ 0 h 629"/>
                <a:gd name="T2" fmla="*/ 1807 w 3644"/>
                <a:gd name="T3" fmla="*/ 6 h 629"/>
                <a:gd name="T4" fmla="*/ 1353 w 3644"/>
                <a:gd name="T5" fmla="*/ 6 h 629"/>
                <a:gd name="T6" fmla="*/ 1449 w 3644"/>
                <a:gd name="T7" fmla="*/ 6 h 629"/>
                <a:gd name="T8" fmla="*/ 1580 w 3644"/>
                <a:gd name="T9" fmla="*/ 0 h 629"/>
                <a:gd name="T10" fmla="*/ 1936 w 3644"/>
                <a:gd name="T11" fmla="*/ 0 h 629"/>
                <a:gd name="T12" fmla="*/ 2262 w 3644"/>
                <a:gd name="T13" fmla="*/ 6 h 629"/>
                <a:gd name="T14" fmla="*/ 2002 w 3644"/>
                <a:gd name="T15" fmla="*/ 6 h 629"/>
                <a:gd name="T16" fmla="*/ 2164 w 3644"/>
                <a:gd name="T17" fmla="*/ 6 h 629"/>
                <a:gd name="T18" fmla="*/ 319 w 3644"/>
                <a:gd name="T19" fmla="*/ 6 h 629"/>
                <a:gd name="T20" fmla="*/ 412 w 3644"/>
                <a:gd name="T21" fmla="*/ 6 h 629"/>
                <a:gd name="T22" fmla="*/ 2554 w 3644"/>
                <a:gd name="T23" fmla="*/ 0 h 629"/>
                <a:gd name="T24" fmla="*/ 1159 w 3644"/>
                <a:gd name="T25" fmla="*/ 0 h 629"/>
                <a:gd name="T26" fmla="*/ 111 w 3644"/>
                <a:gd name="T27" fmla="*/ 214 h 629"/>
                <a:gd name="T28" fmla="*/ 899 w 3644"/>
                <a:gd name="T29" fmla="*/ 6 h 629"/>
                <a:gd name="T30" fmla="*/ 606 w 3644"/>
                <a:gd name="T31" fmla="*/ 6 h 629"/>
                <a:gd name="T32" fmla="*/ 1060 w 3644"/>
                <a:gd name="T33" fmla="*/ 0 h 629"/>
                <a:gd name="T34" fmla="*/ 639 w 3644"/>
                <a:gd name="T35" fmla="*/ 0 h 629"/>
                <a:gd name="T36" fmla="*/ 768 w 3644"/>
                <a:gd name="T37" fmla="*/ 6 h 629"/>
                <a:gd name="T38" fmla="*/ 3430 w 3644"/>
                <a:gd name="T39" fmla="*/ 6 h 629"/>
                <a:gd name="T40" fmla="*/ 3528 w 3644"/>
                <a:gd name="T41" fmla="*/ 6 h 629"/>
                <a:gd name="T42" fmla="*/ 3074 w 3644"/>
                <a:gd name="T43" fmla="*/ 0 h 629"/>
                <a:gd name="T44" fmla="*/ 2976 w 3644"/>
                <a:gd name="T45" fmla="*/ 0 h 629"/>
                <a:gd name="T46" fmla="*/ 2847 w 3644"/>
                <a:gd name="T47" fmla="*/ 6 h 629"/>
                <a:gd name="T48" fmla="*/ 3105 w 3644"/>
                <a:gd name="T49" fmla="*/ 6 h 629"/>
                <a:gd name="T50" fmla="*/ 3332 w 3644"/>
                <a:gd name="T51" fmla="*/ 6 h 629"/>
                <a:gd name="T52" fmla="*/ 3638 w 3644"/>
                <a:gd name="T53" fmla="*/ 6 h 629"/>
                <a:gd name="T54" fmla="*/ 3644 w 3644"/>
                <a:gd name="T55" fmla="*/ 516 h 629"/>
                <a:gd name="T56" fmla="*/ 3644 w 3644"/>
                <a:gd name="T57" fmla="*/ 547 h 629"/>
                <a:gd name="T58" fmla="*/ 3638 w 3644"/>
                <a:gd name="T59" fmla="*/ 113 h 629"/>
                <a:gd name="T60" fmla="*/ 3638 w 3644"/>
                <a:gd name="T61" fmla="*/ 206 h 629"/>
                <a:gd name="T62" fmla="*/ 3638 w 3644"/>
                <a:gd name="T63" fmla="*/ 610 h 629"/>
                <a:gd name="T64" fmla="*/ 964 w 3644"/>
                <a:gd name="T65" fmla="*/ 629 h 629"/>
                <a:gd name="T66" fmla="*/ 768 w 3644"/>
                <a:gd name="T67" fmla="*/ 629 h 629"/>
                <a:gd name="T68" fmla="*/ 866 w 3644"/>
                <a:gd name="T69" fmla="*/ 629 h 629"/>
                <a:gd name="T70" fmla="*/ 157 w 3644"/>
                <a:gd name="T71" fmla="*/ 461 h 629"/>
                <a:gd name="T72" fmla="*/ 225 w 3644"/>
                <a:gd name="T73" fmla="*/ 531 h 629"/>
                <a:gd name="T74" fmla="*/ 1028 w 3644"/>
                <a:gd name="T75" fmla="*/ 629 h 629"/>
                <a:gd name="T76" fmla="*/ 317 w 3644"/>
                <a:gd name="T77" fmla="*/ 623 h 629"/>
                <a:gd name="T78" fmla="*/ 573 w 3644"/>
                <a:gd name="T79" fmla="*/ 629 h 629"/>
                <a:gd name="T80" fmla="*/ 444 w 3644"/>
                <a:gd name="T81" fmla="*/ 629 h 629"/>
                <a:gd name="T82" fmla="*/ 2229 w 3644"/>
                <a:gd name="T83" fmla="*/ 629 h 629"/>
                <a:gd name="T84" fmla="*/ 2878 w 3644"/>
                <a:gd name="T85" fmla="*/ 623 h 629"/>
                <a:gd name="T86" fmla="*/ 2976 w 3644"/>
                <a:gd name="T87" fmla="*/ 623 h 629"/>
                <a:gd name="T88" fmla="*/ 2910 w 3644"/>
                <a:gd name="T89" fmla="*/ 629 h 629"/>
                <a:gd name="T90" fmla="*/ 2133 w 3644"/>
                <a:gd name="T91" fmla="*/ 629 h 629"/>
                <a:gd name="T92" fmla="*/ 2423 w 3644"/>
                <a:gd name="T93" fmla="*/ 629 h 629"/>
                <a:gd name="T94" fmla="*/ 2554 w 3644"/>
                <a:gd name="T95" fmla="*/ 623 h 629"/>
                <a:gd name="T96" fmla="*/ 2262 w 3644"/>
                <a:gd name="T97" fmla="*/ 623 h 629"/>
                <a:gd name="T98" fmla="*/ 2327 w 3644"/>
                <a:gd name="T99" fmla="*/ 629 h 629"/>
                <a:gd name="T100" fmla="*/ 1288 w 3644"/>
                <a:gd name="T101" fmla="*/ 629 h 629"/>
                <a:gd name="T102" fmla="*/ 1255 w 3644"/>
                <a:gd name="T103" fmla="*/ 629 h 629"/>
                <a:gd name="T104" fmla="*/ 3332 w 3644"/>
                <a:gd name="T105" fmla="*/ 623 h 629"/>
                <a:gd name="T106" fmla="*/ 1418 w 3644"/>
                <a:gd name="T107" fmla="*/ 623 h 629"/>
                <a:gd name="T108" fmla="*/ 1613 w 3644"/>
                <a:gd name="T109" fmla="*/ 629 h 629"/>
                <a:gd name="T110" fmla="*/ 1742 w 3644"/>
                <a:gd name="T111" fmla="*/ 629 h 629"/>
                <a:gd name="T112" fmla="*/ 1515 w 3644"/>
                <a:gd name="T113" fmla="*/ 629 h 629"/>
                <a:gd name="T114" fmla="*/ 3138 w 3644"/>
                <a:gd name="T115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4" h="629">
                  <a:moveTo>
                    <a:pt x="19" y="306"/>
                  </a:moveTo>
                  <a:lnTo>
                    <a:pt x="10" y="315"/>
                  </a:lnTo>
                  <a:lnTo>
                    <a:pt x="19" y="323"/>
                  </a:lnTo>
                  <a:lnTo>
                    <a:pt x="15" y="328"/>
                  </a:lnTo>
                  <a:lnTo>
                    <a:pt x="0" y="315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1873" y="6"/>
                  </a:moveTo>
                  <a:lnTo>
                    <a:pt x="1905" y="6"/>
                  </a:lnTo>
                  <a:lnTo>
                    <a:pt x="1905" y="0"/>
                  </a:lnTo>
                  <a:lnTo>
                    <a:pt x="1873" y="0"/>
                  </a:lnTo>
                  <a:lnTo>
                    <a:pt x="1873" y="6"/>
                  </a:lnTo>
                  <a:moveTo>
                    <a:pt x="1613" y="6"/>
                  </a:moveTo>
                  <a:lnTo>
                    <a:pt x="1646" y="6"/>
                  </a:lnTo>
                  <a:lnTo>
                    <a:pt x="1646" y="0"/>
                  </a:lnTo>
                  <a:lnTo>
                    <a:pt x="1613" y="0"/>
                  </a:lnTo>
                  <a:lnTo>
                    <a:pt x="1613" y="6"/>
                  </a:lnTo>
                  <a:moveTo>
                    <a:pt x="1807" y="6"/>
                  </a:moveTo>
                  <a:lnTo>
                    <a:pt x="1840" y="6"/>
                  </a:lnTo>
                  <a:lnTo>
                    <a:pt x="1840" y="0"/>
                  </a:lnTo>
                  <a:lnTo>
                    <a:pt x="1807" y="0"/>
                  </a:lnTo>
                  <a:lnTo>
                    <a:pt x="1807" y="6"/>
                  </a:lnTo>
                  <a:moveTo>
                    <a:pt x="1742" y="6"/>
                  </a:moveTo>
                  <a:lnTo>
                    <a:pt x="1775" y="6"/>
                  </a:lnTo>
                  <a:lnTo>
                    <a:pt x="1775" y="0"/>
                  </a:lnTo>
                  <a:lnTo>
                    <a:pt x="1742" y="0"/>
                  </a:lnTo>
                  <a:lnTo>
                    <a:pt x="1742" y="6"/>
                  </a:lnTo>
                  <a:moveTo>
                    <a:pt x="1222" y="6"/>
                  </a:moveTo>
                  <a:lnTo>
                    <a:pt x="1255" y="6"/>
                  </a:lnTo>
                  <a:lnTo>
                    <a:pt x="1255" y="0"/>
                  </a:lnTo>
                  <a:lnTo>
                    <a:pt x="1222" y="0"/>
                  </a:lnTo>
                  <a:lnTo>
                    <a:pt x="1222" y="6"/>
                  </a:lnTo>
                  <a:moveTo>
                    <a:pt x="1353" y="6"/>
                  </a:moveTo>
                  <a:lnTo>
                    <a:pt x="1386" y="6"/>
                  </a:lnTo>
                  <a:lnTo>
                    <a:pt x="1386" y="0"/>
                  </a:lnTo>
                  <a:lnTo>
                    <a:pt x="1353" y="0"/>
                  </a:lnTo>
                  <a:lnTo>
                    <a:pt x="1353" y="6"/>
                  </a:lnTo>
                  <a:moveTo>
                    <a:pt x="1288" y="6"/>
                  </a:moveTo>
                  <a:lnTo>
                    <a:pt x="1320" y="6"/>
                  </a:lnTo>
                  <a:lnTo>
                    <a:pt x="1320" y="0"/>
                  </a:lnTo>
                  <a:lnTo>
                    <a:pt x="1288" y="0"/>
                  </a:lnTo>
                  <a:lnTo>
                    <a:pt x="1288" y="6"/>
                  </a:lnTo>
                  <a:moveTo>
                    <a:pt x="1418" y="6"/>
                  </a:moveTo>
                  <a:lnTo>
                    <a:pt x="1449" y="6"/>
                  </a:lnTo>
                  <a:lnTo>
                    <a:pt x="1449" y="0"/>
                  </a:lnTo>
                  <a:lnTo>
                    <a:pt x="1418" y="0"/>
                  </a:lnTo>
                  <a:lnTo>
                    <a:pt x="1418" y="6"/>
                  </a:lnTo>
                  <a:moveTo>
                    <a:pt x="1482" y="6"/>
                  </a:moveTo>
                  <a:lnTo>
                    <a:pt x="1515" y="6"/>
                  </a:lnTo>
                  <a:lnTo>
                    <a:pt x="1515" y="0"/>
                  </a:lnTo>
                  <a:lnTo>
                    <a:pt x="1482" y="0"/>
                  </a:lnTo>
                  <a:lnTo>
                    <a:pt x="1482" y="6"/>
                  </a:lnTo>
                  <a:moveTo>
                    <a:pt x="1547" y="6"/>
                  </a:moveTo>
                  <a:lnTo>
                    <a:pt x="1580" y="6"/>
                  </a:lnTo>
                  <a:lnTo>
                    <a:pt x="1580" y="0"/>
                  </a:lnTo>
                  <a:lnTo>
                    <a:pt x="1547" y="0"/>
                  </a:lnTo>
                  <a:lnTo>
                    <a:pt x="1547" y="6"/>
                  </a:lnTo>
                  <a:moveTo>
                    <a:pt x="2391" y="6"/>
                  </a:moveTo>
                  <a:lnTo>
                    <a:pt x="2423" y="6"/>
                  </a:lnTo>
                  <a:lnTo>
                    <a:pt x="2423" y="0"/>
                  </a:lnTo>
                  <a:lnTo>
                    <a:pt x="2391" y="0"/>
                  </a:lnTo>
                  <a:lnTo>
                    <a:pt x="2391" y="6"/>
                  </a:lnTo>
                  <a:moveTo>
                    <a:pt x="1936" y="6"/>
                  </a:moveTo>
                  <a:lnTo>
                    <a:pt x="1969" y="6"/>
                  </a:lnTo>
                  <a:lnTo>
                    <a:pt x="1969" y="0"/>
                  </a:lnTo>
                  <a:lnTo>
                    <a:pt x="1936" y="0"/>
                  </a:lnTo>
                  <a:lnTo>
                    <a:pt x="1936" y="6"/>
                  </a:lnTo>
                  <a:moveTo>
                    <a:pt x="2456" y="6"/>
                  </a:moveTo>
                  <a:lnTo>
                    <a:pt x="2489" y="6"/>
                  </a:lnTo>
                  <a:lnTo>
                    <a:pt x="2489" y="0"/>
                  </a:lnTo>
                  <a:lnTo>
                    <a:pt x="2456" y="0"/>
                  </a:lnTo>
                  <a:lnTo>
                    <a:pt x="2456" y="6"/>
                  </a:lnTo>
                  <a:moveTo>
                    <a:pt x="2262" y="6"/>
                  </a:moveTo>
                  <a:lnTo>
                    <a:pt x="2294" y="6"/>
                  </a:lnTo>
                  <a:lnTo>
                    <a:pt x="2294" y="0"/>
                  </a:lnTo>
                  <a:lnTo>
                    <a:pt x="2262" y="0"/>
                  </a:lnTo>
                  <a:lnTo>
                    <a:pt x="2262" y="6"/>
                  </a:lnTo>
                  <a:moveTo>
                    <a:pt x="2327" y="6"/>
                  </a:moveTo>
                  <a:lnTo>
                    <a:pt x="2360" y="6"/>
                  </a:lnTo>
                  <a:lnTo>
                    <a:pt x="2360" y="0"/>
                  </a:lnTo>
                  <a:lnTo>
                    <a:pt x="2327" y="0"/>
                  </a:lnTo>
                  <a:lnTo>
                    <a:pt x="2327" y="6"/>
                  </a:lnTo>
                  <a:moveTo>
                    <a:pt x="2067" y="6"/>
                  </a:moveTo>
                  <a:lnTo>
                    <a:pt x="2100" y="6"/>
                  </a:lnTo>
                  <a:lnTo>
                    <a:pt x="2100" y="0"/>
                  </a:lnTo>
                  <a:lnTo>
                    <a:pt x="2067" y="0"/>
                  </a:lnTo>
                  <a:lnTo>
                    <a:pt x="2067" y="6"/>
                  </a:lnTo>
                  <a:moveTo>
                    <a:pt x="2002" y="6"/>
                  </a:moveTo>
                  <a:lnTo>
                    <a:pt x="2034" y="6"/>
                  </a:lnTo>
                  <a:lnTo>
                    <a:pt x="2034" y="0"/>
                  </a:lnTo>
                  <a:lnTo>
                    <a:pt x="2002" y="0"/>
                  </a:lnTo>
                  <a:lnTo>
                    <a:pt x="2002" y="6"/>
                  </a:lnTo>
                  <a:moveTo>
                    <a:pt x="2196" y="6"/>
                  </a:moveTo>
                  <a:lnTo>
                    <a:pt x="2229" y="6"/>
                  </a:lnTo>
                  <a:lnTo>
                    <a:pt x="2229" y="0"/>
                  </a:lnTo>
                  <a:lnTo>
                    <a:pt x="2196" y="0"/>
                  </a:lnTo>
                  <a:lnTo>
                    <a:pt x="2196" y="6"/>
                  </a:lnTo>
                  <a:moveTo>
                    <a:pt x="2133" y="6"/>
                  </a:moveTo>
                  <a:lnTo>
                    <a:pt x="2164" y="6"/>
                  </a:lnTo>
                  <a:lnTo>
                    <a:pt x="2164" y="0"/>
                  </a:lnTo>
                  <a:lnTo>
                    <a:pt x="2133" y="0"/>
                  </a:lnTo>
                  <a:lnTo>
                    <a:pt x="2133" y="6"/>
                  </a:lnTo>
                  <a:moveTo>
                    <a:pt x="444" y="6"/>
                  </a:moveTo>
                  <a:lnTo>
                    <a:pt x="477" y="6"/>
                  </a:lnTo>
                  <a:lnTo>
                    <a:pt x="477" y="0"/>
                  </a:lnTo>
                  <a:lnTo>
                    <a:pt x="444" y="0"/>
                  </a:lnTo>
                  <a:lnTo>
                    <a:pt x="444" y="6"/>
                  </a:lnTo>
                  <a:moveTo>
                    <a:pt x="312" y="1"/>
                  </a:moveTo>
                  <a:lnTo>
                    <a:pt x="317" y="6"/>
                  </a:lnTo>
                  <a:lnTo>
                    <a:pt x="319" y="6"/>
                  </a:lnTo>
                  <a:lnTo>
                    <a:pt x="346" y="6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312" y="1"/>
                  </a:lnTo>
                  <a:moveTo>
                    <a:pt x="266" y="49"/>
                  </a:moveTo>
                  <a:lnTo>
                    <a:pt x="271" y="52"/>
                  </a:lnTo>
                  <a:lnTo>
                    <a:pt x="294" y="29"/>
                  </a:lnTo>
                  <a:lnTo>
                    <a:pt x="289" y="26"/>
                  </a:lnTo>
                  <a:lnTo>
                    <a:pt x="266" y="49"/>
                  </a:lnTo>
                  <a:moveTo>
                    <a:pt x="379" y="6"/>
                  </a:moveTo>
                  <a:lnTo>
                    <a:pt x="412" y="6"/>
                  </a:lnTo>
                  <a:lnTo>
                    <a:pt x="412" y="0"/>
                  </a:lnTo>
                  <a:lnTo>
                    <a:pt x="379" y="0"/>
                  </a:lnTo>
                  <a:lnTo>
                    <a:pt x="379" y="6"/>
                  </a:lnTo>
                  <a:moveTo>
                    <a:pt x="220" y="95"/>
                  </a:moveTo>
                  <a:lnTo>
                    <a:pt x="225" y="98"/>
                  </a:lnTo>
                  <a:lnTo>
                    <a:pt x="248" y="75"/>
                  </a:lnTo>
                  <a:lnTo>
                    <a:pt x="243" y="72"/>
                  </a:lnTo>
                  <a:lnTo>
                    <a:pt x="220" y="95"/>
                  </a:lnTo>
                  <a:moveTo>
                    <a:pt x="2521" y="6"/>
                  </a:moveTo>
                  <a:lnTo>
                    <a:pt x="2554" y="6"/>
                  </a:lnTo>
                  <a:lnTo>
                    <a:pt x="2554" y="0"/>
                  </a:lnTo>
                  <a:lnTo>
                    <a:pt x="2521" y="0"/>
                  </a:lnTo>
                  <a:lnTo>
                    <a:pt x="2521" y="6"/>
                  </a:lnTo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moveTo>
                    <a:pt x="1159" y="6"/>
                  </a:moveTo>
                  <a:lnTo>
                    <a:pt x="1191" y="6"/>
                  </a:lnTo>
                  <a:lnTo>
                    <a:pt x="1191" y="0"/>
                  </a:lnTo>
                  <a:lnTo>
                    <a:pt x="1159" y="0"/>
                  </a:lnTo>
                  <a:lnTo>
                    <a:pt x="1159" y="6"/>
                  </a:lnTo>
                  <a:moveTo>
                    <a:pt x="175" y="140"/>
                  </a:moveTo>
                  <a:lnTo>
                    <a:pt x="180" y="145"/>
                  </a:lnTo>
                  <a:lnTo>
                    <a:pt x="202" y="122"/>
                  </a:lnTo>
                  <a:lnTo>
                    <a:pt x="198" y="118"/>
                  </a:lnTo>
                  <a:lnTo>
                    <a:pt x="175" y="140"/>
                  </a:lnTo>
                  <a:moveTo>
                    <a:pt x="111" y="214"/>
                  </a:moveTo>
                  <a:lnTo>
                    <a:pt x="106" y="209"/>
                  </a:lnTo>
                  <a:lnTo>
                    <a:pt x="83" y="232"/>
                  </a:lnTo>
                  <a:lnTo>
                    <a:pt x="88" y="237"/>
                  </a:lnTo>
                  <a:lnTo>
                    <a:pt x="111" y="214"/>
                  </a:lnTo>
                  <a:moveTo>
                    <a:pt x="129" y="186"/>
                  </a:moveTo>
                  <a:lnTo>
                    <a:pt x="134" y="191"/>
                  </a:lnTo>
                  <a:lnTo>
                    <a:pt x="157" y="168"/>
                  </a:lnTo>
                  <a:lnTo>
                    <a:pt x="152" y="163"/>
                  </a:lnTo>
                  <a:lnTo>
                    <a:pt x="129" y="186"/>
                  </a:lnTo>
                  <a:moveTo>
                    <a:pt x="508" y="6"/>
                  </a:moveTo>
                  <a:lnTo>
                    <a:pt x="541" y="6"/>
                  </a:lnTo>
                  <a:lnTo>
                    <a:pt x="541" y="0"/>
                  </a:lnTo>
                  <a:lnTo>
                    <a:pt x="508" y="0"/>
                  </a:lnTo>
                  <a:lnTo>
                    <a:pt x="508" y="6"/>
                  </a:lnTo>
                  <a:moveTo>
                    <a:pt x="899" y="6"/>
                  </a:moveTo>
                  <a:lnTo>
                    <a:pt x="931" y="6"/>
                  </a:lnTo>
                  <a:lnTo>
                    <a:pt x="931" y="0"/>
                  </a:lnTo>
                  <a:lnTo>
                    <a:pt x="899" y="0"/>
                  </a:lnTo>
                  <a:lnTo>
                    <a:pt x="899" y="6"/>
                  </a:lnTo>
                  <a:moveTo>
                    <a:pt x="964" y="6"/>
                  </a:moveTo>
                  <a:lnTo>
                    <a:pt x="995" y="6"/>
                  </a:lnTo>
                  <a:lnTo>
                    <a:pt x="995" y="0"/>
                  </a:lnTo>
                  <a:lnTo>
                    <a:pt x="964" y="0"/>
                  </a:lnTo>
                  <a:lnTo>
                    <a:pt x="964" y="6"/>
                  </a:lnTo>
                  <a:moveTo>
                    <a:pt x="573" y="6"/>
                  </a:moveTo>
                  <a:lnTo>
                    <a:pt x="606" y="6"/>
                  </a:lnTo>
                  <a:lnTo>
                    <a:pt x="606" y="0"/>
                  </a:lnTo>
                  <a:lnTo>
                    <a:pt x="573" y="0"/>
                  </a:lnTo>
                  <a:lnTo>
                    <a:pt x="573" y="6"/>
                  </a:lnTo>
                  <a:moveTo>
                    <a:pt x="1093" y="6"/>
                  </a:moveTo>
                  <a:lnTo>
                    <a:pt x="1126" y="6"/>
                  </a:lnTo>
                  <a:lnTo>
                    <a:pt x="1126" y="0"/>
                  </a:lnTo>
                  <a:lnTo>
                    <a:pt x="1093" y="0"/>
                  </a:lnTo>
                  <a:lnTo>
                    <a:pt x="1093" y="6"/>
                  </a:lnTo>
                  <a:moveTo>
                    <a:pt x="1028" y="6"/>
                  </a:moveTo>
                  <a:lnTo>
                    <a:pt x="1060" y="6"/>
                  </a:lnTo>
                  <a:lnTo>
                    <a:pt x="1060" y="0"/>
                  </a:lnTo>
                  <a:lnTo>
                    <a:pt x="1028" y="0"/>
                  </a:lnTo>
                  <a:lnTo>
                    <a:pt x="1028" y="6"/>
                  </a:lnTo>
                  <a:moveTo>
                    <a:pt x="833" y="6"/>
                  </a:moveTo>
                  <a:lnTo>
                    <a:pt x="866" y="6"/>
                  </a:lnTo>
                  <a:lnTo>
                    <a:pt x="866" y="0"/>
                  </a:lnTo>
                  <a:lnTo>
                    <a:pt x="833" y="0"/>
                  </a:lnTo>
                  <a:lnTo>
                    <a:pt x="833" y="6"/>
                  </a:lnTo>
                  <a:moveTo>
                    <a:pt x="639" y="6"/>
                  </a:moveTo>
                  <a:lnTo>
                    <a:pt x="672" y="6"/>
                  </a:lnTo>
                  <a:lnTo>
                    <a:pt x="672" y="0"/>
                  </a:lnTo>
                  <a:lnTo>
                    <a:pt x="639" y="0"/>
                  </a:lnTo>
                  <a:lnTo>
                    <a:pt x="639" y="6"/>
                  </a:lnTo>
                  <a:moveTo>
                    <a:pt x="704" y="6"/>
                  </a:moveTo>
                  <a:lnTo>
                    <a:pt x="735" y="6"/>
                  </a:lnTo>
                  <a:lnTo>
                    <a:pt x="735" y="0"/>
                  </a:lnTo>
                  <a:lnTo>
                    <a:pt x="704" y="0"/>
                  </a:lnTo>
                  <a:lnTo>
                    <a:pt x="704" y="6"/>
                  </a:lnTo>
                  <a:moveTo>
                    <a:pt x="768" y="6"/>
                  </a:moveTo>
                  <a:lnTo>
                    <a:pt x="801" y="6"/>
                  </a:lnTo>
                  <a:lnTo>
                    <a:pt x="801" y="0"/>
                  </a:lnTo>
                  <a:lnTo>
                    <a:pt x="768" y="0"/>
                  </a:lnTo>
                  <a:lnTo>
                    <a:pt x="768" y="6"/>
                  </a:lnTo>
                  <a:moveTo>
                    <a:pt x="1677" y="6"/>
                  </a:moveTo>
                  <a:lnTo>
                    <a:pt x="1709" y="6"/>
                  </a:lnTo>
                  <a:lnTo>
                    <a:pt x="1709" y="0"/>
                  </a:lnTo>
                  <a:lnTo>
                    <a:pt x="1677" y="0"/>
                  </a:lnTo>
                  <a:lnTo>
                    <a:pt x="1677" y="6"/>
                  </a:lnTo>
                  <a:moveTo>
                    <a:pt x="3236" y="6"/>
                  </a:moveTo>
                  <a:lnTo>
                    <a:pt x="3268" y="6"/>
                  </a:lnTo>
                  <a:lnTo>
                    <a:pt x="3268" y="0"/>
                  </a:lnTo>
                  <a:lnTo>
                    <a:pt x="3236" y="0"/>
                  </a:lnTo>
                  <a:lnTo>
                    <a:pt x="3236" y="6"/>
                  </a:lnTo>
                  <a:moveTo>
                    <a:pt x="3430" y="6"/>
                  </a:moveTo>
                  <a:lnTo>
                    <a:pt x="3463" y="6"/>
                  </a:lnTo>
                  <a:lnTo>
                    <a:pt x="3463" y="0"/>
                  </a:lnTo>
                  <a:lnTo>
                    <a:pt x="3430" y="0"/>
                  </a:lnTo>
                  <a:lnTo>
                    <a:pt x="3430" y="6"/>
                  </a:lnTo>
                  <a:moveTo>
                    <a:pt x="3561" y="6"/>
                  </a:moveTo>
                  <a:lnTo>
                    <a:pt x="3592" y="6"/>
                  </a:lnTo>
                  <a:lnTo>
                    <a:pt x="3592" y="0"/>
                  </a:lnTo>
                  <a:lnTo>
                    <a:pt x="3561" y="0"/>
                  </a:lnTo>
                  <a:lnTo>
                    <a:pt x="3561" y="6"/>
                  </a:lnTo>
                  <a:moveTo>
                    <a:pt x="3496" y="6"/>
                  </a:moveTo>
                  <a:lnTo>
                    <a:pt x="3528" y="6"/>
                  </a:lnTo>
                  <a:lnTo>
                    <a:pt x="3528" y="0"/>
                  </a:lnTo>
                  <a:lnTo>
                    <a:pt x="3496" y="0"/>
                  </a:lnTo>
                  <a:lnTo>
                    <a:pt x="3496" y="6"/>
                  </a:lnTo>
                  <a:moveTo>
                    <a:pt x="2781" y="6"/>
                  </a:moveTo>
                  <a:lnTo>
                    <a:pt x="2814" y="6"/>
                  </a:lnTo>
                  <a:lnTo>
                    <a:pt x="2814" y="0"/>
                  </a:lnTo>
                  <a:lnTo>
                    <a:pt x="2781" y="0"/>
                  </a:lnTo>
                  <a:lnTo>
                    <a:pt x="2781" y="6"/>
                  </a:lnTo>
                  <a:moveTo>
                    <a:pt x="3041" y="6"/>
                  </a:moveTo>
                  <a:lnTo>
                    <a:pt x="3074" y="6"/>
                  </a:lnTo>
                  <a:lnTo>
                    <a:pt x="3074" y="0"/>
                  </a:lnTo>
                  <a:lnTo>
                    <a:pt x="3041" y="0"/>
                  </a:lnTo>
                  <a:lnTo>
                    <a:pt x="3041" y="6"/>
                  </a:lnTo>
                  <a:moveTo>
                    <a:pt x="2910" y="6"/>
                  </a:moveTo>
                  <a:lnTo>
                    <a:pt x="2943" y="6"/>
                  </a:lnTo>
                  <a:lnTo>
                    <a:pt x="2943" y="0"/>
                  </a:lnTo>
                  <a:lnTo>
                    <a:pt x="2910" y="0"/>
                  </a:lnTo>
                  <a:lnTo>
                    <a:pt x="2910" y="6"/>
                  </a:lnTo>
                  <a:moveTo>
                    <a:pt x="2976" y="6"/>
                  </a:moveTo>
                  <a:lnTo>
                    <a:pt x="3009" y="6"/>
                  </a:lnTo>
                  <a:lnTo>
                    <a:pt x="3009" y="0"/>
                  </a:lnTo>
                  <a:lnTo>
                    <a:pt x="2976" y="0"/>
                  </a:lnTo>
                  <a:lnTo>
                    <a:pt x="2976" y="6"/>
                  </a:lnTo>
                  <a:moveTo>
                    <a:pt x="3170" y="6"/>
                  </a:moveTo>
                  <a:lnTo>
                    <a:pt x="3203" y="6"/>
                  </a:lnTo>
                  <a:lnTo>
                    <a:pt x="3203" y="0"/>
                  </a:lnTo>
                  <a:lnTo>
                    <a:pt x="3170" y="0"/>
                  </a:lnTo>
                  <a:lnTo>
                    <a:pt x="3170" y="6"/>
                  </a:lnTo>
                  <a:moveTo>
                    <a:pt x="2847" y="6"/>
                  </a:moveTo>
                  <a:lnTo>
                    <a:pt x="2878" y="6"/>
                  </a:lnTo>
                  <a:lnTo>
                    <a:pt x="2878" y="0"/>
                  </a:lnTo>
                  <a:lnTo>
                    <a:pt x="2847" y="0"/>
                  </a:lnTo>
                  <a:lnTo>
                    <a:pt x="2847" y="6"/>
                  </a:lnTo>
                  <a:moveTo>
                    <a:pt x="3365" y="6"/>
                  </a:moveTo>
                  <a:lnTo>
                    <a:pt x="3397" y="6"/>
                  </a:lnTo>
                  <a:lnTo>
                    <a:pt x="3397" y="0"/>
                  </a:lnTo>
                  <a:lnTo>
                    <a:pt x="3365" y="0"/>
                  </a:lnTo>
                  <a:lnTo>
                    <a:pt x="3365" y="6"/>
                  </a:lnTo>
                  <a:moveTo>
                    <a:pt x="2651" y="6"/>
                  </a:moveTo>
                  <a:lnTo>
                    <a:pt x="2683" y="6"/>
                  </a:lnTo>
                  <a:lnTo>
                    <a:pt x="2683" y="0"/>
                  </a:lnTo>
                  <a:lnTo>
                    <a:pt x="2651" y="0"/>
                  </a:lnTo>
                  <a:lnTo>
                    <a:pt x="2651" y="6"/>
                  </a:lnTo>
                  <a:moveTo>
                    <a:pt x="3105" y="6"/>
                  </a:moveTo>
                  <a:lnTo>
                    <a:pt x="3138" y="6"/>
                  </a:lnTo>
                  <a:lnTo>
                    <a:pt x="3138" y="0"/>
                  </a:lnTo>
                  <a:lnTo>
                    <a:pt x="3105" y="0"/>
                  </a:lnTo>
                  <a:lnTo>
                    <a:pt x="3105" y="6"/>
                  </a:lnTo>
                  <a:moveTo>
                    <a:pt x="2587" y="6"/>
                  </a:moveTo>
                  <a:lnTo>
                    <a:pt x="2620" y="6"/>
                  </a:lnTo>
                  <a:lnTo>
                    <a:pt x="2620" y="0"/>
                  </a:lnTo>
                  <a:lnTo>
                    <a:pt x="2587" y="0"/>
                  </a:lnTo>
                  <a:lnTo>
                    <a:pt x="2587" y="6"/>
                  </a:lnTo>
                  <a:moveTo>
                    <a:pt x="3301" y="6"/>
                  </a:moveTo>
                  <a:lnTo>
                    <a:pt x="3332" y="6"/>
                  </a:lnTo>
                  <a:lnTo>
                    <a:pt x="3332" y="0"/>
                  </a:lnTo>
                  <a:lnTo>
                    <a:pt x="3301" y="0"/>
                  </a:lnTo>
                  <a:lnTo>
                    <a:pt x="3301" y="6"/>
                  </a:lnTo>
                  <a:moveTo>
                    <a:pt x="2716" y="6"/>
                  </a:moveTo>
                  <a:lnTo>
                    <a:pt x="2749" y="6"/>
                  </a:lnTo>
                  <a:lnTo>
                    <a:pt x="2749" y="0"/>
                  </a:lnTo>
                  <a:lnTo>
                    <a:pt x="2716" y="0"/>
                  </a:lnTo>
                  <a:lnTo>
                    <a:pt x="2716" y="6"/>
                  </a:lnTo>
                  <a:moveTo>
                    <a:pt x="3625" y="0"/>
                  </a:moveTo>
                  <a:lnTo>
                    <a:pt x="3625" y="6"/>
                  </a:lnTo>
                  <a:lnTo>
                    <a:pt x="3638" y="6"/>
                  </a:lnTo>
                  <a:lnTo>
                    <a:pt x="3638" y="19"/>
                  </a:lnTo>
                  <a:lnTo>
                    <a:pt x="3644" y="19"/>
                  </a:lnTo>
                  <a:lnTo>
                    <a:pt x="3644" y="0"/>
                  </a:lnTo>
                  <a:lnTo>
                    <a:pt x="3625" y="0"/>
                  </a:lnTo>
                  <a:moveTo>
                    <a:pt x="3638" y="82"/>
                  </a:moveTo>
                  <a:lnTo>
                    <a:pt x="3644" y="82"/>
                  </a:lnTo>
                  <a:lnTo>
                    <a:pt x="3644" y="51"/>
                  </a:lnTo>
                  <a:lnTo>
                    <a:pt x="3638" y="51"/>
                  </a:lnTo>
                  <a:lnTo>
                    <a:pt x="3638" y="82"/>
                  </a:lnTo>
                  <a:moveTo>
                    <a:pt x="3638" y="516"/>
                  </a:moveTo>
                  <a:lnTo>
                    <a:pt x="3644" y="516"/>
                  </a:lnTo>
                  <a:lnTo>
                    <a:pt x="3644" y="485"/>
                  </a:lnTo>
                  <a:lnTo>
                    <a:pt x="3638" y="485"/>
                  </a:lnTo>
                  <a:lnTo>
                    <a:pt x="3638" y="516"/>
                  </a:lnTo>
                  <a:moveTo>
                    <a:pt x="3638" y="268"/>
                  </a:moveTo>
                  <a:lnTo>
                    <a:pt x="3644" y="268"/>
                  </a:lnTo>
                  <a:lnTo>
                    <a:pt x="3644" y="237"/>
                  </a:lnTo>
                  <a:lnTo>
                    <a:pt x="3638" y="237"/>
                  </a:lnTo>
                  <a:lnTo>
                    <a:pt x="3638" y="268"/>
                  </a:lnTo>
                  <a:moveTo>
                    <a:pt x="3638" y="578"/>
                  </a:moveTo>
                  <a:lnTo>
                    <a:pt x="3644" y="578"/>
                  </a:lnTo>
                  <a:lnTo>
                    <a:pt x="3644" y="547"/>
                  </a:lnTo>
                  <a:lnTo>
                    <a:pt x="3638" y="547"/>
                  </a:lnTo>
                  <a:lnTo>
                    <a:pt x="3638" y="578"/>
                  </a:lnTo>
                  <a:moveTo>
                    <a:pt x="3638" y="454"/>
                  </a:moveTo>
                  <a:lnTo>
                    <a:pt x="3644" y="454"/>
                  </a:lnTo>
                  <a:lnTo>
                    <a:pt x="3644" y="423"/>
                  </a:lnTo>
                  <a:lnTo>
                    <a:pt x="3638" y="423"/>
                  </a:lnTo>
                  <a:lnTo>
                    <a:pt x="3638" y="454"/>
                  </a:lnTo>
                  <a:moveTo>
                    <a:pt x="3638" y="144"/>
                  </a:moveTo>
                  <a:lnTo>
                    <a:pt x="3644" y="144"/>
                  </a:lnTo>
                  <a:lnTo>
                    <a:pt x="3644" y="113"/>
                  </a:lnTo>
                  <a:lnTo>
                    <a:pt x="3638" y="113"/>
                  </a:lnTo>
                  <a:lnTo>
                    <a:pt x="3638" y="144"/>
                  </a:lnTo>
                  <a:moveTo>
                    <a:pt x="3638" y="330"/>
                  </a:moveTo>
                  <a:lnTo>
                    <a:pt x="3644" y="330"/>
                  </a:lnTo>
                  <a:lnTo>
                    <a:pt x="3644" y="299"/>
                  </a:lnTo>
                  <a:lnTo>
                    <a:pt x="3638" y="299"/>
                  </a:lnTo>
                  <a:lnTo>
                    <a:pt x="3638" y="330"/>
                  </a:lnTo>
                  <a:moveTo>
                    <a:pt x="3638" y="206"/>
                  </a:moveTo>
                  <a:lnTo>
                    <a:pt x="3644" y="206"/>
                  </a:lnTo>
                  <a:lnTo>
                    <a:pt x="3644" y="175"/>
                  </a:lnTo>
                  <a:lnTo>
                    <a:pt x="3638" y="175"/>
                  </a:lnTo>
                  <a:lnTo>
                    <a:pt x="3638" y="206"/>
                  </a:lnTo>
                  <a:moveTo>
                    <a:pt x="3638" y="392"/>
                  </a:moveTo>
                  <a:lnTo>
                    <a:pt x="3644" y="392"/>
                  </a:lnTo>
                  <a:lnTo>
                    <a:pt x="3644" y="361"/>
                  </a:lnTo>
                  <a:lnTo>
                    <a:pt x="3638" y="361"/>
                  </a:lnTo>
                  <a:lnTo>
                    <a:pt x="3638" y="392"/>
                  </a:lnTo>
                  <a:moveTo>
                    <a:pt x="3638" y="623"/>
                  </a:moveTo>
                  <a:lnTo>
                    <a:pt x="3625" y="623"/>
                  </a:lnTo>
                  <a:lnTo>
                    <a:pt x="3625" y="629"/>
                  </a:lnTo>
                  <a:lnTo>
                    <a:pt x="3644" y="629"/>
                  </a:lnTo>
                  <a:lnTo>
                    <a:pt x="3644" y="610"/>
                  </a:lnTo>
                  <a:lnTo>
                    <a:pt x="3638" y="610"/>
                  </a:lnTo>
                  <a:lnTo>
                    <a:pt x="3638" y="623"/>
                  </a:lnTo>
                  <a:moveTo>
                    <a:pt x="3430" y="629"/>
                  </a:moveTo>
                  <a:lnTo>
                    <a:pt x="3463" y="629"/>
                  </a:lnTo>
                  <a:lnTo>
                    <a:pt x="3463" y="623"/>
                  </a:lnTo>
                  <a:lnTo>
                    <a:pt x="3430" y="623"/>
                  </a:lnTo>
                  <a:lnTo>
                    <a:pt x="3430" y="629"/>
                  </a:lnTo>
                  <a:moveTo>
                    <a:pt x="964" y="629"/>
                  </a:moveTo>
                  <a:lnTo>
                    <a:pt x="995" y="629"/>
                  </a:lnTo>
                  <a:lnTo>
                    <a:pt x="995" y="623"/>
                  </a:lnTo>
                  <a:lnTo>
                    <a:pt x="964" y="623"/>
                  </a:lnTo>
                  <a:lnTo>
                    <a:pt x="964" y="629"/>
                  </a:lnTo>
                  <a:moveTo>
                    <a:pt x="899" y="629"/>
                  </a:moveTo>
                  <a:lnTo>
                    <a:pt x="931" y="629"/>
                  </a:lnTo>
                  <a:lnTo>
                    <a:pt x="931" y="623"/>
                  </a:lnTo>
                  <a:lnTo>
                    <a:pt x="899" y="623"/>
                  </a:lnTo>
                  <a:lnTo>
                    <a:pt x="899" y="629"/>
                  </a:lnTo>
                  <a:moveTo>
                    <a:pt x="704" y="629"/>
                  </a:moveTo>
                  <a:lnTo>
                    <a:pt x="735" y="629"/>
                  </a:lnTo>
                  <a:lnTo>
                    <a:pt x="735" y="623"/>
                  </a:lnTo>
                  <a:lnTo>
                    <a:pt x="704" y="623"/>
                  </a:lnTo>
                  <a:lnTo>
                    <a:pt x="704" y="629"/>
                  </a:lnTo>
                  <a:moveTo>
                    <a:pt x="768" y="629"/>
                  </a:moveTo>
                  <a:lnTo>
                    <a:pt x="801" y="629"/>
                  </a:lnTo>
                  <a:lnTo>
                    <a:pt x="801" y="623"/>
                  </a:lnTo>
                  <a:lnTo>
                    <a:pt x="768" y="623"/>
                  </a:lnTo>
                  <a:lnTo>
                    <a:pt x="768" y="629"/>
                  </a:lnTo>
                  <a:moveTo>
                    <a:pt x="3496" y="629"/>
                  </a:moveTo>
                  <a:lnTo>
                    <a:pt x="3528" y="629"/>
                  </a:lnTo>
                  <a:lnTo>
                    <a:pt x="3528" y="623"/>
                  </a:lnTo>
                  <a:lnTo>
                    <a:pt x="3496" y="623"/>
                  </a:lnTo>
                  <a:lnTo>
                    <a:pt x="3496" y="629"/>
                  </a:lnTo>
                  <a:moveTo>
                    <a:pt x="833" y="629"/>
                  </a:moveTo>
                  <a:lnTo>
                    <a:pt x="866" y="629"/>
                  </a:lnTo>
                  <a:lnTo>
                    <a:pt x="866" y="623"/>
                  </a:lnTo>
                  <a:lnTo>
                    <a:pt x="833" y="623"/>
                  </a:lnTo>
                  <a:lnTo>
                    <a:pt x="833" y="629"/>
                  </a:lnTo>
                  <a:moveTo>
                    <a:pt x="3561" y="629"/>
                  </a:moveTo>
                  <a:lnTo>
                    <a:pt x="3592" y="629"/>
                  </a:lnTo>
                  <a:lnTo>
                    <a:pt x="3592" y="623"/>
                  </a:lnTo>
                  <a:lnTo>
                    <a:pt x="3561" y="623"/>
                  </a:lnTo>
                  <a:lnTo>
                    <a:pt x="3561" y="629"/>
                  </a:lnTo>
                  <a:moveTo>
                    <a:pt x="129" y="443"/>
                  </a:moveTo>
                  <a:lnTo>
                    <a:pt x="152" y="466"/>
                  </a:lnTo>
                  <a:lnTo>
                    <a:pt x="157" y="461"/>
                  </a:lnTo>
                  <a:lnTo>
                    <a:pt x="134" y="438"/>
                  </a:lnTo>
                  <a:lnTo>
                    <a:pt x="129" y="443"/>
                  </a:lnTo>
                  <a:moveTo>
                    <a:pt x="175" y="489"/>
                  </a:moveTo>
                  <a:lnTo>
                    <a:pt x="198" y="511"/>
                  </a:lnTo>
                  <a:lnTo>
                    <a:pt x="202" y="508"/>
                  </a:lnTo>
                  <a:lnTo>
                    <a:pt x="180" y="485"/>
                  </a:lnTo>
                  <a:lnTo>
                    <a:pt x="175" y="489"/>
                  </a:lnTo>
                  <a:moveTo>
                    <a:pt x="220" y="534"/>
                  </a:moveTo>
                  <a:lnTo>
                    <a:pt x="243" y="557"/>
                  </a:lnTo>
                  <a:lnTo>
                    <a:pt x="248" y="554"/>
                  </a:lnTo>
                  <a:lnTo>
                    <a:pt x="225" y="531"/>
                  </a:lnTo>
                  <a:lnTo>
                    <a:pt x="220" y="534"/>
                  </a:lnTo>
                  <a:moveTo>
                    <a:pt x="266" y="582"/>
                  </a:moveTo>
                  <a:lnTo>
                    <a:pt x="289" y="605"/>
                  </a:lnTo>
                  <a:lnTo>
                    <a:pt x="294" y="600"/>
                  </a:lnTo>
                  <a:lnTo>
                    <a:pt x="271" y="577"/>
                  </a:lnTo>
                  <a:lnTo>
                    <a:pt x="266" y="582"/>
                  </a:lnTo>
                  <a:moveTo>
                    <a:pt x="1028" y="629"/>
                  </a:moveTo>
                  <a:lnTo>
                    <a:pt x="1060" y="629"/>
                  </a:lnTo>
                  <a:lnTo>
                    <a:pt x="1060" y="623"/>
                  </a:lnTo>
                  <a:lnTo>
                    <a:pt x="1028" y="623"/>
                  </a:lnTo>
                  <a:lnTo>
                    <a:pt x="1028" y="629"/>
                  </a:lnTo>
                  <a:moveTo>
                    <a:pt x="83" y="397"/>
                  </a:moveTo>
                  <a:lnTo>
                    <a:pt x="106" y="420"/>
                  </a:lnTo>
                  <a:lnTo>
                    <a:pt x="111" y="415"/>
                  </a:lnTo>
                  <a:lnTo>
                    <a:pt x="88" y="392"/>
                  </a:lnTo>
                  <a:lnTo>
                    <a:pt x="83" y="397"/>
                  </a:lnTo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6"/>
                  </a:lnTo>
                  <a:lnTo>
                    <a:pt x="37" y="351"/>
                  </a:lnTo>
                  <a:moveTo>
                    <a:pt x="317" y="623"/>
                  </a:moveTo>
                  <a:lnTo>
                    <a:pt x="312" y="628"/>
                  </a:lnTo>
                  <a:lnTo>
                    <a:pt x="315" y="629"/>
                  </a:lnTo>
                  <a:lnTo>
                    <a:pt x="346" y="629"/>
                  </a:lnTo>
                  <a:lnTo>
                    <a:pt x="346" y="623"/>
                  </a:lnTo>
                  <a:lnTo>
                    <a:pt x="319" y="623"/>
                  </a:lnTo>
                  <a:lnTo>
                    <a:pt x="317" y="623"/>
                  </a:lnTo>
                  <a:moveTo>
                    <a:pt x="573" y="629"/>
                  </a:moveTo>
                  <a:lnTo>
                    <a:pt x="606" y="629"/>
                  </a:lnTo>
                  <a:lnTo>
                    <a:pt x="606" y="623"/>
                  </a:lnTo>
                  <a:lnTo>
                    <a:pt x="573" y="623"/>
                  </a:lnTo>
                  <a:lnTo>
                    <a:pt x="573" y="629"/>
                  </a:lnTo>
                  <a:moveTo>
                    <a:pt x="639" y="629"/>
                  </a:moveTo>
                  <a:lnTo>
                    <a:pt x="672" y="629"/>
                  </a:lnTo>
                  <a:lnTo>
                    <a:pt x="672" y="623"/>
                  </a:lnTo>
                  <a:lnTo>
                    <a:pt x="639" y="623"/>
                  </a:lnTo>
                  <a:lnTo>
                    <a:pt x="639" y="629"/>
                  </a:lnTo>
                  <a:moveTo>
                    <a:pt x="508" y="629"/>
                  </a:moveTo>
                  <a:lnTo>
                    <a:pt x="541" y="629"/>
                  </a:lnTo>
                  <a:lnTo>
                    <a:pt x="541" y="623"/>
                  </a:lnTo>
                  <a:lnTo>
                    <a:pt x="508" y="623"/>
                  </a:lnTo>
                  <a:lnTo>
                    <a:pt x="508" y="629"/>
                  </a:lnTo>
                  <a:moveTo>
                    <a:pt x="444" y="629"/>
                  </a:moveTo>
                  <a:lnTo>
                    <a:pt x="477" y="629"/>
                  </a:lnTo>
                  <a:lnTo>
                    <a:pt x="477" y="623"/>
                  </a:lnTo>
                  <a:lnTo>
                    <a:pt x="444" y="623"/>
                  </a:lnTo>
                  <a:lnTo>
                    <a:pt x="444" y="629"/>
                  </a:lnTo>
                  <a:moveTo>
                    <a:pt x="379" y="629"/>
                  </a:moveTo>
                  <a:lnTo>
                    <a:pt x="412" y="629"/>
                  </a:lnTo>
                  <a:lnTo>
                    <a:pt x="412" y="623"/>
                  </a:lnTo>
                  <a:lnTo>
                    <a:pt x="379" y="623"/>
                  </a:lnTo>
                  <a:lnTo>
                    <a:pt x="379" y="629"/>
                  </a:lnTo>
                  <a:moveTo>
                    <a:pt x="2196" y="629"/>
                  </a:moveTo>
                  <a:lnTo>
                    <a:pt x="2229" y="629"/>
                  </a:lnTo>
                  <a:lnTo>
                    <a:pt x="2229" y="623"/>
                  </a:lnTo>
                  <a:lnTo>
                    <a:pt x="2196" y="623"/>
                  </a:lnTo>
                  <a:lnTo>
                    <a:pt x="2196" y="629"/>
                  </a:lnTo>
                  <a:moveTo>
                    <a:pt x="2002" y="629"/>
                  </a:moveTo>
                  <a:lnTo>
                    <a:pt x="2034" y="629"/>
                  </a:lnTo>
                  <a:lnTo>
                    <a:pt x="2034" y="623"/>
                  </a:lnTo>
                  <a:lnTo>
                    <a:pt x="2002" y="623"/>
                  </a:lnTo>
                  <a:lnTo>
                    <a:pt x="2002" y="629"/>
                  </a:lnTo>
                  <a:moveTo>
                    <a:pt x="2847" y="629"/>
                  </a:moveTo>
                  <a:lnTo>
                    <a:pt x="2878" y="629"/>
                  </a:lnTo>
                  <a:lnTo>
                    <a:pt x="2878" y="623"/>
                  </a:lnTo>
                  <a:lnTo>
                    <a:pt x="2847" y="623"/>
                  </a:lnTo>
                  <a:lnTo>
                    <a:pt x="2847" y="629"/>
                  </a:lnTo>
                  <a:moveTo>
                    <a:pt x="2067" y="629"/>
                  </a:moveTo>
                  <a:lnTo>
                    <a:pt x="2100" y="629"/>
                  </a:lnTo>
                  <a:lnTo>
                    <a:pt x="2100" y="623"/>
                  </a:lnTo>
                  <a:lnTo>
                    <a:pt x="2067" y="623"/>
                  </a:lnTo>
                  <a:lnTo>
                    <a:pt x="2067" y="629"/>
                  </a:lnTo>
                  <a:moveTo>
                    <a:pt x="2976" y="629"/>
                  </a:moveTo>
                  <a:lnTo>
                    <a:pt x="3009" y="629"/>
                  </a:lnTo>
                  <a:lnTo>
                    <a:pt x="3009" y="623"/>
                  </a:lnTo>
                  <a:lnTo>
                    <a:pt x="2976" y="623"/>
                  </a:lnTo>
                  <a:lnTo>
                    <a:pt x="2976" y="629"/>
                  </a:lnTo>
                  <a:moveTo>
                    <a:pt x="1873" y="629"/>
                  </a:moveTo>
                  <a:lnTo>
                    <a:pt x="1905" y="629"/>
                  </a:lnTo>
                  <a:lnTo>
                    <a:pt x="1905" y="623"/>
                  </a:lnTo>
                  <a:lnTo>
                    <a:pt x="1873" y="623"/>
                  </a:lnTo>
                  <a:lnTo>
                    <a:pt x="1873" y="629"/>
                  </a:lnTo>
                  <a:moveTo>
                    <a:pt x="2910" y="629"/>
                  </a:moveTo>
                  <a:lnTo>
                    <a:pt x="2943" y="629"/>
                  </a:lnTo>
                  <a:lnTo>
                    <a:pt x="2943" y="623"/>
                  </a:lnTo>
                  <a:lnTo>
                    <a:pt x="2910" y="623"/>
                  </a:lnTo>
                  <a:lnTo>
                    <a:pt x="2910" y="629"/>
                  </a:lnTo>
                  <a:moveTo>
                    <a:pt x="2587" y="629"/>
                  </a:moveTo>
                  <a:lnTo>
                    <a:pt x="2620" y="629"/>
                  </a:lnTo>
                  <a:lnTo>
                    <a:pt x="2620" y="623"/>
                  </a:lnTo>
                  <a:lnTo>
                    <a:pt x="2587" y="623"/>
                  </a:lnTo>
                  <a:lnTo>
                    <a:pt x="2587" y="629"/>
                  </a:lnTo>
                  <a:moveTo>
                    <a:pt x="1936" y="629"/>
                  </a:moveTo>
                  <a:lnTo>
                    <a:pt x="1969" y="629"/>
                  </a:lnTo>
                  <a:lnTo>
                    <a:pt x="1969" y="623"/>
                  </a:lnTo>
                  <a:lnTo>
                    <a:pt x="1936" y="623"/>
                  </a:lnTo>
                  <a:lnTo>
                    <a:pt x="1936" y="629"/>
                  </a:lnTo>
                  <a:moveTo>
                    <a:pt x="2133" y="629"/>
                  </a:moveTo>
                  <a:lnTo>
                    <a:pt x="2164" y="629"/>
                  </a:lnTo>
                  <a:lnTo>
                    <a:pt x="2164" y="623"/>
                  </a:lnTo>
                  <a:lnTo>
                    <a:pt x="2133" y="623"/>
                  </a:lnTo>
                  <a:lnTo>
                    <a:pt x="2133" y="629"/>
                  </a:lnTo>
                  <a:moveTo>
                    <a:pt x="2781" y="629"/>
                  </a:moveTo>
                  <a:lnTo>
                    <a:pt x="2814" y="629"/>
                  </a:lnTo>
                  <a:lnTo>
                    <a:pt x="2814" y="623"/>
                  </a:lnTo>
                  <a:lnTo>
                    <a:pt x="2781" y="623"/>
                  </a:lnTo>
                  <a:lnTo>
                    <a:pt x="2781" y="629"/>
                  </a:lnTo>
                  <a:moveTo>
                    <a:pt x="2391" y="629"/>
                  </a:moveTo>
                  <a:lnTo>
                    <a:pt x="2423" y="629"/>
                  </a:lnTo>
                  <a:lnTo>
                    <a:pt x="2423" y="623"/>
                  </a:lnTo>
                  <a:lnTo>
                    <a:pt x="2391" y="623"/>
                  </a:lnTo>
                  <a:lnTo>
                    <a:pt x="2391" y="629"/>
                  </a:lnTo>
                  <a:moveTo>
                    <a:pt x="2456" y="629"/>
                  </a:moveTo>
                  <a:lnTo>
                    <a:pt x="2489" y="629"/>
                  </a:lnTo>
                  <a:lnTo>
                    <a:pt x="2489" y="623"/>
                  </a:lnTo>
                  <a:lnTo>
                    <a:pt x="2456" y="623"/>
                  </a:lnTo>
                  <a:lnTo>
                    <a:pt x="2456" y="629"/>
                  </a:lnTo>
                  <a:moveTo>
                    <a:pt x="2521" y="629"/>
                  </a:moveTo>
                  <a:lnTo>
                    <a:pt x="2554" y="629"/>
                  </a:lnTo>
                  <a:lnTo>
                    <a:pt x="2554" y="623"/>
                  </a:lnTo>
                  <a:lnTo>
                    <a:pt x="2521" y="623"/>
                  </a:lnTo>
                  <a:lnTo>
                    <a:pt x="2521" y="629"/>
                  </a:lnTo>
                  <a:moveTo>
                    <a:pt x="2651" y="629"/>
                  </a:moveTo>
                  <a:lnTo>
                    <a:pt x="2683" y="629"/>
                  </a:lnTo>
                  <a:lnTo>
                    <a:pt x="2683" y="623"/>
                  </a:lnTo>
                  <a:lnTo>
                    <a:pt x="2651" y="623"/>
                  </a:lnTo>
                  <a:lnTo>
                    <a:pt x="2651" y="629"/>
                  </a:lnTo>
                  <a:moveTo>
                    <a:pt x="2262" y="629"/>
                  </a:moveTo>
                  <a:lnTo>
                    <a:pt x="2294" y="629"/>
                  </a:lnTo>
                  <a:lnTo>
                    <a:pt x="2294" y="623"/>
                  </a:lnTo>
                  <a:lnTo>
                    <a:pt x="2262" y="623"/>
                  </a:lnTo>
                  <a:lnTo>
                    <a:pt x="2262" y="629"/>
                  </a:lnTo>
                  <a:moveTo>
                    <a:pt x="2716" y="629"/>
                  </a:moveTo>
                  <a:lnTo>
                    <a:pt x="2749" y="629"/>
                  </a:lnTo>
                  <a:lnTo>
                    <a:pt x="2749" y="623"/>
                  </a:lnTo>
                  <a:lnTo>
                    <a:pt x="2716" y="623"/>
                  </a:lnTo>
                  <a:lnTo>
                    <a:pt x="2716" y="629"/>
                  </a:lnTo>
                  <a:moveTo>
                    <a:pt x="2327" y="629"/>
                  </a:moveTo>
                  <a:lnTo>
                    <a:pt x="2360" y="629"/>
                  </a:lnTo>
                  <a:lnTo>
                    <a:pt x="2360" y="623"/>
                  </a:lnTo>
                  <a:lnTo>
                    <a:pt x="2327" y="623"/>
                  </a:lnTo>
                  <a:lnTo>
                    <a:pt x="2327" y="629"/>
                  </a:lnTo>
                  <a:moveTo>
                    <a:pt x="3365" y="629"/>
                  </a:moveTo>
                  <a:lnTo>
                    <a:pt x="3397" y="629"/>
                  </a:lnTo>
                  <a:lnTo>
                    <a:pt x="3397" y="623"/>
                  </a:lnTo>
                  <a:lnTo>
                    <a:pt x="3365" y="623"/>
                  </a:lnTo>
                  <a:lnTo>
                    <a:pt x="3365" y="629"/>
                  </a:lnTo>
                  <a:moveTo>
                    <a:pt x="3236" y="629"/>
                  </a:moveTo>
                  <a:lnTo>
                    <a:pt x="3268" y="629"/>
                  </a:lnTo>
                  <a:lnTo>
                    <a:pt x="3268" y="623"/>
                  </a:lnTo>
                  <a:lnTo>
                    <a:pt x="3236" y="623"/>
                  </a:lnTo>
                  <a:lnTo>
                    <a:pt x="3236" y="629"/>
                  </a:lnTo>
                  <a:moveTo>
                    <a:pt x="1288" y="629"/>
                  </a:moveTo>
                  <a:lnTo>
                    <a:pt x="1320" y="629"/>
                  </a:lnTo>
                  <a:lnTo>
                    <a:pt x="1320" y="623"/>
                  </a:lnTo>
                  <a:lnTo>
                    <a:pt x="1288" y="623"/>
                  </a:lnTo>
                  <a:lnTo>
                    <a:pt x="1288" y="629"/>
                  </a:lnTo>
                  <a:moveTo>
                    <a:pt x="1353" y="629"/>
                  </a:moveTo>
                  <a:lnTo>
                    <a:pt x="1386" y="629"/>
                  </a:lnTo>
                  <a:lnTo>
                    <a:pt x="1386" y="623"/>
                  </a:lnTo>
                  <a:lnTo>
                    <a:pt x="1353" y="623"/>
                  </a:lnTo>
                  <a:lnTo>
                    <a:pt x="1353" y="629"/>
                  </a:lnTo>
                  <a:moveTo>
                    <a:pt x="1222" y="629"/>
                  </a:moveTo>
                  <a:lnTo>
                    <a:pt x="1255" y="629"/>
                  </a:lnTo>
                  <a:lnTo>
                    <a:pt x="1255" y="623"/>
                  </a:lnTo>
                  <a:lnTo>
                    <a:pt x="1222" y="623"/>
                  </a:lnTo>
                  <a:lnTo>
                    <a:pt x="1222" y="629"/>
                  </a:lnTo>
                  <a:moveTo>
                    <a:pt x="1159" y="629"/>
                  </a:moveTo>
                  <a:lnTo>
                    <a:pt x="1191" y="629"/>
                  </a:lnTo>
                  <a:lnTo>
                    <a:pt x="1191" y="623"/>
                  </a:lnTo>
                  <a:lnTo>
                    <a:pt x="1159" y="623"/>
                  </a:lnTo>
                  <a:lnTo>
                    <a:pt x="1159" y="629"/>
                  </a:lnTo>
                  <a:moveTo>
                    <a:pt x="3301" y="629"/>
                  </a:moveTo>
                  <a:lnTo>
                    <a:pt x="3332" y="629"/>
                  </a:lnTo>
                  <a:lnTo>
                    <a:pt x="3332" y="623"/>
                  </a:lnTo>
                  <a:lnTo>
                    <a:pt x="3301" y="623"/>
                  </a:lnTo>
                  <a:lnTo>
                    <a:pt x="3301" y="629"/>
                  </a:lnTo>
                  <a:moveTo>
                    <a:pt x="1093" y="629"/>
                  </a:moveTo>
                  <a:lnTo>
                    <a:pt x="1126" y="629"/>
                  </a:lnTo>
                  <a:lnTo>
                    <a:pt x="1126" y="623"/>
                  </a:lnTo>
                  <a:lnTo>
                    <a:pt x="1093" y="623"/>
                  </a:lnTo>
                  <a:lnTo>
                    <a:pt x="1093" y="629"/>
                  </a:lnTo>
                  <a:moveTo>
                    <a:pt x="1418" y="629"/>
                  </a:moveTo>
                  <a:lnTo>
                    <a:pt x="1449" y="629"/>
                  </a:lnTo>
                  <a:lnTo>
                    <a:pt x="1449" y="623"/>
                  </a:lnTo>
                  <a:lnTo>
                    <a:pt x="1418" y="623"/>
                  </a:lnTo>
                  <a:lnTo>
                    <a:pt x="1418" y="629"/>
                  </a:lnTo>
                  <a:moveTo>
                    <a:pt x="1547" y="629"/>
                  </a:moveTo>
                  <a:lnTo>
                    <a:pt x="1580" y="629"/>
                  </a:lnTo>
                  <a:lnTo>
                    <a:pt x="1580" y="623"/>
                  </a:lnTo>
                  <a:lnTo>
                    <a:pt x="1547" y="623"/>
                  </a:lnTo>
                  <a:lnTo>
                    <a:pt x="1547" y="629"/>
                  </a:lnTo>
                  <a:moveTo>
                    <a:pt x="1613" y="629"/>
                  </a:moveTo>
                  <a:lnTo>
                    <a:pt x="1646" y="629"/>
                  </a:lnTo>
                  <a:lnTo>
                    <a:pt x="1646" y="623"/>
                  </a:lnTo>
                  <a:lnTo>
                    <a:pt x="1613" y="623"/>
                  </a:lnTo>
                  <a:lnTo>
                    <a:pt x="1613" y="629"/>
                  </a:lnTo>
                  <a:moveTo>
                    <a:pt x="1677" y="629"/>
                  </a:moveTo>
                  <a:lnTo>
                    <a:pt x="1709" y="629"/>
                  </a:lnTo>
                  <a:lnTo>
                    <a:pt x="1709" y="623"/>
                  </a:lnTo>
                  <a:lnTo>
                    <a:pt x="1677" y="623"/>
                  </a:lnTo>
                  <a:lnTo>
                    <a:pt x="1677" y="629"/>
                  </a:lnTo>
                  <a:moveTo>
                    <a:pt x="3041" y="629"/>
                  </a:moveTo>
                  <a:lnTo>
                    <a:pt x="3074" y="629"/>
                  </a:lnTo>
                  <a:lnTo>
                    <a:pt x="3074" y="623"/>
                  </a:lnTo>
                  <a:lnTo>
                    <a:pt x="3041" y="623"/>
                  </a:lnTo>
                  <a:lnTo>
                    <a:pt x="3041" y="629"/>
                  </a:lnTo>
                  <a:moveTo>
                    <a:pt x="1742" y="629"/>
                  </a:moveTo>
                  <a:lnTo>
                    <a:pt x="1775" y="629"/>
                  </a:lnTo>
                  <a:lnTo>
                    <a:pt x="1775" y="623"/>
                  </a:lnTo>
                  <a:lnTo>
                    <a:pt x="1742" y="623"/>
                  </a:lnTo>
                  <a:lnTo>
                    <a:pt x="1742" y="629"/>
                  </a:lnTo>
                  <a:moveTo>
                    <a:pt x="3170" y="629"/>
                  </a:moveTo>
                  <a:lnTo>
                    <a:pt x="3203" y="629"/>
                  </a:lnTo>
                  <a:lnTo>
                    <a:pt x="3203" y="623"/>
                  </a:lnTo>
                  <a:lnTo>
                    <a:pt x="3170" y="623"/>
                  </a:lnTo>
                  <a:lnTo>
                    <a:pt x="3170" y="629"/>
                  </a:lnTo>
                  <a:moveTo>
                    <a:pt x="1482" y="629"/>
                  </a:moveTo>
                  <a:lnTo>
                    <a:pt x="1515" y="629"/>
                  </a:lnTo>
                  <a:lnTo>
                    <a:pt x="1515" y="623"/>
                  </a:lnTo>
                  <a:lnTo>
                    <a:pt x="1482" y="623"/>
                  </a:lnTo>
                  <a:lnTo>
                    <a:pt x="1482" y="629"/>
                  </a:lnTo>
                  <a:moveTo>
                    <a:pt x="1807" y="629"/>
                  </a:moveTo>
                  <a:lnTo>
                    <a:pt x="1840" y="629"/>
                  </a:lnTo>
                  <a:lnTo>
                    <a:pt x="1840" y="623"/>
                  </a:lnTo>
                  <a:lnTo>
                    <a:pt x="1807" y="623"/>
                  </a:lnTo>
                  <a:lnTo>
                    <a:pt x="1807" y="629"/>
                  </a:lnTo>
                  <a:moveTo>
                    <a:pt x="3105" y="629"/>
                  </a:moveTo>
                  <a:lnTo>
                    <a:pt x="3138" y="629"/>
                  </a:lnTo>
                  <a:lnTo>
                    <a:pt x="3138" y="623"/>
                  </a:lnTo>
                  <a:lnTo>
                    <a:pt x="3105" y="623"/>
                  </a:lnTo>
                  <a:lnTo>
                    <a:pt x="3105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27" name="Group 5">
            <a:extLst>
              <a:ext uri="{FF2B5EF4-FFF2-40B4-BE49-F238E27FC236}">
                <a16:creationId xmlns:a16="http://schemas.microsoft.com/office/drawing/2014/main" id="{E43B16C3-FDFA-4360-95C1-170354B6D260}"/>
              </a:ext>
            </a:extLst>
          </p:cNvPr>
          <p:cNvGrpSpPr/>
          <p:nvPr/>
        </p:nvGrpSpPr>
        <p:grpSpPr>
          <a:xfrm>
            <a:off x="6430641" y="2860778"/>
            <a:ext cx="4313207" cy="860479"/>
            <a:chOff x="5349110" y="2893501"/>
            <a:chExt cx="4313207" cy="860478"/>
          </a:xfrm>
        </p:grpSpPr>
        <p:sp>
          <p:nvSpPr>
            <p:cNvPr id="128" name="Freeform 595">
              <a:extLst>
                <a:ext uri="{FF2B5EF4-FFF2-40B4-BE49-F238E27FC236}">
                  <a16:creationId xmlns:a16="http://schemas.microsoft.com/office/drawing/2014/main" id="{4A276998-6A6C-4391-B742-84A9DB283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110" y="2893501"/>
              <a:ext cx="4313207" cy="860478"/>
            </a:xfrm>
            <a:custGeom>
              <a:avLst/>
              <a:gdLst>
                <a:gd name="T0" fmla="*/ 219 w 2196"/>
                <a:gd name="T1" fmla="*/ 438 h 438"/>
                <a:gd name="T2" fmla="*/ 2196 w 2196"/>
                <a:gd name="T3" fmla="*/ 438 h 438"/>
                <a:gd name="T4" fmla="*/ 2196 w 2196"/>
                <a:gd name="T5" fmla="*/ 0 h 438"/>
                <a:gd name="T6" fmla="*/ 219 w 2196"/>
                <a:gd name="T7" fmla="*/ 0 h 438"/>
                <a:gd name="T8" fmla="*/ 0 w 2196"/>
                <a:gd name="T9" fmla="*/ 219 h 438"/>
                <a:gd name="T10" fmla="*/ 219 w 2196"/>
                <a:gd name="T11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6" h="438">
                  <a:moveTo>
                    <a:pt x="219" y="438"/>
                  </a:moveTo>
                  <a:cubicBezTo>
                    <a:pt x="2196" y="438"/>
                    <a:pt x="2196" y="438"/>
                    <a:pt x="2196" y="438"/>
                  </a:cubicBezTo>
                  <a:cubicBezTo>
                    <a:pt x="2196" y="0"/>
                    <a:pt x="2196" y="0"/>
                    <a:pt x="219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4"/>
                    <a:pt x="0" y="219"/>
                  </a:cubicBezTo>
                  <a:cubicBezTo>
                    <a:pt x="85" y="304"/>
                    <a:pt x="134" y="353"/>
                    <a:pt x="219" y="438"/>
                  </a:cubicBezTo>
                </a:path>
              </a:pathLst>
            </a:custGeom>
            <a:gradFill>
              <a:gsLst>
                <a:gs pos="0">
                  <a:srgbClr val="937863">
                    <a:lumMod val="60000"/>
                    <a:lumOff val="40000"/>
                  </a:srgbClr>
                </a:gs>
                <a:gs pos="67000">
                  <a:srgbClr val="937863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29" name="Freeform 596">
              <a:extLst>
                <a:ext uri="{FF2B5EF4-FFF2-40B4-BE49-F238E27FC236}">
                  <a16:creationId xmlns:a16="http://schemas.microsoft.com/office/drawing/2014/main" id="{5759A72E-9038-4530-8580-A440F800A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2943976"/>
              <a:ext cx="4189423" cy="758326"/>
            </a:xfrm>
            <a:custGeom>
              <a:avLst/>
              <a:gdLst>
                <a:gd name="T0" fmla="*/ 1794 w 3486"/>
                <a:gd name="T1" fmla="*/ 0 h 631"/>
                <a:gd name="T2" fmla="*/ 1597 w 3486"/>
                <a:gd name="T3" fmla="*/ 0 h 631"/>
                <a:gd name="T4" fmla="*/ 1400 w 3486"/>
                <a:gd name="T5" fmla="*/ 0 h 631"/>
                <a:gd name="T6" fmla="*/ 1531 w 3486"/>
                <a:gd name="T7" fmla="*/ 0 h 631"/>
                <a:gd name="T8" fmla="*/ 1466 w 3486"/>
                <a:gd name="T9" fmla="*/ 0 h 631"/>
                <a:gd name="T10" fmla="*/ 2319 w 3486"/>
                <a:gd name="T11" fmla="*/ 0 h 631"/>
                <a:gd name="T12" fmla="*/ 2384 w 3486"/>
                <a:gd name="T13" fmla="*/ 0 h 631"/>
                <a:gd name="T14" fmla="*/ 1925 w 3486"/>
                <a:gd name="T15" fmla="*/ 0 h 631"/>
                <a:gd name="T16" fmla="*/ 2123 w 3486"/>
                <a:gd name="T17" fmla="*/ 0 h 631"/>
                <a:gd name="T18" fmla="*/ 2056 w 3486"/>
                <a:gd name="T19" fmla="*/ 0 h 631"/>
                <a:gd name="T20" fmla="*/ 351 w 3486"/>
                <a:gd name="T21" fmla="*/ 0 h 631"/>
                <a:gd name="T22" fmla="*/ 482 w 3486"/>
                <a:gd name="T23" fmla="*/ 0 h 631"/>
                <a:gd name="T24" fmla="*/ 65 w 3486"/>
                <a:gd name="T25" fmla="*/ 260 h 631"/>
                <a:gd name="T26" fmla="*/ 547 w 3486"/>
                <a:gd name="T27" fmla="*/ 0 h 631"/>
                <a:gd name="T28" fmla="*/ 158 w 3486"/>
                <a:gd name="T29" fmla="*/ 167 h 631"/>
                <a:gd name="T30" fmla="*/ 613 w 3486"/>
                <a:gd name="T31" fmla="*/ 0 h 631"/>
                <a:gd name="T32" fmla="*/ 1072 w 3486"/>
                <a:gd name="T33" fmla="*/ 0 h 631"/>
                <a:gd name="T34" fmla="*/ 1139 w 3486"/>
                <a:gd name="T35" fmla="*/ 0 h 631"/>
                <a:gd name="T36" fmla="*/ 745 w 3486"/>
                <a:gd name="T37" fmla="*/ 0 h 631"/>
                <a:gd name="T38" fmla="*/ 297 w 3486"/>
                <a:gd name="T39" fmla="*/ 28 h 631"/>
                <a:gd name="T40" fmla="*/ 2778 w 3486"/>
                <a:gd name="T41" fmla="*/ 0 h 631"/>
                <a:gd name="T42" fmla="*/ 3172 w 3486"/>
                <a:gd name="T43" fmla="*/ 0 h 631"/>
                <a:gd name="T44" fmla="*/ 2713 w 3486"/>
                <a:gd name="T45" fmla="*/ 0 h 631"/>
                <a:gd name="T46" fmla="*/ 2974 w 3486"/>
                <a:gd name="T47" fmla="*/ 0 h 631"/>
                <a:gd name="T48" fmla="*/ 3368 w 3486"/>
                <a:gd name="T49" fmla="*/ 0 h 631"/>
                <a:gd name="T50" fmla="*/ 2580 w 3486"/>
                <a:gd name="T51" fmla="*/ 0 h 631"/>
                <a:gd name="T52" fmla="*/ 2647 w 3486"/>
                <a:gd name="T53" fmla="*/ 0 h 631"/>
                <a:gd name="T54" fmla="*/ 3479 w 3486"/>
                <a:gd name="T55" fmla="*/ 7 h 631"/>
                <a:gd name="T56" fmla="*/ 3479 w 3486"/>
                <a:gd name="T57" fmla="*/ 580 h 631"/>
                <a:gd name="T58" fmla="*/ 3479 w 3486"/>
                <a:gd name="T59" fmla="*/ 82 h 631"/>
                <a:gd name="T60" fmla="*/ 3479 w 3486"/>
                <a:gd name="T61" fmla="*/ 392 h 631"/>
                <a:gd name="T62" fmla="*/ 3479 w 3486"/>
                <a:gd name="T63" fmla="*/ 144 h 631"/>
                <a:gd name="T64" fmla="*/ 3479 w 3486"/>
                <a:gd name="T65" fmla="*/ 625 h 631"/>
                <a:gd name="T66" fmla="*/ 3401 w 3486"/>
                <a:gd name="T67" fmla="*/ 625 h 631"/>
                <a:gd name="T68" fmla="*/ 778 w 3486"/>
                <a:gd name="T69" fmla="*/ 625 h 631"/>
                <a:gd name="T70" fmla="*/ 908 w 3486"/>
                <a:gd name="T71" fmla="*/ 625 h 631"/>
                <a:gd name="T72" fmla="*/ 3335 w 3486"/>
                <a:gd name="T73" fmla="*/ 625 h 631"/>
                <a:gd name="T74" fmla="*/ 647 w 3486"/>
                <a:gd name="T75" fmla="*/ 625 h 631"/>
                <a:gd name="T76" fmla="*/ 227 w 3486"/>
                <a:gd name="T77" fmla="*/ 533 h 631"/>
                <a:gd name="T78" fmla="*/ 88 w 3486"/>
                <a:gd name="T79" fmla="*/ 394 h 631"/>
                <a:gd name="T80" fmla="*/ 134 w 3486"/>
                <a:gd name="T81" fmla="*/ 441 h 631"/>
                <a:gd name="T82" fmla="*/ 580 w 3486"/>
                <a:gd name="T83" fmla="*/ 625 h 631"/>
                <a:gd name="T84" fmla="*/ 449 w 3486"/>
                <a:gd name="T85" fmla="*/ 625 h 631"/>
                <a:gd name="T86" fmla="*/ 3139 w 3486"/>
                <a:gd name="T87" fmla="*/ 625 h 631"/>
                <a:gd name="T88" fmla="*/ 2745 w 3486"/>
                <a:gd name="T89" fmla="*/ 625 h 631"/>
                <a:gd name="T90" fmla="*/ 2088 w 3486"/>
                <a:gd name="T91" fmla="*/ 625 h 631"/>
                <a:gd name="T92" fmla="*/ 1827 w 3486"/>
                <a:gd name="T93" fmla="*/ 625 h 631"/>
                <a:gd name="T94" fmla="*/ 2811 w 3486"/>
                <a:gd name="T95" fmla="*/ 625 h 631"/>
                <a:gd name="T96" fmla="*/ 2352 w 3486"/>
                <a:gd name="T97" fmla="*/ 625 h 631"/>
                <a:gd name="T98" fmla="*/ 2417 w 3486"/>
                <a:gd name="T99" fmla="*/ 625 h 631"/>
                <a:gd name="T100" fmla="*/ 2221 w 3486"/>
                <a:gd name="T101" fmla="*/ 625 h 631"/>
                <a:gd name="T102" fmla="*/ 2613 w 3486"/>
                <a:gd name="T103" fmla="*/ 625 h 631"/>
                <a:gd name="T104" fmla="*/ 1302 w 3486"/>
                <a:gd name="T105" fmla="*/ 625 h 631"/>
                <a:gd name="T106" fmla="*/ 3072 w 3486"/>
                <a:gd name="T107" fmla="*/ 625 h 631"/>
                <a:gd name="T108" fmla="*/ 2482 w 3486"/>
                <a:gd name="T109" fmla="*/ 625 h 631"/>
                <a:gd name="T110" fmla="*/ 1105 w 3486"/>
                <a:gd name="T111" fmla="*/ 625 h 631"/>
                <a:gd name="T112" fmla="*/ 2942 w 3486"/>
                <a:gd name="T113" fmla="*/ 625 h 631"/>
                <a:gd name="T114" fmla="*/ 1631 w 3486"/>
                <a:gd name="T115" fmla="*/ 625 h 631"/>
                <a:gd name="T116" fmla="*/ 1564 w 3486"/>
                <a:gd name="T117" fmla="*/ 625 h 631"/>
                <a:gd name="T118" fmla="*/ 1498 w 3486"/>
                <a:gd name="T119" fmla="*/ 62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31">
                  <a:moveTo>
                    <a:pt x="19" y="306"/>
                  </a:moveTo>
                  <a:lnTo>
                    <a:pt x="10" y="316"/>
                  </a:lnTo>
                  <a:lnTo>
                    <a:pt x="19" y="325"/>
                  </a:lnTo>
                  <a:lnTo>
                    <a:pt x="15" y="329"/>
                  </a:lnTo>
                  <a:lnTo>
                    <a:pt x="0" y="316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1762" y="7"/>
                  </a:moveTo>
                  <a:lnTo>
                    <a:pt x="1794" y="7"/>
                  </a:lnTo>
                  <a:lnTo>
                    <a:pt x="1794" y="0"/>
                  </a:lnTo>
                  <a:lnTo>
                    <a:pt x="1762" y="0"/>
                  </a:lnTo>
                  <a:lnTo>
                    <a:pt x="1762" y="7"/>
                  </a:lnTo>
                  <a:close/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close/>
                  <a:moveTo>
                    <a:pt x="1564" y="7"/>
                  </a:moveTo>
                  <a:lnTo>
                    <a:pt x="1597" y="7"/>
                  </a:lnTo>
                  <a:lnTo>
                    <a:pt x="1597" y="0"/>
                  </a:lnTo>
                  <a:lnTo>
                    <a:pt x="1564" y="0"/>
                  </a:lnTo>
                  <a:lnTo>
                    <a:pt x="1564" y="7"/>
                  </a:lnTo>
                  <a:close/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1368" y="7"/>
                  </a:moveTo>
                  <a:lnTo>
                    <a:pt x="1400" y="7"/>
                  </a:lnTo>
                  <a:lnTo>
                    <a:pt x="1400" y="0"/>
                  </a:lnTo>
                  <a:lnTo>
                    <a:pt x="1368" y="0"/>
                  </a:lnTo>
                  <a:lnTo>
                    <a:pt x="1368" y="7"/>
                  </a:lnTo>
                  <a:close/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close/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close/>
                  <a:moveTo>
                    <a:pt x="1237" y="7"/>
                  </a:moveTo>
                  <a:lnTo>
                    <a:pt x="1270" y="7"/>
                  </a:lnTo>
                  <a:lnTo>
                    <a:pt x="1270" y="0"/>
                  </a:lnTo>
                  <a:lnTo>
                    <a:pt x="1237" y="0"/>
                  </a:lnTo>
                  <a:lnTo>
                    <a:pt x="1237" y="7"/>
                  </a:lnTo>
                  <a:close/>
                  <a:moveTo>
                    <a:pt x="1433" y="7"/>
                  </a:moveTo>
                  <a:lnTo>
                    <a:pt x="1466" y="7"/>
                  </a:lnTo>
                  <a:lnTo>
                    <a:pt x="1466" y="0"/>
                  </a:lnTo>
                  <a:lnTo>
                    <a:pt x="1433" y="0"/>
                  </a:lnTo>
                  <a:lnTo>
                    <a:pt x="1433" y="7"/>
                  </a:lnTo>
                  <a:close/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close/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close/>
                  <a:moveTo>
                    <a:pt x="1172" y="7"/>
                  </a:moveTo>
                  <a:lnTo>
                    <a:pt x="1204" y="7"/>
                  </a:lnTo>
                  <a:lnTo>
                    <a:pt x="1204" y="0"/>
                  </a:lnTo>
                  <a:lnTo>
                    <a:pt x="1172" y="0"/>
                  </a:lnTo>
                  <a:lnTo>
                    <a:pt x="1172" y="7"/>
                  </a:lnTo>
                  <a:close/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close/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close/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close/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close/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close/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close/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close/>
                  <a:moveTo>
                    <a:pt x="222" y="93"/>
                  </a:moveTo>
                  <a:lnTo>
                    <a:pt x="227" y="98"/>
                  </a:lnTo>
                  <a:lnTo>
                    <a:pt x="250" y="74"/>
                  </a:lnTo>
                  <a:lnTo>
                    <a:pt x="247" y="70"/>
                  </a:lnTo>
                  <a:lnTo>
                    <a:pt x="222" y="93"/>
                  </a:lnTo>
                  <a:close/>
                  <a:moveTo>
                    <a:pt x="319" y="7"/>
                  </a:moveTo>
                  <a:lnTo>
                    <a:pt x="351" y="7"/>
                  </a:lnTo>
                  <a:lnTo>
                    <a:pt x="351" y="0"/>
                  </a:lnTo>
                  <a:lnTo>
                    <a:pt x="319" y="0"/>
                  </a:lnTo>
                  <a:lnTo>
                    <a:pt x="319" y="7"/>
                  </a:lnTo>
                  <a:close/>
                  <a:moveTo>
                    <a:pt x="384" y="7"/>
                  </a:moveTo>
                  <a:lnTo>
                    <a:pt x="417" y="7"/>
                  </a:lnTo>
                  <a:lnTo>
                    <a:pt x="417" y="0"/>
                  </a:lnTo>
                  <a:lnTo>
                    <a:pt x="384" y="0"/>
                  </a:lnTo>
                  <a:lnTo>
                    <a:pt x="384" y="7"/>
                  </a:lnTo>
                  <a:close/>
                  <a:moveTo>
                    <a:pt x="449" y="7"/>
                  </a:moveTo>
                  <a:lnTo>
                    <a:pt x="482" y="7"/>
                  </a:lnTo>
                  <a:lnTo>
                    <a:pt x="482" y="0"/>
                  </a:lnTo>
                  <a:lnTo>
                    <a:pt x="449" y="0"/>
                  </a:lnTo>
                  <a:lnTo>
                    <a:pt x="449" y="7"/>
                  </a:lnTo>
                  <a:close/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close/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close/>
                  <a:moveTo>
                    <a:pt x="176" y="139"/>
                  </a:moveTo>
                  <a:lnTo>
                    <a:pt x="181" y="144"/>
                  </a:lnTo>
                  <a:lnTo>
                    <a:pt x="204" y="121"/>
                  </a:lnTo>
                  <a:lnTo>
                    <a:pt x="199" y="116"/>
                  </a:lnTo>
                  <a:lnTo>
                    <a:pt x="176" y="139"/>
                  </a:lnTo>
                  <a:close/>
                  <a:moveTo>
                    <a:pt x="515" y="7"/>
                  </a:moveTo>
                  <a:lnTo>
                    <a:pt x="547" y="7"/>
                  </a:lnTo>
                  <a:lnTo>
                    <a:pt x="547" y="0"/>
                  </a:lnTo>
                  <a:lnTo>
                    <a:pt x="515" y="0"/>
                  </a:lnTo>
                  <a:lnTo>
                    <a:pt x="515" y="7"/>
                  </a:lnTo>
                  <a:close/>
                  <a:moveTo>
                    <a:pt x="83" y="232"/>
                  </a:moveTo>
                  <a:lnTo>
                    <a:pt x="88" y="237"/>
                  </a:lnTo>
                  <a:lnTo>
                    <a:pt x="111" y="214"/>
                  </a:lnTo>
                  <a:lnTo>
                    <a:pt x="106" y="209"/>
                  </a:lnTo>
                  <a:lnTo>
                    <a:pt x="83" y="232"/>
                  </a:lnTo>
                  <a:close/>
                  <a:moveTo>
                    <a:pt x="131" y="186"/>
                  </a:moveTo>
                  <a:lnTo>
                    <a:pt x="134" y="190"/>
                  </a:lnTo>
                  <a:lnTo>
                    <a:pt x="158" y="167"/>
                  </a:lnTo>
                  <a:lnTo>
                    <a:pt x="153" y="162"/>
                  </a:lnTo>
                  <a:lnTo>
                    <a:pt x="131" y="186"/>
                  </a:lnTo>
                  <a:close/>
                  <a:moveTo>
                    <a:pt x="974" y="7"/>
                  </a:moveTo>
                  <a:lnTo>
                    <a:pt x="1007" y="7"/>
                  </a:lnTo>
                  <a:lnTo>
                    <a:pt x="1007" y="0"/>
                  </a:lnTo>
                  <a:lnTo>
                    <a:pt x="974" y="0"/>
                  </a:lnTo>
                  <a:lnTo>
                    <a:pt x="974" y="7"/>
                  </a:lnTo>
                  <a:close/>
                  <a:moveTo>
                    <a:pt x="580" y="7"/>
                  </a:moveTo>
                  <a:lnTo>
                    <a:pt x="613" y="7"/>
                  </a:lnTo>
                  <a:lnTo>
                    <a:pt x="613" y="0"/>
                  </a:lnTo>
                  <a:lnTo>
                    <a:pt x="580" y="0"/>
                  </a:lnTo>
                  <a:lnTo>
                    <a:pt x="580" y="7"/>
                  </a:lnTo>
                  <a:close/>
                  <a:moveTo>
                    <a:pt x="908" y="7"/>
                  </a:moveTo>
                  <a:lnTo>
                    <a:pt x="941" y="7"/>
                  </a:lnTo>
                  <a:lnTo>
                    <a:pt x="941" y="0"/>
                  </a:lnTo>
                  <a:lnTo>
                    <a:pt x="908" y="0"/>
                  </a:lnTo>
                  <a:lnTo>
                    <a:pt x="908" y="7"/>
                  </a:lnTo>
                  <a:close/>
                  <a:moveTo>
                    <a:pt x="1039" y="7"/>
                  </a:moveTo>
                  <a:lnTo>
                    <a:pt x="1072" y="7"/>
                  </a:lnTo>
                  <a:lnTo>
                    <a:pt x="1072" y="0"/>
                  </a:lnTo>
                  <a:lnTo>
                    <a:pt x="1039" y="0"/>
                  </a:lnTo>
                  <a:lnTo>
                    <a:pt x="1039" y="7"/>
                  </a:lnTo>
                  <a:close/>
                  <a:moveTo>
                    <a:pt x="843" y="7"/>
                  </a:moveTo>
                  <a:lnTo>
                    <a:pt x="876" y="7"/>
                  </a:lnTo>
                  <a:lnTo>
                    <a:pt x="876" y="0"/>
                  </a:lnTo>
                  <a:lnTo>
                    <a:pt x="843" y="0"/>
                  </a:lnTo>
                  <a:lnTo>
                    <a:pt x="843" y="7"/>
                  </a:lnTo>
                  <a:close/>
                  <a:moveTo>
                    <a:pt x="1105" y="7"/>
                  </a:moveTo>
                  <a:lnTo>
                    <a:pt x="1139" y="7"/>
                  </a:lnTo>
                  <a:lnTo>
                    <a:pt x="1139" y="0"/>
                  </a:lnTo>
                  <a:lnTo>
                    <a:pt x="1105" y="0"/>
                  </a:lnTo>
                  <a:lnTo>
                    <a:pt x="1105" y="7"/>
                  </a:lnTo>
                  <a:close/>
                  <a:moveTo>
                    <a:pt x="647" y="7"/>
                  </a:moveTo>
                  <a:lnTo>
                    <a:pt x="680" y="7"/>
                  </a:lnTo>
                  <a:lnTo>
                    <a:pt x="680" y="0"/>
                  </a:lnTo>
                  <a:lnTo>
                    <a:pt x="647" y="0"/>
                  </a:lnTo>
                  <a:lnTo>
                    <a:pt x="647" y="7"/>
                  </a:lnTo>
                  <a:close/>
                  <a:moveTo>
                    <a:pt x="712" y="7"/>
                  </a:moveTo>
                  <a:lnTo>
                    <a:pt x="745" y="7"/>
                  </a:lnTo>
                  <a:lnTo>
                    <a:pt x="745" y="0"/>
                  </a:lnTo>
                  <a:lnTo>
                    <a:pt x="712" y="0"/>
                  </a:lnTo>
                  <a:lnTo>
                    <a:pt x="712" y="7"/>
                  </a:lnTo>
                  <a:close/>
                  <a:moveTo>
                    <a:pt x="778" y="7"/>
                  </a:moveTo>
                  <a:lnTo>
                    <a:pt x="810" y="7"/>
                  </a:lnTo>
                  <a:lnTo>
                    <a:pt x="810" y="0"/>
                  </a:lnTo>
                  <a:lnTo>
                    <a:pt x="778" y="0"/>
                  </a:lnTo>
                  <a:lnTo>
                    <a:pt x="778" y="7"/>
                  </a:lnTo>
                  <a:close/>
                  <a:moveTo>
                    <a:pt x="269" y="46"/>
                  </a:moveTo>
                  <a:lnTo>
                    <a:pt x="274" y="51"/>
                  </a:lnTo>
                  <a:lnTo>
                    <a:pt x="297" y="28"/>
                  </a:lnTo>
                  <a:lnTo>
                    <a:pt x="292" y="23"/>
                  </a:lnTo>
                  <a:lnTo>
                    <a:pt x="269" y="46"/>
                  </a:lnTo>
                  <a:close/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close/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close/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close/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close/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close/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close/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close/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close/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close/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close/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close/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close/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close/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close/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close/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close/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close/>
                  <a:moveTo>
                    <a:pt x="3479" y="580"/>
                  </a:moveTo>
                  <a:lnTo>
                    <a:pt x="3486" y="580"/>
                  </a:lnTo>
                  <a:lnTo>
                    <a:pt x="3486" y="549"/>
                  </a:lnTo>
                  <a:lnTo>
                    <a:pt x="3479" y="549"/>
                  </a:lnTo>
                  <a:lnTo>
                    <a:pt x="3479" y="580"/>
                  </a:lnTo>
                  <a:close/>
                  <a:moveTo>
                    <a:pt x="3479" y="518"/>
                  </a:moveTo>
                  <a:lnTo>
                    <a:pt x="3486" y="518"/>
                  </a:lnTo>
                  <a:lnTo>
                    <a:pt x="3486" y="487"/>
                  </a:lnTo>
                  <a:lnTo>
                    <a:pt x="3479" y="487"/>
                  </a:lnTo>
                  <a:lnTo>
                    <a:pt x="3479" y="518"/>
                  </a:lnTo>
                  <a:close/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close/>
                  <a:moveTo>
                    <a:pt x="3479" y="456"/>
                  </a:moveTo>
                  <a:lnTo>
                    <a:pt x="3486" y="456"/>
                  </a:lnTo>
                  <a:lnTo>
                    <a:pt x="3486" y="425"/>
                  </a:lnTo>
                  <a:lnTo>
                    <a:pt x="3479" y="425"/>
                  </a:lnTo>
                  <a:lnTo>
                    <a:pt x="3479" y="456"/>
                  </a:lnTo>
                  <a:close/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close/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close/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close/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close/>
                  <a:moveTo>
                    <a:pt x="3479" y="625"/>
                  </a:moveTo>
                  <a:lnTo>
                    <a:pt x="3466" y="625"/>
                  </a:lnTo>
                  <a:lnTo>
                    <a:pt x="3466" y="631"/>
                  </a:lnTo>
                  <a:lnTo>
                    <a:pt x="3486" y="631"/>
                  </a:lnTo>
                  <a:lnTo>
                    <a:pt x="3486" y="611"/>
                  </a:lnTo>
                  <a:lnTo>
                    <a:pt x="3479" y="611"/>
                  </a:lnTo>
                  <a:lnTo>
                    <a:pt x="3479" y="625"/>
                  </a:lnTo>
                  <a:close/>
                  <a:moveTo>
                    <a:pt x="3401" y="631"/>
                  </a:moveTo>
                  <a:lnTo>
                    <a:pt x="3433" y="631"/>
                  </a:lnTo>
                  <a:lnTo>
                    <a:pt x="3433" y="625"/>
                  </a:lnTo>
                  <a:lnTo>
                    <a:pt x="3401" y="625"/>
                  </a:lnTo>
                  <a:lnTo>
                    <a:pt x="3401" y="631"/>
                  </a:lnTo>
                  <a:close/>
                  <a:moveTo>
                    <a:pt x="712" y="631"/>
                  </a:moveTo>
                  <a:lnTo>
                    <a:pt x="745" y="631"/>
                  </a:lnTo>
                  <a:lnTo>
                    <a:pt x="745" y="625"/>
                  </a:lnTo>
                  <a:lnTo>
                    <a:pt x="712" y="625"/>
                  </a:lnTo>
                  <a:lnTo>
                    <a:pt x="712" y="631"/>
                  </a:lnTo>
                  <a:close/>
                  <a:moveTo>
                    <a:pt x="778" y="631"/>
                  </a:moveTo>
                  <a:lnTo>
                    <a:pt x="810" y="631"/>
                  </a:lnTo>
                  <a:lnTo>
                    <a:pt x="810" y="625"/>
                  </a:lnTo>
                  <a:lnTo>
                    <a:pt x="778" y="625"/>
                  </a:lnTo>
                  <a:lnTo>
                    <a:pt x="778" y="631"/>
                  </a:lnTo>
                  <a:close/>
                  <a:moveTo>
                    <a:pt x="843" y="631"/>
                  </a:moveTo>
                  <a:lnTo>
                    <a:pt x="876" y="631"/>
                  </a:lnTo>
                  <a:lnTo>
                    <a:pt x="876" y="625"/>
                  </a:lnTo>
                  <a:lnTo>
                    <a:pt x="843" y="625"/>
                  </a:lnTo>
                  <a:lnTo>
                    <a:pt x="843" y="631"/>
                  </a:lnTo>
                  <a:close/>
                  <a:moveTo>
                    <a:pt x="908" y="631"/>
                  </a:moveTo>
                  <a:lnTo>
                    <a:pt x="941" y="631"/>
                  </a:lnTo>
                  <a:lnTo>
                    <a:pt x="941" y="625"/>
                  </a:lnTo>
                  <a:lnTo>
                    <a:pt x="908" y="625"/>
                  </a:lnTo>
                  <a:lnTo>
                    <a:pt x="908" y="631"/>
                  </a:lnTo>
                  <a:close/>
                  <a:moveTo>
                    <a:pt x="3270" y="631"/>
                  </a:moveTo>
                  <a:lnTo>
                    <a:pt x="3303" y="631"/>
                  </a:lnTo>
                  <a:lnTo>
                    <a:pt x="3303" y="625"/>
                  </a:lnTo>
                  <a:lnTo>
                    <a:pt x="3270" y="625"/>
                  </a:lnTo>
                  <a:lnTo>
                    <a:pt x="3270" y="631"/>
                  </a:lnTo>
                  <a:close/>
                  <a:moveTo>
                    <a:pt x="3335" y="631"/>
                  </a:moveTo>
                  <a:lnTo>
                    <a:pt x="3368" y="631"/>
                  </a:lnTo>
                  <a:lnTo>
                    <a:pt x="3368" y="625"/>
                  </a:lnTo>
                  <a:lnTo>
                    <a:pt x="3335" y="625"/>
                  </a:lnTo>
                  <a:lnTo>
                    <a:pt x="3335" y="631"/>
                  </a:lnTo>
                  <a:close/>
                  <a:moveTo>
                    <a:pt x="515" y="631"/>
                  </a:moveTo>
                  <a:lnTo>
                    <a:pt x="547" y="631"/>
                  </a:lnTo>
                  <a:lnTo>
                    <a:pt x="547" y="625"/>
                  </a:lnTo>
                  <a:lnTo>
                    <a:pt x="515" y="625"/>
                  </a:lnTo>
                  <a:lnTo>
                    <a:pt x="515" y="631"/>
                  </a:lnTo>
                  <a:close/>
                  <a:moveTo>
                    <a:pt x="647" y="631"/>
                  </a:moveTo>
                  <a:lnTo>
                    <a:pt x="680" y="631"/>
                  </a:lnTo>
                  <a:lnTo>
                    <a:pt x="680" y="625"/>
                  </a:lnTo>
                  <a:lnTo>
                    <a:pt x="647" y="625"/>
                  </a:lnTo>
                  <a:lnTo>
                    <a:pt x="647" y="631"/>
                  </a:lnTo>
                  <a:close/>
                  <a:moveTo>
                    <a:pt x="269" y="584"/>
                  </a:moveTo>
                  <a:lnTo>
                    <a:pt x="292" y="608"/>
                  </a:lnTo>
                  <a:lnTo>
                    <a:pt x="297" y="603"/>
                  </a:lnTo>
                  <a:lnTo>
                    <a:pt x="274" y="580"/>
                  </a:lnTo>
                  <a:lnTo>
                    <a:pt x="269" y="584"/>
                  </a:lnTo>
                  <a:close/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close/>
                  <a:moveTo>
                    <a:pt x="176" y="492"/>
                  </a:moveTo>
                  <a:lnTo>
                    <a:pt x="199" y="515"/>
                  </a:lnTo>
                  <a:lnTo>
                    <a:pt x="204" y="510"/>
                  </a:lnTo>
                  <a:lnTo>
                    <a:pt x="181" y="487"/>
                  </a:lnTo>
                  <a:lnTo>
                    <a:pt x="176" y="492"/>
                  </a:lnTo>
                  <a:close/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close/>
                  <a:moveTo>
                    <a:pt x="37" y="353"/>
                  </a:moveTo>
                  <a:lnTo>
                    <a:pt x="60" y="376"/>
                  </a:lnTo>
                  <a:lnTo>
                    <a:pt x="65" y="371"/>
                  </a:lnTo>
                  <a:lnTo>
                    <a:pt x="42" y="348"/>
                  </a:lnTo>
                  <a:lnTo>
                    <a:pt x="37" y="353"/>
                  </a:lnTo>
                  <a:close/>
                  <a:moveTo>
                    <a:pt x="131" y="445"/>
                  </a:moveTo>
                  <a:lnTo>
                    <a:pt x="153" y="469"/>
                  </a:lnTo>
                  <a:lnTo>
                    <a:pt x="158" y="464"/>
                  </a:lnTo>
                  <a:lnTo>
                    <a:pt x="134" y="441"/>
                  </a:lnTo>
                  <a:lnTo>
                    <a:pt x="131" y="445"/>
                  </a:lnTo>
                  <a:close/>
                  <a:moveTo>
                    <a:pt x="974" y="631"/>
                  </a:moveTo>
                  <a:lnTo>
                    <a:pt x="1007" y="631"/>
                  </a:lnTo>
                  <a:lnTo>
                    <a:pt x="1007" y="625"/>
                  </a:lnTo>
                  <a:lnTo>
                    <a:pt x="974" y="625"/>
                  </a:lnTo>
                  <a:lnTo>
                    <a:pt x="974" y="631"/>
                  </a:lnTo>
                  <a:close/>
                  <a:moveTo>
                    <a:pt x="580" y="631"/>
                  </a:moveTo>
                  <a:lnTo>
                    <a:pt x="613" y="631"/>
                  </a:lnTo>
                  <a:lnTo>
                    <a:pt x="613" y="625"/>
                  </a:lnTo>
                  <a:lnTo>
                    <a:pt x="580" y="625"/>
                  </a:lnTo>
                  <a:lnTo>
                    <a:pt x="580" y="631"/>
                  </a:lnTo>
                  <a:close/>
                  <a:moveTo>
                    <a:pt x="319" y="631"/>
                  </a:moveTo>
                  <a:lnTo>
                    <a:pt x="351" y="631"/>
                  </a:lnTo>
                  <a:lnTo>
                    <a:pt x="351" y="625"/>
                  </a:lnTo>
                  <a:lnTo>
                    <a:pt x="319" y="625"/>
                  </a:lnTo>
                  <a:lnTo>
                    <a:pt x="319" y="631"/>
                  </a:lnTo>
                  <a:close/>
                  <a:moveTo>
                    <a:pt x="449" y="631"/>
                  </a:moveTo>
                  <a:lnTo>
                    <a:pt x="482" y="631"/>
                  </a:lnTo>
                  <a:lnTo>
                    <a:pt x="482" y="625"/>
                  </a:lnTo>
                  <a:lnTo>
                    <a:pt x="449" y="625"/>
                  </a:lnTo>
                  <a:lnTo>
                    <a:pt x="449" y="631"/>
                  </a:lnTo>
                  <a:close/>
                  <a:moveTo>
                    <a:pt x="384" y="631"/>
                  </a:moveTo>
                  <a:lnTo>
                    <a:pt x="417" y="631"/>
                  </a:lnTo>
                  <a:lnTo>
                    <a:pt x="417" y="625"/>
                  </a:lnTo>
                  <a:lnTo>
                    <a:pt x="384" y="625"/>
                  </a:lnTo>
                  <a:lnTo>
                    <a:pt x="384" y="631"/>
                  </a:lnTo>
                  <a:close/>
                  <a:moveTo>
                    <a:pt x="3139" y="631"/>
                  </a:moveTo>
                  <a:lnTo>
                    <a:pt x="3172" y="631"/>
                  </a:lnTo>
                  <a:lnTo>
                    <a:pt x="3172" y="625"/>
                  </a:lnTo>
                  <a:lnTo>
                    <a:pt x="3139" y="625"/>
                  </a:lnTo>
                  <a:lnTo>
                    <a:pt x="3139" y="631"/>
                  </a:lnTo>
                  <a:close/>
                  <a:moveTo>
                    <a:pt x="2680" y="631"/>
                  </a:moveTo>
                  <a:lnTo>
                    <a:pt x="2713" y="631"/>
                  </a:lnTo>
                  <a:lnTo>
                    <a:pt x="2713" y="625"/>
                  </a:lnTo>
                  <a:lnTo>
                    <a:pt x="2680" y="625"/>
                  </a:lnTo>
                  <a:lnTo>
                    <a:pt x="2680" y="631"/>
                  </a:lnTo>
                  <a:close/>
                  <a:moveTo>
                    <a:pt x="2745" y="631"/>
                  </a:moveTo>
                  <a:lnTo>
                    <a:pt x="2778" y="631"/>
                  </a:lnTo>
                  <a:lnTo>
                    <a:pt x="2778" y="625"/>
                  </a:lnTo>
                  <a:lnTo>
                    <a:pt x="2745" y="625"/>
                  </a:lnTo>
                  <a:lnTo>
                    <a:pt x="2745" y="631"/>
                  </a:lnTo>
                  <a:close/>
                  <a:moveTo>
                    <a:pt x="2023" y="631"/>
                  </a:moveTo>
                  <a:lnTo>
                    <a:pt x="2056" y="631"/>
                  </a:lnTo>
                  <a:lnTo>
                    <a:pt x="2056" y="625"/>
                  </a:lnTo>
                  <a:lnTo>
                    <a:pt x="2023" y="625"/>
                  </a:lnTo>
                  <a:lnTo>
                    <a:pt x="2023" y="631"/>
                  </a:lnTo>
                  <a:close/>
                  <a:moveTo>
                    <a:pt x="2088" y="631"/>
                  </a:moveTo>
                  <a:lnTo>
                    <a:pt x="2123" y="631"/>
                  </a:lnTo>
                  <a:lnTo>
                    <a:pt x="2123" y="625"/>
                  </a:lnTo>
                  <a:lnTo>
                    <a:pt x="2088" y="625"/>
                  </a:lnTo>
                  <a:lnTo>
                    <a:pt x="2088" y="631"/>
                  </a:lnTo>
                  <a:close/>
                  <a:moveTo>
                    <a:pt x="1958" y="631"/>
                  </a:moveTo>
                  <a:lnTo>
                    <a:pt x="1990" y="631"/>
                  </a:lnTo>
                  <a:lnTo>
                    <a:pt x="1990" y="625"/>
                  </a:lnTo>
                  <a:lnTo>
                    <a:pt x="1958" y="625"/>
                  </a:lnTo>
                  <a:lnTo>
                    <a:pt x="1958" y="631"/>
                  </a:lnTo>
                  <a:close/>
                  <a:moveTo>
                    <a:pt x="1827" y="631"/>
                  </a:moveTo>
                  <a:lnTo>
                    <a:pt x="1860" y="631"/>
                  </a:lnTo>
                  <a:lnTo>
                    <a:pt x="1860" y="625"/>
                  </a:lnTo>
                  <a:lnTo>
                    <a:pt x="1827" y="625"/>
                  </a:lnTo>
                  <a:lnTo>
                    <a:pt x="1827" y="631"/>
                  </a:lnTo>
                  <a:close/>
                  <a:moveTo>
                    <a:pt x="1762" y="631"/>
                  </a:moveTo>
                  <a:lnTo>
                    <a:pt x="1794" y="631"/>
                  </a:lnTo>
                  <a:lnTo>
                    <a:pt x="1794" y="625"/>
                  </a:lnTo>
                  <a:lnTo>
                    <a:pt x="1762" y="625"/>
                  </a:lnTo>
                  <a:lnTo>
                    <a:pt x="1762" y="631"/>
                  </a:lnTo>
                  <a:close/>
                  <a:moveTo>
                    <a:pt x="2811" y="631"/>
                  </a:moveTo>
                  <a:lnTo>
                    <a:pt x="2843" y="631"/>
                  </a:lnTo>
                  <a:lnTo>
                    <a:pt x="2843" y="625"/>
                  </a:lnTo>
                  <a:lnTo>
                    <a:pt x="2811" y="625"/>
                  </a:lnTo>
                  <a:lnTo>
                    <a:pt x="2811" y="631"/>
                  </a:lnTo>
                  <a:close/>
                  <a:moveTo>
                    <a:pt x="1892" y="631"/>
                  </a:moveTo>
                  <a:lnTo>
                    <a:pt x="1925" y="631"/>
                  </a:lnTo>
                  <a:lnTo>
                    <a:pt x="1925" y="625"/>
                  </a:lnTo>
                  <a:lnTo>
                    <a:pt x="1892" y="625"/>
                  </a:lnTo>
                  <a:lnTo>
                    <a:pt x="1892" y="631"/>
                  </a:lnTo>
                  <a:close/>
                  <a:moveTo>
                    <a:pt x="2352" y="631"/>
                  </a:moveTo>
                  <a:lnTo>
                    <a:pt x="2384" y="631"/>
                  </a:lnTo>
                  <a:lnTo>
                    <a:pt x="2384" y="625"/>
                  </a:lnTo>
                  <a:lnTo>
                    <a:pt x="2352" y="625"/>
                  </a:lnTo>
                  <a:lnTo>
                    <a:pt x="2352" y="631"/>
                  </a:lnTo>
                  <a:close/>
                  <a:moveTo>
                    <a:pt x="2548" y="631"/>
                  </a:moveTo>
                  <a:lnTo>
                    <a:pt x="2580" y="631"/>
                  </a:lnTo>
                  <a:lnTo>
                    <a:pt x="2580" y="625"/>
                  </a:lnTo>
                  <a:lnTo>
                    <a:pt x="2548" y="625"/>
                  </a:lnTo>
                  <a:lnTo>
                    <a:pt x="2548" y="631"/>
                  </a:lnTo>
                  <a:close/>
                  <a:moveTo>
                    <a:pt x="2417" y="631"/>
                  </a:moveTo>
                  <a:lnTo>
                    <a:pt x="2450" y="631"/>
                  </a:lnTo>
                  <a:lnTo>
                    <a:pt x="2450" y="625"/>
                  </a:lnTo>
                  <a:lnTo>
                    <a:pt x="2417" y="625"/>
                  </a:lnTo>
                  <a:lnTo>
                    <a:pt x="2417" y="631"/>
                  </a:lnTo>
                  <a:close/>
                  <a:moveTo>
                    <a:pt x="2286" y="631"/>
                  </a:moveTo>
                  <a:lnTo>
                    <a:pt x="2319" y="631"/>
                  </a:lnTo>
                  <a:lnTo>
                    <a:pt x="2319" y="625"/>
                  </a:lnTo>
                  <a:lnTo>
                    <a:pt x="2286" y="625"/>
                  </a:lnTo>
                  <a:lnTo>
                    <a:pt x="2286" y="631"/>
                  </a:lnTo>
                  <a:close/>
                  <a:moveTo>
                    <a:pt x="2221" y="631"/>
                  </a:moveTo>
                  <a:lnTo>
                    <a:pt x="2253" y="631"/>
                  </a:lnTo>
                  <a:lnTo>
                    <a:pt x="2253" y="625"/>
                  </a:lnTo>
                  <a:lnTo>
                    <a:pt x="2221" y="625"/>
                  </a:lnTo>
                  <a:lnTo>
                    <a:pt x="2221" y="631"/>
                  </a:lnTo>
                  <a:close/>
                  <a:moveTo>
                    <a:pt x="2155" y="631"/>
                  </a:moveTo>
                  <a:lnTo>
                    <a:pt x="2188" y="631"/>
                  </a:lnTo>
                  <a:lnTo>
                    <a:pt x="2188" y="625"/>
                  </a:lnTo>
                  <a:lnTo>
                    <a:pt x="2155" y="625"/>
                  </a:lnTo>
                  <a:lnTo>
                    <a:pt x="2155" y="631"/>
                  </a:lnTo>
                  <a:close/>
                  <a:moveTo>
                    <a:pt x="2613" y="631"/>
                  </a:moveTo>
                  <a:lnTo>
                    <a:pt x="2647" y="631"/>
                  </a:lnTo>
                  <a:lnTo>
                    <a:pt x="2647" y="625"/>
                  </a:lnTo>
                  <a:lnTo>
                    <a:pt x="2613" y="625"/>
                  </a:lnTo>
                  <a:lnTo>
                    <a:pt x="2613" y="631"/>
                  </a:lnTo>
                  <a:close/>
                  <a:moveTo>
                    <a:pt x="1368" y="631"/>
                  </a:moveTo>
                  <a:lnTo>
                    <a:pt x="1400" y="631"/>
                  </a:lnTo>
                  <a:lnTo>
                    <a:pt x="1400" y="625"/>
                  </a:lnTo>
                  <a:lnTo>
                    <a:pt x="1368" y="625"/>
                  </a:lnTo>
                  <a:lnTo>
                    <a:pt x="1368" y="631"/>
                  </a:lnTo>
                  <a:close/>
                  <a:moveTo>
                    <a:pt x="1302" y="631"/>
                  </a:moveTo>
                  <a:lnTo>
                    <a:pt x="1335" y="631"/>
                  </a:lnTo>
                  <a:lnTo>
                    <a:pt x="1335" y="625"/>
                  </a:lnTo>
                  <a:lnTo>
                    <a:pt x="1302" y="625"/>
                  </a:lnTo>
                  <a:lnTo>
                    <a:pt x="1302" y="631"/>
                  </a:lnTo>
                  <a:close/>
                  <a:moveTo>
                    <a:pt x="1237" y="631"/>
                  </a:moveTo>
                  <a:lnTo>
                    <a:pt x="1270" y="631"/>
                  </a:lnTo>
                  <a:lnTo>
                    <a:pt x="1270" y="625"/>
                  </a:lnTo>
                  <a:lnTo>
                    <a:pt x="1237" y="625"/>
                  </a:lnTo>
                  <a:lnTo>
                    <a:pt x="1237" y="631"/>
                  </a:lnTo>
                  <a:close/>
                  <a:moveTo>
                    <a:pt x="3072" y="631"/>
                  </a:moveTo>
                  <a:lnTo>
                    <a:pt x="3105" y="631"/>
                  </a:lnTo>
                  <a:lnTo>
                    <a:pt x="3105" y="625"/>
                  </a:lnTo>
                  <a:lnTo>
                    <a:pt x="3072" y="625"/>
                  </a:lnTo>
                  <a:lnTo>
                    <a:pt x="3072" y="631"/>
                  </a:lnTo>
                  <a:close/>
                  <a:moveTo>
                    <a:pt x="1039" y="631"/>
                  </a:moveTo>
                  <a:lnTo>
                    <a:pt x="1072" y="631"/>
                  </a:lnTo>
                  <a:lnTo>
                    <a:pt x="1072" y="625"/>
                  </a:lnTo>
                  <a:lnTo>
                    <a:pt x="1039" y="625"/>
                  </a:lnTo>
                  <a:lnTo>
                    <a:pt x="1039" y="631"/>
                  </a:lnTo>
                  <a:close/>
                  <a:moveTo>
                    <a:pt x="2482" y="631"/>
                  </a:moveTo>
                  <a:lnTo>
                    <a:pt x="2515" y="631"/>
                  </a:lnTo>
                  <a:lnTo>
                    <a:pt x="2515" y="625"/>
                  </a:lnTo>
                  <a:lnTo>
                    <a:pt x="2482" y="625"/>
                  </a:lnTo>
                  <a:lnTo>
                    <a:pt x="2482" y="631"/>
                  </a:lnTo>
                  <a:close/>
                  <a:moveTo>
                    <a:pt x="3205" y="631"/>
                  </a:moveTo>
                  <a:lnTo>
                    <a:pt x="3237" y="631"/>
                  </a:lnTo>
                  <a:lnTo>
                    <a:pt x="3237" y="625"/>
                  </a:lnTo>
                  <a:lnTo>
                    <a:pt x="3205" y="625"/>
                  </a:lnTo>
                  <a:lnTo>
                    <a:pt x="3205" y="631"/>
                  </a:lnTo>
                  <a:close/>
                  <a:moveTo>
                    <a:pt x="1105" y="631"/>
                  </a:moveTo>
                  <a:lnTo>
                    <a:pt x="1139" y="631"/>
                  </a:lnTo>
                  <a:lnTo>
                    <a:pt x="1139" y="625"/>
                  </a:lnTo>
                  <a:lnTo>
                    <a:pt x="1105" y="625"/>
                  </a:lnTo>
                  <a:lnTo>
                    <a:pt x="1105" y="631"/>
                  </a:lnTo>
                  <a:close/>
                  <a:moveTo>
                    <a:pt x="1172" y="631"/>
                  </a:moveTo>
                  <a:lnTo>
                    <a:pt x="1204" y="631"/>
                  </a:lnTo>
                  <a:lnTo>
                    <a:pt x="1204" y="625"/>
                  </a:lnTo>
                  <a:lnTo>
                    <a:pt x="1172" y="625"/>
                  </a:lnTo>
                  <a:lnTo>
                    <a:pt x="1172" y="631"/>
                  </a:lnTo>
                  <a:close/>
                  <a:moveTo>
                    <a:pt x="2942" y="631"/>
                  </a:moveTo>
                  <a:lnTo>
                    <a:pt x="2974" y="631"/>
                  </a:lnTo>
                  <a:lnTo>
                    <a:pt x="2974" y="625"/>
                  </a:lnTo>
                  <a:lnTo>
                    <a:pt x="2942" y="625"/>
                  </a:lnTo>
                  <a:lnTo>
                    <a:pt x="2942" y="631"/>
                  </a:lnTo>
                  <a:close/>
                  <a:moveTo>
                    <a:pt x="2876" y="631"/>
                  </a:moveTo>
                  <a:lnTo>
                    <a:pt x="2909" y="631"/>
                  </a:lnTo>
                  <a:lnTo>
                    <a:pt x="2909" y="625"/>
                  </a:lnTo>
                  <a:lnTo>
                    <a:pt x="2876" y="625"/>
                  </a:lnTo>
                  <a:lnTo>
                    <a:pt x="2876" y="631"/>
                  </a:lnTo>
                  <a:close/>
                  <a:moveTo>
                    <a:pt x="1631" y="631"/>
                  </a:moveTo>
                  <a:lnTo>
                    <a:pt x="1664" y="631"/>
                  </a:lnTo>
                  <a:lnTo>
                    <a:pt x="1664" y="625"/>
                  </a:lnTo>
                  <a:lnTo>
                    <a:pt x="1631" y="625"/>
                  </a:lnTo>
                  <a:lnTo>
                    <a:pt x="1631" y="631"/>
                  </a:lnTo>
                  <a:close/>
                  <a:moveTo>
                    <a:pt x="1696" y="631"/>
                  </a:moveTo>
                  <a:lnTo>
                    <a:pt x="1729" y="631"/>
                  </a:lnTo>
                  <a:lnTo>
                    <a:pt x="1729" y="625"/>
                  </a:lnTo>
                  <a:lnTo>
                    <a:pt x="1696" y="625"/>
                  </a:lnTo>
                  <a:lnTo>
                    <a:pt x="1696" y="631"/>
                  </a:lnTo>
                  <a:close/>
                  <a:moveTo>
                    <a:pt x="1564" y="631"/>
                  </a:moveTo>
                  <a:lnTo>
                    <a:pt x="1597" y="631"/>
                  </a:lnTo>
                  <a:lnTo>
                    <a:pt x="1597" y="625"/>
                  </a:lnTo>
                  <a:lnTo>
                    <a:pt x="1564" y="625"/>
                  </a:lnTo>
                  <a:lnTo>
                    <a:pt x="1564" y="631"/>
                  </a:lnTo>
                  <a:close/>
                  <a:moveTo>
                    <a:pt x="3007" y="631"/>
                  </a:moveTo>
                  <a:lnTo>
                    <a:pt x="3040" y="631"/>
                  </a:lnTo>
                  <a:lnTo>
                    <a:pt x="3040" y="625"/>
                  </a:lnTo>
                  <a:lnTo>
                    <a:pt x="3007" y="625"/>
                  </a:lnTo>
                  <a:lnTo>
                    <a:pt x="3007" y="631"/>
                  </a:lnTo>
                  <a:close/>
                  <a:moveTo>
                    <a:pt x="1498" y="631"/>
                  </a:moveTo>
                  <a:lnTo>
                    <a:pt x="1531" y="631"/>
                  </a:lnTo>
                  <a:lnTo>
                    <a:pt x="1531" y="625"/>
                  </a:lnTo>
                  <a:lnTo>
                    <a:pt x="1498" y="625"/>
                  </a:lnTo>
                  <a:lnTo>
                    <a:pt x="1498" y="631"/>
                  </a:lnTo>
                  <a:close/>
                  <a:moveTo>
                    <a:pt x="1433" y="631"/>
                  </a:moveTo>
                  <a:lnTo>
                    <a:pt x="1466" y="631"/>
                  </a:lnTo>
                  <a:lnTo>
                    <a:pt x="1466" y="625"/>
                  </a:lnTo>
                  <a:lnTo>
                    <a:pt x="1433" y="625"/>
                  </a:lnTo>
                  <a:lnTo>
                    <a:pt x="1433" y="6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0" name="Freeform 597">
              <a:extLst>
                <a:ext uri="{FF2B5EF4-FFF2-40B4-BE49-F238E27FC236}">
                  <a16:creationId xmlns:a16="http://schemas.microsoft.com/office/drawing/2014/main" id="{5607EE52-7BDD-4B26-B9CB-F726B675A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2943976"/>
              <a:ext cx="4189423" cy="758326"/>
            </a:xfrm>
            <a:custGeom>
              <a:avLst/>
              <a:gdLst>
                <a:gd name="T0" fmla="*/ 1794 w 3486"/>
                <a:gd name="T1" fmla="*/ 0 h 631"/>
                <a:gd name="T2" fmla="*/ 1597 w 3486"/>
                <a:gd name="T3" fmla="*/ 0 h 631"/>
                <a:gd name="T4" fmla="*/ 1400 w 3486"/>
                <a:gd name="T5" fmla="*/ 0 h 631"/>
                <a:gd name="T6" fmla="*/ 1531 w 3486"/>
                <a:gd name="T7" fmla="*/ 0 h 631"/>
                <a:gd name="T8" fmla="*/ 1466 w 3486"/>
                <a:gd name="T9" fmla="*/ 0 h 631"/>
                <a:gd name="T10" fmla="*/ 2319 w 3486"/>
                <a:gd name="T11" fmla="*/ 0 h 631"/>
                <a:gd name="T12" fmla="*/ 2384 w 3486"/>
                <a:gd name="T13" fmla="*/ 0 h 631"/>
                <a:gd name="T14" fmla="*/ 1925 w 3486"/>
                <a:gd name="T15" fmla="*/ 0 h 631"/>
                <a:gd name="T16" fmla="*/ 2123 w 3486"/>
                <a:gd name="T17" fmla="*/ 0 h 631"/>
                <a:gd name="T18" fmla="*/ 2056 w 3486"/>
                <a:gd name="T19" fmla="*/ 0 h 631"/>
                <a:gd name="T20" fmla="*/ 351 w 3486"/>
                <a:gd name="T21" fmla="*/ 0 h 631"/>
                <a:gd name="T22" fmla="*/ 482 w 3486"/>
                <a:gd name="T23" fmla="*/ 0 h 631"/>
                <a:gd name="T24" fmla="*/ 65 w 3486"/>
                <a:gd name="T25" fmla="*/ 260 h 631"/>
                <a:gd name="T26" fmla="*/ 547 w 3486"/>
                <a:gd name="T27" fmla="*/ 0 h 631"/>
                <a:gd name="T28" fmla="*/ 158 w 3486"/>
                <a:gd name="T29" fmla="*/ 167 h 631"/>
                <a:gd name="T30" fmla="*/ 613 w 3486"/>
                <a:gd name="T31" fmla="*/ 0 h 631"/>
                <a:gd name="T32" fmla="*/ 1072 w 3486"/>
                <a:gd name="T33" fmla="*/ 0 h 631"/>
                <a:gd name="T34" fmla="*/ 1139 w 3486"/>
                <a:gd name="T35" fmla="*/ 0 h 631"/>
                <a:gd name="T36" fmla="*/ 745 w 3486"/>
                <a:gd name="T37" fmla="*/ 0 h 631"/>
                <a:gd name="T38" fmla="*/ 297 w 3486"/>
                <a:gd name="T39" fmla="*/ 28 h 631"/>
                <a:gd name="T40" fmla="*/ 2778 w 3486"/>
                <a:gd name="T41" fmla="*/ 0 h 631"/>
                <a:gd name="T42" fmla="*/ 3172 w 3486"/>
                <a:gd name="T43" fmla="*/ 0 h 631"/>
                <a:gd name="T44" fmla="*/ 2713 w 3486"/>
                <a:gd name="T45" fmla="*/ 0 h 631"/>
                <a:gd name="T46" fmla="*/ 2974 w 3486"/>
                <a:gd name="T47" fmla="*/ 0 h 631"/>
                <a:gd name="T48" fmla="*/ 3368 w 3486"/>
                <a:gd name="T49" fmla="*/ 0 h 631"/>
                <a:gd name="T50" fmla="*/ 2580 w 3486"/>
                <a:gd name="T51" fmla="*/ 0 h 631"/>
                <a:gd name="T52" fmla="*/ 2647 w 3486"/>
                <a:gd name="T53" fmla="*/ 0 h 631"/>
                <a:gd name="T54" fmla="*/ 3479 w 3486"/>
                <a:gd name="T55" fmla="*/ 7 h 631"/>
                <a:gd name="T56" fmla="*/ 3479 w 3486"/>
                <a:gd name="T57" fmla="*/ 580 h 631"/>
                <a:gd name="T58" fmla="*/ 3479 w 3486"/>
                <a:gd name="T59" fmla="*/ 82 h 631"/>
                <a:gd name="T60" fmla="*/ 3479 w 3486"/>
                <a:gd name="T61" fmla="*/ 392 h 631"/>
                <a:gd name="T62" fmla="*/ 3479 w 3486"/>
                <a:gd name="T63" fmla="*/ 144 h 631"/>
                <a:gd name="T64" fmla="*/ 3479 w 3486"/>
                <a:gd name="T65" fmla="*/ 625 h 631"/>
                <a:gd name="T66" fmla="*/ 3401 w 3486"/>
                <a:gd name="T67" fmla="*/ 625 h 631"/>
                <a:gd name="T68" fmla="*/ 778 w 3486"/>
                <a:gd name="T69" fmla="*/ 625 h 631"/>
                <a:gd name="T70" fmla="*/ 908 w 3486"/>
                <a:gd name="T71" fmla="*/ 625 h 631"/>
                <a:gd name="T72" fmla="*/ 3335 w 3486"/>
                <a:gd name="T73" fmla="*/ 625 h 631"/>
                <a:gd name="T74" fmla="*/ 647 w 3486"/>
                <a:gd name="T75" fmla="*/ 625 h 631"/>
                <a:gd name="T76" fmla="*/ 227 w 3486"/>
                <a:gd name="T77" fmla="*/ 533 h 631"/>
                <a:gd name="T78" fmla="*/ 88 w 3486"/>
                <a:gd name="T79" fmla="*/ 394 h 631"/>
                <a:gd name="T80" fmla="*/ 134 w 3486"/>
                <a:gd name="T81" fmla="*/ 441 h 631"/>
                <a:gd name="T82" fmla="*/ 580 w 3486"/>
                <a:gd name="T83" fmla="*/ 625 h 631"/>
                <a:gd name="T84" fmla="*/ 449 w 3486"/>
                <a:gd name="T85" fmla="*/ 625 h 631"/>
                <a:gd name="T86" fmla="*/ 3139 w 3486"/>
                <a:gd name="T87" fmla="*/ 625 h 631"/>
                <a:gd name="T88" fmla="*/ 2745 w 3486"/>
                <a:gd name="T89" fmla="*/ 625 h 631"/>
                <a:gd name="T90" fmla="*/ 2088 w 3486"/>
                <a:gd name="T91" fmla="*/ 625 h 631"/>
                <a:gd name="T92" fmla="*/ 1827 w 3486"/>
                <a:gd name="T93" fmla="*/ 625 h 631"/>
                <a:gd name="T94" fmla="*/ 2811 w 3486"/>
                <a:gd name="T95" fmla="*/ 625 h 631"/>
                <a:gd name="T96" fmla="*/ 2352 w 3486"/>
                <a:gd name="T97" fmla="*/ 625 h 631"/>
                <a:gd name="T98" fmla="*/ 2417 w 3486"/>
                <a:gd name="T99" fmla="*/ 625 h 631"/>
                <a:gd name="T100" fmla="*/ 2221 w 3486"/>
                <a:gd name="T101" fmla="*/ 625 h 631"/>
                <a:gd name="T102" fmla="*/ 2613 w 3486"/>
                <a:gd name="T103" fmla="*/ 625 h 631"/>
                <a:gd name="T104" fmla="*/ 1302 w 3486"/>
                <a:gd name="T105" fmla="*/ 625 h 631"/>
                <a:gd name="T106" fmla="*/ 3072 w 3486"/>
                <a:gd name="T107" fmla="*/ 625 h 631"/>
                <a:gd name="T108" fmla="*/ 2482 w 3486"/>
                <a:gd name="T109" fmla="*/ 625 h 631"/>
                <a:gd name="T110" fmla="*/ 1105 w 3486"/>
                <a:gd name="T111" fmla="*/ 625 h 631"/>
                <a:gd name="T112" fmla="*/ 2942 w 3486"/>
                <a:gd name="T113" fmla="*/ 625 h 631"/>
                <a:gd name="T114" fmla="*/ 1631 w 3486"/>
                <a:gd name="T115" fmla="*/ 625 h 631"/>
                <a:gd name="T116" fmla="*/ 1564 w 3486"/>
                <a:gd name="T117" fmla="*/ 625 h 631"/>
                <a:gd name="T118" fmla="*/ 1498 w 3486"/>
                <a:gd name="T119" fmla="*/ 62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31">
                  <a:moveTo>
                    <a:pt x="19" y="306"/>
                  </a:moveTo>
                  <a:lnTo>
                    <a:pt x="10" y="316"/>
                  </a:lnTo>
                  <a:lnTo>
                    <a:pt x="19" y="325"/>
                  </a:lnTo>
                  <a:lnTo>
                    <a:pt x="15" y="329"/>
                  </a:lnTo>
                  <a:lnTo>
                    <a:pt x="0" y="316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1762" y="7"/>
                  </a:moveTo>
                  <a:lnTo>
                    <a:pt x="1794" y="7"/>
                  </a:lnTo>
                  <a:lnTo>
                    <a:pt x="1794" y="0"/>
                  </a:lnTo>
                  <a:lnTo>
                    <a:pt x="1762" y="0"/>
                  </a:lnTo>
                  <a:lnTo>
                    <a:pt x="1762" y="7"/>
                  </a:lnTo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moveTo>
                    <a:pt x="1564" y="7"/>
                  </a:moveTo>
                  <a:lnTo>
                    <a:pt x="1597" y="7"/>
                  </a:lnTo>
                  <a:lnTo>
                    <a:pt x="1597" y="0"/>
                  </a:lnTo>
                  <a:lnTo>
                    <a:pt x="1564" y="0"/>
                  </a:lnTo>
                  <a:lnTo>
                    <a:pt x="1564" y="7"/>
                  </a:lnTo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moveTo>
                    <a:pt x="1368" y="7"/>
                  </a:moveTo>
                  <a:lnTo>
                    <a:pt x="1400" y="7"/>
                  </a:lnTo>
                  <a:lnTo>
                    <a:pt x="1400" y="0"/>
                  </a:lnTo>
                  <a:lnTo>
                    <a:pt x="1368" y="0"/>
                  </a:lnTo>
                  <a:lnTo>
                    <a:pt x="1368" y="7"/>
                  </a:lnTo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moveTo>
                    <a:pt x="1237" y="7"/>
                  </a:moveTo>
                  <a:lnTo>
                    <a:pt x="1270" y="7"/>
                  </a:lnTo>
                  <a:lnTo>
                    <a:pt x="1270" y="0"/>
                  </a:lnTo>
                  <a:lnTo>
                    <a:pt x="1237" y="0"/>
                  </a:lnTo>
                  <a:lnTo>
                    <a:pt x="1237" y="7"/>
                  </a:lnTo>
                  <a:moveTo>
                    <a:pt x="1433" y="7"/>
                  </a:moveTo>
                  <a:lnTo>
                    <a:pt x="1466" y="7"/>
                  </a:lnTo>
                  <a:lnTo>
                    <a:pt x="1466" y="0"/>
                  </a:lnTo>
                  <a:lnTo>
                    <a:pt x="1433" y="0"/>
                  </a:lnTo>
                  <a:lnTo>
                    <a:pt x="1433" y="7"/>
                  </a:lnTo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moveTo>
                    <a:pt x="1172" y="7"/>
                  </a:moveTo>
                  <a:lnTo>
                    <a:pt x="1204" y="7"/>
                  </a:lnTo>
                  <a:lnTo>
                    <a:pt x="1204" y="0"/>
                  </a:lnTo>
                  <a:lnTo>
                    <a:pt x="1172" y="0"/>
                  </a:lnTo>
                  <a:lnTo>
                    <a:pt x="1172" y="7"/>
                  </a:lnTo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moveTo>
                    <a:pt x="222" y="93"/>
                  </a:moveTo>
                  <a:lnTo>
                    <a:pt x="227" y="98"/>
                  </a:lnTo>
                  <a:lnTo>
                    <a:pt x="250" y="74"/>
                  </a:lnTo>
                  <a:lnTo>
                    <a:pt x="247" y="70"/>
                  </a:lnTo>
                  <a:lnTo>
                    <a:pt x="222" y="93"/>
                  </a:lnTo>
                  <a:moveTo>
                    <a:pt x="319" y="7"/>
                  </a:moveTo>
                  <a:lnTo>
                    <a:pt x="351" y="7"/>
                  </a:lnTo>
                  <a:lnTo>
                    <a:pt x="351" y="0"/>
                  </a:lnTo>
                  <a:lnTo>
                    <a:pt x="319" y="0"/>
                  </a:lnTo>
                  <a:lnTo>
                    <a:pt x="319" y="7"/>
                  </a:lnTo>
                  <a:moveTo>
                    <a:pt x="384" y="7"/>
                  </a:moveTo>
                  <a:lnTo>
                    <a:pt x="417" y="7"/>
                  </a:lnTo>
                  <a:lnTo>
                    <a:pt x="417" y="0"/>
                  </a:lnTo>
                  <a:lnTo>
                    <a:pt x="384" y="0"/>
                  </a:lnTo>
                  <a:lnTo>
                    <a:pt x="384" y="7"/>
                  </a:lnTo>
                  <a:moveTo>
                    <a:pt x="449" y="7"/>
                  </a:moveTo>
                  <a:lnTo>
                    <a:pt x="482" y="7"/>
                  </a:lnTo>
                  <a:lnTo>
                    <a:pt x="482" y="0"/>
                  </a:lnTo>
                  <a:lnTo>
                    <a:pt x="449" y="0"/>
                  </a:lnTo>
                  <a:lnTo>
                    <a:pt x="449" y="7"/>
                  </a:lnTo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moveTo>
                    <a:pt x="176" y="139"/>
                  </a:moveTo>
                  <a:lnTo>
                    <a:pt x="181" y="144"/>
                  </a:lnTo>
                  <a:lnTo>
                    <a:pt x="204" y="121"/>
                  </a:lnTo>
                  <a:lnTo>
                    <a:pt x="199" y="116"/>
                  </a:lnTo>
                  <a:lnTo>
                    <a:pt x="176" y="139"/>
                  </a:lnTo>
                  <a:moveTo>
                    <a:pt x="515" y="7"/>
                  </a:moveTo>
                  <a:lnTo>
                    <a:pt x="547" y="7"/>
                  </a:lnTo>
                  <a:lnTo>
                    <a:pt x="547" y="0"/>
                  </a:lnTo>
                  <a:lnTo>
                    <a:pt x="515" y="0"/>
                  </a:lnTo>
                  <a:lnTo>
                    <a:pt x="515" y="7"/>
                  </a:lnTo>
                  <a:moveTo>
                    <a:pt x="83" y="232"/>
                  </a:moveTo>
                  <a:lnTo>
                    <a:pt x="88" y="237"/>
                  </a:lnTo>
                  <a:lnTo>
                    <a:pt x="111" y="214"/>
                  </a:lnTo>
                  <a:lnTo>
                    <a:pt x="106" y="209"/>
                  </a:lnTo>
                  <a:lnTo>
                    <a:pt x="83" y="232"/>
                  </a:lnTo>
                  <a:moveTo>
                    <a:pt x="131" y="186"/>
                  </a:moveTo>
                  <a:lnTo>
                    <a:pt x="134" y="190"/>
                  </a:lnTo>
                  <a:lnTo>
                    <a:pt x="158" y="167"/>
                  </a:lnTo>
                  <a:lnTo>
                    <a:pt x="153" y="162"/>
                  </a:lnTo>
                  <a:lnTo>
                    <a:pt x="131" y="186"/>
                  </a:lnTo>
                  <a:moveTo>
                    <a:pt x="974" y="7"/>
                  </a:moveTo>
                  <a:lnTo>
                    <a:pt x="1007" y="7"/>
                  </a:lnTo>
                  <a:lnTo>
                    <a:pt x="1007" y="0"/>
                  </a:lnTo>
                  <a:lnTo>
                    <a:pt x="974" y="0"/>
                  </a:lnTo>
                  <a:lnTo>
                    <a:pt x="974" y="7"/>
                  </a:lnTo>
                  <a:moveTo>
                    <a:pt x="580" y="7"/>
                  </a:moveTo>
                  <a:lnTo>
                    <a:pt x="613" y="7"/>
                  </a:lnTo>
                  <a:lnTo>
                    <a:pt x="613" y="0"/>
                  </a:lnTo>
                  <a:lnTo>
                    <a:pt x="580" y="0"/>
                  </a:lnTo>
                  <a:lnTo>
                    <a:pt x="580" y="7"/>
                  </a:lnTo>
                  <a:moveTo>
                    <a:pt x="908" y="7"/>
                  </a:moveTo>
                  <a:lnTo>
                    <a:pt x="941" y="7"/>
                  </a:lnTo>
                  <a:lnTo>
                    <a:pt x="941" y="0"/>
                  </a:lnTo>
                  <a:lnTo>
                    <a:pt x="908" y="0"/>
                  </a:lnTo>
                  <a:lnTo>
                    <a:pt x="908" y="7"/>
                  </a:lnTo>
                  <a:moveTo>
                    <a:pt x="1039" y="7"/>
                  </a:moveTo>
                  <a:lnTo>
                    <a:pt x="1072" y="7"/>
                  </a:lnTo>
                  <a:lnTo>
                    <a:pt x="1072" y="0"/>
                  </a:lnTo>
                  <a:lnTo>
                    <a:pt x="1039" y="0"/>
                  </a:lnTo>
                  <a:lnTo>
                    <a:pt x="1039" y="7"/>
                  </a:lnTo>
                  <a:moveTo>
                    <a:pt x="843" y="7"/>
                  </a:moveTo>
                  <a:lnTo>
                    <a:pt x="876" y="7"/>
                  </a:lnTo>
                  <a:lnTo>
                    <a:pt x="876" y="0"/>
                  </a:lnTo>
                  <a:lnTo>
                    <a:pt x="843" y="0"/>
                  </a:lnTo>
                  <a:lnTo>
                    <a:pt x="843" y="7"/>
                  </a:lnTo>
                  <a:moveTo>
                    <a:pt x="1105" y="7"/>
                  </a:moveTo>
                  <a:lnTo>
                    <a:pt x="1139" y="7"/>
                  </a:lnTo>
                  <a:lnTo>
                    <a:pt x="1139" y="0"/>
                  </a:lnTo>
                  <a:lnTo>
                    <a:pt x="1105" y="0"/>
                  </a:lnTo>
                  <a:lnTo>
                    <a:pt x="1105" y="7"/>
                  </a:lnTo>
                  <a:moveTo>
                    <a:pt x="647" y="7"/>
                  </a:moveTo>
                  <a:lnTo>
                    <a:pt x="680" y="7"/>
                  </a:lnTo>
                  <a:lnTo>
                    <a:pt x="680" y="0"/>
                  </a:lnTo>
                  <a:lnTo>
                    <a:pt x="647" y="0"/>
                  </a:lnTo>
                  <a:lnTo>
                    <a:pt x="647" y="7"/>
                  </a:lnTo>
                  <a:moveTo>
                    <a:pt x="712" y="7"/>
                  </a:moveTo>
                  <a:lnTo>
                    <a:pt x="745" y="7"/>
                  </a:lnTo>
                  <a:lnTo>
                    <a:pt x="745" y="0"/>
                  </a:lnTo>
                  <a:lnTo>
                    <a:pt x="712" y="0"/>
                  </a:lnTo>
                  <a:lnTo>
                    <a:pt x="712" y="7"/>
                  </a:lnTo>
                  <a:moveTo>
                    <a:pt x="778" y="7"/>
                  </a:moveTo>
                  <a:lnTo>
                    <a:pt x="810" y="7"/>
                  </a:lnTo>
                  <a:lnTo>
                    <a:pt x="810" y="0"/>
                  </a:lnTo>
                  <a:lnTo>
                    <a:pt x="778" y="0"/>
                  </a:lnTo>
                  <a:lnTo>
                    <a:pt x="778" y="7"/>
                  </a:lnTo>
                  <a:moveTo>
                    <a:pt x="269" y="46"/>
                  </a:moveTo>
                  <a:lnTo>
                    <a:pt x="274" y="51"/>
                  </a:lnTo>
                  <a:lnTo>
                    <a:pt x="297" y="28"/>
                  </a:lnTo>
                  <a:lnTo>
                    <a:pt x="292" y="23"/>
                  </a:lnTo>
                  <a:lnTo>
                    <a:pt x="269" y="46"/>
                  </a:lnTo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moveTo>
                    <a:pt x="3479" y="580"/>
                  </a:moveTo>
                  <a:lnTo>
                    <a:pt x="3486" y="580"/>
                  </a:lnTo>
                  <a:lnTo>
                    <a:pt x="3486" y="549"/>
                  </a:lnTo>
                  <a:lnTo>
                    <a:pt x="3479" y="549"/>
                  </a:lnTo>
                  <a:lnTo>
                    <a:pt x="3479" y="580"/>
                  </a:lnTo>
                  <a:moveTo>
                    <a:pt x="3479" y="518"/>
                  </a:moveTo>
                  <a:lnTo>
                    <a:pt x="3486" y="518"/>
                  </a:lnTo>
                  <a:lnTo>
                    <a:pt x="3486" y="487"/>
                  </a:lnTo>
                  <a:lnTo>
                    <a:pt x="3479" y="487"/>
                  </a:lnTo>
                  <a:lnTo>
                    <a:pt x="3479" y="518"/>
                  </a:lnTo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moveTo>
                    <a:pt x="3479" y="456"/>
                  </a:moveTo>
                  <a:lnTo>
                    <a:pt x="3486" y="456"/>
                  </a:lnTo>
                  <a:lnTo>
                    <a:pt x="3486" y="425"/>
                  </a:lnTo>
                  <a:lnTo>
                    <a:pt x="3479" y="425"/>
                  </a:lnTo>
                  <a:lnTo>
                    <a:pt x="3479" y="456"/>
                  </a:lnTo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moveTo>
                    <a:pt x="3479" y="625"/>
                  </a:moveTo>
                  <a:lnTo>
                    <a:pt x="3466" y="625"/>
                  </a:lnTo>
                  <a:lnTo>
                    <a:pt x="3466" y="631"/>
                  </a:lnTo>
                  <a:lnTo>
                    <a:pt x="3486" y="631"/>
                  </a:lnTo>
                  <a:lnTo>
                    <a:pt x="3486" y="611"/>
                  </a:lnTo>
                  <a:lnTo>
                    <a:pt x="3479" y="611"/>
                  </a:lnTo>
                  <a:lnTo>
                    <a:pt x="3479" y="625"/>
                  </a:lnTo>
                  <a:moveTo>
                    <a:pt x="3401" y="631"/>
                  </a:moveTo>
                  <a:lnTo>
                    <a:pt x="3433" y="631"/>
                  </a:lnTo>
                  <a:lnTo>
                    <a:pt x="3433" y="625"/>
                  </a:lnTo>
                  <a:lnTo>
                    <a:pt x="3401" y="625"/>
                  </a:lnTo>
                  <a:lnTo>
                    <a:pt x="3401" y="631"/>
                  </a:lnTo>
                  <a:moveTo>
                    <a:pt x="712" y="631"/>
                  </a:moveTo>
                  <a:lnTo>
                    <a:pt x="745" y="631"/>
                  </a:lnTo>
                  <a:lnTo>
                    <a:pt x="745" y="625"/>
                  </a:lnTo>
                  <a:lnTo>
                    <a:pt x="712" y="625"/>
                  </a:lnTo>
                  <a:lnTo>
                    <a:pt x="712" y="631"/>
                  </a:lnTo>
                  <a:moveTo>
                    <a:pt x="778" y="631"/>
                  </a:moveTo>
                  <a:lnTo>
                    <a:pt x="810" y="631"/>
                  </a:lnTo>
                  <a:lnTo>
                    <a:pt x="810" y="625"/>
                  </a:lnTo>
                  <a:lnTo>
                    <a:pt x="778" y="625"/>
                  </a:lnTo>
                  <a:lnTo>
                    <a:pt x="778" y="631"/>
                  </a:lnTo>
                  <a:moveTo>
                    <a:pt x="843" y="631"/>
                  </a:moveTo>
                  <a:lnTo>
                    <a:pt x="876" y="631"/>
                  </a:lnTo>
                  <a:lnTo>
                    <a:pt x="876" y="625"/>
                  </a:lnTo>
                  <a:lnTo>
                    <a:pt x="843" y="625"/>
                  </a:lnTo>
                  <a:lnTo>
                    <a:pt x="843" y="631"/>
                  </a:lnTo>
                  <a:moveTo>
                    <a:pt x="908" y="631"/>
                  </a:moveTo>
                  <a:lnTo>
                    <a:pt x="941" y="631"/>
                  </a:lnTo>
                  <a:lnTo>
                    <a:pt x="941" y="625"/>
                  </a:lnTo>
                  <a:lnTo>
                    <a:pt x="908" y="625"/>
                  </a:lnTo>
                  <a:lnTo>
                    <a:pt x="908" y="631"/>
                  </a:lnTo>
                  <a:moveTo>
                    <a:pt x="3270" y="631"/>
                  </a:moveTo>
                  <a:lnTo>
                    <a:pt x="3303" y="631"/>
                  </a:lnTo>
                  <a:lnTo>
                    <a:pt x="3303" y="625"/>
                  </a:lnTo>
                  <a:lnTo>
                    <a:pt x="3270" y="625"/>
                  </a:lnTo>
                  <a:lnTo>
                    <a:pt x="3270" y="631"/>
                  </a:lnTo>
                  <a:moveTo>
                    <a:pt x="3335" y="631"/>
                  </a:moveTo>
                  <a:lnTo>
                    <a:pt x="3368" y="631"/>
                  </a:lnTo>
                  <a:lnTo>
                    <a:pt x="3368" y="625"/>
                  </a:lnTo>
                  <a:lnTo>
                    <a:pt x="3335" y="625"/>
                  </a:lnTo>
                  <a:lnTo>
                    <a:pt x="3335" y="631"/>
                  </a:lnTo>
                  <a:moveTo>
                    <a:pt x="515" y="631"/>
                  </a:moveTo>
                  <a:lnTo>
                    <a:pt x="547" y="631"/>
                  </a:lnTo>
                  <a:lnTo>
                    <a:pt x="547" y="625"/>
                  </a:lnTo>
                  <a:lnTo>
                    <a:pt x="515" y="625"/>
                  </a:lnTo>
                  <a:lnTo>
                    <a:pt x="515" y="631"/>
                  </a:lnTo>
                  <a:moveTo>
                    <a:pt x="647" y="631"/>
                  </a:moveTo>
                  <a:lnTo>
                    <a:pt x="680" y="631"/>
                  </a:lnTo>
                  <a:lnTo>
                    <a:pt x="680" y="625"/>
                  </a:lnTo>
                  <a:lnTo>
                    <a:pt x="647" y="625"/>
                  </a:lnTo>
                  <a:lnTo>
                    <a:pt x="647" y="631"/>
                  </a:lnTo>
                  <a:moveTo>
                    <a:pt x="269" y="584"/>
                  </a:moveTo>
                  <a:lnTo>
                    <a:pt x="292" y="608"/>
                  </a:lnTo>
                  <a:lnTo>
                    <a:pt x="297" y="603"/>
                  </a:lnTo>
                  <a:lnTo>
                    <a:pt x="274" y="580"/>
                  </a:lnTo>
                  <a:lnTo>
                    <a:pt x="269" y="584"/>
                  </a:lnTo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moveTo>
                    <a:pt x="176" y="492"/>
                  </a:moveTo>
                  <a:lnTo>
                    <a:pt x="199" y="515"/>
                  </a:lnTo>
                  <a:lnTo>
                    <a:pt x="204" y="510"/>
                  </a:lnTo>
                  <a:lnTo>
                    <a:pt x="181" y="487"/>
                  </a:lnTo>
                  <a:lnTo>
                    <a:pt x="176" y="492"/>
                  </a:lnTo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moveTo>
                    <a:pt x="37" y="353"/>
                  </a:moveTo>
                  <a:lnTo>
                    <a:pt x="60" y="376"/>
                  </a:lnTo>
                  <a:lnTo>
                    <a:pt x="65" y="371"/>
                  </a:lnTo>
                  <a:lnTo>
                    <a:pt x="42" y="348"/>
                  </a:lnTo>
                  <a:lnTo>
                    <a:pt x="37" y="353"/>
                  </a:lnTo>
                  <a:moveTo>
                    <a:pt x="131" y="445"/>
                  </a:moveTo>
                  <a:lnTo>
                    <a:pt x="153" y="469"/>
                  </a:lnTo>
                  <a:lnTo>
                    <a:pt x="158" y="464"/>
                  </a:lnTo>
                  <a:lnTo>
                    <a:pt x="134" y="441"/>
                  </a:lnTo>
                  <a:lnTo>
                    <a:pt x="131" y="445"/>
                  </a:lnTo>
                  <a:moveTo>
                    <a:pt x="974" y="631"/>
                  </a:moveTo>
                  <a:lnTo>
                    <a:pt x="1007" y="631"/>
                  </a:lnTo>
                  <a:lnTo>
                    <a:pt x="1007" y="625"/>
                  </a:lnTo>
                  <a:lnTo>
                    <a:pt x="974" y="625"/>
                  </a:lnTo>
                  <a:lnTo>
                    <a:pt x="974" y="631"/>
                  </a:lnTo>
                  <a:moveTo>
                    <a:pt x="580" y="631"/>
                  </a:moveTo>
                  <a:lnTo>
                    <a:pt x="613" y="631"/>
                  </a:lnTo>
                  <a:lnTo>
                    <a:pt x="613" y="625"/>
                  </a:lnTo>
                  <a:lnTo>
                    <a:pt x="580" y="625"/>
                  </a:lnTo>
                  <a:lnTo>
                    <a:pt x="580" y="631"/>
                  </a:lnTo>
                  <a:moveTo>
                    <a:pt x="319" y="631"/>
                  </a:moveTo>
                  <a:lnTo>
                    <a:pt x="351" y="631"/>
                  </a:lnTo>
                  <a:lnTo>
                    <a:pt x="351" y="625"/>
                  </a:lnTo>
                  <a:lnTo>
                    <a:pt x="319" y="625"/>
                  </a:lnTo>
                  <a:lnTo>
                    <a:pt x="319" y="631"/>
                  </a:lnTo>
                  <a:moveTo>
                    <a:pt x="449" y="631"/>
                  </a:moveTo>
                  <a:lnTo>
                    <a:pt x="482" y="631"/>
                  </a:lnTo>
                  <a:lnTo>
                    <a:pt x="482" y="625"/>
                  </a:lnTo>
                  <a:lnTo>
                    <a:pt x="449" y="625"/>
                  </a:lnTo>
                  <a:lnTo>
                    <a:pt x="449" y="631"/>
                  </a:lnTo>
                  <a:moveTo>
                    <a:pt x="384" y="631"/>
                  </a:moveTo>
                  <a:lnTo>
                    <a:pt x="417" y="631"/>
                  </a:lnTo>
                  <a:lnTo>
                    <a:pt x="417" y="625"/>
                  </a:lnTo>
                  <a:lnTo>
                    <a:pt x="384" y="625"/>
                  </a:lnTo>
                  <a:lnTo>
                    <a:pt x="384" y="631"/>
                  </a:lnTo>
                  <a:moveTo>
                    <a:pt x="3139" y="631"/>
                  </a:moveTo>
                  <a:lnTo>
                    <a:pt x="3172" y="631"/>
                  </a:lnTo>
                  <a:lnTo>
                    <a:pt x="3172" y="625"/>
                  </a:lnTo>
                  <a:lnTo>
                    <a:pt x="3139" y="625"/>
                  </a:lnTo>
                  <a:lnTo>
                    <a:pt x="3139" y="631"/>
                  </a:lnTo>
                  <a:moveTo>
                    <a:pt x="2680" y="631"/>
                  </a:moveTo>
                  <a:lnTo>
                    <a:pt x="2713" y="631"/>
                  </a:lnTo>
                  <a:lnTo>
                    <a:pt x="2713" y="625"/>
                  </a:lnTo>
                  <a:lnTo>
                    <a:pt x="2680" y="625"/>
                  </a:lnTo>
                  <a:lnTo>
                    <a:pt x="2680" y="631"/>
                  </a:lnTo>
                  <a:moveTo>
                    <a:pt x="2745" y="631"/>
                  </a:moveTo>
                  <a:lnTo>
                    <a:pt x="2778" y="631"/>
                  </a:lnTo>
                  <a:lnTo>
                    <a:pt x="2778" y="625"/>
                  </a:lnTo>
                  <a:lnTo>
                    <a:pt x="2745" y="625"/>
                  </a:lnTo>
                  <a:lnTo>
                    <a:pt x="2745" y="631"/>
                  </a:lnTo>
                  <a:moveTo>
                    <a:pt x="2023" y="631"/>
                  </a:moveTo>
                  <a:lnTo>
                    <a:pt x="2056" y="631"/>
                  </a:lnTo>
                  <a:lnTo>
                    <a:pt x="2056" y="625"/>
                  </a:lnTo>
                  <a:lnTo>
                    <a:pt x="2023" y="625"/>
                  </a:lnTo>
                  <a:lnTo>
                    <a:pt x="2023" y="631"/>
                  </a:lnTo>
                  <a:moveTo>
                    <a:pt x="2088" y="631"/>
                  </a:moveTo>
                  <a:lnTo>
                    <a:pt x="2123" y="631"/>
                  </a:lnTo>
                  <a:lnTo>
                    <a:pt x="2123" y="625"/>
                  </a:lnTo>
                  <a:lnTo>
                    <a:pt x="2088" y="625"/>
                  </a:lnTo>
                  <a:lnTo>
                    <a:pt x="2088" y="631"/>
                  </a:lnTo>
                  <a:moveTo>
                    <a:pt x="1958" y="631"/>
                  </a:moveTo>
                  <a:lnTo>
                    <a:pt x="1990" y="631"/>
                  </a:lnTo>
                  <a:lnTo>
                    <a:pt x="1990" y="625"/>
                  </a:lnTo>
                  <a:lnTo>
                    <a:pt x="1958" y="625"/>
                  </a:lnTo>
                  <a:lnTo>
                    <a:pt x="1958" y="631"/>
                  </a:lnTo>
                  <a:moveTo>
                    <a:pt x="1827" y="631"/>
                  </a:moveTo>
                  <a:lnTo>
                    <a:pt x="1860" y="631"/>
                  </a:lnTo>
                  <a:lnTo>
                    <a:pt x="1860" y="625"/>
                  </a:lnTo>
                  <a:lnTo>
                    <a:pt x="1827" y="625"/>
                  </a:lnTo>
                  <a:lnTo>
                    <a:pt x="1827" y="631"/>
                  </a:lnTo>
                  <a:moveTo>
                    <a:pt x="1762" y="631"/>
                  </a:moveTo>
                  <a:lnTo>
                    <a:pt x="1794" y="631"/>
                  </a:lnTo>
                  <a:lnTo>
                    <a:pt x="1794" y="625"/>
                  </a:lnTo>
                  <a:lnTo>
                    <a:pt x="1762" y="625"/>
                  </a:lnTo>
                  <a:lnTo>
                    <a:pt x="1762" y="631"/>
                  </a:lnTo>
                  <a:moveTo>
                    <a:pt x="2811" y="631"/>
                  </a:moveTo>
                  <a:lnTo>
                    <a:pt x="2843" y="631"/>
                  </a:lnTo>
                  <a:lnTo>
                    <a:pt x="2843" y="625"/>
                  </a:lnTo>
                  <a:lnTo>
                    <a:pt x="2811" y="625"/>
                  </a:lnTo>
                  <a:lnTo>
                    <a:pt x="2811" y="631"/>
                  </a:lnTo>
                  <a:moveTo>
                    <a:pt x="1892" y="631"/>
                  </a:moveTo>
                  <a:lnTo>
                    <a:pt x="1925" y="631"/>
                  </a:lnTo>
                  <a:lnTo>
                    <a:pt x="1925" y="625"/>
                  </a:lnTo>
                  <a:lnTo>
                    <a:pt x="1892" y="625"/>
                  </a:lnTo>
                  <a:lnTo>
                    <a:pt x="1892" y="631"/>
                  </a:lnTo>
                  <a:moveTo>
                    <a:pt x="2352" y="631"/>
                  </a:moveTo>
                  <a:lnTo>
                    <a:pt x="2384" y="631"/>
                  </a:lnTo>
                  <a:lnTo>
                    <a:pt x="2384" y="625"/>
                  </a:lnTo>
                  <a:lnTo>
                    <a:pt x="2352" y="625"/>
                  </a:lnTo>
                  <a:lnTo>
                    <a:pt x="2352" y="631"/>
                  </a:lnTo>
                  <a:moveTo>
                    <a:pt x="2548" y="631"/>
                  </a:moveTo>
                  <a:lnTo>
                    <a:pt x="2580" y="631"/>
                  </a:lnTo>
                  <a:lnTo>
                    <a:pt x="2580" y="625"/>
                  </a:lnTo>
                  <a:lnTo>
                    <a:pt x="2548" y="625"/>
                  </a:lnTo>
                  <a:lnTo>
                    <a:pt x="2548" y="631"/>
                  </a:lnTo>
                  <a:moveTo>
                    <a:pt x="2417" y="631"/>
                  </a:moveTo>
                  <a:lnTo>
                    <a:pt x="2450" y="631"/>
                  </a:lnTo>
                  <a:lnTo>
                    <a:pt x="2450" y="625"/>
                  </a:lnTo>
                  <a:lnTo>
                    <a:pt x="2417" y="625"/>
                  </a:lnTo>
                  <a:lnTo>
                    <a:pt x="2417" y="631"/>
                  </a:lnTo>
                  <a:moveTo>
                    <a:pt x="2286" y="631"/>
                  </a:moveTo>
                  <a:lnTo>
                    <a:pt x="2319" y="631"/>
                  </a:lnTo>
                  <a:lnTo>
                    <a:pt x="2319" y="625"/>
                  </a:lnTo>
                  <a:lnTo>
                    <a:pt x="2286" y="625"/>
                  </a:lnTo>
                  <a:lnTo>
                    <a:pt x="2286" y="631"/>
                  </a:lnTo>
                  <a:moveTo>
                    <a:pt x="2221" y="631"/>
                  </a:moveTo>
                  <a:lnTo>
                    <a:pt x="2253" y="631"/>
                  </a:lnTo>
                  <a:lnTo>
                    <a:pt x="2253" y="625"/>
                  </a:lnTo>
                  <a:lnTo>
                    <a:pt x="2221" y="625"/>
                  </a:lnTo>
                  <a:lnTo>
                    <a:pt x="2221" y="631"/>
                  </a:lnTo>
                  <a:moveTo>
                    <a:pt x="2155" y="631"/>
                  </a:moveTo>
                  <a:lnTo>
                    <a:pt x="2188" y="631"/>
                  </a:lnTo>
                  <a:lnTo>
                    <a:pt x="2188" y="625"/>
                  </a:lnTo>
                  <a:lnTo>
                    <a:pt x="2155" y="625"/>
                  </a:lnTo>
                  <a:lnTo>
                    <a:pt x="2155" y="631"/>
                  </a:lnTo>
                  <a:moveTo>
                    <a:pt x="2613" y="631"/>
                  </a:moveTo>
                  <a:lnTo>
                    <a:pt x="2647" y="631"/>
                  </a:lnTo>
                  <a:lnTo>
                    <a:pt x="2647" y="625"/>
                  </a:lnTo>
                  <a:lnTo>
                    <a:pt x="2613" y="625"/>
                  </a:lnTo>
                  <a:lnTo>
                    <a:pt x="2613" y="631"/>
                  </a:lnTo>
                  <a:moveTo>
                    <a:pt x="1368" y="631"/>
                  </a:moveTo>
                  <a:lnTo>
                    <a:pt x="1400" y="631"/>
                  </a:lnTo>
                  <a:lnTo>
                    <a:pt x="1400" y="625"/>
                  </a:lnTo>
                  <a:lnTo>
                    <a:pt x="1368" y="625"/>
                  </a:lnTo>
                  <a:lnTo>
                    <a:pt x="1368" y="631"/>
                  </a:lnTo>
                  <a:moveTo>
                    <a:pt x="1302" y="631"/>
                  </a:moveTo>
                  <a:lnTo>
                    <a:pt x="1335" y="631"/>
                  </a:lnTo>
                  <a:lnTo>
                    <a:pt x="1335" y="625"/>
                  </a:lnTo>
                  <a:lnTo>
                    <a:pt x="1302" y="625"/>
                  </a:lnTo>
                  <a:lnTo>
                    <a:pt x="1302" y="631"/>
                  </a:lnTo>
                  <a:moveTo>
                    <a:pt x="1237" y="631"/>
                  </a:moveTo>
                  <a:lnTo>
                    <a:pt x="1270" y="631"/>
                  </a:lnTo>
                  <a:lnTo>
                    <a:pt x="1270" y="625"/>
                  </a:lnTo>
                  <a:lnTo>
                    <a:pt x="1237" y="625"/>
                  </a:lnTo>
                  <a:lnTo>
                    <a:pt x="1237" y="631"/>
                  </a:lnTo>
                  <a:moveTo>
                    <a:pt x="3072" y="631"/>
                  </a:moveTo>
                  <a:lnTo>
                    <a:pt x="3105" y="631"/>
                  </a:lnTo>
                  <a:lnTo>
                    <a:pt x="3105" y="625"/>
                  </a:lnTo>
                  <a:lnTo>
                    <a:pt x="3072" y="625"/>
                  </a:lnTo>
                  <a:lnTo>
                    <a:pt x="3072" y="631"/>
                  </a:lnTo>
                  <a:moveTo>
                    <a:pt x="1039" y="631"/>
                  </a:moveTo>
                  <a:lnTo>
                    <a:pt x="1072" y="631"/>
                  </a:lnTo>
                  <a:lnTo>
                    <a:pt x="1072" y="625"/>
                  </a:lnTo>
                  <a:lnTo>
                    <a:pt x="1039" y="625"/>
                  </a:lnTo>
                  <a:lnTo>
                    <a:pt x="1039" y="631"/>
                  </a:lnTo>
                  <a:moveTo>
                    <a:pt x="2482" y="631"/>
                  </a:moveTo>
                  <a:lnTo>
                    <a:pt x="2515" y="631"/>
                  </a:lnTo>
                  <a:lnTo>
                    <a:pt x="2515" y="625"/>
                  </a:lnTo>
                  <a:lnTo>
                    <a:pt x="2482" y="625"/>
                  </a:lnTo>
                  <a:lnTo>
                    <a:pt x="2482" y="631"/>
                  </a:lnTo>
                  <a:moveTo>
                    <a:pt x="3205" y="631"/>
                  </a:moveTo>
                  <a:lnTo>
                    <a:pt x="3237" y="631"/>
                  </a:lnTo>
                  <a:lnTo>
                    <a:pt x="3237" y="625"/>
                  </a:lnTo>
                  <a:lnTo>
                    <a:pt x="3205" y="625"/>
                  </a:lnTo>
                  <a:lnTo>
                    <a:pt x="3205" y="631"/>
                  </a:lnTo>
                  <a:moveTo>
                    <a:pt x="1105" y="631"/>
                  </a:moveTo>
                  <a:lnTo>
                    <a:pt x="1139" y="631"/>
                  </a:lnTo>
                  <a:lnTo>
                    <a:pt x="1139" y="625"/>
                  </a:lnTo>
                  <a:lnTo>
                    <a:pt x="1105" y="625"/>
                  </a:lnTo>
                  <a:lnTo>
                    <a:pt x="1105" y="631"/>
                  </a:lnTo>
                  <a:moveTo>
                    <a:pt x="1172" y="631"/>
                  </a:moveTo>
                  <a:lnTo>
                    <a:pt x="1204" y="631"/>
                  </a:lnTo>
                  <a:lnTo>
                    <a:pt x="1204" y="625"/>
                  </a:lnTo>
                  <a:lnTo>
                    <a:pt x="1172" y="625"/>
                  </a:lnTo>
                  <a:lnTo>
                    <a:pt x="1172" y="631"/>
                  </a:lnTo>
                  <a:moveTo>
                    <a:pt x="2942" y="631"/>
                  </a:moveTo>
                  <a:lnTo>
                    <a:pt x="2974" y="631"/>
                  </a:lnTo>
                  <a:lnTo>
                    <a:pt x="2974" y="625"/>
                  </a:lnTo>
                  <a:lnTo>
                    <a:pt x="2942" y="625"/>
                  </a:lnTo>
                  <a:lnTo>
                    <a:pt x="2942" y="631"/>
                  </a:lnTo>
                  <a:moveTo>
                    <a:pt x="2876" y="631"/>
                  </a:moveTo>
                  <a:lnTo>
                    <a:pt x="2909" y="631"/>
                  </a:lnTo>
                  <a:lnTo>
                    <a:pt x="2909" y="625"/>
                  </a:lnTo>
                  <a:lnTo>
                    <a:pt x="2876" y="625"/>
                  </a:lnTo>
                  <a:lnTo>
                    <a:pt x="2876" y="631"/>
                  </a:lnTo>
                  <a:moveTo>
                    <a:pt x="1631" y="631"/>
                  </a:moveTo>
                  <a:lnTo>
                    <a:pt x="1664" y="631"/>
                  </a:lnTo>
                  <a:lnTo>
                    <a:pt x="1664" y="625"/>
                  </a:lnTo>
                  <a:lnTo>
                    <a:pt x="1631" y="625"/>
                  </a:lnTo>
                  <a:lnTo>
                    <a:pt x="1631" y="631"/>
                  </a:lnTo>
                  <a:moveTo>
                    <a:pt x="1696" y="631"/>
                  </a:moveTo>
                  <a:lnTo>
                    <a:pt x="1729" y="631"/>
                  </a:lnTo>
                  <a:lnTo>
                    <a:pt x="1729" y="625"/>
                  </a:lnTo>
                  <a:lnTo>
                    <a:pt x="1696" y="625"/>
                  </a:lnTo>
                  <a:lnTo>
                    <a:pt x="1696" y="631"/>
                  </a:lnTo>
                  <a:moveTo>
                    <a:pt x="1564" y="631"/>
                  </a:moveTo>
                  <a:lnTo>
                    <a:pt x="1597" y="631"/>
                  </a:lnTo>
                  <a:lnTo>
                    <a:pt x="1597" y="625"/>
                  </a:lnTo>
                  <a:lnTo>
                    <a:pt x="1564" y="625"/>
                  </a:lnTo>
                  <a:lnTo>
                    <a:pt x="1564" y="631"/>
                  </a:lnTo>
                  <a:moveTo>
                    <a:pt x="3007" y="631"/>
                  </a:moveTo>
                  <a:lnTo>
                    <a:pt x="3040" y="631"/>
                  </a:lnTo>
                  <a:lnTo>
                    <a:pt x="3040" y="625"/>
                  </a:lnTo>
                  <a:lnTo>
                    <a:pt x="3007" y="625"/>
                  </a:lnTo>
                  <a:lnTo>
                    <a:pt x="3007" y="631"/>
                  </a:lnTo>
                  <a:moveTo>
                    <a:pt x="1498" y="631"/>
                  </a:moveTo>
                  <a:lnTo>
                    <a:pt x="1531" y="631"/>
                  </a:lnTo>
                  <a:lnTo>
                    <a:pt x="1531" y="625"/>
                  </a:lnTo>
                  <a:lnTo>
                    <a:pt x="1498" y="625"/>
                  </a:lnTo>
                  <a:lnTo>
                    <a:pt x="1498" y="631"/>
                  </a:lnTo>
                  <a:moveTo>
                    <a:pt x="1433" y="631"/>
                  </a:moveTo>
                  <a:lnTo>
                    <a:pt x="1466" y="631"/>
                  </a:lnTo>
                  <a:lnTo>
                    <a:pt x="1466" y="625"/>
                  </a:lnTo>
                  <a:lnTo>
                    <a:pt x="1433" y="625"/>
                  </a:lnTo>
                  <a:lnTo>
                    <a:pt x="1433" y="6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31" name="Group 6">
            <a:extLst>
              <a:ext uri="{FF2B5EF4-FFF2-40B4-BE49-F238E27FC236}">
                <a16:creationId xmlns:a16="http://schemas.microsoft.com/office/drawing/2014/main" id="{E246433B-101F-4B57-8644-9E94BD362E3B}"/>
              </a:ext>
            </a:extLst>
          </p:cNvPr>
          <p:cNvGrpSpPr/>
          <p:nvPr/>
        </p:nvGrpSpPr>
        <p:grpSpPr>
          <a:xfrm>
            <a:off x="6430641" y="3721256"/>
            <a:ext cx="4313207" cy="858075"/>
            <a:chOff x="5349110" y="3753979"/>
            <a:chExt cx="4313207" cy="858075"/>
          </a:xfrm>
        </p:grpSpPr>
        <p:sp>
          <p:nvSpPr>
            <p:cNvPr id="132" name="Freeform 598">
              <a:hlinkClick r:id="rId7" action="ppaction://hlinksldjump"/>
              <a:extLst>
                <a:ext uri="{FF2B5EF4-FFF2-40B4-BE49-F238E27FC236}">
                  <a16:creationId xmlns:a16="http://schemas.microsoft.com/office/drawing/2014/main" id="{3C649EB6-EB97-4F61-AA04-F15049B2D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110" y="3753979"/>
              <a:ext cx="4313207" cy="858075"/>
            </a:xfrm>
            <a:custGeom>
              <a:avLst/>
              <a:gdLst>
                <a:gd name="T0" fmla="*/ 219 w 2196"/>
                <a:gd name="T1" fmla="*/ 437 h 437"/>
                <a:gd name="T2" fmla="*/ 2196 w 2196"/>
                <a:gd name="T3" fmla="*/ 437 h 437"/>
                <a:gd name="T4" fmla="*/ 2196 w 2196"/>
                <a:gd name="T5" fmla="*/ 0 h 437"/>
                <a:gd name="T6" fmla="*/ 219 w 2196"/>
                <a:gd name="T7" fmla="*/ 0 h 437"/>
                <a:gd name="T8" fmla="*/ 0 w 2196"/>
                <a:gd name="T9" fmla="*/ 218 h 437"/>
                <a:gd name="T10" fmla="*/ 219 w 2196"/>
                <a:gd name="T1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6" h="437">
                  <a:moveTo>
                    <a:pt x="219" y="437"/>
                  </a:moveTo>
                  <a:cubicBezTo>
                    <a:pt x="2196" y="437"/>
                    <a:pt x="2196" y="437"/>
                    <a:pt x="2196" y="437"/>
                  </a:cubicBezTo>
                  <a:cubicBezTo>
                    <a:pt x="2196" y="0"/>
                    <a:pt x="2196" y="0"/>
                    <a:pt x="219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3"/>
                    <a:pt x="0" y="218"/>
                  </a:cubicBezTo>
                  <a:cubicBezTo>
                    <a:pt x="85" y="303"/>
                    <a:pt x="134" y="352"/>
                    <a:pt x="219" y="437"/>
                  </a:cubicBezTo>
                </a:path>
              </a:pathLst>
            </a:custGeom>
            <a:gradFill>
              <a:gsLst>
                <a:gs pos="0">
                  <a:srgbClr val="B2D235">
                    <a:lumMod val="60000"/>
                    <a:lumOff val="40000"/>
                  </a:srgbClr>
                </a:gs>
                <a:gs pos="67000">
                  <a:srgbClr val="B2D235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3" name="Freeform 599">
              <a:extLst>
                <a:ext uri="{FF2B5EF4-FFF2-40B4-BE49-F238E27FC236}">
                  <a16:creationId xmlns:a16="http://schemas.microsoft.com/office/drawing/2014/main" id="{EE380E0F-B446-42D0-92BE-FA578A02C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3804454"/>
              <a:ext cx="4189423" cy="755923"/>
            </a:xfrm>
            <a:custGeom>
              <a:avLst/>
              <a:gdLst>
                <a:gd name="T0" fmla="*/ 2253 w 3486"/>
                <a:gd name="T1" fmla="*/ 0 h 629"/>
                <a:gd name="T2" fmla="*/ 2123 w 3486"/>
                <a:gd name="T3" fmla="*/ 0 h 629"/>
                <a:gd name="T4" fmla="*/ 319 w 3486"/>
                <a:gd name="T5" fmla="*/ 7 h 629"/>
                <a:gd name="T6" fmla="*/ 2188 w 3486"/>
                <a:gd name="T7" fmla="*/ 0 h 629"/>
                <a:gd name="T8" fmla="*/ 2580 w 3486"/>
                <a:gd name="T9" fmla="*/ 0 h 629"/>
                <a:gd name="T10" fmla="*/ 2384 w 3486"/>
                <a:gd name="T11" fmla="*/ 0 h 629"/>
                <a:gd name="T12" fmla="*/ 176 w 3486"/>
                <a:gd name="T13" fmla="*/ 139 h 629"/>
                <a:gd name="T14" fmla="*/ 2450 w 3486"/>
                <a:gd name="T15" fmla="*/ 0 h 629"/>
                <a:gd name="T16" fmla="*/ 580 w 3486"/>
                <a:gd name="T17" fmla="*/ 7 h 629"/>
                <a:gd name="T18" fmla="*/ 1664 w 3486"/>
                <a:gd name="T19" fmla="*/ 0 h 629"/>
                <a:gd name="T20" fmla="*/ 647 w 3486"/>
                <a:gd name="T21" fmla="*/ 7 h 629"/>
                <a:gd name="T22" fmla="*/ 974 w 3486"/>
                <a:gd name="T23" fmla="*/ 7 h 629"/>
                <a:gd name="T24" fmla="*/ 1860 w 3486"/>
                <a:gd name="T25" fmla="*/ 0 h 629"/>
                <a:gd name="T26" fmla="*/ 2056 w 3486"/>
                <a:gd name="T27" fmla="*/ 0 h 629"/>
                <a:gd name="T28" fmla="*/ 778 w 3486"/>
                <a:gd name="T29" fmla="*/ 7 h 629"/>
                <a:gd name="T30" fmla="*/ 384 w 3486"/>
                <a:gd name="T31" fmla="*/ 7 h 629"/>
                <a:gd name="T32" fmla="*/ 37 w 3486"/>
                <a:gd name="T33" fmla="*/ 278 h 629"/>
                <a:gd name="T34" fmla="*/ 1433 w 3486"/>
                <a:gd name="T35" fmla="*/ 7 h 629"/>
                <a:gd name="T36" fmla="*/ 3105 w 3486"/>
                <a:gd name="T37" fmla="*/ 0 h 629"/>
                <a:gd name="T38" fmla="*/ 1237 w 3486"/>
                <a:gd name="T39" fmla="*/ 7 h 629"/>
                <a:gd name="T40" fmla="*/ 1762 w 3486"/>
                <a:gd name="T41" fmla="*/ 7 h 629"/>
                <a:gd name="T42" fmla="*/ 3368 w 3486"/>
                <a:gd name="T43" fmla="*/ 0 h 629"/>
                <a:gd name="T44" fmla="*/ 3433 w 3486"/>
                <a:gd name="T45" fmla="*/ 0 h 629"/>
                <a:gd name="T46" fmla="*/ 131 w 3486"/>
                <a:gd name="T47" fmla="*/ 185 h 629"/>
                <a:gd name="T48" fmla="*/ 2843 w 3486"/>
                <a:gd name="T49" fmla="*/ 0 h 629"/>
                <a:gd name="T50" fmla="*/ 1039 w 3486"/>
                <a:gd name="T51" fmla="*/ 7 h 629"/>
                <a:gd name="T52" fmla="*/ 2974 w 3486"/>
                <a:gd name="T53" fmla="*/ 0 h 629"/>
                <a:gd name="T54" fmla="*/ 3479 w 3486"/>
                <a:gd name="T55" fmla="*/ 7 h 629"/>
                <a:gd name="T56" fmla="*/ 3479 w 3486"/>
                <a:gd name="T57" fmla="*/ 330 h 629"/>
                <a:gd name="T58" fmla="*/ 3479 w 3486"/>
                <a:gd name="T59" fmla="*/ 82 h 629"/>
                <a:gd name="T60" fmla="*/ 3479 w 3486"/>
                <a:gd name="T61" fmla="*/ 144 h 629"/>
                <a:gd name="T62" fmla="*/ 3479 w 3486"/>
                <a:gd name="T63" fmla="*/ 579 h 629"/>
                <a:gd name="T64" fmla="*/ 3479 w 3486"/>
                <a:gd name="T65" fmla="*/ 623 h 629"/>
                <a:gd name="T66" fmla="*/ 778 w 3486"/>
                <a:gd name="T67" fmla="*/ 623 h 629"/>
                <a:gd name="T68" fmla="*/ 843 w 3486"/>
                <a:gd name="T69" fmla="*/ 623 h 629"/>
                <a:gd name="T70" fmla="*/ 134 w 3486"/>
                <a:gd name="T71" fmla="*/ 440 h 629"/>
                <a:gd name="T72" fmla="*/ 227 w 3486"/>
                <a:gd name="T73" fmla="*/ 533 h 629"/>
                <a:gd name="T74" fmla="*/ 274 w 3486"/>
                <a:gd name="T75" fmla="*/ 579 h 629"/>
                <a:gd name="T76" fmla="*/ 384 w 3486"/>
                <a:gd name="T77" fmla="*/ 623 h 629"/>
                <a:gd name="T78" fmla="*/ 580 w 3486"/>
                <a:gd name="T79" fmla="*/ 623 h 629"/>
                <a:gd name="T80" fmla="*/ 647 w 3486"/>
                <a:gd name="T81" fmla="*/ 623 h 629"/>
                <a:gd name="T82" fmla="*/ 2286 w 3486"/>
                <a:gd name="T83" fmla="*/ 623 h 629"/>
                <a:gd name="T84" fmla="*/ 2745 w 3486"/>
                <a:gd name="T85" fmla="*/ 623 h 629"/>
                <a:gd name="T86" fmla="*/ 2221 w 3486"/>
                <a:gd name="T87" fmla="*/ 623 h 629"/>
                <a:gd name="T88" fmla="*/ 2417 w 3486"/>
                <a:gd name="T89" fmla="*/ 623 h 629"/>
                <a:gd name="T90" fmla="*/ 2352 w 3486"/>
                <a:gd name="T91" fmla="*/ 623 h 629"/>
                <a:gd name="T92" fmla="*/ 2613 w 3486"/>
                <a:gd name="T93" fmla="*/ 623 h 629"/>
                <a:gd name="T94" fmla="*/ 3205 w 3486"/>
                <a:gd name="T95" fmla="*/ 623 h 629"/>
                <a:gd name="T96" fmla="*/ 3401 w 3486"/>
                <a:gd name="T97" fmla="*/ 623 h 629"/>
                <a:gd name="T98" fmla="*/ 3139 w 3486"/>
                <a:gd name="T99" fmla="*/ 623 h 629"/>
                <a:gd name="T100" fmla="*/ 3072 w 3486"/>
                <a:gd name="T101" fmla="*/ 623 h 629"/>
                <a:gd name="T102" fmla="*/ 1368 w 3486"/>
                <a:gd name="T103" fmla="*/ 623 h 629"/>
                <a:gd name="T104" fmla="*/ 1498 w 3486"/>
                <a:gd name="T105" fmla="*/ 623 h 629"/>
                <a:gd name="T106" fmla="*/ 1433 w 3486"/>
                <a:gd name="T107" fmla="*/ 623 h 629"/>
                <a:gd name="T108" fmla="*/ 974 w 3486"/>
                <a:gd name="T109" fmla="*/ 623 h 629"/>
                <a:gd name="T110" fmla="*/ 1172 w 3486"/>
                <a:gd name="T111" fmla="*/ 623 h 629"/>
                <a:gd name="T112" fmla="*/ 1958 w 3486"/>
                <a:gd name="T113" fmla="*/ 623 h 629"/>
                <a:gd name="T114" fmla="*/ 2088 w 3486"/>
                <a:gd name="T115" fmla="*/ 623 h 629"/>
                <a:gd name="T116" fmla="*/ 1762 w 3486"/>
                <a:gd name="T117" fmla="*/ 623 h 629"/>
                <a:gd name="T118" fmla="*/ 1696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close/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close/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close/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close/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close/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close/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close/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7"/>
                  </a:lnTo>
                  <a:lnTo>
                    <a:pt x="250" y="74"/>
                  </a:lnTo>
                  <a:close/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close/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close/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close/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close/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close/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close/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close/>
                  <a:moveTo>
                    <a:pt x="297" y="26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6"/>
                  </a:lnTo>
                  <a:close/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close/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close/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close/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close/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close/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close/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close/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close/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close/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close/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close/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close/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close/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close/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close/>
                  <a:moveTo>
                    <a:pt x="65" y="258"/>
                  </a:moveTo>
                  <a:lnTo>
                    <a:pt x="60" y="253"/>
                  </a:lnTo>
                  <a:lnTo>
                    <a:pt x="37" y="278"/>
                  </a:lnTo>
                  <a:lnTo>
                    <a:pt x="42" y="281"/>
                  </a:lnTo>
                  <a:lnTo>
                    <a:pt x="65" y="258"/>
                  </a:lnTo>
                  <a:close/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close/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close/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close/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close/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close/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close/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close/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close/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close/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close/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close/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close/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close/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close/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close/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close/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close/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close/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close/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close/>
                  <a:moveTo>
                    <a:pt x="111" y="213"/>
                  </a:moveTo>
                  <a:lnTo>
                    <a:pt x="106" y="208"/>
                  </a:lnTo>
                  <a:lnTo>
                    <a:pt x="83" y="231"/>
                  </a:lnTo>
                  <a:lnTo>
                    <a:pt x="88" y="235"/>
                  </a:lnTo>
                  <a:lnTo>
                    <a:pt x="111" y="213"/>
                  </a:lnTo>
                  <a:close/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close/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close/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close/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close/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close/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close/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close/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close/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close/>
                  <a:moveTo>
                    <a:pt x="3479" y="517"/>
                  </a:moveTo>
                  <a:lnTo>
                    <a:pt x="3486" y="517"/>
                  </a:lnTo>
                  <a:lnTo>
                    <a:pt x="3486" y="486"/>
                  </a:lnTo>
                  <a:lnTo>
                    <a:pt x="3479" y="486"/>
                  </a:lnTo>
                  <a:lnTo>
                    <a:pt x="3479" y="517"/>
                  </a:lnTo>
                  <a:close/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close/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close/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close/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close/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close/>
                  <a:moveTo>
                    <a:pt x="131" y="445"/>
                  </a:moveTo>
                  <a:lnTo>
                    <a:pt x="153" y="468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close/>
                  <a:moveTo>
                    <a:pt x="176" y="490"/>
                  </a:moveTo>
                  <a:lnTo>
                    <a:pt x="199" y="513"/>
                  </a:lnTo>
                  <a:lnTo>
                    <a:pt x="204" y="508"/>
                  </a:lnTo>
                  <a:lnTo>
                    <a:pt x="181" y="486"/>
                  </a:lnTo>
                  <a:lnTo>
                    <a:pt x="176" y="490"/>
                  </a:lnTo>
                  <a:close/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close/>
                  <a:moveTo>
                    <a:pt x="83" y="397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7"/>
                  </a:lnTo>
                  <a:close/>
                  <a:moveTo>
                    <a:pt x="269" y="584"/>
                  </a:moveTo>
                  <a:lnTo>
                    <a:pt x="292" y="606"/>
                  </a:lnTo>
                  <a:lnTo>
                    <a:pt x="297" y="602"/>
                  </a:lnTo>
                  <a:lnTo>
                    <a:pt x="274" y="579"/>
                  </a:lnTo>
                  <a:lnTo>
                    <a:pt x="269" y="584"/>
                  </a:lnTo>
                  <a:close/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close/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close/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close/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close/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close/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close/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close/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close/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close/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close/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close/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close/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close/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close/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close/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close/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close/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close/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close/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close/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close/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close/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close/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close/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close/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close/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close/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close/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close/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close/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close/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close/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close/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close/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close/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close/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close/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close/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close/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close/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close/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  <a:close/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close/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close/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4" name="Freeform 600">
              <a:extLst>
                <a:ext uri="{FF2B5EF4-FFF2-40B4-BE49-F238E27FC236}">
                  <a16:creationId xmlns:a16="http://schemas.microsoft.com/office/drawing/2014/main" id="{9BEBE962-741F-4967-9680-F131221B1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3804454"/>
              <a:ext cx="4189423" cy="755923"/>
            </a:xfrm>
            <a:custGeom>
              <a:avLst/>
              <a:gdLst>
                <a:gd name="T0" fmla="*/ 2253 w 3486"/>
                <a:gd name="T1" fmla="*/ 0 h 629"/>
                <a:gd name="T2" fmla="*/ 2123 w 3486"/>
                <a:gd name="T3" fmla="*/ 0 h 629"/>
                <a:gd name="T4" fmla="*/ 319 w 3486"/>
                <a:gd name="T5" fmla="*/ 7 h 629"/>
                <a:gd name="T6" fmla="*/ 2188 w 3486"/>
                <a:gd name="T7" fmla="*/ 0 h 629"/>
                <a:gd name="T8" fmla="*/ 2580 w 3486"/>
                <a:gd name="T9" fmla="*/ 0 h 629"/>
                <a:gd name="T10" fmla="*/ 2384 w 3486"/>
                <a:gd name="T11" fmla="*/ 0 h 629"/>
                <a:gd name="T12" fmla="*/ 176 w 3486"/>
                <a:gd name="T13" fmla="*/ 139 h 629"/>
                <a:gd name="T14" fmla="*/ 2450 w 3486"/>
                <a:gd name="T15" fmla="*/ 0 h 629"/>
                <a:gd name="T16" fmla="*/ 580 w 3486"/>
                <a:gd name="T17" fmla="*/ 7 h 629"/>
                <a:gd name="T18" fmla="*/ 1664 w 3486"/>
                <a:gd name="T19" fmla="*/ 0 h 629"/>
                <a:gd name="T20" fmla="*/ 647 w 3486"/>
                <a:gd name="T21" fmla="*/ 7 h 629"/>
                <a:gd name="T22" fmla="*/ 974 w 3486"/>
                <a:gd name="T23" fmla="*/ 7 h 629"/>
                <a:gd name="T24" fmla="*/ 1860 w 3486"/>
                <a:gd name="T25" fmla="*/ 0 h 629"/>
                <a:gd name="T26" fmla="*/ 2056 w 3486"/>
                <a:gd name="T27" fmla="*/ 0 h 629"/>
                <a:gd name="T28" fmla="*/ 778 w 3486"/>
                <a:gd name="T29" fmla="*/ 7 h 629"/>
                <a:gd name="T30" fmla="*/ 384 w 3486"/>
                <a:gd name="T31" fmla="*/ 7 h 629"/>
                <a:gd name="T32" fmla="*/ 37 w 3486"/>
                <a:gd name="T33" fmla="*/ 278 h 629"/>
                <a:gd name="T34" fmla="*/ 1433 w 3486"/>
                <a:gd name="T35" fmla="*/ 7 h 629"/>
                <a:gd name="T36" fmla="*/ 3105 w 3486"/>
                <a:gd name="T37" fmla="*/ 0 h 629"/>
                <a:gd name="T38" fmla="*/ 1237 w 3486"/>
                <a:gd name="T39" fmla="*/ 7 h 629"/>
                <a:gd name="T40" fmla="*/ 1762 w 3486"/>
                <a:gd name="T41" fmla="*/ 7 h 629"/>
                <a:gd name="T42" fmla="*/ 3368 w 3486"/>
                <a:gd name="T43" fmla="*/ 0 h 629"/>
                <a:gd name="T44" fmla="*/ 3433 w 3486"/>
                <a:gd name="T45" fmla="*/ 0 h 629"/>
                <a:gd name="T46" fmla="*/ 131 w 3486"/>
                <a:gd name="T47" fmla="*/ 185 h 629"/>
                <a:gd name="T48" fmla="*/ 2843 w 3486"/>
                <a:gd name="T49" fmla="*/ 0 h 629"/>
                <a:gd name="T50" fmla="*/ 1039 w 3486"/>
                <a:gd name="T51" fmla="*/ 7 h 629"/>
                <a:gd name="T52" fmla="*/ 2974 w 3486"/>
                <a:gd name="T53" fmla="*/ 0 h 629"/>
                <a:gd name="T54" fmla="*/ 3479 w 3486"/>
                <a:gd name="T55" fmla="*/ 7 h 629"/>
                <a:gd name="T56" fmla="*/ 3479 w 3486"/>
                <a:gd name="T57" fmla="*/ 330 h 629"/>
                <a:gd name="T58" fmla="*/ 3479 w 3486"/>
                <a:gd name="T59" fmla="*/ 82 h 629"/>
                <a:gd name="T60" fmla="*/ 3479 w 3486"/>
                <a:gd name="T61" fmla="*/ 144 h 629"/>
                <a:gd name="T62" fmla="*/ 3479 w 3486"/>
                <a:gd name="T63" fmla="*/ 579 h 629"/>
                <a:gd name="T64" fmla="*/ 3479 w 3486"/>
                <a:gd name="T65" fmla="*/ 623 h 629"/>
                <a:gd name="T66" fmla="*/ 778 w 3486"/>
                <a:gd name="T67" fmla="*/ 623 h 629"/>
                <a:gd name="T68" fmla="*/ 843 w 3486"/>
                <a:gd name="T69" fmla="*/ 623 h 629"/>
                <a:gd name="T70" fmla="*/ 134 w 3486"/>
                <a:gd name="T71" fmla="*/ 440 h 629"/>
                <a:gd name="T72" fmla="*/ 227 w 3486"/>
                <a:gd name="T73" fmla="*/ 533 h 629"/>
                <a:gd name="T74" fmla="*/ 274 w 3486"/>
                <a:gd name="T75" fmla="*/ 579 h 629"/>
                <a:gd name="T76" fmla="*/ 384 w 3486"/>
                <a:gd name="T77" fmla="*/ 623 h 629"/>
                <a:gd name="T78" fmla="*/ 580 w 3486"/>
                <a:gd name="T79" fmla="*/ 623 h 629"/>
                <a:gd name="T80" fmla="*/ 647 w 3486"/>
                <a:gd name="T81" fmla="*/ 623 h 629"/>
                <a:gd name="T82" fmla="*/ 2286 w 3486"/>
                <a:gd name="T83" fmla="*/ 623 h 629"/>
                <a:gd name="T84" fmla="*/ 2745 w 3486"/>
                <a:gd name="T85" fmla="*/ 623 h 629"/>
                <a:gd name="T86" fmla="*/ 2221 w 3486"/>
                <a:gd name="T87" fmla="*/ 623 h 629"/>
                <a:gd name="T88" fmla="*/ 2417 w 3486"/>
                <a:gd name="T89" fmla="*/ 623 h 629"/>
                <a:gd name="T90" fmla="*/ 2352 w 3486"/>
                <a:gd name="T91" fmla="*/ 623 h 629"/>
                <a:gd name="T92" fmla="*/ 2613 w 3486"/>
                <a:gd name="T93" fmla="*/ 623 h 629"/>
                <a:gd name="T94" fmla="*/ 3205 w 3486"/>
                <a:gd name="T95" fmla="*/ 623 h 629"/>
                <a:gd name="T96" fmla="*/ 3401 w 3486"/>
                <a:gd name="T97" fmla="*/ 623 h 629"/>
                <a:gd name="T98" fmla="*/ 3139 w 3486"/>
                <a:gd name="T99" fmla="*/ 623 h 629"/>
                <a:gd name="T100" fmla="*/ 3072 w 3486"/>
                <a:gd name="T101" fmla="*/ 623 h 629"/>
                <a:gd name="T102" fmla="*/ 1368 w 3486"/>
                <a:gd name="T103" fmla="*/ 623 h 629"/>
                <a:gd name="T104" fmla="*/ 1498 w 3486"/>
                <a:gd name="T105" fmla="*/ 623 h 629"/>
                <a:gd name="T106" fmla="*/ 1433 w 3486"/>
                <a:gd name="T107" fmla="*/ 623 h 629"/>
                <a:gd name="T108" fmla="*/ 974 w 3486"/>
                <a:gd name="T109" fmla="*/ 623 h 629"/>
                <a:gd name="T110" fmla="*/ 1172 w 3486"/>
                <a:gd name="T111" fmla="*/ 623 h 629"/>
                <a:gd name="T112" fmla="*/ 1958 w 3486"/>
                <a:gd name="T113" fmla="*/ 623 h 629"/>
                <a:gd name="T114" fmla="*/ 2088 w 3486"/>
                <a:gd name="T115" fmla="*/ 623 h 629"/>
                <a:gd name="T116" fmla="*/ 1762 w 3486"/>
                <a:gd name="T117" fmla="*/ 623 h 629"/>
                <a:gd name="T118" fmla="*/ 1696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7"/>
                  </a:lnTo>
                  <a:lnTo>
                    <a:pt x="250" y="74"/>
                  </a:lnTo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moveTo>
                    <a:pt x="297" y="26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6"/>
                  </a:lnTo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moveTo>
                    <a:pt x="65" y="258"/>
                  </a:moveTo>
                  <a:lnTo>
                    <a:pt x="60" y="253"/>
                  </a:lnTo>
                  <a:lnTo>
                    <a:pt x="37" y="278"/>
                  </a:lnTo>
                  <a:lnTo>
                    <a:pt x="42" y="281"/>
                  </a:lnTo>
                  <a:lnTo>
                    <a:pt x="65" y="258"/>
                  </a:lnTo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moveTo>
                    <a:pt x="111" y="213"/>
                  </a:moveTo>
                  <a:lnTo>
                    <a:pt x="106" y="208"/>
                  </a:lnTo>
                  <a:lnTo>
                    <a:pt x="83" y="231"/>
                  </a:lnTo>
                  <a:lnTo>
                    <a:pt x="88" y="235"/>
                  </a:lnTo>
                  <a:lnTo>
                    <a:pt x="111" y="213"/>
                  </a:lnTo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moveTo>
                    <a:pt x="3479" y="517"/>
                  </a:moveTo>
                  <a:lnTo>
                    <a:pt x="3486" y="517"/>
                  </a:lnTo>
                  <a:lnTo>
                    <a:pt x="3486" y="486"/>
                  </a:lnTo>
                  <a:lnTo>
                    <a:pt x="3479" y="486"/>
                  </a:lnTo>
                  <a:lnTo>
                    <a:pt x="3479" y="517"/>
                  </a:lnTo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moveTo>
                    <a:pt x="131" y="445"/>
                  </a:moveTo>
                  <a:lnTo>
                    <a:pt x="153" y="468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moveTo>
                    <a:pt x="176" y="490"/>
                  </a:moveTo>
                  <a:lnTo>
                    <a:pt x="199" y="513"/>
                  </a:lnTo>
                  <a:lnTo>
                    <a:pt x="204" y="508"/>
                  </a:lnTo>
                  <a:lnTo>
                    <a:pt x="181" y="486"/>
                  </a:lnTo>
                  <a:lnTo>
                    <a:pt x="176" y="490"/>
                  </a:lnTo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moveTo>
                    <a:pt x="83" y="397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7"/>
                  </a:lnTo>
                  <a:moveTo>
                    <a:pt x="269" y="584"/>
                  </a:moveTo>
                  <a:lnTo>
                    <a:pt x="292" y="606"/>
                  </a:lnTo>
                  <a:lnTo>
                    <a:pt x="297" y="602"/>
                  </a:lnTo>
                  <a:lnTo>
                    <a:pt x="274" y="579"/>
                  </a:lnTo>
                  <a:lnTo>
                    <a:pt x="269" y="584"/>
                  </a:lnTo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35" name="Group 11">
            <a:extLst>
              <a:ext uri="{FF2B5EF4-FFF2-40B4-BE49-F238E27FC236}">
                <a16:creationId xmlns:a16="http://schemas.microsoft.com/office/drawing/2014/main" id="{BBD775E9-E705-4E77-A77A-98B02A87E4EA}"/>
              </a:ext>
            </a:extLst>
          </p:cNvPr>
          <p:cNvGrpSpPr/>
          <p:nvPr/>
        </p:nvGrpSpPr>
        <p:grpSpPr>
          <a:xfrm>
            <a:off x="6261038" y="4618988"/>
            <a:ext cx="4313207" cy="859277"/>
            <a:chOff x="5349110" y="4613255"/>
            <a:chExt cx="4313207" cy="859277"/>
          </a:xfrm>
        </p:grpSpPr>
        <p:sp>
          <p:nvSpPr>
            <p:cNvPr id="136" name="Freeform 601">
              <a:hlinkClick r:id="rId8" action="ppaction://hlinksldjump"/>
              <a:extLst>
                <a:ext uri="{FF2B5EF4-FFF2-40B4-BE49-F238E27FC236}">
                  <a16:creationId xmlns:a16="http://schemas.microsoft.com/office/drawing/2014/main" id="{44CB23BC-A1EE-4022-8875-A17345A3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110" y="4613255"/>
              <a:ext cx="4313207" cy="859277"/>
            </a:xfrm>
            <a:custGeom>
              <a:avLst/>
              <a:gdLst>
                <a:gd name="T0" fmla="*/ 219 w 2196"/>
                <a:gd name="T1" fmla="*/ 437 h 437"/>
                <a:gd name="T2" fmla="*/ 2196 w 2196"/>
                <a:gd name="T3" fmla="*/ 437 h 437"/>
                <a:gd name="T4" fmla="*/ 2196 w 2196"/>
                <a:gd name="T5" fmla="*/ 0 h 437"/>
                <a:gd name="T6" fmla="*/ 219 w 2196"/>
                <a:gd name="T7" fmla="*/ 0 h 437"/>
                <a:gd name="T8" fmla="*/ 0 w 2196"/>
                <a:gd name="T9" fmla="*/ 218 h 437"/>
                <a:gd name="T10" fmla="*/ 219 w 2196"/>
                <a:gd name="T1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6" h="437">
                  <a:moveTo>
                    <a:pt x="219" y="437"/>
                  </a:moveTo>
                  <a:cubicBezTo>
                    <a:pt x="2196" y="437"/>
                    <a:pt x="2196" y="437"/>
                    <a:pt x="2196" y="437"/>
                  </a:cubicBezTo>
                  <a:cubicBezTo>
                    <a:pt x="2196" y="0"/>
                    <a:pt x="2196" y="0"/>
                    <a:pt x="219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3"/>
                    <a:pt x="0" y="218"/>
                  </a:cubicBezTo>
                  <a:cubicBezTo>
                    <a:pt x="85" y="304"/>
                    <a:pt x="134" y="352"/>
                    <a:pt x="219" y="437"/>
                  </a:cubicBezTo>
                </a:path>
              </a:pathLst>
            </a:custGeom>
            <a:gradFill>
              <a:gsLst>
                <a:gs pos="0">
                  <a:srgbClr val="F13B48">
                    <a:lumMod val="60000"/>
                    <a:lumOff val="40000"/>
                  </a:srgbClr>
                </a:gs>
                <a:gs pos="67000">
                  <a:srgbClr val="F13B48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7" name="Freeform 602">
              <a:extLst>
                <a:ext uri="{FF2B5EF4-FFF2-40B4-BE49-F238E27FC236}">
                  <a16:creationId xmlns:a16="http://schemas.microsoft.com/office/drawing/2014/main" id="{5BFA5532-67A4-4929-A1B8-9A84EE971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4664933"/>
              <a:ext cx="4189423" cy="755923"/>
            </a:xfrm>
            <a:custGeom>
              <a:avLst/>
              <a:gdLst>
                <a:gd name="T0" fmla="*/ 2188 w 3486"/>
                <a:gd name="T1" fmla="*/ 0 h 629"/>
                <a:gd name="T2" fmla="*/ 384 w 3486"/>
                <a:gd name="T3" fmla="*/ 7 h 629"/>
                <a:gd name="T4" fmla="*/ 2056 w 3486"/>
                <a:gd name="T5" fmla="*/ 0 h 629"/>
                <a:gd name="T6" fmla="*/ 449 w 3486"/>
                <a:gd name="T7" fmla="*/ 7 h 629"/>
                <a:gd name="T8" fmla="*/ 222 w 3486"/>
                <a:gd name="T9" fmla="*/ 92 h 629"/>
                <a:gd name="T10" fmla="*/ 2450 w 3486"/>
                <a:gd name="T11" fmla="*/ 0 h 629"/>
                <a:gd name="T12" fmla="*/ 2253 w 3486"/>
                <a:gd name="T13" fmla="*/ 0 h 629"/>
                <a:gd name="T14" fmla="*/ 2384 w 3486"/>
                <a:gd name="T15" fmla="*/ 0 h 629"/>
                <a:gd name="T16" fmla="*/ 2647 w 3486"/>
                <a:gd name="T17" fmla="*/ 0 h 629"/>
                <a:gd name="T18" fmla="*/ 1172 w 3486"/>
                <a:gd name="T19" fmla="*/ 7 h 629"/>
                <a:gd name="T20" fmla="*/ 1368 w 3486"/>
                <a:gd name="T21" fmla="*/ 7 h 629"/>
                <a:gd name="T22" fmla="*/ 1039 w 3486"/>
                <a:gd name="T23" fmla="*/ 7 h 629"/>
                <a:gd name="T24" fmla="*/ 1105 w 3486"/>
                <a:gd name="T25" fmla="*/ 7 h 629"/>
                <a:gd name="T26" fmla="*/ 580 w 3486"/>
                <a:gd name="T27" fmla="*/ 7 h 629"/>
                <a:gd name="T28" fmla="*/ 515 w 3486"/>
                <a:gd name="T29" fmla="*/ 7 h 629"/>
                <a:gd name="T30" fmla="*/ 1664 w 3486"/>
                <a:gd name="T31" fmla="*/ 0 h 629"/>
                <a:gd name="T32" fmla="*/ 647 w 3486"/>
                <a:gd name="T33" fmla="*/ 7 h 629"/>
                <a:gd name="T34" fmla="*/ 1237 w 3486"/>
                <a:gd name="T35" fmla="*/ 7 h 629"/>
                <a:gd name="T36" fmla="*/ 3237 w 3486"/>
                <a:gd name="T37" fmla="*/ 0 h 629"/>
                <a:gd name="T38" fmla="*/ 1433 w 3486"/>
                <a:gd name="T39" fmla="*/ 7 h 629"/>
                <a:gd name="T40" fmla="*/ 3368 w 3486"/>
                <a:gd name="T41" fmla="*/ 0 h 629"/>
                <a:gd name="T42" fmla="*/ 1762 w 3486"/>
                <a:gd name="T43" fmla="*/ 7 h 629"/>
                <a:gd name="T44" fmla="*/ 3040 w 3486"/>
                <a:gd name="T45" fmla="*/ 0 h 629"/>
                <a:gd name="T46" fmla="*/ 2713 w 3486"/>
                <a:gd name="T47" fmla="*/ 0 h 629"/>
                <a:gd name="T48" fmla="*/ 176 w 3486"/>
                <a:gd name="T49" fmla="*/ 139 h 629"/>
                <a:gd name="T50" fmla="*/ 2843 w 3486"/>
                <a:gd name="T51" fmla="*/ 0 h 629"/>
                <a:gd name="T52" fmla="*/ 83 w 3486"/>
                <a:gd name="T53" fmla="*/ 230 h 629"/>
                <a:gd name="T54" fmla="*/ 3479 w 3486"/>
                <a:gd name="T55" fmla="*/ 7 h 629"/>
                <a:gd name="T56" fmla="*/ 3479 w 3486"/>
                <a:gd name="T57" fmla="*/ 579 h 629"/>
                <a:gd name="T58" fmla="*/ 3479 w 3486"/>
                <a:gd name="T59" fmla="*/ 516 h 629"/>
                <a:gd name="T60" fmla="*/ 3479 w 3486"/>
                <a:gd name="T61" fmla="*/ 82 h 629"/>
                <a:gd name="T62" fmla="*/ 3479 w 3486"/>
                <a:gd name="T63" fmla="*/ 330 h 629"/>
                <a:gd name="T64" fmla="*/ 3479 w 3486"/>
                <a:gd name="T65" fmla="*/ 623 h 629"/>
                <a:gd name="T66" fmla="*/ 274 w 3486"/>
                <a:gd name="T67" fmla="*/ 579 h 629"/>
                <a:gd name="T68" fmla="*/ 843 w 3486"/>
                <a:gd name="T69" fmla="*/ 623 h 629"/>
                <a:gd name="T70" fmla="*/ 319 w 3486"/>
                <a:gd name="T71" fmla="*/ 623 h 629"/>
                <a:gd name="T72" fmla="*/ 908 w 3486"/>
                <a:gd name="T73" fmla="*/ 623 h 629"/>
                <a:gd name="T74" fmla="*/ 580 w 3486"/>
                <a:gd name="T75" fmla="*/ 623 h 629"/>
                <a:gd name="T76" fmla="*/ 134 w 3486"/>
                <a:gd name="T77" fmla="*/ 440 h 629"/>
                <a:gd name="T78" fmla="*/ 449 w 3486"/>
                <a:gd name="T79" fmla="*/ 623 h 629"/>
                <a:gd name="T80" fmla="*/ 227 w 3486"/>
                <a:gd name="T81" fmla="*/ 533 h 629"/>
                <a:gd name="T82" fmla="*/ 1892 w 3486"/>
                <a:gd name="T83" fmla="*/ 623 h 629"/>
                <a:gd name="T84" fmla="*/ 2613 w 3486"/>
                <a:gd name="T85" fmla="*/ 623 h 629"/>
                <a:gd name="T86" fmla="*/ 2811 w 3486"/>
                <a:gd name="T87" fmla="*/ 623 h 629"/>
                <a:gd name="T88" fmla="*/ 2352 w 3486"/>
                <a:gd name="T89" fmla="*/ 623 h 629"/>
                <a:gd name="T90" fmla="*/ 2548 w 3486"/>
                <a:gd name="T91" fmla="*/ 623 h 629"/>
                <a:gd name="T92" fmla="*/ 3072 w 3486"/>
                <a:gd name="T93" fmla="*/ 623 h 629"/>
                <a:gd name="T94" fmla="*/ 3270 w 3486"/>
                <a:gd name="T95" fmla="*/ 623 h 629"/>
                <a:gd name="T96" fmla="*/ 3401 w 3486"/>
                <a:gd name="T97" fmla="*/ 623 h 629"/>
                <a:gd name="T98" fmla="*/ 3007 w 3486"/>
                <a:gd name="T99" fmla="*/ 623 h 629"/>
                <a:gd name="T100" fmla="*/ 2286 w 3486"/>
                <a:gd name="T101" fmla="*/ 623 h 629"/>
                <a:gd name="T102" fmla="*/ 2221 w 3486"/>
                <a:gd name="T103" fmla="*/ 623 h 629"/>
                <a:gd name="T104" fmla="*/ 1498 w 3486"/>
                <a:gd name="T105" fmla="*/ 623 h 629"/>
                <a:gd name="T106" fmla="*/ 1564 w 3486"/>
                <a:gd name="T107" fmla="*/ 623 h 629"/>
                <a:gd name="T108" fmla="*/ 1039 w 3486"/>
                <a:gd name="T109" fmla="*/ 623 h 629"/>
                <a:gd name="T110" fmla="*/ 1172 w 3486"/>
                <a:gd name="T111" fmla="*/ 623 h 629"/>
                <a:gd name="T112" fmla="*/ 974 w 3486"/>
                <a:gd name="T113" fmla="*/ 623 h 629"/>
                <a:gd name="T114" fmla="*/ 2023 w 3486"/>
                <a:gd name="T115" fmla="*/ 623 h 629"/>
                <a:gd name="T116" fmla="*/ 1696 w 3486"/>
                <a:gd name="T117" fmla="*/ 623 h 629"/>
                <a:gd name="T118" fmla="*/ 1827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close/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close/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close/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close/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close/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close/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close/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close/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6"/>
                  </a:lnTo>
                  <a:lnTo>
                    <a:pt x="250" y="74"/>
                  </a:lnTo>
                  <a:close/>
                  <a:moveTo>
                    <a:pt x="297" y="28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8"/>
                  </a:lnTo>
                  <a:close/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close/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close/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close/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close/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close/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close/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close/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close/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close/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close/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close/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close/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close/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close/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close/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close/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close/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close/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close/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close/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close/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close/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close/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close/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close/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close/>
                  <a:moveTo>
                    <a:pt x="65" y="258"/>
                  </a:moveTo>
                  <a:lnTo>
                    <a:pt x="60" y="255"/>
                  </a:lnTo>
                  <a:lnTo>
                    <a:pt x="37" y="278"/>
                  </a:lnTo>
                  <a:lnTo>
                    <a:pt x="42" y="283"/>
                  </a:lnTo>
                  <a:lnTo>
                    <a:pt x="65" y="258"/>
                  </a:lnTo>
                  <a:close/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close/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close/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close/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close/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close/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close/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close/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close/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close/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close/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close/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close/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close/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close/>
                  <a:moveTo>
                    <a:pt x="111" y="212"/>
                  </a:moveTo>
                  <a:lnTo>
                    <a:pt x="106" y="208"/>
                  </a:lnTo>
                  <a:lnTo>
                    <a:pt x="83" y="230"/>
                  </a:lnTo>
                  <a:lnTo>
                    <a:pt x="88" y="235"/>
                  </a:lnTo>
                  <a:lnTo>
                    <a:pt x="111" y="212"/>
                  </a:lnTo>
                  <a:close/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close/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close/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close/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close/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close/>
                  <a:moveTo>
                    <a:pt x="3479" y="516"/>
                  </a:moveTo>
                  <a:lnTo>
                    <a:pt x="3486" y="516"/>
                  </a:lnTo>
                  <a:lnTo>
                    <a:pt x="3486" y="485"/>
                  </a:lnTo>
                  <a:lnTo>
                    <a:pt x="3479" y="485"/>
                  </a:lnTo>
                  <a:lnTo>
                    <a:pt x="3479" y="516"/>
                  </a:lnTo>
                  <a:close/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close/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close/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close/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close/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close/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close/>
                  <a:moveTo>
                    <a:pt x="269" y="584"/>
                  </a:moveTo>
                  <a:lnTo>
                    <a:pt x="292" y="606"/>
                  </a:lnTo>
                  <a:lnTo>
                    <a:pt x="297" y="601"/>
                  </a:lnTo>
                  <a:lnTo>
                    <a:pt x="274" y="579"/>
                  </a:lnTo>
                  <a:lnTo>
                    <a:pt x="269" y="584"/>
                  </a:lnTo>
                  <a:close/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close/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close/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close/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close/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close/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close/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close/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close/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close/>
                  <a:moveTo>
                    <a:pt x="131" y="445"/>
                  </a:moveTo>
                  <a:lnTo>
                    <a:pt x="153" y="467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close/>
                  <a:moveTo>
                    <a:pt x="176" y="490"/>
                  </a:moveTo>
                  <a:lnTo>
                    <a:pt x="199" y="513"/>
                  </a:lnTo>
                  <a:lnTo>
                    <a:pt x="204" y="510"/>
                  </a:lnTo>
                  <a:lnTo>
                    <a:pt x="181" y="485"/>
                  </a:lnTo>
                  <a:lnTo>
                    <a:pt x="176" y="490"/>
                  </a:lnTo>
                  <a:close/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close/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close/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close/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close/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close/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close/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close/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close/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close/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close/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close/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close/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close/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close/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close/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close/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close/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close/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close/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close/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close/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close/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close/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close/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close/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close/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close/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close/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close/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close/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close/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close/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close/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close/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close/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close/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close/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close/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close/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  <a:close/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close/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8" name="Freeform 603">
              <a:extLst>
                <a:ext uri="{FF2B5EF4-FFF2-40B4-BE49-F238E27FC236}">
                  <a16:creationId xmlns:a16="http://schemas.microsoft.com/office/drawing/2014/main" id="{CF9C1DC0-B0D5-4406-B37E-16AD40155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419" y="4664933"/>
              <a:ext cx="4189423" cy="755923"/>
            </a:xfrm>
            <a:custGeom>
              <a:avLst/>
              <a:gdLst>
                <a:gd name="T0" fmla="*/ 2188 w 3486"/>
                <a:gd name="T1" fmla="*/ 0 h 629"/>
                <a:gd name="T2" fmla="*/ 384 w 3486"/>
                <a:gd name="T3" fmla="*/ 7 h 629"/>
                <a:gd name="T4" fmla="*/ 2056 w 3486"/>
                <a:gd name="T5" fmla="*/ 0 h 629"/>
                <a:gd name="T6" fmla="*/ 449 w 3486"/>
                <a:gd name="T7" fmla="*/ 7 h 629"/>
                <a:gd name="T8" fmla="*/ 222 w 3486"/>
                <a:gd name="T9" fmla="*/ 92 h 629"/>
                <a:gd name="T10" fmla="*/ 2450 w 3486"/>
                <a:gd name="T11" fmla="*/ 0 h 629"/>
                <a:gd name="T12" fmla="*/ 2253 w 3486"/>
                <a:gd name="T13" fmla="*/ 0 h 629"/>
                <a:gd name="T14" fmla="*/ 2384 w 3486"/>
                <a:gd name="T15" fmla="*/ 0 h 629"/>
                <a:gd name="T16" fmla="*/ 2647 w 3486"/>
                <a:gd name="T17" fmla="*/ 0 h 629"/>
                <a:gd name="T18" fmla="*/ 1172 w 3486"/>
                <a:gd name="T19" fmla="*/ 7 h 629"/>
                <a:gd name="T20" fmla="*/ 1368 w 3486"/>
                <a:gd name="T21" fmla="*/ 7 h 629"/>
                <a:gd name="T22" fmla="*/ 1039 w 3486"/>
                <a:gd name="T23" fmla="*/ 7 h 629"/>
                <a:gd name="T24" fmla="*/ 1105 w 3486"/>
                <a:gd name="T25" fmla="*/ 7 h 629"/>
                <a:gd name="T26" fmla="*/ 580 w 3486"/>
                <a:gd name="T27" fmla="*/ 7 h 629"/>
                <a:gd name="T28" fmla="*/ 515 w 3486"/>
                <a:gd name="T29" fmla="*/ 7 h 629"/>
                <a:gd name="T30" fmla="*/ 1664 w 3486"/>
                <a:gd name="T31" fmla="*/ 0 h 629"/>
                <a:gd name="T32" fmla="*/ 647 w 3486"/>
                <a:gd name="T33" fmla="*/ 7 h 629"/>
                <a:gd name="T34" fmla="*/ 1237 w 3486"/>
                <a:gd name="T35" fmla="*/ 7 h 629"/>
                <a:gd name="T36" fmla="*/ 3237 w 3486"/>
                <a:gd name="T37" fmla="*/ 0 h 629"/>
                <a:gd name="T38" fmla="*/ 1433 w 3486"/>
                <a:gd name="T39" fmla="*/ 7 h 629"/>
                <a:gd name="T40" fmla="*/ 3368 w 3486"/>
                <a:gd name="T41" fmla="*/ 0 h 629"/>
                <a:gd name="T42" fmla="*/ 1762 w 3486"/>
                <a:gd name="T43" fmla="*/ 7 h 629"/>
                <a:gd name="T44" fmla="*/ 3040 w 3486"/>
                <a:gd name="T45" fmla="*/ 0 h 629"/>
                <a:gd name="T46" fmla="*/ 2713 w 3486"/>
                <a:gd name="T47" fmla="*/ 0 h 629"/>
                <a:gd name="T48" fmla="*/ 176 w 3486"/>
                <a:gd name="T49" fmla="*/ 139 h 629"/>
                <a:gd name="T50" fmla="*/ 2843 w 3486"/>
                <a:gd name="T51" fmla="*/ 0 h 629"/>
                <a:gd name="T52" fmla="*/ 83 w 3486"/>
                <a:gd name="T53" fmla="*/ 230 h 629"/>
                <a:gd name="T54" fmla="*/ 3479 w 3486"/>
                <a:gd name="T55" fmla="*/ 7 h 629"/>
                <a:gd name="T56" fmla="*/ 3479 w 3486"/>
                <a:gd name="T57" fmla="*/ 579 h 629"/>
                <a:gd name="T58" fmla="*/ 3479 w 3486"/>
                <a:gd name="T59" fmla="*/ 516 h 629"/>
                <a:gd name="T60" fmla="*/ 3479 w 3486"/>
                <a:gd name="T61" fmla="*/ 82 h 629"/>
                <a:gd name="T62" fmla="*/ 3479 w 3486"/>
                <a:gd name="T63" fmla="*/ 330 h 629"/>
                <a:gd name="T64" fmla="*/ 3479 w 3486"/>
                <a:gd name="T65" fmla="*/ 623 h 629"/>
                <a:gd name="T66" fmla="*/ 274 w 3486"/>
                <a:gd name="T67" fmla="*/ 579 h 629"/>
                <a:gd name="T68" fmla="*/ 843 w 3486"/>
                <a:gd name="T69" fmla="*/ 623 h 629"/>
                <a:gd name="T70" fmla="*/ 319 w 3486"/>
                <a:gd name="T71" fmla="*/ 623 h 629"/>
                <a:gd name="T72" fmla="*/ 908 w 3486"/>
                <a:gd name="T73" fmla="*/ 623 h 629"/>
                <a:gd name="T74" fmla="*/ 580 w 3486"/>
                <a:gd name="T75" fmla="*/ 623 h 629"/>
                <a:gd name="T76" fmla="*/ 134 w 3486"/>
                <a:gd name="T77" fmla="*/ 440 h 629"/>
                <a:gd name="T78" fmla="*/ 449 w 3486"/>
                <a:gd name="T79" fmla="*/ 623 h 629"/>
                <a:gd name="T80" fmla="*/ 227 w 3486"/>
                <a:gd name="T81" fmla="*/ 533 h 629"/>
                <a:gd name="T82" fmla="*/ 1892 w 3486"/>
                <a:gd name="T83" fmla="*/ 623 h 629"/>
                <a:gd name="T84" fmla="*/ 2613 w 3486"/>
                <a:gd name="T85" fmla="*/ 623 h 629"/>
                <a:gd name="T86" fmla="*/ 2811 w 3486"/>
                <a:gd name="T87" fmla="*/ 623 h 629"/>
                <a:gd name="T88" fmla="*/ 2352 w 3486"/>
                <a:gd name="T89" fmla="*/ 623 h 629"/>
                <a:gd name="T90" fmla="*/ 2548 w 3486"/>
                <a:gd name="T91" fmla="*/ 623 h 629"/>
                <a:gd name="T92" fmla="*/ 3072 w 3486"/>
                <a:gd name="T93" fmla="*/ 623 h 629"/>
                <a:gd name="T94" fmla="*/ 3270 w 3486"/>
                <a:gd name="T95" fmla="*/ 623 h 629"/>
                <a:gd name="T96" fmla="*/ 3401 w 3486"/>
                <a:gd name="T97" fmla="*/ 623 h 629"/>
                <a:gd name="T98" fmla="*/ 3007 w 3486"/>
                <a:gd name="T99" fmla="*/ 623 h 629"/>
                <a:gd name="T100" fmla="*/ 2286 w 3486"/>
                <a:gd name="T101" fmla="*/ 623 h 629"/>
                <a:gd name="T102" fmla="*/ 2221 w 3486"/>
                <a:gd name="T103" fmla="*/ 623 h 629"/>
                <a:gd name="T104" fmla="*/ 1498 w 3486"/>
                <a:gd name="T105" fmla="*/ 623 h 629"/>
                <a:gd name="T106" fmla="*/ 1564 w 3486"/>
                <a:gd name="T107" fmla="*/ 623 h 629"/>
                <a:gd name="T108" fmla="*/ 1039 w 3486"/>
                <a:gd name="T109" fmla="*/ 623 h 629"/>
                <a:gd name="T110" fmla="*/ 1172 w 3486"/>
                <a:gd name="T111" fmla="*/ 623 h 629"/>
                <a:gd name="T112" fmla="*/ 974 w 3486"/>
                <a:gd name="T113" fmla="*/ 623 h 629"/>
                <a:gd name="T114" fmla="*/ 2023 w 3486"/>
                <a:gd name="T115" fmla="*/ 623 h 629"/>
                <a:gd name="T116" fmla="*/ 1696 w 3486"/>
                <a:gd name="T117" fmla="*/ 623 h 629"/>
                <a:gd name="T118" fmla="*/ 1827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6"/>
                  </a:lnTo>
                  <a:lnTo>
                    <a:pt x="250" y="74"/>
                  </a:lnTo>
                  <a:moveTo>
                    <a:pt x="297" y="28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8"/>
                  </a:lnTo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moveTo>
                    <a:pt x="65" y="258"/>
                  </a:moveTo>
                  <a:lnTo>
                    <a:pt x="60" y="255"/>
                  </a:lnTo>
                  <a:lnTo>
                    <a:pt x="37" y="278"/>
                  </a:lnTo>
                  <a:lnTo>
                    <a:pt x="42" y="283"/>
                  </a:lnTo>
                  <a:lnTo>
                    <a:pt x="65" y="258"/>
                  </a:lnTo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moveTo>
                    <a:pt x="111" y="212"/>
                  </a:moveTo>
                  <a:lnTo>
                    <a:pt x="106" y="208"/>
                  </a:lnTo>
                  <a:lnTo>
                    <a:pt x="83" y="230"/>
                  </a:lnTo>
                  <a:lnTo>
                    <a:pt x="88" y="235"/>
                  </a:lnTo>
                  <a:lnTo>
                    <a:pt x="111" y="212"/>
                  </a:lnTo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moveTo>
                    <a:pt x="3479" y="516"/>
                  </a:moveTo>
                  <a:lnTo>
                    <a:pt x="3486" y="516"/>
                  </a:lnTo>
                  <a:lnTo>
                    <a:pt x="3486" y="485"/>
                  </a:lnTo>
                  <a:lnTo>
                    <a:pt x="3479" y="485"/>
                  </a:lnTo>
                  <a:lnTo>
                    <a:pt x="3479" y="516"/>
                  </a:lnTo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moveTo>
                    <a:pt x="269" y="584"/>
                  </a:moveTo>
                  <a:lnTo>
                    <a:pt x="292" y="606"/>
                  </a:lnTo>
                  <a:lnTo>
                    <a:pt x="297" y="601"/>
                  </a:lnTo>
                  <a:lnTo>
                    <a:pt x="274" y="579"/>
                  </a:lnTo>
                  <a:lnTo>
                    <a:pt x="269" y="584"/>
                  </a:lnTo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moveTo>
                    <a:pt x="131" y="445"/>
                  </a:moveTo>
                  <a:lnTo>
                    <a:pt x="153" y="467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moveTo>
                    <a:pt x="176" y="490"/>
                  </a:moveTo>
                  <a:lnTo>
                    <a:pt x="199" y="513"/>
                  </a:lnTo>
                  <a:lnTo>
                    <a:pt x="204" y="510"/>
                  </a:lnTo>
                  <a:lnTo>
                    <a:pt x="181" y="485"/>
                  </a:lnTo>
                  <a:lnTo>
                    <a:pt x="176" y="490"/>
                  </a:lnTo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39" name="Group 10">
            <a:extLst>
              <a:ext uri="{FF2B5EF4-FFF2-40B4-BE49-F238E27FC236}">
                <a16:creationId xmlns:a16="http://schemas.microsoft.com/office/drawing/2014/main" id="{D21EDFA0-EF0F-4C3C-9174-6682E58312D5}"/>
              </a:ext>
            </a:extLst>
          </p:cNvPr>
          <p:cNvGrpSpPr/>
          <p:nvPr/>
        </p:nvGrpSpPr>
        <p:grpSpPr>
          <a:xfrm>
            <a:off x="8696521" y="3424263"/>
            <a:ext cx="3696691" cy="2641524"/>
            <a:chOff x="7573575" y="3494558"/>
            <a:chExt cx="3696691" cy="2641524"/>
          </a:xfrm>
        </p:grpSpPr>
        <p:sp>
          <p:nvSpPr>
            <p:cNvPr id="140" name="Freeform 604">
              <a:extLst>
                <a:ext uri="{FF2B5EF4-FFF2-40B4-BE49-F238E27FC236}">
                  <a16:creationId xmlns:a16="http://schemas.microsoft.com/office/drawing/2014/main" id="{4C3B0076-AF41-4986-B3B8-9D64CD0AE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575" y="4058196"/>
              <a:ext cx="3696691" cy="2050245"/>
            </a:xfrm>
            <a:custGeom>
              <a:avLst/>
              <a:gdLst>
                <a:gd name="T0" fmla="*/ 0 w 3076"/>
                <a:gd name="T1" fmla="*/ 1105 h 1706"/>
                <a:gd name="T2" fmla="*/ 2154 w 3076"/>
                <a:gd name="T3" fmla="*/ 0 h 1706"/>
                <a:gd name="T4" fmla="*/ 3076 w 3076"/>
                <a:gd name="T5" fmla="*/ 531 h 1706"/>
                <a:gd name="T6" fmla="*/ 1043 w 3076"/>
                <a:gd name="T7" fmla="*/ 1706 h 1706"/>
                <a:gd name="T8" fmla="*/ 0 w 3076"/>
                <a:gd name="T9" fmla="*/ 1105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1706">
                  <a:moveTo>
                    <a:pt x="0" y="1105"/>
                  </a:moveTo>
                  <a:lnTo>
                    <a:pt x="2154" y="0"/>
                  </a:lnTo>
                  <a:lnTo>
                    <a:pt x="3076" y="531"/>
                  </a:lnTo>
                  <a:lnTo>
                    <a:pt x="1043" y="1706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rgbClr val="F13B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1" name="Freeform 622">
              <a:extLst>
                <a:ext uri="{FF2B5EF4-FFF2-40B4-BE49-F238E27FC236}">
                  <a16:creationId xmlns:a16="http://schemas.microsoft.com/office/drawing/2014/main" id="{16AD9E9F-41CA-49B7-B672-20961B83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7037" y="4275719"/>
              <a:ext cx="2387947" cy="1807485"/>
            </a:xfrm>
            <a:custGeom>
              <a:avLst/>
              <a:gdLst>
                <a:gd name="T0" fmla="*/ 0 w 1987"/>
                <a:gd name="T1" fmla="*/ 1149 h 1504"/>
                <a:gd name="T2" fmla="*/ 0 w 1987"/>
                <a:gd name="T3" fmla="*/ 1283 h 1504"/>
                <a:gd name="T4" fmla="*/ 0 w 1987"/>
                <a:gd name="T5" fmla="*/ 1305 h 1504"/>
                <a:gd name="T6" fmla="*/ 0 w 1987"/>
                <a:gd name="T7" fmla="*/ 1504 h 1504"/>
                <a:gd name="T8" fmla="*/ 1987 w 1987"/>
                <a:gd name="T9" fmla="*/ 355 h 1504"/>
                <a:gd name="T10" fmla="*/ 1987 w 1987"/>
                <a:gd name="T11" fmla="*/ 156 h 1504"/>
                <a:gd name="T12" fmla="*/ 1987 w 1987"/>
                <a:gd name="T13" fmla="*/ 134 h 1504"/>
                <a:gd name="T14" fmla="*/ 1987 w 1987"/>
                <a:gd name="T15" fmla="*/ 0 h 1504"/>
                <a:gd name="T16" fmla="*/ 0 w 1987"/>
                <a:gd name="T17" fmla="*/ 1149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7" h="1504">
                  <a:moveTo>
                    <a:pt x="0" y="1149"/>
                  </a:moveTo>
                  <a:lnTo>
                    <a:pt x="0" y="1283"/>
                  </a:lnTo>
                  <a:lnTo>
                    <a:pt x="0" y="1305"/>
                  </a:lnTo>
                  <a:lnTo>
                    <a:pt x="0" y="1504"/>
                  </a:lnTo>
                  <a:lnTo>
                    <a:pt x="1987" y="355"/>
                  </a:lnTo>
                  <a:lnTo>
                    <a:pt x="1987" y="156"/>
                  </a:lnTo>
                  <a:lnTo>
                    <a:pt x="1987" y="134"/>
                  </a:lnTo>
                  <a:lnTo>
                    <a:pt x="1987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2" name="Freeform 626">
              <a:extLst>
                <a:ext uri="{FF2B5EF4-FFF2-40B4-BE49-F238E27FC236}">
                  <a16:creationId xmlns:a16="http://schemas.microsoft.com/office/drawing/2014/main" id="{90667D6A-8602-4BFC-AA37-2476F7CEC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575" y="3494558"/>
              <a:ext cx="3696691" cy="2135572"/>
            </a:xfrm>
            <a:custGeom>
              <a:avLst/>
              <a:gdLst>
                <a:gd name="T0" fmla="*/ 0 w 3076"/>
                <a:gd name="T1" fmla="*/ 1175 h 1777"/>
                <a:gd name="T2" fmla="*/ 2031 w 3076"/>
                <a:gd name="T3" fmla="*/ 0 h 1777"/>
                <a:gd name="T4" fmla="*/ 3076 w 3076"/>
                <a:gd name="T5" fmla="*/ 603 h 1777"/>
                <a:gd name="T6" fmla="*/ 1043 w 3076"/>
                <a:gd name="T7" fmla="*/ 1777 h 1777"/>
                <a:gd name="T8" fmla="*/ 0 w 3076"/>
                <a:gd name="T9" fmla="*/ 1175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1777">
                  <a:moveTo>
                    <a:pt x="0" y="1175"/>
                  </a:moveTo>
                  <a:lnTo>
                    <a:pt x="2031" y="0"/>
                  </a:lnTo>
                  <a:lnTo>
                    <a:pt x="3076" y="603"/>
                  </a:lnTo>
                  <a:lnTo>
                    <a:pt x="1043" y="1777"/>
                  </a:lnTo>
                  <a:lnTo>
                    <a:pt x="0" y="1175"/>
                  </a:lnTo>
                  <a:close/>
                </a:path>
              </a:pathLst>
            </a:custGeom>
            <a:solidFill>
              <a:srgbClr val="F1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3" name="Freeform 714">
              <a:extLst>
                <a:ext uri="{FF2B5EF4-FFF2-40B4-BE49-F238E27FC236}">
                  <a16:creationId xmlns:a16="http://schemas.microsoft.com/office/drawing/2014/main" id="{2F022099-2B82-4FDE-99DB-8C7DB39B2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7037" y="4337010"/>
              <a:ext cx="2387947" cy="1687306"/>
            </a:xfrm>
            <a:custGeom>
              <a:avLst/>
              <a:gdLst>
                <a:gd name="T0" fmla="*/ 1987 w 1987"/>
                <a:gd name="T1" fmla="*/ 253 h 1404"/>
                <a:gd name="T2" fmla="*/ 1 w 1987"/>
                <a:gd name="T3" fmla="*/ 1404 h 1404"/>
                <a:gd name="T4" fmla="*/ 0 w 1987"/>
                <a:gd name="T5" fmla="*/ 1401 h 1404"/>
                <a:gd name="T6" fmla="*/ 1987 w 1987"/>
                <a:gd name="T7" fmla="*/ 253 h 1404"/>
                <a:gd name="T8" fmla="*/ 0 w 1987"/>
                <a:gd name="T9" fmla="*/ 1350 h 1404"/>
                <a:gd name="T10" fmla="*/ 1 w 1987"/>
                <a:gd name="T11" fmla="*/ 1353 h 1404"/>
                <a:gd name="T12" fmla="*/ 1987 w 1987"/>
                <a:gd name="T13" fmla="*/ 203 h 1404"/>
                <a:gd name="T14" fmla="*/ 0 w 1987"/>
                <a:gd name="T15" fmla="*/ 1350 h 1404"/>
                <a:gd name="T16" fmla="*/ 0 w 1987"/>
                <a:gd name="T17" fmla="*/ 1300 h 1404"/>
                <a:gd name="T18" fmla="*/ 1 w 1987"/>
                <a:gd name="T19" fmla="*/ 1303 h 1404"/>
                <a:gd name="T20" fmla="*/ 1987 w 1987"/>
                <a:gd name="T21" fmla="*/ 152 h 1404"/>
                <a:gd name="T22" fmla="*/ 0 w 1987"/>
                <a:gd name="T23" fmla="*/ 1300 h 1404"/>
                <a:gd name="T24" fmla="*/ 0 w 1987"/>
                <a:gd name="T25" fmla="*/ 1249 h 1404"/>
                <a:gd name="T26" fmla="*/ 1 w 1987"/>
                <a:gd name="T27" fmla="*/ 1252 h 1404"/>
                <a:gd name="T28" fmla="*/ 1987 w 1987"/>
                <a:gd name="T29" fmla="*/ 101 h 1404"/>
                <a:gd name="T30" fmla="*/ 0 w 1987"/>
                <a:gd name="T31" fmla="*/ 1249 h 1404"/>
                <a:gd name="T32" fmla="*/ 0 w 1987"/>
                <a:gd name="T33" fmla="*/ 1198 h 1404"/>
                <a:gd name="T34" fmla="*/ 1 w 1987"/>
                <a:gd name="T35" fmla="*/ 1201 h 1404"/>
                <a:gd name="T36" fmla="*/ 1987 w 1987"/>
                <a:gd name="T37" fmla="*/ 51 h 1404"/>
                <a:gd name="T38" fmla="*/ 0 w 1987"/>
                <a:gd name="T39" fmla="*/ 1198 h 1404"/>
                <a:gd name="T40" fmla="*/ 0 w 1987"/>
                <a:gd name="T41" fmla="*/ 1147 h 1404"/>
                <a:gd name="T42" fmla="*/ 1 w 1987"/>
                <a:gd name="T43" fmla="*/ 1151 h 1404"/>
                <a:gd name="T44" fmla="*/ 1987 w 1987"/>
                <a:gd name="T45" fmla="*/ 0 h 1404"/>
                <a:gd name="T46" fmla="*/ 0 w 1987"/>
                <a:gd name="T47" fmla="*/ 1147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7" h="1404">
                  <a:moveTo>
                    <a:pt x="1987" y="253"/>
                  </a:moveTo>
                  <a:lnTo>
                    <a:pt x="1" y="1404"/>
                  </a:lnTo>
                  <a:lnTo>
                    <a:pt x="0" y="1401"/>
                  </a:lnTo>
                  <a:lnTo>
                    <a:pt x="1987" y="253"/>
                  </a:lnTo>
                  <a:close/>
                  <a:moveTo>
                    <a:pt x="0" y="1350"/>
                  </a:moveTo>
                  <a:lnTo>
                    <a:pt x="1" y="1353"/>
                  </a:lnTo>
                  <a:lnTo>
                    <a:pt x="1987" y="203"/>
                  </a:lnTo>
                  <a:lnTo>
                    <a:pt x="0" y="1350"/>
                  </a:lnTo>
                  <a:close/>
                  <a:moveTo>
                    <a:pt x="0" y="1300"/>
                  </a:moveTo>
                  <a:lnTo>
                    <a:pt x="1" y="1303"/>
                  </a:lnTo>
                  <a:lnTo>
                    <a:pt x="1987" y="152"/>
                  </a:lnTo>
                  <a:lnTo>
                    <a:pt x="0" y="1300"/>
                  </a:lnTo>
                  <a:close/>
                  <a:moveTo>
                    <a:pt x="0" y="1249"/>
                  </a:moveTo>
                  <a:lnTo>
                    <a:pt x="1" y="1252"/>
                  </a:lnTo>
                  <a:lnTo>
                    <a:pt x="1987" y="101"/>
                  </a:lnTo>
                  <a:lnTo>
                    <a:pt x="0" y="1249"/>
                  </a:lnTo>
                  <a:close/>
                  <a:moveTo>
                    <a:pt x="0" y="1198"/>
                  </a:moveTo>
                  <a:lnTo>
                    <a:pt x="1" y="1201"/>
                  </a:lnTo>
                  <a:lnTo>
                    <a:pt x="1987" y="51"/>
                  </a:lnTo>
                  <a:lnTo>
                    <a:pt x="0" y="1198"/>
                  </a:lnTo>
                  <a:close/>
                  <a:moveTo>
                    <a:pt x="0" y="1147"/>
                  </a:moveTo>
                  <a:lnTo>
                    <a:pt x="1" y="1151"/>
                  </a:lnTo>
                  <a:lnTo>
                    <a:pt x="1987" y="0"/>
                  </a:lnTo>
                  <a:lnTo>
                    <a:pt x="0" y="1147"/>
                  </a:ln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4" name="Freeform 721">
              <a:extLst>
                <a:ext uri="{FF2B5EF4-FFF2-40B4-BE49-F238E27FC236}">
                  <a16:creationId xmlns:a16="http://schemas.microsoft.com/office/drawing/2014/main" id="{624BECC2-D454-4BB3-965F-145EF99B7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7037" y="4216831"/>
              <a:ext cx="2443229" cy="1919251"/>
            </a:xfrm>
            <a:custGeom>
              <a:avLst/>
              <a:gdLst>
                <a:gd name="T0" fmla="*/ 2033 w 2033"/>
                <a:gd name="T1" fmla="*/ 0 h 1597"/>
                <a:gd name="T2" fmla="*/ 0 w 2033"/>
                <a:gd name="T3" fmla="*/ 1176 h 1597"/>
                <a:gd name="T4" fmla="*/ 0 w 2033"/>
                <a:gd name="T5" fmla="*/ 1176 h 1597"/>
                <a:gd name="T6" fmla="*/ 0 w 2033"/>
                <a:gd name="T7" fmla="*/ 1375 h 1597"/>
                <a:gd name="T8" fmla="*/ 0 w 2033"/>
                <a:gd name="T9" fmla="*/ 1388 h 1597"/>
                <a:gd name="T10" fmla="*/ 0 w 2033"/>
                <a:gd name="T11" fmla="*/ 1574 h 1597"/>
                <a:gd name="T12" fmla="*/ 0 w 2033"/>
                <a:gd name="T13" fmla="*/ 1587 h 1597"/>
                <a:gd name="T14" fmla="*/ 0 w 2033"/>
                <a:gd name="T15" fmla="*/ 1597 h 1597"/>
                <a:gd name="T16" fmla="*/ 1 w 2033"/>
                <a:gd name="T17" fmla="*/ 1597 h 1597"/>
                <a:gd name="T18" fmla="*/ 2033 w 2033"/>
                <a:gd name="T19" fmla="*/ 422 h 1597"/>
                <a:gd name="T20" fmla="*/ 2033 w 2033"/>
                <a:gd name="T21" fmla="*/ 399 h 1597"/>
                <a:gd name="T22" fmla="*/ 19 w 2033"/>
                <a:gd name="T23" fmla="*/ 1563 h 1597"/>
                <a:gd name="T24" fmla="*/ 19 w 2033"/>
                <a:gd name="T25" fmla="*/ 1542 h 1597"/>
                <a:gd name="T26" fmla="*/ 19 w 2033"/>
                <a:gd name="T27" fmla="*/ 1493 h 1597"/>
                <a:gd name="T28" fmla="*/ 19 w 2033"/>
                <a:gd name="T29" fmla="*/ 1489 h 1597"/>
                <a:gd name="T30" fmla="*/ 19 w 2033"/>
                <a:gd name="T31" fmla="*/ 1442 h 1597"/>
                <a:gd name="T32" fmla="*/ 19 w 2033"/>
                <a:gd name="T33" fmla="*/ 1439 h 1597"/>
                <a:gd name="T34" fmla="*/ 19 w 2033"/>
                <a:gd name="T35" fmla="*/ 1391 h 1597"/>
                <a:gd name="T36" fmla="*/ 19 w 2033"/>
                <a:gd name="T37" fmla="*/ 1388 h 1597"/>
                <a:gd name="T38" fmla="*/ 19 w 2033"/>
                <a:gd name="T39" fmla="*/ 1386 h 1597"/>
                <a:gd name="T40" fmla="*/ 19 w 2033"/>
                <a:gd name="T41" fmla="*/ 1365 h 1597"/>
                <a:gd name="T42" fmla="*/ 19 w 2033"/>
                <a:gd name="T43" fmla="*/ 1341 h 1597"/>
                <a:gd name="T44" fmla="*/ 19 w 2033"/>
                <a:gd name="T45" fmla="*/ 1337 h 1597"/>
                <a:gd name="T46" fmla="*/ 19 w 2033"/>
                <a:gd name="T47" fmla="*/ 1290 h 1597"/>
                <a:gd name="T48" fmla="*/ 19 w 2033"/>
                <a:gd name="T49" fmla="*/ 1287 h 1597"/>
                <a:gd name="T50" fmla="*/ 19 w 2033"/>
                <a:gd name="T51" fmla="*/ 1239 h 1597"/>
                <a:gd name="T52" fmla="*/ 19 w 2033"/>
                <a:gd name="T53" fmla="*/ 1236 h 1597"/>
                <a:gd name="T54" fmla="*/ 19 w 2033"/>
                <a:gd name="T55" fmla="*/ 1187 h 1597"/>
                <a:gd name="T56" fmla="*/ 2033 w 2033"/>
                <a:gd name="T57" fmla="*/ 23 h 1597"/>
                <a:gd name="T58" fmla="*/ 2033 w 2033"/>
                <a:gd name="T59" fmla="*/ 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3" h="1597">
                  <a:moveTo>
                    <a:pt x="2033" y="0"/>
                  </a:moveTo>
                  <a:lnTo>
                    <a:pt x="0" y="1176"/>
                  </a:lnTo>
                  <a:lnTo>
                    <a:pt x="0" y="1176"/>
                  </a:lnTo>
                  <a:lnTo>
                    <a:pt x="0" y="1375"/>
                  </a:lnTo>
                  <a:lnTo>
                    <a:pt x="0" y="1388"/>
                  </a:lnTo>
                  <a:lnTo>
                    <a:pt x="0" y="1574"/>
                  </a:lnTo>
                  <a:lnTo>
                    <a:pt x="0" y="1587"/>
                  </a:lnTo>
                  <a:lnTo>
                    <a:pt x="0" y="1597"/>
                  </a:lnTo>
                  <a:lnTo>
                    <a:pt x="1" y="1597"/>
                  </a:lnTo>
                  <a:lnTo>
                    <a:pt x="2033" y="422"/>
                  </a:lnTo>
                  <a:lnTo>
                    <a:pt x="2033" y="399"/>
                  </a:lnTo>
                  <a:lnTo>
                    <a:pt x="19" y="1563"/>
                  </a:lnTo>
                  <a:lnTo>
                    <a:pt x="19" y="1542"/>
                  </a:lnTo>
                  <a:lnTo>
                    <a:pt x="19" y="1493"/>
                  </a:lnTo>
                  <a:lnTo>
                    <a:pt x="19" y="1489"/>
                  </a:lnTo>
                  <a:lnTo>
                    <a:pt x="19" y="1442"/>
                  </a:lnTo>
                  <a:lnTo>
                    <a:pt x="19" y="1439"/>
                  </a:lnTo>
                  <a:lnTo>
                    <a:pt x="19" y="1391"/>
                  </a:lnTo>
                  <a:lnTo>
                    <a:pt x="19" y="1388"/>
                  </a:lnTo>
                  <a:lnTo>
                    <a:pt x="19" y="1386"/>
                  </a:lnTo>
                  <a:lnTo>
                    <a:pt x="19" y="1365"/>
                  </a:lnTo>
                  <a:lnTo>
                    <a:pt x="19" y="1341"/>
                  </a:lnTo>
                  <a:lnTo>
                    <a:pt x="19" y="1337"/>
                  </a:lnTo>
                  <a:lnTo>
                    <a:pt x="19" y="1290"/>
                  </a:lnTo>
                  <a:lnTo>
                    <a:pt x="19" y="1287"/>
                  </a:lnTo>
                  <a:lnTo>
                    <a:pt x="19" y="1239"/>
                  </a:lnTo>
                  <a:lnTo>
                    <a:pt x="19" y="1236"/>
                  </a:lnTo>
                  <a:lnTo>
                    <a:pt x="19" y="1187"/>
                  </a:lnTo>
                  <a:lnTo>
                    <a:pt x="2033" y="23"/>
                  </a:lnTo>
                  <a:lnTo>
                    <a:pt x="2033" y="0"/>
                  </a:lnTo>
                  <a:close/>
                </a:path>
              </a:pathLst>
            </a:custGeom>
            <a:solidFill>
              <a:srgbClr val="F13B48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5" name="Freeform 725">
              <a:extLst>
                <a:ext uri="{FF2B5EF4-FFF2-40B4-BE49-F238E27FC236}">
                  <a16:creationId xmlns:a16="http://schemas.microsoft.com/office/drawing/2014/main" id="{606F4F11-5BE8-407D-AC1C-A248B6042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575" y="4906656"/>
              <a:ext cx="1253462" cy="1229426"/>
            </a:xfrm>
            <a:custGeom>
              <a:avLst/>
              <a:gdLst>
                <a:gd name="T0" fmla="*/ 0 w 1043"/>
                <a:gd name="T1" fmla="*/ 0 h 1023"/>
                <a:gd name="T2" fmla="*/ 0 w 1043"/>
                <a:gd name="T3" fmla="*/ 199 h 1023"/>
                <a:gd name="T4" fmla="*/ 0 w 1043"/>
                <a:gd name="T5" fmla="*/ 213 h 1023"/>
                <a:gd name="T6" fmla="*/ 0 w 1043"/>
                <a:gd name="T7" fmla="*/ 399 h 1023"/>
                <a:gd name="T8" fmla="*/ 0 w 1043"/>
                <a:gd name="T9" fmla="*/ 412 h 1023"/>
                <a:gd name="T10" fmla="*/ 0 w 1043"/>
                <a:gd name="T11" fmla="*/ 422 h 1023"/>
                <a:gd name="T12" fmla="*/ 1043 w 1043"/>
                <a:gd name="T13" fmla="*/ 1023 h 1023"/>
                <a:gd name="T14" fmla="*/ 1043 w 1043"/>
                <a:gd name="T15" fmla="*/ 1013 h 1023"/>
                <a:gd name="T16" fmla="*/ 1043 w 1043"/>
                <a:gd name="T17" fmla="*/ 1000 h 1023"/>
                <a:gd name="T18" fmla="*/ 1043 w 1043"/>
                <a:gd name="T19" fmla="*/ 814 h 1023"/>
                <a:gd name="T20" fmla="*/ 1043 w 1043"/>
                <a:gd name="T21" fmla="*/ 801 h 1023"/>
                <a:gd name="T22" fmla="*/ 1043 w 1043"/>
                <a:gd name="T23" fmla="*/ 602 h 1023"/>
                <a:gd name="T24" fmla="*/ 0 w 1043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023">
                  <a:moveTo>
                    <a:pt x="0" y="0"/>
                  </a:moveTo>
                  <a:lnTo>
                    <a:pt x="0" y="199"/>
                  </a:lnTo>
                  <a:lnTo>
                    <a:pt x="0" y="213"/>
                  </a:lnTo>
                  <a:lnTo>
                    <a:pt x="0" y="399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043" y="1023"/>
                  </a:lnTo>
                  <a:lnTo>
                    <a:pt x="1043" y="1013"/>
                  </a:lnTo>
                  <a:lnTo>
                    <a:pt x="1043" y="1000"/>
                  </a:lnTo>
                  <a:lnTo>
                    <a:pt x="1043" y="814"/>
                  </a:lnTo>
                  <a:lnTo>
                    <a:pt x="1043" y="801"/>
                  </a:lnTo>
                  <a:lnTo>
                    <a:pt x="1043" y="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3B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46" name="Group 9">
            <a:extLst>
              <a:ext uri="{FF2B5EF4-FFF2-40B4-BE49-F238E27FC236}">
                <a16:creationId xmlns:a16="http://schemas.microsoft.com/office/drawing/2014/main" id="{DE9B43EE-248E-40DA-8B75-7605FFE88CFD}"/>
              </a:ext>
            </a:extLst>
          </p:cNvPr>
          <p:cNvGrpSpPr/>
          <p:nvPr/>
        </p:nvGrpSpPr>
        <p:grpSpPr>
          <a:xfrm>
            <a:off x="9104611" y="3013404"/>
            <a:ext cx="3087387" cy="2290603"/>
            <a:chOff x="8182880" y="2987405"/>
            <a:chExt cx="3087386" cy="2290602"/>
          </a:xfrm>
        </p:grpSpPr>
        <p:sp>
          <p:nvSpPr>
            <p:cNvPr id="147" name="Freeform 630">
              <a:extLst>
                <a:ext uri="{FF2B5EF4-FFF2-40B4-BE49-F238E27FC236}">
                  <a16:creationId xmlns:a16="http://schemas.microsoft.com/office/drawing/2014/main" id="{75A817CE-BEC0-47C7-868D-2EB376E6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880" y="3469321"/>
              <a:ext cx="3087386" cy="1781046"/>
            </a:xfrm>
            <a:custGeom>
              <a:avLst/>
              <a:gdLst>
                <a:gd name="T0" fmla="*/ 0 w 2569"/>
                <a:gd name="T1" fmla="*/ 881 h 1482"/>
                <a:gd name="T2" fmla="*/ 1524 w 2569"/>
                <a:gd name="T3" fmla="*/ 0 h 1482"/>
                <a:gd name="T4" fmla="*/ 2569 w 2569"/>
                <a:gd name="T5" fmla="*/ 601 h 1482"/>
                <a:gd name="T6" fmla="*/ 1044 w 2569"/>
                <a:gd name="T7" fmla="*/ 1482 h 1482"/>
                <a:gd name="T8" fmla="*/ 0 w 2569"/>
                <a:gd name="T9" fmla="*/ 881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9" h="1482">
                  <a:moveTo>
                    <a:pt x="0" y="881"/>
                  </a:moveTo>
                  <a:lnTo>
                    <a:pt x="1524" y="0"/>
                  </a:lnTo>
                  <a:lnTo>
                    <a:pt x="2569" y="601"/>
                  </a:lnTo>
                  <a:lnTo>
                    <a:pt x="1044" y="1482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B2D23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8" name="Freeform 648">
              <a:extLst>
                <a:ext uri="{FF2B5EF4-FFF2-40B4-BE49-F238E27FC236}">
                  <a16:creationId xmlns:a16="http://schemas.microsoft.com/office/drawing/2014/main" id="{07AD869D-79DB-4B3A-8E02-62E3A457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544" y="3769767"/>
              <a:ext cx="1777440" cy="1455362"/>
            </a:xfrm>
            <a:custGeom>
              <a:avLst/>
              <a:gdLst>
                <a:gd name="T0" fmla="*/ 0 w 1479"/>
                <a:gd name="T1" fmla="*/ 855 h 1211"/>
                <a:gd name="T2" fmla="*/ 0 w 1479"/>
                <a:gd name="T3" fmla="*/ 904 h 1211"/>
                <a:gd name="T4" fmla="*/ 0 w 1479"/>
                <a:gd name="T5" fmla="*/ 1010 h 1211"/>
                <a:gd name="T6" fmla="*/ 0 w 1479"/>
                <a:gd name="T7" fmla="*/ 1211 h 1211"/>
                <a:gd name="T8" fmla="*/ 1479 w 1479"/>
                <a:gd name="T9" fmla="*/ 354 h 1211"/>
                <a:gd name="T10" fmla="*/ 1479 w 1479"/>
                <a:gd name="T11" fmla="*/ 155 h 1211"/>
                <a:gd name="T12" fmla="*/ 1479 w 1479"/>
                <a:gd name="T13" fmla="*/ 49 h 1211"/>
                <a:gd name="T14" fmla="*/ 1479 w 1479"/>
                <a:gd name="T15" fmla="*/ 0 h 1211"/>
                <a:gd name="T16" fmla="*/ 0 w 1479"/>
                <a:gd name="T17" fmla="*/ 855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9" h="1211">
                  <a:moveTo>
                    <a:pt x="0" y="855"/>
                  </a:moveTo>
                  <a:lnTo>
                    <a:pt x="0" y="904"/>
                  </a:lnTo>
                  <a:lnTo>
                    <a:pt x="0" y="1010"/>
                  </a:lnTo>
                  <a:lnTo>
                    <a:pt x="0" y="1211"/>
                  </a:lnTo>
                  <a:lnTo>
                    <a:pt x="1479" y="354"/>
                  </a:lnTo>
                  <a:lnTo>
                    <a:pt x="1479" y="155"/>
                  </a:lnTo>
                  <a:lnTo>
                    <a:pt x="1479" y="49"/>
                  </a:lnTo>
                  <a:lnTo>
                    <a:pt x="1479" y="0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9" name="Freeform 652">
              <a:extLst>
                <a:ext uri="{FF2B5EF4-FFF2-40B4-BE49-F238E27FC236}">
                  <a16:creationId xmlns:a16="http://schemas.microsoft.com/office/drawing/2014/main" id="{EE5A8ADD-CD8D-4EBC-A3BD-2EAA366F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880" y="2987405"/>
              <a:ext cx="3087386" cy="1783449"/>
            </a:xfrm>
            <a:custGeom>
              <a:avLst/>
              <a:gdLst>
                <a:gd name="T0" fmla="*/ 0 w 2569"/>
                <a:gd name="T1" fmla="*/ 883 h 1484"/>
                <a:gd name="T2" fmla="*/ 1524 w 2569"/>
                <a:gd name="T3" fmla="*/ 0 h 1484"/>
                <a:gd name="T4" fmla="*/ 2569 w 2569"/>
                <a:gd name="T5" fmla="*/ 603 h 1484"/>
                <a:gd name="T6" fmla="*/ 1044 w 2569"/>
                <a:gd name="T7" fmla="*/ 1484 h 1484"/>
                <a:gd name="T8" fmla="*/ 0 w 2569"/>
                <a:gd name="T9" fmla="*/ 883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9" h="1484">
                  <a:moveTo>
                    <a:pt x="0" y="883"/>
                  </a:moveTo>
                  <a:lnTo>
                    <a:pt x="1524" y="0"/>
                  </a:lnTo>
                  <a:lnTo>
                    <a:pt x="2569" y="603"/>
                  </a:lnTo>
                  <a:lnTo>
                    <a:pt x="1044" y="1484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0" name="Freeform 656">
              <a:extLst>
                <a:ext uri="{FF2B5EF4-FFF2-40B4-BE49-F238E27FC236}">
                  <a16:creationId xmlns:a16="http://schemas.microsoft.com/office/drawing/2014/main" id="{0D53C15F-365A-4553-BA49-BC6A3368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544" y="3712081"/>
              <a:ext cx="1832722" cy="1565926"/>
            </a:xfrm>
            <a:custGeom>
              <a:avLst/>
              <a:gdLst>
                <a:gd name="T0" fmla="*/ 1525 w 1525"/>
                <a:gd name="T1" fmla="*/ 0 h 1303"/>
                <a:gd name="T2" fmla="*/ 508 w 1525"/>
                <a:gd name="T3" fmla="*/ 587 h 1303"/>
                <a:gd name="T4" fmla="*/ 508 w 1525"/>
                <a:gd name="T5" fmla="*/ 587 h 1303"/>
                <a:gd name="T6" fmla="*/ 508 w 1525"/>
                <a:gd name="T7" fmla="*/ 587 h 1303"/>
                <a:gd name="T8" fmla="*/ 0 w 1525"/>
                <a:gd name="T9" fmla="*/ 881 h 1303"/>
                <a:gd name="T10" fmla="*/ 0 w 1525"/>
                <a:gd name="T11" fmla="*/ 881 h 1303"/>
                <a:gd name="T12" fmla="*/ 0 w 1525"/>
                <a:gd name="T13" fmla="*/ 1081 h 1303"/>
                <a:gd name="T14" fmla="*/ 0 w 1525"/>
                <a:gd name="T15" fmla="*/ 1094 h 1303"/>
                <a:gd name="T16" fmla="*/ 0 w 1525"/>
                <a:gd name="T17" fmla="*/ 1280 h 1303"/>
                <a:gd name="T18" fmla="*/ 0 w 1525"/>
                <a:gd name="T19" fmla="*/ 1293 h 1303"/>
                <a:gd name="T20" fmla="*/ 0 w 1525"/>
                <a:gd name="T21" fmla="*/ 1303 h 1303"/>
                <a:gd name="T22" fmla="*/ 0 w 1525"/>
                <a:gd name="T23" fmla="*/ 1303 h 1303"/>
                <a:gd name="T24" fmla="*/ 0 w 1525"/>
                <a:gd name="T25" fmla="*/ 1303 h 1303"/>
                <a:gd name="T26" fmla="*/ 551 w 1525"/>
                <a:gd name="T27" fmla="*/ 984 h 1303"/>
                <a:gd name="T28" fmla="*/ 1525 w 1525"/>
                <a:gd name="T29" fmla="*/ 420 h 1303"/>
                <a:gd name="T30" fmla="*/ 1525 w 1525"/>
                <a:gd name="T31" fmla="*/ 422 h 1303"/>
                <a:gd name="T32" fmla="*/ 1525 w 1525"/>
                <a:gd name="T33" fmla="*/ 422 h 1303"/>
                <a:gd name="T34" fmla="*/ 1525 w 1525"/>
                <a:gd name="T35" fmla="*/ 399 h 1303"/>
                <a:gd name="T36" fmla="*/ 20 w 1525"/>
                <a:gd name="T37" fmla="*/ 1269 h 1303"/>
                <a:gd name="T38" fmla="*/ 20 w 1525"/>
                <a:gd name="T39" fmla="*/ 1247 h 1303"/>
                <a:gd name="T40" fmla="*/ 20 w 1525"/>
                <a:gd name="T41" fmla="*/ 1092 h 1303"/>
                <a:gd name="T42" fmla="*/ 20 w 1525"/>
                <a:gd name="T43" fmla="*/ 1069 h 1303"/>
                <a:gd name="T44" fmla="*/ 20 w 1525"/>
                <a:gd name="T45" fmla="*/ 893 h 1303"/>
                <a:gd name="T46" fmla="*/ 1525 w 1525"/>
                <a:gd name="T47" fmla="*/ 22 h 1303"/>
                <a:gd name="T48" fmla="*/ 1525 w 1525"/>
                <a:gd name="T49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5" h="1303">
                  <a:moveTo>
                    <a:pt x="1525" y="0"/>
                  </a:moveTo>
                  <a:lnTo>
                    <a:pt x="508" y="587"/>
                  </a:lnTo>
                  <a:lnTo>
                    <a:pt x="508" y="587"/>
                  </a:lnTo>
                  <a:lnTo>
                    <a:pt x="508" y="587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0" y="1081"/>
                  </a:lnTo>
                  <a:lnTo>
                    <a:pt x="0" y="1094"/>
                  </a:lnTo>
                  <a:lnTo>
                    <a:pt x="0" y="1280"/>
                  </a:lnTo>
                  <a:lnTo>
                    <a:pt x="0" y="1293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551" y="984"/>
                  </a:lnTo>
                  <a:lnTo>
                    <a:pt x="1525" y="420"/>
                  </a:lnTo>
                  <a:lnTo>
                    <a:pt x="1525" y="422"/>
                  </a:lnTo>
                  <a:lnTo>
                    <a:pt x="1525" y="422"/>
                  </a:lnTo>
                  <a:lnTo>
                    <a:pt x="1525" y="399"/>
                  </a:lnTo>
                  <a:lnTo>
                    <a:pt x="20" y="1269"/>
                  </a:lnTo>
                  <a:lnTo>
                    <a:pt x="20" y="1247"/>
                  </a:lnTo>
                  <a:lnTo>
                    <a:pt x="20" y="1092"/>
                  </a:lnTo>
                  <a:lnTo>
                    <a:pt x="20" y="1069"/>
                  </a:lnTo>
                  <a:lnTo>
                    <a:pt x="20" y="893"/>
                  </a:lnTo>
                  <a:lnTo>
                    <a:pt x="1525" y="2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B2D235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1" name="Freeform 716">
              <a:extLst>
                <a:ext uri="{FF2B5EF4-FFF2-40B4-BE49-F238E27FC236}">
                  <a16:creationId xmlns:a16="http://schemas.microsoft.com/office/drawing/2014/main" id="{3DF53787-8526-45DF-8299-350829ACF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1579" y="3829856"/>
              <a:ext cx="1753405" cy="1320762"/>
            </a:xfrm>
            <a:custGeom>
              <a:avLst/>
              <a:gdLst>
                <a:gd name="T0" fmla="*/ 0 w 1459"/>
                <a:gd name="T1" fmla="*/ 1095 h 1099"/>
                <a:gd name="T2" fmla="*/ 1459 w 1459"/>
                <a:gd name="T3" fmla="*/ 254 h 1099"/>
                <a:gd name="T4" fmla="*/ 1 w 1459"/>
                <a:gd name="T5" fmla="*/ 1099 h 1099"/>
                <a:gd name="T6" fmla="*/ 0 w 1459"/>
                <a:gd name="T7" fmla="*/ 1095 h 1099"/>
                <a:gd name="T8" fmla="*/ 1 w 1459"/>
                <a:gd name="T9" fmla="*/ 1048 h 1099"/>
                <a:gd name="T10" fmla="*/ 1459 w 1459"/>
                <a:gd name="T11" fmla="*/ 203 h 1099"/>
                <a:gd name="T12" fmla="*/ 0 w 1459"/>
                <a:gd name="T13" fmla="*/ 1045 h 1099"/>
                <a:gd name="T14" fmla="*/ 1 w 1459"/>
                <a:gd name="T15" fmla="*/ 1048 h 1099"/>
                <a:gd name="T16" fmla="*/ 1 w 1459"/>
                <a:gd name="T17" fmla="*/ 997 h 1099"/>
                <a:gd name="T18" fmla="*/ 1459 w 1459"/>
                <a:gd name="T19" fmla="*/ 152 h 1099"/>
                <a:gd name="T20" fmla="*/ 0 w 1459"/>
                <a:gd name="T21" fmla="*/ 994 h 1099"/>
                <a:gd name="T22" fmla="*/ 1 w 1459"/>
                <a:gd name="T23" fmla="*/ 997 h 1099"/>
                <a:gd name="T24" fmla="*/ 1 w 1459"/>
                <a:gd name="T25" fmla="*/ 947 h 1099"/>
                <a:gd name="T26" fmla="*/ 1459 w 1459"/>
                <a:gd name="T27" fmla="*/ 102 h 1099"/>
                <a:gd name="T28" fmla="*/ 0 w 1459"/>
                <a:gd name="T29" fmla="*/ 943 h 1099"/>
                <a:gd name="T30" fmla="*/ 1 w 1459"/>
                <a:gd name="T31" fmla="*/ 947 h 1099"/>
                <a:gd name="T32" fmla="*/ 1 w 1459"/>
                <a:gd name="T33" fmla="*/ 896 h 1099"/>
                <a:gd name="T34" fmla="*/ 1459 w 1459"/>
                <a:gd name="T35" fmla="*/ 51 h 1099"/>
                <a:gd name="T36" fmla="*/ 0 w 1459"/>
                <a:gd name="T37" fmla="*/ 893 h 1099"/>
                <a:gd name="T38" fmla="*/ 1 w 1459"/>
                <a:gd name="T39" fmla="*/ 896 h 1099"/>
                <a:gd name="T40" fmla="*/ 1459 w 1459"/>
                <a:gd name="T41" fmla="*/ 0 h 1099"/>
                <a:gd name="T42" fmla="*/ 0 w 1459"/>
                <a:gd name="T43" fmla="*/ 842 h 1099"/>
                <a:gd name="T44" fmla="*/ 1 w 1459"/>
                <a:gd name="T45" fmla="*/ 845 h 1099"/>
                <a:gd name="T46" fmla="*/ 1459 w 1459"/>
                <a:gd name="T47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9" h="1099">
                  <a:moveTo>
                    <a:pt x="0" y="1095"/>
                  </a:moveTo>
                  <a:lnTo>
                    <a:pt x="1459" y="254"/>
                  </a:lnTo>
                  <a:lnTo>
                    <a:pt x="1" y="1099"/>
                  </a:lnTo>
                  <a:lnTo>
                    <a:pt x="0" y="1095"/>
                  </a:lnTo>
                  <a:close/>
                  <a:moveTo>
                    <a:pt x="1" y="1048"/>
                  </a:moveTo>
                  <a:lnTo>
                    <a:pt x="1459" y="203"/>
                  </a:lnTo>
                  <a:lnTo>
                    <a:pt x="0" y="1045"/>
                  </a:lnTo>
                  <a:lnTo>
                    <a:pt x="1" y="1048"/>
                  </a:lnTo>
                  <a:close/>
                  <a:moveTo>
                    <a:pt x="1" y="997"/>
                  </a:moveTo>
                  <a:lnTo>
                    <a:pt x="1459" y="152"/>
                  </a:lnTo>
                  <a:lnTo>
                    <a:pt x="0" y="994"/>
                  </a:lnTo>
                  <a:lnTo>
                    <a:pt x="1" y="997"/>
                  </a:lnTo>
                  <a:close/>
                  <a:moveTo>
                    <a:pt x="1" y="947"/>
                  </a:moveTo>
                  <a:lnTo>
                    <a:pt x="1459" y="102"/>
                  </a:lnTo>
                  <a:lnTo>
                    <a:pt x="0" y="943"/>
                  </a:lnTo>
                  <a:lnTo>
                    <a:pt x="1" y="947"/>
                  </a:lnTo>
                  <a:close/>
                  <a:moveTo>
                    <a:pt x="1" y="896"/>
                  </a:moveTo>
                  <a:lnTo>
                    <a:pt x="1459" y="51"/>
                  </a:lnTo>
                  <a:lnTo>
                    <a:pt x="0" y="893"/>
                  </a:lnTo>
                  <a:lnTo>
                    <a:pt x="1" y="896"/>
                  </a:lnTo>
                  <a:close/>
                  <a:moveTo>
                    <a:pt x="1459" y="0"/>
                  </a:moveTo>
                  <a:lnTo>
                    <a:pt x="0" y="842"/>
                  </a:lnTo>
                  <a:lnTo>
                    <a:pt x="1" y="845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2" name="Freeform 727">
              <a:extLst>
                <a:ext uri="{FF2B5EF4-FFF2-40B4-BE49-F238E27FC236}">
                  <a16:creationId xmlns:a16="http://schemas.microsoft.com/office/drawing/2014/main" id="{D71C779A-C7A4-4D6A-B030-44606809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880" y="4048581"/>
              <a:ext cx="1254664" cy="1229426"/>
            </a:xfrm>
            <a:custGeom>
              <a:avLst/>
              <a:gdLst>
                <a:gd name="T0" fmla="*/ 0 w 1044"/>
                <a:gd name="T1" fmla="*/ 0 h 1023"/>
                <a:gd name="T2" fmla="*/ 0 w 1044"/>
                <a:gd name="T3" fmla="*/ 199 h 1023"/>
                <a:gd name="T4" fmla="*/ 0 w 1044"/>
                <a:gd name="T5" fmla="*/ 212 h 1023"/>
                <a:gd name="T6" fmla="*/ 0 w 1044"/>
                <a:gd name="T7" fmla="*/ 399 h 1023"/>
                <a:gd name="T8" fmla="*/ 0 w 1044"/>
                <a:gd name="T9" fmla="*/ 412 h 1023"/>
                <a:gd name="T10" fmla="*/ 0 w 1044"/>
                <a:gd name="T11" fmla="*/ 420 h 1023"/>
                <a:gd name="T12" fmla="*/ 1044 w 1044"/>
                <a:gd name="T13" fmla="*/ 1023 h 1023"/>
                <a:gd name="T14" fmla="*/ 1044 w 1044"/>
                <a:gd name="T15" fmla="*/ 1013 h 1023"/>
                <a:gd name="T16" fmla="*/ 1044 w 1044"/>
                <a:gd name="T17" fmla="*/ 1000 h 1023"/>
                <a:gd name="T18" fmla="*/ 1044 w 1044"/>
                <a:gd name="T19" fmla="*/ 814 h 1023"/>
                <a:gd name="T20" fmla="*/ 1044 w 1044"/>
                <a:gd name="T21" fmla="*/ 801 h 1023"/>
                <a:gd name="T22" fmla="*/ 1044 w 1044"/>
                <a:gd name="T23" fmla="*/ 601 h 1023"/>
                <a:gd name="T24" fmla="*/ 0 w 1044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23">
                  <a:moveTo>
                    <a:pt x="0" y="0"/>
                  </a:moveTo>
                  <a:lnTo>
                    <a:pt x="0" y="199"/>
                  </a:lnTo>
                  <a:lnTo>
                    <a:pt x="0" y="212"/>
                  </a:lnTo>
                  <a:lnTo>
                    <a:pt x="0" y="399"/>
                  </a:lnTo>
                  <a:lnTo>
                    <a:pt x="0" y="412"/>
                  </a:lnTo>
                  <a:lnTo>
                    <a:pt x="0" y="420"/>
                  </a:lnTo>
                  <a:lnTo>
                    <a:pt x="1044" y="1023"/>
                  </a:lnTo>
                  <a:lnTo>
                    <a:pt x="1044" y="1013"/>
                  </a:lnTo>
                  <a:lnTo>
                    <a:pt x="1044" y="1000"/>
                  </a:lnTo>
                  <a:lnTo>
                    <a:pt x="1044" y="814"/>
                  </a:lnTo>
                  <a:lnTo>
                    <a:pt x="1044" y="801"/>
                  </a:lnTo>
                  <a:lnTo>
                    <a:pt x="1044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53" name="Group 7">
            <a:extLst>
              <a:ext uri="{FF2B5EF4-FFF2-40B4-BE49-F238E27FC236}">
                <a16:creationId xmlns:a16="http://schemas.microsoft.com/office/drawing/2014/main" id="{CBEC0FB9-A062-4C8D-9E9C-07B892798FBC}"/>
              </a:ext>
            </a:extLst>
          </p:cNvPr>
          <p:cNvGrpSpPr/>
          <p:nvPr/>
        </p:nvGrpSpPr>
        <p:grpSpPr>
          <a:xfrm>
            <a:off x="9715120" y="2508653"/>
            <a:ext cx="2476879" cy="1934875"/>
            <a:chOff x="8793387" y="2482655"/>
            <a:chExt cx="2476879" cy="1934874"/>
          </a:xfrm>
        </p:grpSpPr>
        <p:sp>
          <p:nvSpPr>
            <p:cNvPr id="154" name="Freeform 658">
              <a:extLst>
                <a:ext uri="{FF2B5EF4-FFF2-40B4-BE49-F238E27FC236}">
                  <a16:creationId xmlns:a16="http://schemas.microsoft.com/office/drawing/2014/main" id="{735A3F28-1F70-42A5-8935-3A0AA4B1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387" y="2962168"/>
              <a:ext cx="2476879" cy="1430124"/>
            </a:xfrm>
            <a:custGeom>
              <a:avLst/>
              <a:gdLst>
                <a:gd name="T0" fmla="*/ 0 w 2061"/>
                <a:gd name="T1" fmla="*/ 587 h 1190"/>
                <a:gd name="T2" fmla="*/ 1016 w 2061"/>
                <a:gd name="T3" fmla="*/ 0 h 1190"/>
                <a:gd name="T4" fmla="*/ 2061 w 2061"/>
                <a:gd name="T5" fmla="*/ 601 h 1190"/>
                <a:gd name="T6" fmla="*/ 1044 w 2061"/>
                <a:gd name="T7" fmla="*/ 1190 h 1190"/>
                <a:gd name="T8" fmla="*/ 0 w 2061"/>
                <a:gd name="T9" fmla="*/ 587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90">
                  <a:moveTo>
                    <a:pt x="0" y="587"/>
                  </a:moveTo>
                  <a:lnTo>
                    <a:pt x="1016" y="0"/>
                  </a:lnTo>
                  <a:lnTo>
                    <a:pt x="2061" y="601"/>
                  </a:lnTo>
                  <a:lnTo>
                    <a:pt x="1044" y="119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3786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5" name="Freeform 676">
              <a:extLst>
                <a:ext uri="{FF2B5EF4-FFF2-40B4-BE49-F238E27FC236}">
                  <a16:creationId xmlns:a16="http://schemas.microsoft.com/office/drawing/2014/main" id="{612BDF71-5C06-4686-8C6D-903D439B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051" y="3262614"/>
              <a:ext cx="1166933" cy="1102037"/>
            </a:xfrm>
            <a:custGeom>
              <a:avLst/>
              <a:gdLst>
                <a:gd name="T0" fmla="*/ 971 w 971"/>
                <a:gd name="T1" fmla="*/ 0 h 917"/>
                <a:gd name="T2" fmla="*/ 971 w 971"/>
                <a:gd name="T3" fmla="*/ 355 h 917"/>
                <a:gd name="T4" fmla="*/ 59 w 971"/>
                <a:gd name="T5" fmla="*/ 884 h 917"/>
                <a:gd name="T6" fmla="*/ 20 w 971"/>
                <a:gd name="T7" fmla="*/ 905 h 917"/>
                <a:gd name="T8" fmla="*/ 0 w 971"/>
                <a:gd name="T9" fmla="*/ 917 h 917"/>
                <a:gd name="T10" fmla="*/ 0 w 971"/>
                <a:gd name="T11" fmla="*/ 562 h 917"/>
                <a:gd name="T12" fmla="*/ 971 w 971"/>
                <a:gd name="T13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1" h="917">
                  <a:moveTo>
                    <a:pt x="971" y="0"/>
                  </a:moveTo>
                  <a:lnTo>
                    <a:pt x="971" y="355"/>
                  </a:lnTo>
                  <a:lnTo>
                    <a:pt x="59" y="884"/>
                  </a:lnTo>
                  <a:lnTo>
                    <a:pt x="20" y="905"/>
                  </a:lnTo>
                  <a:lnTo>
                    <a:pt x="0" y="917"/>
                  </a:lnTo>
                  <a:lnTo>
                    <a:pt x="0" y="56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6" name="Freeform 680">
              <a:extLst>
                <a:ext uri="{FF2B5EF4-FFF2-40B4-BE49-F238E27FC236}">
                  <a16:creationId xmlns:a16="http://schemas.microsoft.com/office/drawing/2014/main" id="{C8D64D51-4429-47BE-A072-6CFAFFA1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387" y="2482655"/>
              <a:ext cx="2476879" cy="1427721"/>
            </a:xfrm>
            <a:custGeom>
              <a:avLst/>
              <a:gdLst>
                <a:gd name="T0" fmla="*/ 0 w 2061"/>
                <a:gd name="T1" fmla="*/ 587 h 1188"/>
                <a:gd name="T2" fmla="*/ 1016 w 2061"/>
                <a:gd name="T3" fmla="*/ 0 h 1188"/>
                <a:gd name="T4" fmla="*/ 2061 w 2061"/>
                <a:gd name="T5" fmla="*/ 602 h 1188"/>
                <a:gd name="T6" fmla="*/ 1044 w 2061"/>
                <a:gd name="T7" fmla="*/ 1188 h 1188"/>
                <a:gd name="T8" fmla="*/ 0 w 2061"/>
                <a:gd name="T9" fmla="*/ 587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88">
                  <a:moveTo>
                    <a:pt x="0" y="587"/>
                  </a:moveTo>
                  <a:lnTo>
                    <a:pt x="1016" y="0"/>
                  </a:lnTo>
                  <a:lnTo>
                    <a:pt x="2061" y="602"/>
                  </a:lnTo>
                  <a:lnTo>
                    <a:pt x="1044" y="1188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37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7" name="Freeform 684">
              <a:extLst>
                <a:ext uri="{FF2B5EF4-FFF2-40B4-BE49-F238E27FC236}">
                  <a16:creationId xmlns:a16="http://schemas.microsoft.com/office/drawing/2014/main" id="{1C82156C-E590-40C8-BA35-BFA709125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051" y="3206130"/>
              <a:ext cx="1222215" cy="1211399"/>
            </a:xfrm>
            <a:custGeom>
              <a:avLst/>
              <a:gdLst>
                <a:gd name="T0" fmla="*/ 1017 w 1017"/>
                <a:gd name="T1" fmla="*/ 0 h 1008"/>
                <a:gd name="T2" fmla="*/ 510 w 1017"/>
                <a:gd name="T3" fmla="*/ 292 h 1008"/>
                <a:gd name="T4" fmla="*/ 510 w 1017"/>
                <a:gd name="T5" fmla="*/ 292 h 1008"/>
                <a:gd name="T6" fmla="*/ 510 w 1017"/>
                <a:gd name="T7" fmla="*/ 292 h 1008"/>
                <a:gd name="T8" fmla="*/ 0 w 1017"/>
                <a:gd name="T9" fmla="*/ 586 h 1008"/>
                <a:gd name="T10" fmla="*/ 0 w 1017"/>
                <a:gd name="T11" fmla="*/ 586 h 1008"/>
                <a:gd name="T12" fmla="*/ 0 w 1017"/>
                <a:gd name="T13" fmla="*/ 787 h 1008"/>
                <a:gd name="T14" fmla="*/ 0 w 1017"/>
                <a:gd name="T15" fmla="*/ 799 h 1008"/>
                <a:gd name="T16" fmla="*/ 0 w 1017"/>
                <a:gd name="T17" fmla="*/ 987 h 1008"/>
                <a:gd name="T18" fmla="*/ 0 w 1017"/>
                <a:gd name="T19" fmla="*/ 998 h 1008"/>
                <a:gd name="T20" fmla="*/ 0 w 1017"/>
                <a:gd name="T21" fmla="*/ 1008 h 1008"/>
                <a:gd name="T22" fmla="*/ 0 w 1017"/>
                <a:gd name="T23" fmla="*/ 1008 h 1008"/>
                <a:gd name="T24" fmla="*/ 1017 w 1017"/>
                <a:gd name="T25" fmla="*/ 421 h 1008"/>
                <a:gd name="T26" fmla="*/ 1017 w 1017"/>
                <a:gd name="T27" fmla="*/ 398 h 1008"/>
                <a:gd name="T28" fmla="*/ 997 w 1017"/>
                <a:gd name="T29" fmla="*/ 410 h 1008"/>
                <a:gd name="T30" fmla="*/ 20 w 1017"/>
                <a:gd name="T31" fmla="*/ 975 h 1008"/>
                <a:gd name="T32" fmla="*/ 20 w 1017"/>
                <a:gd name="T33" fmla="*/ 797 h 1008"/>
                <a:gd name="T34" fmla="*/ 20 w 1017"/>
                <a:gd name="T35" fmla="*/ 776 h 1008"/>
                <a:gd name="T36" fmla="*/ 20 w 1017"/>
                <a:gd name="T37" fmla="*/ 598 h 1008"/>
                <a:gd name="T38" fmla="*/ 1017 w 1017"/>
                <a:gd name="T39" fmla="*/ 21 h 1008"/>
                <a:gd name="T40" fmla="*/ 1017 w 1017"/>
                <a:gd name="T41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7" h="1008">
                  <a:moveTo>
                    <a:pt x="1017" y="0"/>
                  </a:moveTo>
                  <a:lnTo>
                    <a:pt x="510" y="292"/>
                  </a:lnTo>
                  <a:lnTo>
                    <a:pt x="510" y="292"/>
                  </a:lnTo>
                  <a:lnTo>
                    <a:pt x="510" y="29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0" y="787"/>
                  </a:lnTo>
                  <a:lnTo>
                    <a:pt x="0" y="799"/>
                  </a:lnTo>
                  <a:lnTo>
                    <a:pt x="0" y="987"/>
                  </a:lnTo>
                  <a:lnTo>
                    <a:pt x="0" y="998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1017" y="421"/>
                  </a:lnTo>
                  <a:lnTo>
                    <a:pt x="1017" y="398"/>
                  </a:lnTo>
                  <a:lnTo>
                    <a:pt x="997" y="410"/>
                  </a:lnTo>
                  <a:lnTo>
                    <a:pt x="20" y="975"/>
                  </a:lnTo>
                  <a:lnTo>
                    <a:pt x="20" y="797"/>
                  </a:lnTo>
                  <a:lnTo>
                    <a:pt x="20" y="776"/>
                  </a:lnTo>
                  <a:lnTo>
                    <a:pt x="20" y="598"/>
                  </a:lnTo>
                  <a:lnTo>
                    <a:pt x="1017" y="2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37863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8" name="Freeform 717">
              <a:extLst>
                <a:ext uri="{FF2B5EF4-FFF2-40B4-BE49-F238E27FC236}">
                  <a16:creationId xmlns:a16="http://schemas.microsoft.com/office/drawing/2014/main" id="{FD3B8C18-8DB6-4878-AEC5-F09D33FBC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9683" y="3323905"/>
              <a:ext cx="1145301" cy="967437"/>
            </a:xfrm>
            <a:custGeom>
              <a:avLst/>
              <a:gdLst>
                <a:gd name="T0" fmla="*/ 953 w 953"/>
                <a:gd name="T1" fmla="*/ 253 h 805"/>
                <a:gd name="T2" fmla="*/ 2 w 953"/>
                <a:gd name="T3" fmla="*/ 805 h 805"/>
                <a:gd name="T4" fmla="*/ 0 w 953"/>
                <a:gd name="T5" fmla="*/ 802 h 805"/>
                <a:gd name="T6" fmla="*/ 953 w 953"/>
                <a:gd name="T7" fmla="*/ 253 h 805"/>
                <a:gd name="T8" fmla="*/ 0 w 953"/>
                <a:gd name="T9" fmla="*/ 752 h 805"/>
                <a:gd name="T10" fmla="*/ 2 w 953"/>
                <a:gd name="T11" fmla="*/ 755 h 805"/>
                <a:gd name="T12" fmla="*/ 953 w 953"/>
                <a:gd name="T13" fmla="*/ 202 h 805"/>
                <a:gd name="T14" fmla="*/ 0 w 953"/>
                <a:gd name="T15" fmla="*/ 752 h 805"/>
                <a:gd name="T16" fmla="*/ 0 w 953"/>
                <a:gd name="T17" fmla="*/ 701 h 805"/>
                <a:gd name="T18" fmla="*/ 2 w 953"/>
                <a:gd name="T19" fmla="*/ 704 h 805"/>
                <a:gd name="T20" fmla="*/ 953 w 953"/>
                <a:gd name="T21" fmla="*/ 152 h 805"/>
                <a:gd name="T22" fmla="*/ 0 w 953"/>
                <a:gd name="T23" fmla="*/ 701 h 805"/>
                <a:gd name="T24" fmla="*/ 0 w 953"/>
                <a:gd name="T25" fmla="*/ 650 h 805"/>
                <a:gd name="T26" fmla="*/ 2 w 953"/>
                <a:gd name="T27" fmla="*/ 653 h 805"/>
                <a:gd name="T28" fmla="*/ 953 w 953"/>
                <a:gd name="T29" fmla="*/ 101 h 805"/>
                <a:gd name="T30" fmla="*/ 0 w 953"/>
                <a:gd name="T31" fmla="*/ 650 h 805"/>
                <a:gd name="T32" fmla="*/ 0 w 953"/>
                <a:gd name="T33" fmla="*/ 600 h 805"/>
                <a:gd name="T34" fmla="*/ 2 w 953"/>
                <a:gd name="T35" fmla="*/ 603 h 805"/>
                <a:gd name="T36" fmla="*/ 953 w 953"/>
                <a:gd name="T37" fmla="*/ 50 h 805"/>
                <a:gd name="T38" fmla="*/ 0 w 953"/>
                <a:gd name="T39" fmla="*/ 600 h 805"/>
                <a:gd name="T40" fmla="*/ 0 w 953"/>
                <a:gd name="T41" fmla="*/ 549 h 805"/>
                <a:gd name="T42" fmla="*/ 2 w 953"/>
                <a:gd name="T43" fmla="*/ 552 h 805"/>
                <a:gd name="T44" fmla="*/ 953 w 953"/>
                <a:gd name="T45" fmla="*/ 0 h 805"/>
                <a:gd name="T46" fmla="*/ 0 w 953"/>
                <a:gd name="T47" fmla="*/ 549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3" h="805">
                  <a:moveTo>
                    <a:pt x="953" y="253"/>
                  </a:moveTo>
                  <a:lnTo>
                    <a:pt x="2" y="805"/>
                  </a:lnTo>
                  <a:lnTo>
                    <a:pt x="0" y="802"/>
                  </a:lnTo>
                  <a:lnTo>
                    <a:pt x="953" y="253"/>
                  </a:lnTo>
                  <a:close/>
                  <a:moveTo>
                    <a:pt x="0" y="752"/>
                  </a:moveTo>
                  <a:lnTo>
                    <a:pt x="2" y="755"/>
                  </a:lnTo>
                  <a:lnTo>
                    <a:pt x="953" y="202"/>
                  </a:lnTo>
                  <a:lnTo>
                    <a:pt x="0" y="752"/>
                  </a:lnTo>
                  <a:close/>
                  <a:moveTo>
                    <a:pt x="0" y="701"/>
                  </a:moveTo>
                  <a:lnTo>
                    <a:pt x="2" y="704"/>
                  </a:lnTo>
                  <a:lnTo>
                    <a:pt x="953" y="152"/>
                  </a:lnTo>
                  <a:lnTo>
                    <a:pt x="0" y="701"/>
                  </a:lnTo>
                  <a:close/>
                  <a:moveTo>
                    <a:pt x="0" y="650"/>
                  </a:moveTo>
                  <a:lnTo>
                    <a:pt x="2" y="653"/>
                  </a:lnTo>
                  <a:lnTo>
                    <a:pt x="953" y="101"/>
                  </a:lnTo>
                  <a:lnTo>
                    <a:pt x="0" y="650"/>
                  </a:lnTo>
                  <a:close/>
                  <a:moveTo>
                    <a:pt x="0" y="600"/>
                  </a:moveTo>
                  <a:lnTo>
                    <a:pt x="2" y="603"/>
                  </a:lnTo>
                  <a:lnTo>
                    <a:pt x="953" y="50"/>
                  </a:lnTo>
                  <a:lnTo>
                    <a:pt x="0" y="600"/>
                  </a:lnTo>
                  <a:close/>
                  <a:moveTo>
                    <a:pt x="0" y="549"/>
                  </a:moveTo>
                  <a:lnTo>
                    <a:pt x="2" y="552"/>
                  </a:lnTo>
                  <a:lnTo>
                    <a:pt x="953" y="0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9" name="Freeform 729">
              <a:extLst>
                <a:ext uri="{FF2B5EF4-FFF2-40B4-BE49-F238E27FC236}">
                  <a16:creationId xmlns:a16="http://schemas.microsoft.com/office/drawing/2014/main" id="{CAEF705D-4E63-42EF-B8ED-EA3D09051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387" y="3188103"/>
              <a:ext cx="1254664" cy="1229426"/>
            </a:xfrm>
            <a:custGeom>
              <a:avLst/>
              <a:gdLst>
                <a:gd name="T0" fmla="*/ 0 w 1044"/>
                <a:gd name="T1" fmla="*/ 0 h 1023"/>
                <a:gd name="T2" fmla="*/ 0 w 1044"/>
                <a:gd name="T3" fmla="*/ 199 h 1023"/>
                <a:gd name="T4" fmla="*/ 0 w 1044"/>
                <a:gd name="T5" fmla="*/ 212 h 1023"/>
                <a:gd name="T6" fmla="*/ 0 w 1044"/>
                <a:gd name="T7" fmla="*/ 399 h 1023"/>
                <a:gd name="T8" fmla="*/ 0 w 1044"/>
                <a:gd name="T9" fmla="*/ 412 h 1023"/>
                <a:gd name="T10" fmla="*/ 0 w 1044"/>
                <a:gd name="T11" fmla="*/ 422 h 1023"/>
                <a:gd name="T12" fmla="*/ 1044 w 1044"/>
                <a:gd name="T13" fmla="*/ 1023 h 1023"/>
                <a:gd name="T14" fmla="*/ 1044 w 1044"/>
                <a:gd name="T15" fmla="*/ 1013 h 1023"/>
                <a:gd name="T16" fmla="*/ 1044 w 1044"/>
                <a:gd name="T17" fmla="*/ 1002 h 1023"/>
                <a:gd name="T18" fmla="*/ 1044 w 1044"/>
                <a:gd name="T19" fmla="*/ 814 h 1023"/>
                <a:gd name="T20" fmla="*/ 1044 w 1044"/>
                <a:gd name="T21" fmla="*/ 802 h 1023"/>
                <a:gd name="T22" fmla="*/ 1044 w 1044"/>
                <a:gd name="T23" fmla="*/ 601 h 1023"/>
                <a:gd name="T24" fmla="*/ 0 w 1044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23">
                  <a:moveTo>
                    <a:pt x="0" y="0"/>
                  </a:moveTo>
                  <a:lnTo>
                    <a:pt x="0" y="199"/>
                  </a:lnTo>
                  <a:lnTo>
                    <a:pt x="0" y="212"/>
                  </a:lnTo>
                  <a:lnTo>
                    <a:pt x="0" y="399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044" y="1023"/>
                  </a:lnTo>
                  <a:lnTo>
                    <a:pt x="1044" y="1013"/>
                  </a:lnTo>
                  <a:lnTo>
                    <a:pt x="1044" y="1002"/>
                  </a:lnTo>
                  <a:lnTo>
                    <a:pt x="1044" y="814"/>
                  </a:lnTo>
                  <a:lnTo>
                    <a:pt x="1044" y="802"/>
                  </a:lnTo>
                  <a:lnTo>
                    <a:pt x="1044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786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60" name="Group 8">
            <a:extLst>
              <a:ext uri="{FF2B5EF4-FFF2-40B4-BE49-F238E27FC236}">
                <a16:creationId xmlns:a16="http://schemas.microsoft.com/office/drawing/2014/main" id="{A5DEAA4E-3E7C-4E22-9598-13C809EA6AC9}"/>
              </a:ext>
            </a:extLst>
          </p:cNvPr>
          <p:cNvGrpSpPr/>
          <p:nvPr/>
        </p:nvGrpSpPr>
        <p:grpSpPr>
          <a:xfrm>
            <a:off x="10328031" y="2001502"/>
            <a:ext cx="1863969" cy="1581551"/>
            <a:chOff x="9406297" y="1975502"/>
            <a:chExt cx="1863969" cy="1581550"/>
          </a:xfrm>
        </p:grpSpPr>
        <p:sp>
          <p:nvSpPr>
            <p:cNvPr id="161" name="Freeform 686">
              <a:extLst>
                <a:ext uri="{FF2B5EF4-FFF2-40B4-BE49-F238E27FC236}">
                  <a16:creationId xmlns:a16="http://schemas.microsoft.com/office/drawing/2014/main" id="{24320EB5-01CD-4D8C-9121-F4A02657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297" y="2455014"/>
              <a:ext cx="1863969" cy="1076799"/>
            </a:xfrm>
            <a:custGeom>
              <a:avLst/>
              <a:gdLst>
                <a:gd name="T0" fmla="*/ 0 w 1551"/>
                <a:gd name="T1" fmla="*/ 294 h 896"/>
                <a:gd name="T2" fmla="*/ 506 w 1551"/>
                <a:gd name="T3" fmla="*/ 0 h 896"/>
                <a:gd name="T4" fmla="*/ 1551 w 1551"/>
                <a:gd name="T5" fmla="*/ 602 h 896"/>
                <a:gd name="T6" fmla="*/ 1044 w 1551"/>
                <a:gd name="T7" fmla="*/ 896 h 896"/>
                <a:gd name="T8" fmla="*/ 0 w 1551"/>
                <a:gd name="T9" fmla="*/ 2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96">
                  <a:moveTo>
                    <a:pt x="0" y="294"/>
                  </a:moveTo>
                  <a:lnTo>
                    <a:pt x="506" y="0"/>
                  </a:lnTo>
                  <a:lnTo>
                    <a:pt x="1551" y="602"/>
                  </a:lnTo>
                  <a:lnTo>
                    <a:pt x="1044" y="896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49D1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2" name="Freeform 704">
              <a:extLst>
                <a:ext uri="{FF2B5EF4-FFF2-40B4-BE49-F238E27FC236}">
                  <a16:creationId xmlns:a16="http://schemas.microsoft.com/office/drawing/2014/main" id="{2E6177F3-29E9-4CF0-A77D-AF526A1E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961" y="2755461"/>
              <a:ext cx="554023" cy="748712"/>
            </a:xfrm>
            <a:custGeom>
              <a:avLst/>
              <a:gdLst>
                <a:gd name="T0" fmla="*/ 0 w 461"/>
                <a:gd name="T1" fmla="*/ 268 h 623"/>
                <a:gd name="T2" fmla="*/ 0 w 461"/>
                <a:gd name="T3" fmla="*/ 468 h 623"/>
                <a:gd name="T4" fmla="*/ 0 w 461"/>
                <a:gd name="T5" fmla="*/ 482 h 623"/>
                <a:gd name="T6" fmla="*/ 0 w 461"/>
                <a:gd name="T7" fmla="*/ 623 h 623"/>
                <a:gd name="T8" fmla="*/ 461 w 461"/>
                <a:gd name="T9" fmla="*/ 357 h 623"/>
                <a:gd name="T10" fmla="*/ 461 w 461"/>
                <a:gd name="T11" fmla="*/ 214 h 623"/>
                <a:gd name="T12" fmla="*/ 461 w 461"/>
                <a:gd name="T13" fmla="*/ 200 h 623"/>
                <a:gd name="T14" fmla="*/ 461 w 461"/>
                <a:gd name="T15" fmla="*/ 0 h 623"/>
                <a:gd name="T16" fmla="*/ 0 w 461"/>
                <a:gd name="T17" fmla="*/ 26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623">
                  <a:moveTo>
                    <a:pt x="0" y="268"/>
                  </a:moveTo>
                  <a:lnTo>
                    <a:pt x="0" y="468"/>
                  </a:lnTo>
                  <a:lnTo>
                    <a:pt x="0" y="482"/>
                  </a:lnTo>
                  <a:lnTo>
                    <a:pt x="0" y="623"/>
                  </a:lnTo>
                  <a:lnTo>
                    <a:pt x="461" y="357"/>
                  </a:lnTo>
                  <a:lnTo>
                    <a:pt x="461" y="214"/>
                  </a:lnTo>
                  <a:lnTo>
                    <a:pt x="461" y="200"/>
                  </a:lnTo>
                  <a:lnTo>
                    <a:pt x="461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3" name="Freeform 708">
              <a:extLst>
                <a:ext uri="{FF2B5EF4-FFF2-40B4-BE49-F238E27FC236}">
                  <a16:creationId xmlns:a16="http://schemas.microsoft.com/office/drawing/2014/main" id="{302CE277-D3ED-4848-8498-49898503C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297" y="1975502"/>
              <a:ext cx="1863969" cy="1076799"/>
            </a:xfrm>
            <a:custGeom>
              <a:avLst/>
              <a:gdLst>
                <a:gd name="T0" fmla="*/ 0 w 1551"/>
                <a:gd name="T1" fmla="*/ 293 h 896"/>
                <a:gd name="T2" fmla="*/ 506 w 1551"/>
                <a:gd name="T3" fmla="*/ 0 h 896"/>
                <a:gd name="T4" fmla="*/ 1551 w 1551"/>
                <a:gd name="T5" fmla="*/ 602 h 896"/>
                <a:gd name="T6" fmla="*/ 1044 w 1551"/>
                <a:gd name="T7" fmla="*/ 896 h 896"/>
                <a:gd name="T8" fmla="*/ 0 w 1551"/>
                <a:gd name="T9" fmla="*/ 29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96">
                  <a:moveTo>
                    <a:pt x="0" y="293"/>
                  </a:moveTo>
                  <a:lnTo>
                    <a:pt x="506" y="0"/>
                  </a:lnTo>
                  <a:lnTo>
                    <a:pt x="1551" y="602"/>
                  </a:lnTo>
                  <a:lnTo>
                    <a:pt x="1044" y="89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F49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4" name="Freeform 712">
              <a:extLst>
                <a:ext uri="{FF2B5EF4-FFF2-40B4-BE49-F238E27FC236}">
                  <a16:creationId xmlns:a16="http://schemas.microsoft.com/office/drawing/2014/main" id="{D82665E7-0385-4227-9CC0-D062DF162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961" y="2698977"/>
              <a:ext cx="609305" cy="858075"/>
            </a:xfrm>
            <a:custGeom>
              <a:avLst/>
              <a:gdLst>
                <a:gd name="T0" fmla="*/ 507 w 507"/>
                <a:gd name="T1" fmla="*/ 0 h 714"/>
                <a:gd name="T2" fmla="*/ 507 w 507"/>
                <a:gd name="T3" fmla="*/ 0 h 714"/>
                <a:gd name="T4" fmla="*/ 0 w 507"/>
                <a:gd name="T5" fmla="*/ 294 h 714"/>
                <a:gd name="T6" fmla="*/ 0 w 507"/>
                <a:gd name="T7" fmla="*/ 294 h 714"/>
                <a:gd name="T8" fmla="*/ 0 w 507"/>
                <a:gd name="T9" fmla="*/ 493 h 714"/>
                <a:gd name="T10" fmla="*/ 0 w 507"/>
                <a:gd name="T11" fmla="*/ 529 h 714"/>
                <a:gd name="T12" fmla="*/ 0 w 507"/>
                <a:gd name="T13" fmla="*/ 693 h 714"/>
                <a:gd name="T14" fmla="*/ 0 w 507"/>
                <a:gd name="T15" fmla="*/ 706 h 714"/>
                <a:gd name="T16" fmla="*/ 0 w 507"/>
                <a:gd name="T17" fmla="*/ 714 h 714"/>
                <a:gd name="T18" fmla="*/ 0 w 507"/>
                <a:gd name="T19" fmla="*/ 714 h 714"/>
                <a:gd name="T20" fmla="*/ 507 w 507"/>
                <a:gd name="T21" fmla="*/ 422 h 714"/>
                <a:gd name="T22" fmla="*/ 507 w 507"/>
                <a:gd name="T23" fmla="*/ 399 h 714"/>
                <a:gd name="T24" fmla="*/ 487 w 507"/>
                <a:gd name="T25" fmla="*/ 410 h 714"/>
                <a:gd name="T26" fmla="*/ 18 w 507"/>
                <a:gd name="T27" fmla="*/ 681 h 714"/>
                <a:gd name="T28" fmla="*/ 18 w 507"/>
                <a:gd name="T29" fmla="*/ 503 h 714"/>
                <a:gd name="T30" fmla="*/ 18 w 507"/>
                <a:gd name="T31" fmla="*/ 482 h 714"/>
                <a:gd name="T32" fmla="*/ 18 w 507"/>
                <a:gd name="T33" fmla="*/ 304 h 714"/>
                <a:gd name="T34" fmla="*/ 507 w 507"/>
                <a:gd name="T35" fmla="*/ 23 h 714"/>
                <a:gd name="T36" fmla="*/ 507 w 507"/>
                <a:gd name="T3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714">
                  <a:moveTo>
                    <a:pt x="507" y="0"/>
                  </a:moveTo>
                  <a:lnTo>
                    <a:pt x="507" y="0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493"/>
                  </a:lnTo>
                  <a:lnTo>
                    <a:pt x="0" y="529"/>
                  </a:lnTo>
                  <a:lnTo>
                    <a:pt x="0" y="693"/>
                  </a:lnTo>
                  <a:lnTo>
                    <a:pt x="0" y="706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507" y="422"/>
                  </a:lnTo>
                  <a:lnTo>
                    <a:pt x="507" y="399"/>
                  </a:lnTo>
                  <a:lnTo>
                    <a:pt x="487" y="410"/>
                  </a:lnTo>
                  <a:lnTo>
                    <a:pt x="18" y="681"/>
                  </a:lnTo>
                  <a:lnTo>
                    <a:pt x="18" y="503"/>
                  </a:lnTo>
                  <a:lnTo>
                    <a:pt x="18" y="482"/>
                  </a:lnTo>
                  <a:lnTo>
                    <a:pt x="18" y="304"/>
                  </a:lnTo>
                  <a:lnTo>
                    <a:pt x="507" y="2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49D15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5" name="Freeform 718">
              <a:extLst>
                <a:ext uri="{FF2B5EF4-FFF2-40B4-BE49-F238E27FC236}">
                  <a16:creationId xmlns:a16="http://schemas.microsoft.com/office/drawing/2014/main" id="{3AEFFE48-1C61-476D-9687-4FB325F51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0189" y="2816752"/>
              <a:ext cx="534794" cy="615314"/>
            </a:xfrm>
            <a:custGeom>
              <a:avLst/>
              <a:gdLst>
                <a:gd name="T0" fmla="*/ 0 w 445"/>
                <a:gd name="T1" fmla="*/ 510 h 512"/>
                <a:gd name="T2" fmla="*/ 445 w 445"/>
                <a:gd name="T3" fmla="*/ 253 h 512"/>
                <a:gd name="T4" fmla="*/ 2 w 445"/>
                <a:gd name="T5" fmla="*/ 512 h 512"/>
                <a:gd name="T6" fmla="*/ 0 w 445"/>
                <a:gd name="T7" fmla="*/ 510 h 512"/>
                <a:gd name="T8" fmla="*/ 445 w 445"/>
                <a:gd name="T9" fmla="*/ 0 h 512"/>
                <a:gd name="T10" fmla="*/ 0 w 445"/>
                <a:gd name="T11" fmla="*/ 255 h 512"/>
                <a:gd name="T12" fmla="*/ 2 w 445"/>
                <a:gd name="T13" fmla="*/ 258 h 512"/>
                <a:gd name="T14" fmla="*/ 445 w 445"/>
                <a:gd name="T15" fmla="*/ 0 h 512"/>
                <a:gd name="T16" fmla="*/ 2 w 445"/>
                <a:gd name="T17" fmla="*/ 461 h 512"/>
                <a:gd name="T18" fmla="*/ 445 w 445"/>
                <a:gd name="T19" fmla="*/ 203 h 512"/>
                <a:gd name="T20" fmla="*/ 0 w 445"/>
                <a:gd name="T21" fmla="*/ 458 h 512"/>
                <a:gd name="T22" fmla="*/ 2 w 445"/>
                <a:gd name="T23" fmla="*/ 461 h 512"/>
                <a:gd name="T24" fmla="*/ 2 w 445"/>
                <a:gd name="T25" fmla="*/ 410 h 512"/>
                <a:gd name="T26" fmla="*/ 445 w 445"/>
                <a:gd name="T27" fmla="*/ 152 h 512"/>
                <a:gd name="T28" fmla="*/ 0 w 445"/>
                <a:gd name="T29" fmla="*/ 407 h 512"/>
                <a:gd name="T30" fmla="*/ 2 w 445"/>
                <a:gd name="T31" fmla="*/ 410 h 512"/>
                <a:gd name="T32" fmla="*/ 2 w 445"/>
                <a:gd name="T33" fmla="*/ 309 h 512"/>
                <a:gd name="T34" fmla="*/ 445 w 445"/>
                <a:gd name="T35" fmla="*/ 51 h 512"/>
                <a:gd name="T36" fmla="*/ 0 w 445"/>
                <a:gd name="T37" fmla="*/ 306 h 512"/>
                <a:gd name="T38" fmla="*/ 2 w 445"/>
                <a:gd name="T39" fmla="*/ 309 h 512"/>
                <a:gd name="T40" fmla="*/ 2 w 445"/>
                <a:gd name="T41" fmla="*/ 360 h 512"/>
                <a:gd name="T42" fmla="*/ 445 w 445"/>
                <a:gd name="T43" fmla="*/ 101 h 512"/>
                <a:gd name="T44" fmla="*/ 0 w 445"/>
                <a:gd name="T45" fmla="*/ 356 h 512"/>
                <a:gd name="T46" fmla="*/ 2 w 445"/>
                <a:gd name="T47" fmla="*/ 3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512">
                  <a:moveTo>
                    <a:pt x="0" y="510"/>
                  </a:moveTo>
                  <a:lnTo>
                    <a:pt x="445" y="253"/>
                  </a:lnTo>
                  <a:lnTo>
                    <a:pt x="2" y="512"/>
                  </a:lnTo>
                  <a:lnTo>
                    <a:pt x="0" y="510"/>
                  </a:lnTo>
                  <a:close/>
                  <a:moveTo>
                    <a:pt x="445" y="0"/>
                  </a:moveTo>
                  <a:lnTo>
                    <a:pt x="0" y="255"/>
                  </a:lnTo>
                  <a:lnTo>
                    <a:pt x="2" y="258"/>
                  </a:lnTo>
                  <a:lnTo>
                    <a:pt x="445" y="0"/>
                  </a:lnTo>
                  <a:close/>
                  <a:moveTo>
                    <a:pt x="2" y="461"/>
                  </a:moveTo>
                  <a:lnTo>
                    <a:pt x="445" y="203"/>
                  </a:lnTo>
                  <a:lnTo>
                    <a:pt x="0" y="458"/>
                  </a:lnTo>
                  <a:lnTo>
                    <a:pt x="2" y="461"/>
                  </a:lnTo>
                  <a:close/>
                  <a:moveTo>
                    <a:pt x="2" y="410"/>
                  </a:moveTo>
                  <a:lnTo>
                    <a:pt x="445" y="152"/>
                  </a:lnTo>
                  <a:lnTo>
                    <a:pt x="0" y="407"/>
                  </a:lnTo>
                  <a:lnTo>
                    <a:pt x="2" y="410"/>
                  </a:lnTo>
                  <a:close/>
                  <a:moveTo>
                    <a:pt x="2" y="309"/>
                  </a:moveTo>
                  <a:lnTo>
                    <a:pt x="445" y="51"/>
                  </a:lnTo>
                  <a:lnTo>
                    <a:pt x="0" y="306"/>
                  </a:lnTo>
                  <a:lnTo>
                    <a:pt x="2" y="309"/>
                  </a:lnTo>
                  <a:close/>
                  <a:moveTo>
                    <a:pt x="2" y="360"/>
                  </a:moveTo>
                  <a:lnTo>
                    <a:pt x="445" y="101"/>
                  </a:lnTo>
                  <a:lnTo>
                    <a:pt x="0" y="356"/>
                  </a:lnTo>
                  <a:lnTo>
                    <a:pt x="2" y="360"/>
                  </a:ln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6" name="Freeform 731">
              <a:extLst>
                <a:ext uri="{FF2B5EF4-FFF2-40B4-BE49-F238E27FC236}">
                  <a16:creationId xmlns:a16="http://schemas.microsoft.com/office/drawing/2014/main" id="{DAC42BE2-EB0D-4D31-AEFF-301C1209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297" y="2327625"/>
              <a:ext cx="1254664" cy="1229426"/>
            </a:xfrm>
            <a:custGeom>
              <a:avLst/>
              <a:gdLst>
                <a:gd name="T0" fmla="*/ 0 w 1044"/>
                <a:gd name="T1" fmla="*/ 0 h 1023"/>
                <a:gd name="T2" fmla="*/ 0 w 1044"/>
                <a:gd name="T3" fmla="*/ 201 h 1023"/>
                <a:gd name="T4" fmla="*/ 0 w 1044"/>
                <a:gd name="T5" fmla="*/ 237 h 1023"/>
                <a:gd name="T6" fmla="*/ 0 w 1044"/>
                <a:gd name="T7" fmla="*/ 400 h 1023"/>
                <a:gd name="T8" fmla="*/ 0 w 1044"/>
                <a:gd name="T9" fmla="*/ 412 h 1023"/>
                <a:gd name="T10" fmla="*/ 0 w 1044"/>
                <a:gd name="T11" fmla="*/ 422 h 1023"/>
                <a:gd name="T12" fmla="*/ 1044 w 1044"/>
                <a:gd name="T13" fmla="*/ 1023 h 1023"/>
                <a:gd name="T14" fmla="*/ 1044 w 1044"/>
                <a:gd name="T15" fmla="*/ 1015 h 1023"/>
                <a:gd name="T16" fmla="*/ 1044 w 1044"/>
                <a:gd name="T17" fmla="*/ 1002 h 1023"/>
                <a:gd name="T18" fmla="*/ 1044 w 1044"/>
                <a:gd name="T19" fmla="*/ 838 h 1023"/>
                <a:gd name="T20" fmla="*/ 1044 w 1044"/>
                <a:gd name="T21" fmla="*/ 802 h 1023"/>
                <a:gd name="T22" fmla="*/ 1044 w 1044"/>
                <a:gd name="T23" fmla="*/ 603 h 1023"/>
                <a:gd name="T24" fmla="*/ 0 w 1044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23">
                  <a:moveTo>
                    <a:pt x="0" y="0"/>
                  </a:moveTo>
                  <a:lnTo>
                    <a:pt x="0" y="201"/>
                  </a:lnTo>
                  <a:lnTo>
                    <a:pt x="0" y="237"/>
                  </a:lnTo>
                  <a:lnTo>
                    <a:pt x="0" y="40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044" y="1023"/>
                  </a:lnTo>
                  <a:lnTo>
                    <a:pt x="1044" y="1015"/>
                  </a:lnTo>
                  <a:lnTo>
                    <a:pt x="1044" y="1002"/>
                  </a:lnTo>
                  <a:lnTo>
                    <a:pt x="1044" y="838"/>
                  </a:lnTo>
                  <a:lnTo>
                    <a:pt x="1044" y="802"/>
                  </a:lnTo>
                  <a:lnTo>
                    <a:pt x="1044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D1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67" name="Freeform 29">
            <a:extLst>
              <a:ext uri="{FF2B5EF4-FFF2-40B4-BE49-F238E27FC236}">
                <a16:creationId xmlns:a16="http://schemas.microsoft.com/office/drawing/2014/main" id="{A5172CA2-B81A-43FA-8A4E-010498D7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398" y="2203558"/>
            <a:ext cx="369947" cy="381691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68" name="Freeform 97">
            <a:extLst>
              <a:ext uri="{FF2B5EF4-FFF2-40B4-BE49-F238E27FC236}">
                <a16:creationId xmlns:a16="http://schemas.microsoft.com/office/drawing/2014/main" id="{A4180AE7-7C86-4377-98B6-5F1E9B00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647" y="3080621"/>
            <a:ext cx="413985" cy="355267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69" name="Freeform 101">
            <a:extLst>
              <a:ext uri="{FF2B5EF4-FFF2-40B4-BE49-F238E27FC236}">
                <a16:creationId xmlns:a16="http://schemas.microsoft.com/office/drawing/2014/main" id="{73BB5590-CB4A-4073-834B-CC9CEC22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183" y="4859521"/>
            <a:ext cx="413987" cy="317097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70" name="Freeform 149">
            <a:extLst>
              <a:ext uri="{FF2B5EF4-FFF2-40B4-BE49-F238E27FC236}">
                <a16:creationId xmlns:a16="http://schemas.microsoft.com/office/drawing/2014/main" id="{110E5D09-EF0C-45B8-8AFD-D9133371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092" y="3932878"/>
            <a:ext cx="302415" cy="411051"/>
          </a:xfrm>
          <a:custGeom>
            <a:avLst/>
            <a:gdLst>
              <a:gd name="T0" fmla="*/ 47616 w 364"/>
              <a:gd name="T1" fmla="*/ 213771 h 498"/>
              <a:gd name="T2" fmla="*/ 47616 w 364"/>
              <a:gd name="T3" fmla="*/ 213771 h 498"/>
              <a:gd name="T4" fmla="*/ 79061 w 364"/>
              <a:gd name="T5" fmla="*/ 221804 h 498"/>
              <a:gd name="T6" fmla="*/ 111404 w 364"/>
              <a:gd name="T7" fmla="*/ 213771 h 498"/>
              <a:gd name="T8" fmla="*/ 111404 w 364"/>
              <a:gd name="T9" fmla="*/ 190117 h 498"/>
              <a:gd name="T10" fmla="*/ 47616 w 364"/>
              <a:gd name="T11" fmla="*/ 190117 h 498"/>
              <a:gd name="T12" fmla="*/ 47616 w 364"/>
              <a:gd name="T13" fmla="*/ 213771 h 498"/>
              <a:gd name="T14" fmla="*/ 111404 w 364"/>
              <a:gd name="T15" fmla="*/ 178514 h 498"/>
              <a:gd name="T16" fmla="*/ 111404 w 364"/>
              <a:gd name="T17" fmla="*/ 178514 h 498"/>
              <a:gd name="T18" fmla="*/ 159020 w 364"/>
              <a:gd name="T19" fmla="*/ 67389 h 498"/>
              <a:gd name="T20" fmla="*/ 79061 w 364"/>
              <a:gd name="T21" fmla="*/ 0 h 498"/>
              <a:gd name="T22" fmla="*/ 0 w 364"/>
              <a:gd name="T23" fmla="*/ 67389 h 498"/>
              <a:gd name="T24" fmla="*/ 47616 w 364"/>
              <a:gd name="T25" fmla="*/ 178514 h 498"/>
              <a:gd name="T26" fmla="*/ 111404 w 364"/>
              <a:gd name="T27" fmla="*/ 178514 h 498"/>
              <a:gd name="T28" fmla="*/ 23808 w 364"/>
              <a:gd name="T29" fmla="*/ 67389 h 498"/>
              <a:gd name="T30" fmla="*/ 23808 w 364"/>
              <a:gd name="T31" fmla="*/ 67389 h 498"/>
              <a:gd name="T32" fmla="*/ 79061 w 364"/>
              <a:gd name="T33" fmla="*/ 23653 h 498"/>
              <a:gd name="T34" fmla="*/ 135212 w 364"/>
              <a:gd name="T35" fmla="*/ 67389 h 498"/>
              <a:gd name="T36" fmla="*/ 115447 w 364"/>
              <a:gd name="T37" fmla="*/ 111125 h 498"/>
              <a:gd name="T38" fmla="*/ 87147 w 364"/>
              <a:gd name="T39" fmla="*/ 158431 h 498"/>
              <a:gd name="T40" fmla="*/ 71424 w 364"/>
              <a:gd name="T41" fmla="*/ 158431 h 498"/>
              <a:gd name="T42" fmla="*/ 43573 w 364"/>
              <a:gd name="T43" fmla="*/ 111125 h 498"/>
              <a:gd name="T44" fmla="*/ 23808 w 364"/>
              <a:gd name="T45" fmla="*/ 6738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71" name="Rectangle 189">
            <a:extLst>
              <a:ext uri="{FF2B5EF4-FFF2-40B4-BE49-F238E27FC236}">
                <a16:creationId xmlns:a16="http://schemas.microsoft.com/office/drawing/2014/main" id="{A29A3027-D8CD-4E05-A53D-4734D5DCC568}"/>
              </a:ext>
            </a:extLst>
          </p:cNvPr>
          <p:cNvSpPr/>
          <p:nvPr/>
        </p:nvSpPr>
        <p:spPr>
          <a:xfrm>
            <a:off x="7345263" y="2053904"/>
            <a:ext cx="2300087" cy="7117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EG" altLang="zh-CN" sz="3600" b="1" dirty="0">
                <a:solidFill>
                  <a:prstClr val="white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الاهداف</a:t>
            </a:r>
            <a:endParaRPr lang="en-US" sz="3600" b="1" dirty="0">
              <a:solidFill>
                <a:prstClr val="white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172" name="Rectangle 190">
            <a:hlinkClick r:id="rId9" action="ppaction://hlinksldjump"/>
            <a:extLst>
              <a:ext uri="{FF2B5EF4-FFF2-40B4-BE49-F238E27FC236}">
                <a16:creationId xmlns:a16="http://schemas.microsoft.com/office/drawing/2014/main" id="{36486FEB-5B52-41C4-8ABD-8D04FB7DEE42}"/>
              </a:ext>
            </a:extLst>
          </p:cNvPr>
          <p:cNvSpPr/>
          <p:nvPr/>
        </p:nvSpPr>
        <p:spPr>
          <a:xfrm>
            <a:off x="7319670" y="3077099"/>
            <a:ext cx="1922984" cy="43646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20000"/>
              </a:lnSpc>
            </a:pPr>
            <a:r>
              <a:rPr lang="ar-EG" altLang="zh-CN" sz="2000" b="1" dirty="0">
                <a:solidFill>
                  <a:prstClr val="white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الأهدف المعرفية</a:t>
            </a:r>
            <a:endParaRPr lang="en-US" sz="2000" b="1" dirty="0">
              <a:solidFill>
                <a:prstClr val="white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173" name="Rectangle 191">
            <a:hlinkClick r:id="rId8" action="ppaction://hlinksldjump"/>
            <a:extLst>
              <a:ext uri="{FF2B5EF4-FFF2-40B4-BE49-F238E27FC236}">
                <a16:creationId xmlns:a16="http://schemas.microsoft.com/office/drawing/2014/main" id="{4C8DCA4C-6DF9-4AD6-A4DC-A73FEA8FEF26}"/>
              </a:ext>
            </a:extLst>
          </p:cNvPr>
          <p:cNvSpPr/>
          <p:nvPr/>
        </p:nvSpPr>
        <p:spPr>
          <a:xfrm>
            <a:off x="7207048" y="3938583"/>
            <a:ext cx="1942003" cy="43646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ar-EG" sz="2000" b="1" dirty="0">
                <a:solidFill>
                  <a:prstClr val="white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الأهداف المهارية</a:t>
            </a:r>
            <a:endParaRPr lang="en-US" sz="2000" b="1" dirty="0">
              <a:solidFill>
                <a:prstClr val="white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174" name="Rectangle 192">
            <a:hlinkClick r:id="rId7" action="ppaction://hlinksldjump"/>
            <a:extLst>
              <a:ext uri="{FF2B5EF4-FFF2-40B4-BE49-F238E27FC236}">
                <a16:creationId xmlns:a16="http://schemas.microsoft.com/office/drawing/2014/main" id="{25B28AC1-4F7E-4560-8098-CE03E5B2FEA2}"/>
              </a:ext>
            </a:extLst>
          </p:cNvPr>
          <p:cNvSpPr/>
          <p:nvPr/>
        </p:nvSpPr>
        <p:spPr>
          <a:xfrm>
            <a:off x="6886519" y="4824291"/>
            <a:ext cx="2068521" cy="4020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ar-EG" b="1" dirty="0">
                <a:solidFill>
                  <a:prstClr val="white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الاهداف الوجدانية</a:t>
            </a:r>
            <a:endParaRPr lang="en-US" b="1" dirty="0">
              <a:solidFill>
                <a:prstClr val="white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75" name="Group 5">
            <a:extLst>
              <a:ext uri="{FF2B5EF4-FFF2-40B4-BE49-F238E27FC236}">
                <a16:creationId xmlns:a16="http://schemas.microsoft.com/office/drawing/2014/main" id="{8A6088D6-57A0-4CF5-8596-18E9498C7D0E}"/>
              </a:ext>
            </a:extLst>
          </p:cNvPr>
          <p:cNvGrpSpPr/>
          <p:nvPr/>
        </p:nvGrpSpPr>
        <p:grpSpPr>
          <a:xfrm>
            <a:off x="248476" y="3043419"/>
            <a:ext cx="5072921" cy="1723420"/>
            <a:chOff x="990600" y="3853667"/>
            <a:chExt cx="5072921" cy="1723420"/>
          </a:xfrm>
        </p:grpSpPr>
        <p:sp>
          <p:nvSpPr>
            <p:cNvPr id="176" name="Freeform 5">
              <a:extLst>
                <a:ext uri="{FF2B5EF4-FFF2-40B4-BE49-F238E27FC236}">
                  <a16:creationId xmlns:a16="http://schemas.microsoft.com/office/drawing/2014/main" id="{DE1AF1B1-1BFD-4D7F-AD14-F51AD8AE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" y="5374919"/>
              <a:ext cx="5060441" cy="202168"/>
            </a:xfrm>
            <a:custGeom>
              <a:avLst/>
              <a:gdLst>
                <a:gd name="T0" fmla="*/ 4054 w 4136"/>
                <a:gd name="T1" fmla="*/ 0 h 165"/>
                <a:gd name="T2" fmla="*/ 3007 w 4136"/>
                <a:gd name="T3" fmla="*/ 0 h 165"/>
                <a:gd name="T4" fmla="*/ 2995 w 4136"/>
                <a:gd name="T5" fmla="*/ 28 h 165"/>
                <a:gd name="T6" fmla="*/ 2979 w 4136"/>
                <a:gd name="T7" fmla="*/ 30 h 165"/>
                <a:gd name="T8" fmla="*/ 2920 w 4136"/>
                <a:gd name="T9" fmla="*/ 13 h 165"/>
                <a:gd name="T10" fmla="*/ 2910 w 4136"/>
                <a:gd name="T11" fmla="*/ 75 h 165"/>
                <a:gd name="T12" fmla="*/ 2904 w 4136"/>
                <a:gd name="T13" fmla="*/ 74 h 165"/>
                <a:gd name="T14" fmla="*/ 2893 w 4136"/>
                <a:gd name="T15" fmla="*/ 0 h 165"/>
                <a:gd name="T16" fmla="*/ 2144 w 4136"/>
                <a:gd name="T17" fmla="*/ 0 h 165"/>
                <a:gd name="T18" fmla="*/ 2132 w 4136"/>
                <a:gd name="T19" fmla="*/ 36 h 165"/>
                <a:gd name="T20" fmla="*/ 2116 w 4136"/>
                <a:gd name="T21" fmla="*/ 38 h 165"/>
                <a:gd name="T22" fmla="*/ 2057 w 4136"/>
                <a:gd name="T23" fmla="*/ 21 h 165"/>
                <a:gd name="T24" fmla="*/ 2047 w 4136"/>
                <a:gd name="T25" fmla="*/ 83 h 165"/>
                <a:gd name="T26" fmla="*/ 2041 w 4136"/>
                <a:gd name="T27" fmla="*/ 82 h 165"/>
                <a:gd name="T28" fmla="*/ 2033 w 4136"/>
                <a:gd name="T29" fmla="*/ 0 h 165"/>
                <a:gd name="T30" fmla="*/ 1192 w 4136"/>
                <a:gd name="T31" fmla="*/ 0 h 165"/>
                <a:gd name="T32" fmla="*/ 1180 w 4136"/>
                <a:gd name="T33" fmla="*/ 36 h 165"/>
                <a:gd name="T34" fmla="*/ 1164 w 4136"/>
                <a:gd name="T35" fmla="*/ 38 h 165"/>
                <a:gd name="T36" fmla="*/ 1105 w 4136"/>
                <a:gd name="T37" fmla="*/ 21 h 165"/>
                <a:gd name="T38" fmla="*/ 1095 w 4136"/>
                <a:gd name="T39" fmla="*/ 83 h 165"/>
                <a:gd name="T40" fmla="*/ 1090 w 4136"/>
                <a:gd name="T41" fmla="*/ 82 h 165"/>
                <a:gd name="T42" fmla="*/ 1081 w 4136"/>
                <a:gd name="T43" fmla="*/ 0 h 165"/>
                <a:gd name="T44" fmla="*/ 996 w 4136"/>
                <a:gd name="T45" fmla="*/ 0 h 165"/>
                <a:gd name="T46" fmla="*/ 908 w 4136"/>
                <a:gd name="T47" fmla="*/ 73 h 165"/>
                <a:gd name="T48" fmla="*/ 50 w 4136"/>
                <a:gd name="T49" fmla="*/ 92 h 165"/>
                <a:gd name="T50" fmla="*/ 160 w 4136"/>
                <a:gd name="T51" fmla="*/ 0 h 165"/>
                <a:gd name="T52" fmla="*/ 81 w 4136"/>
                <a:gd name="T53" fmla="*/ 0 h 165"/>
                <a:gd name="T54" fmla="*/ 0 w 4136"/>
                <a:gd name="T55" fmla="*/ 82 h 165"/>
                <a:gd name="T56" fmla="*/ 0 w 4136"/>
                <a:gd name="T57" fmla="*/ 84 h 165"/>
                <a:gd name="T58" fmla="*/ 81 w 4136"/>
                <a:gd name="T59" fmla="*/ 165 h 165"/>
                <a:gd name="T60" fmla="*/ 4054 w 4136"/>
                <a:gd name="T61" fmla="*/ 165 h 165"/>
                <a:gd name="T62" fmla="*/ 4136 w 4136"/>
                <a:gd name="T63" fmla="*/ 84 h 165"/>
                <a:gd name="T64" fmla="*/ 4136 w 4136"/>
                <a:gd name="T65" fmla="*/ 82 h 165"/>
                <a:gd name="T66" fmla="*/ 4054 w 4136"/>
                <a:gd name="T6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36" h="165">
                  <a:moveTo>
                    <a:pt x="4054" y="0"/>
                  </a:moveTo>
                  <a:cubicBezTo>
                    <a:pt x="3007" y="0"/>
                    <a:pt x="3007" y="0"/>
                    <a:pt x="3007" y="0"/>
                  </a:cubicBezTo>
                  <a:cubicBezTo>
                    <a:pt x="3007" y="14"/>
                    <a:pt x="3004" y="26"/>
                    <a:pt x="2995" y="28"/>
                  </a:cubicBezTo>
                  <a:cubicBezTo>
                    <a:pt x="2990" y="30"/>
                    <a:pt x="2985" y="30"/>
                    <a:pt x="2979" y="30"/>
                  </a:cubicBezTo>
                  <a:cubicBezTo>
                    <a:pt x="2951" y="30"/>
                    <a:pt x="2920" y="13"/>
                    <a:pt x="2920" y="13"/>
                  </a:cubicBezTo>
                  <a:cubicBezTo>
                    <a:pt x="2920" y="13"/>
                    <a:pt x="2948" y="75"/>
                    <a:pt x="2910" y="75"/>
                  </a:cubicBezTo>
                  <a:cubicBezTo>
                    <a:pt x="2908" y="75"/>
                    <a:pt x="2906" y="75"/>
                    <a:pt x="2904" y="74"/>
                  </a:cubicBezTo>
                  <a:cubicBezTo>
                    <a:pt x="2873" y="70"/>
                    <a:pt x="2883" y="27"/>
                    <a:pt x="2893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145" y="18"/>
                    <a:pt x="2143" y="33"/>
                    <a:pt x="2132" y="36"/>
                  </a:cubicBezTo>
                  <a:cubicBezTo>
                    <a:pt x="2127" y="38"/>
                    <a:pt x="2122" y="38"/>
                    <a:pt x="2116" y="38"/>
                  </a:cubicBezTo>
                  <a:cubicBezTo>
                    <a:pt x="2088" y="38"/>
                    <a:pt x="2057" y="21"/>
                    <a:pt x="2057" y="21"/>
                  </a:cubicBezTo>
                  <a:cubicBezTo>
                    <a:pt x="2057" y="21"/>
                    <a:pt x="2085" y="83"/>
                    <a:pt x="2047" y="83"/>
                  </a:cubicBezTo>
                  <a:cubicBezTo>
                    <a:pt x="2045" y="83"/>
                    <a:pt x="2043" y="83"/>
                    <a:pt x="2041" y="82"/>
                  </a:cubicBezTo>
                  <a:cubicBezTo>
                    <a:pt x="2007" y="78"/>
                    <a:pt x="2023" y="26"/>
                    <a:pt x="2033" y="0"/>
                  </a:cubicBezTo>
                  <a:cubicBezTo>
                    <a:pt x="1192" y="0"/>
                    <a:pt x="1192" y="0"/>
                    <a:pt x="1192" y="0"/>
                  </a:cubicBezTo>
                  <a:cubicBezTo>
                    <a:pt x="1193" y="18"/>
                    <a:pt x="1191" y="33"/>
                    <a:pt x="1180" y="36"/>
                  </a:cubicBezTo>
                  <a:cubicBezTo>
                    <a:pt x="1175" y="38"/>
                    <a:pt x="1170" y="38"/>
                    <a:pt x="1164" y="38"/>
                  </a:cubicBezTo>
                  <a:cubicBezTo>
                    <a:pt x="1136" y="38"/>
                    <a:pt x="1105" y="21"/>
                    <a:pt x="1105" y="21"/>
                  </a:cubicBezTo>
                  <a:cubicBezTo>
                    <a:pt x="1105" y="21"/>
                    <a:pt x="1133" y="83"/>
                    <a:pt x="1095" y="83"/>
                  </a:cubicBezTo>
                  <a:cubicBezTo>
                    <a:pt x="1093" y="83"/>
                    <a:pt x="1092" y="83"/>
                    <a:pt x="1090" y="82"/>
                  </a:cubicBezTo>
                  <a:cubicBezTo>
                    <a:pt x="1055" y="78"/>
                    <a:pt x="1071" y="26"/>
                    <a:pt x="1081" y="0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908" y="73"/>
                    <a:pt x="908" y="73"/>
                    <a:pt x="908" y="73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29"/>
                    <a:pt x="36" y="165"/>
                    <a:pt x="81" y="165"/>
                  </a:cubicBezTo>
                  <a:cubicBezTo>
                    <a:pt x="4054" y="165"/>
                    <a:pt x="4054" y="165"/>
                    <a:pt x="4054" y="165"/>
                  </a:cubicBezTo>
                  <a:cubicBezTo>
                    <a:pt x="4099" y="165"/>
                    <a:pt x="4136" y="129"/>
                    <a:pt x="4136" y="84"/>
                  </a:cubicBezTo>
                  <a:cubicBezTo>
                    <a:pt x="4136" y="82"/>
                    <a:pt x="4136" y="82"/>
                    <a:pt x="4136" y="82"/>
                  </a:cubicBezTo>
                  <a:cubicBezTo>
                    <a:pt x="4136" y="37"/>
                    <a:pt x="4099" y="0"/>
                    <a:pt x="4054" y="0"/>
                  </a:cubicBezTo>
                </a:path>
              </a:pathLst>
            </a:custGeom>
            <a:solidFill>
              <a:srgbClr val="44546A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7" name="Freeform 6">
              <a:extLst>
                <a:ext uri="{FF2B5EF4-FFF2-40B4-BE49-F238E27FC236}">
                  <a16:creationId xmlns:a16="http://schemas.microsoft.com/office/drawing/2014/main" id="{765CA98B-F3E4-4BB4-AE8A-C025D3AA4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69" y="4702273"/>
              <a:ext cx="227127" cy="323219"/>
            </a:xfrm>
            <a:custGeom>
              <a:avLst/>
              <a:gdLst>
                <a:gd name="T0" fmla="*/ 21 w 186"/>
                <a:gd name="T1" fmla="*/ 0 h 264"/>
                <a:gd name="T2" fmla="*/ 0 w 186"/>
                <a:gd name="T3" fmla="*/ 72 h 264"/>
                <a:gd name="T4" fmla="*/ 121 w 186"/>
                <a:gd name="T5" fmla="*/ 264 h 264"/>
                <a:gd name="T6" fmla="*/ 186 w 186"/>
                <a:gd name="T7" fmla="*/ 258 h 264"/>
                <a:gd name="T8" fmla="*/ 21 w 186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6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46" y="145"/>
                    <a:pt x="91" y="222"/>
                    <a:pt x="121" y="264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79" y="114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8" name="Freeform 7">
              <a:extLst>
                <a:ext uri="{FF2B5EF4-FFF2-40B4-BE49-F238E27FC236}">
                  <a16:creationId xmlns:a16="http://schemas.microsoft.com/office/drawing/2014/main" id="{92548F7E-CF79-4F65-B4DB-9CECE2C5C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69" y="4702273"/>
              <a:ext cx="67389" cy="127291"/>
            </a:xfrm>
            <a:custGeom>
              <a:avLst/>
              <a:gdLst>
                <a:gd name="T0" fmla="*/ 21 w 56"/>
                <a:gd name="T1" fmla="*/ 0 h 104"/>
                <a:gd name="T2" fmla="*/ 0 w 56"/>
                <a:gd name="T3" fmla="*/ 72 h 104"/>
                <a:gd name="T4" fmla="*/ 20 w 56"/>
                <a:gd name="T5" fmla="*/ 104 h 104"/>
                <a:gd name="T6" fmla="*/ 56 w 56"/>
                <a:gd name="T7" fmla="*/ 64 h 104"/>
                <a:gd name="T8" fmla="*/ 21 w 5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7" y="82"/>
                    <a:pt x="13" y="93"/>
                    <a:pt x="20" y="10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33" y="24"/>
                    <a:pt x="21" y="0"/>
                    <a:pt x="21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EA806E24-F97E-4D76-B25A-101FD7976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02" y="5075411"/>
              <a:ext cx="943451" cy="406832"/>
            </a:xfrm>
            <a:custGeom>
              <a:avLst/>
              <a:gdLst>
                <a:gd name="T0" fmla="*/ 754 w 771"/>
                <a:gd name="T1" fmla="*/ 93 h 333"/>
                <a:gd name="T2" fmla="*/ 676 w 771"/>
                <a:gd name="T3" fmla="*/ 128 h 333"/>
                <a:gd name="T4" fmla="*/ 673 w 771"/>
                <a:gd name="T5" fmla="*/ 25 h 333"/>
                <a:gd name="T6" fmla="*/ 594 w 771"/>
                <a:gd name="T7" fmla="*/ 42 h 333"/>
                <a:gd name="T8" fmla="*/ 82 w 771"/>
                <a:gd name="T9" fmla="*/ 155 h 333"/>
                <a:gd name="T10" fmla="*/ 102 w 771"/>
                <a:gd name="T11" fmla="*/ 237 h 333"/>
                <a:gd name="T12" fmla="*/ 43 w 771"/>
                <a:gd name="T13" fmla="*/ 230 h 333"/>
                <a:gd name="T14" fmla="*/ 46 w 771"/>
                <a:gd name="T15" fmla="*/ 327 h 333"/>
                <a:gd name="T16" fmla="*/ 61 w 771"/>
                <a:gd name="T17" fmla="*/ 266 h 333"/>
                <a:gd name="T18" fmla="*/ 136 w 771"/>
                <a:gd name="T19" fmla="*/ 281 h 333"/>
                <a:gd name="T20" fmla="*/ 138 w 771"/>
                <a:gd name="T21" fmla="*/ 181 h 333"/>
                <a:gd name="T22" fmla="*/ 636 w 771"/>
                <a:gd name="T23" fmla="*/ 66 h 333"/>
                <a:gd name="T24" fmla="*/ 653 w 771"/>
                <a:gd name="T25" fmla="*/ 190 h 333"/>
                <a:gd name="T26" fmla="*/ 754 w 771"/>
                <a:gd name="T27" fmla="*/ 9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333">
                  <a:moveTo>
                    <a:pt x="754" y="93"/>
                  </a:moveTo>
                  <a:cubicBezTo>
                    <a:pt x="736" y="36"/>
                    <a:pt x="676" y="128"/>
                    <a:pt x="676" y="128"/>
                  </a:cubicBezTo>
                  <a:cubicBezTo>
                    <a:pt x="676" y="128"/>
                    <a:pt x="693" y="51"/>
                    <a:pt x="673" y="25"/>
                  </a:cubicBezTo>
                  <a:cubicBezTo>
                    <a:pt x="654" y="0"/>
                    <a:pt x="607" y="34"/>
                    <a:pt x="594" y="42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30"/>
                    <a:pt x="0" y="321"/>
                    <a:pt x="46" y="327"/>
                  </a:cubicBezTo>
                  <a:cubicBezTo>
                    <a:pt x="91" y="333"/>
                    <a:pt x="61" y="266"/>
                    <a:pt x="61" y="266"/>
                  </a:cubicBezTo>
                  <a:cubicBezTo>
                    <a:pt x="61" y="266"/>
                    <a:pt x="105" y="291"/>
                    <a:pt x="136" y="281"/>
                  </a:cubicBezTo>
                  <a:cubicBezTo>
                    <a:pt x="161" y="274"/>
                    <a:pt x="141" y="203"/>
                    <a:pt x="138" y="181"/>
                  </a:cubicBezTo>
                  <a:cubicBezTo>
                    <a:pt x="474" y="161"/>
                    <a:pt x="631" y="69"/>
                    <a:pt x="636" y="66"/>
                  </a:cubicBezTo>
                  <a:cubicBezTo>
                    <a:pt x="636" y="66"/>
                    <a:pt x="644" y="149"/>
                    <a:pt x="653" y="190"/>
                  </a:cubicBezTo>
                  <a:cubicBezTo>
                    <a:pt x="653" y="190"/>
                    <a:pt x="771" y="151"/>
                    <a:pt x="754" y="93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FA8995A9-1F79-4A58-B5F9-841B16A3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178" y="3853667"/>
              <a:ext cx="761250" cy="1000857"/>
            </a:xfrm>
            <a:custGeom>
              <a:avLst/>
              <a:gdLst>
                <a:gd name="T0" fmla="*/ 622 w 622"/>
                <a:gd name="T1" fmla="*/ 693 h 818"/>
                <a:gd name="T2" fmla="*/ 131 w 622"/>
                <a:gd name="T3" fmla="*/ 362 h 818"/>
                <a:gd name="T4" fmla="*/ 54 w 622"/>
                <a:gd name="T5" fmla="*/ 811 h 818"/>
                <a:gd name="T6" fmla="*/ 622 w 622"/>
                <a:gd name="T7" fmla="*/ 693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18">
                  <a:moveTo>
                    <a:pt x="622" y="693"/>
                  </a:moveTo>
                  <a:cubicBezTo>
                    <a:pt x="622" y="693"/>
                    <a:pt x="555" y="0"/>
                    <a:pt x="131" y="362"/>
                  </a:cubicBezTo>
                  <a:cubicBezTo>
                    <a:pt x="131" y="362"/>
                    <a:pt x="0" y="499"/>
                    <a:pt x="54" y="811"/>
                  </a:cubicBezTo>
                  <a:cubicBezTo>
                    <a:pt x="537" y="818"/>
                    <a:pt x="622" y="693"/>
                    <a:pt x="622" y="693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1" name="Freeform 10">
              <a:extLst>
                <a:ext uri="{FF2B5EF4-FFF2-40B4-BE49-F238E27FC236}">
                  <a16:creationId xmlns:a16="http://schemas.microsoft.com/office/drawing/2014/main" id="{1C8B3A52-6F90-4192-B0D0-4CE1D6098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319" y="4702273"/>
              <a:ext cx="767490" cy="562826"/>
            </a:xfrm>
            <a:custGeom>
              <a:avLst/>
              <a:gdLst>
                <a:gd name="T0" fmla="*/ 568 w 627"/>
                <a:gd name="T1" fmla="*/ 0 h 460"/>
                <a:gd name="T2" fmla="*/ 627 w 627"/>
                <a:gd name="T3" fmla="*/ 347 h 460"/>
                <a:gd name="T4" fmla="*/ 115 w 627"/>
                <a:gd name="T5" fmla="*/ 460 h 460"/>
                <a:gd name="T6" fmla="*/ 0 w 627"/>
                <a:gd name="T7" fmla="*/ 118 h 460"/>
                <a:gd name="T8" fmla="*/ 568 w 627"/>
                <a:gd name="T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460">
                  <a:moveTo>
                    <a:pt x="568" y="0"/>
                  </a:moveTo>
                  <a:cubicBezTo>
                    <a:pt x="627" y="347"/>
                    <a:pt x="627" y="347"/>
                    <a:pt x="627" y="347"/>
                  </a:cubicBezTo>
                  <a:cubicBezTo>
                    <a:pt x="627" y="347"/>
                    <a:pt x="422" y="435"/>
                    <a:pt x="115" y="46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389" y="101"/>
                    <a:pt x="568" y="0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2" name="Freeform 11">
              <a:extLst>
                <a:ext uri="{FF2B5EF4-FFF2-40B4-BE49-F238E27FC236}">
                  <a16:creationId xmlns:a16="http://schemas.microsoft.com/office/drawing/2014/main" id="{9FC94FFC-2140-46B9-B828-34ED5A514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834" y="4964343"/>
              <a:ext cx="2496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3" name="Freeform 12">
              <a:extLst>
                <a:ext uri="{FF2B5EF4-FFF2-40B4-BE49-F238E27FC236}">
                  <a16:creationId xmlns:a16="http://schemas.microsoft.com/office/drawing/2014/main" id="{26283357-2F05-4AD5-B652-3B0D30F4C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574" y="4818333"/>
              <a:ext cx="136027" cy="333203"/>
            </a:xfrm>
            <a:custGeom>
              <a:avLst/>
              <a:gdLst>
                <a:gd name="T0" fmla="*/ 67 w 109"/>
                <a:gd name="T1" fmla="*/ 0 h 267"/>
                <a:gd name="T2" fmla="*/ 78 w 109"/>
                <a:gd name="T3" fmla="*/ 22 h 267"/>
                <a:gd name="T4" fmla="*/ 63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0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7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7" y="0"/>
                  </a:moveTo>
                  <a:lnTo>
                    <a:pt x="78" y="22"/>
                  </a:lnTo>
                  <a:lnTo>
                    <a:pt x="63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0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AEE81CD6-1FC9-414E-8003-0BDDAA87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574" y="4818333"/>
              <a:ext cx="136027" cy="333203"/>
            </a:xfrm>
            <a:custGeom>
              <a:avLst/>
              <a:gdLst>
                <a:gd name="T0" fmla="*/ 67 w 109"/>
                <a:gd name="T1" fmla="*/ 0 h 267"/>
                <a:gd name="T2" fmla="*/ 78 w 109"/>
                <a:gd name="T3" fmla="*/ 22 h 267"/>
                <a:gd name="T4" fmla="*/ 63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0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7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7" y="0"/>
                  </a:moveTo>
                  <a:lnTo>
                    <a:pt x="78" y="22"/>
                  </a:lnTo>
                  <a:lnTo>
                    <a:pt x="63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0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ED8F7027-0F74-4520-829D-3D27C711E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808" y="4702273"/>
              <a:ext cx="227127" cy="323219"/>
            </a:xfrm>
            <a:custGeom>
              <a:avLst/>
              <a:gdLst>
                <a:gd name="T0" fmla="*/ 21 w 186"/>
                <a:gd name="T1" fmla="*/ 0 h 264"/>
                <a:gd name="T2" fmla="*/ 0 w 186"/>
                <a:gd name="T3" fmla="*/ 72 h 264"/>
                <a:gd name="T4" fmla="*/ 121 w 186"/>
                <a:gd name="T5" fmla="*/ 264 h 264"/>
                <a:gd name="T6" fmla="*/ 186 w 186"/>
                <a:gd name="T7" fmla="*/ 258 h 264"/>
                <a:gd name="T8" fmla="*/ 21 w 186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6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46" y="145"/>
                    <a:pt x="91" y="222"/>
                    <a:pt x="121" y="264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79" y="114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6" name="Freeform 15">
              <a:extLst>
                <a:ext uri="{FF2B5EF4-FFF2-40B4-BE49-F238E27FC236}">
                  <a16:creationId xmlns:a16="http://schemas.microsoft.com/office/drawing/2014/main" id="{A085794F-FBE5-4A52-A3D3-62AFB260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808" y="4702273"/>
              <a:ext cx="68637" cy="127291"/>
            </a:xfrm>
            <a:custGeom>
              <a:avLst/>
              <a:gdLst>
                <a:gd name="T0" fmla="*/ 21 w 56"/>
                <a:gd name="T1" fmla="*/ 0 h 104"/>
                <a:gd name="T2" fmla="*/ 0 w 56"/>
                <a:gd name="T3" fmla="*/ 72 h 104"/>
                <a:gd name="T4" fmla="*/ 20 w 56"/>
                <a:gd name="T5" fmla="*/ 104 h 104"/>
                <a:gd name="T6" fmla="*/ 56 w 56"/>
                <a:gd name="T7" fmla="*/ 64 h 104"/>
                <a:gd name="T8" fmla="*/ 21 w 5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4">
                  <a:moveTo>
                    <a:pt x="21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6" y="82"/>
                    <a:pt x="13" y="93"/>
                    <a:pt x="20" y="10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33" y="24"/>
                    <a:pt x="21" y="0"/>
                    <a:pt x="21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169460EA-7750-4235-A8EC-20DE0652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4" y="4416493"/>
              <a:ext cx="89852" cy="133531"/>
            </a:xfrm>
            <a:custGeom>
              <a:avLst/>
              <a:gdLst>
                <a:gd name="T0" fmla="*/ 0 w 73"/>
                <a:gd name="T1" fmla="*/ 66 h 109"/>
                <a:gd name="T2" fmla="*/ 30 w 73"/>
                <a:gd name="T3" fmla="*/ 109 h 109"/>
                <a:gd name="T4" fmla="*/ 56 w 73"/>
                <a:gd name="T5" fmla="*/ 84 h 109"/>
                <a:gd name="T6" fmla="*/ 60 w 73"/>
                <a:gd name="T7" fmla="*/ 68 h 109"/>
                <a:gd name="T8" fmla="*/ 51 w 73"/>
                <a:gd name="T9" fmla="*/ 68 h 109"/>
                <a:gd name="T10" fmla="*/ 51 w 73"/>
                <a:gd name="T11" fmla="*/ 59 h 109"/>
                <a:gd name="T12" fmla="*/ 43 w 73"/>
                <a:gd name="T13" fmla="*/ 58 h 109"/>
                <a:gd name="T14" fmla="*/ 42 w 73"/>
                <a:gd name="T15" fmla="*/ 50 h 109"/>
                <a:gd name="T16" fmla="*/ 34 w 73"/>
                <a:gd name="T17" fmla="*/ 50 h 109"/>
                <a:gd name="T18" fmla="*/ 67 w 73"/>
                <a:gd name="T19" fmla="*/ 5 h 109"/>
                <a:gd name="T20" fmla="*/ 15 w 73"/>
                <a:gd name="T21" fmla="*/ 49 h 109"/>
                <a:gd name="T22" fmla="*/ 0 w 73"/>
                <a:gd name="T23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09">
                  <a:moveTo>
                    <a:pt x="0" y="66"/>
                  </a:moveTo>
                  <a:cubicBezTo>
                    <a:pt x="30" y="109"/>
                    <a:pt x="30" y="109"/>
                    <a:pt x="30" y="109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8" y="81"/>
                    <a:pt x="65" y="73"/>
                    <a:pt x="60" y="68"/>
                  </a:cubicBezTo>
                  <a:cubicBezTo>
                    <a:pt x="57" y="66"/>
                    <a:pt x="54" y="66"/>
                    <a:pt x="51" y="68"/>
                  </a:cubicBezTo>
                  <a:cubicBezTo>
                    <a:pt x="53" y="65"/>
                    <a:pt x="53" y="61"/>
                    <a:pt x="51" y="59"/>
                  </a:cubicBezTo>
                  <a:cubicBezTo>
                    <a:pt x="49" y="57"/>
                    <a:pt x="46" y="57"/>
                    <a:pt x="43" y="58"/>
                  </a:cubicBezTo>
                  <a:cubicBezTo>
                    <a:pt x="44" y="55"/>
                    <a:pt x="44" y="52"/>
                    <a:pt x="42" y="50"/>
                  </a:cubicBezTo>
                  <a:cubicBezTo>
                    <a:pt x="40" y="48"/>
                    <a:pt x="37" y="48"/>
                    <a:pt x="34" y="50"/>
                  </a:cubicBezTo>
                  <a:cubicBezTo>
                    <a:pt x="35" y="47"/>
                    <a:pt x="73" y="12"/>
                    <a:pt x="67" y="5"/>
                  </a:cubicBezTo>
                  <a:cubicBezTo>
                    <a:pt x="61" y="0"/>
                    <a:pt x="17" y="47"/>
                    <a:pt x="15" y="49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60C7DAD-2AA5-4C6F-97D1-24C88359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744" y="4496362"/>
              <a:ext cx="61150" cy="68637"/>
            </a:xfrm>
            <a:custGeom>
              <a:avLst/>
              <a:gdLst>
                <a:gd name="T0" fmla="*/ 36 w 49"/>
                <a:gd name="T1" fmla="*/ 55 h 55"/>
                <a:gd name="T2" fmla="*/ 49 w 49"/>
                <a:gd name="T3" fmla="*/ 45 h 55"/>
                <a:gd name="T4" fmla="*/ 14 w 49"/>
                <a:gd name="T5" fmla="*/ 0 h 55"/>
                <a:gd name="T6" fmla="*/ 0 w 49"/>
                <a:gd name="T7" fmla="*/ 11 h 55"/>
                <a:gd name="T8" fmla="*/ 36 w 4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36" y="55"/>
                  </a:moveTo>
                  <a:lnTo>
                    <a:pt x="49" y="45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36" y="5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E1A701E8-49D8-4CBC-9980-BCB7FB116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310" y="4501353"/>
              <a:ext cx="396848" cy="278293"/>
            </a:xfrm>
            <a:custGeom>
              <a:avLst/>
              <a:gdLst>
                <a:gd name="T0" fmla="*/ 0 w 324"/>
                <a:gd name="T1" fmla="*/ 163 h 227"/>
                <a:gd name="T2" fmla="*/ 24 w 324"/>
                <a:gd name="T3" fmla="*/ 227 h 227"/>
                <a:gd name="T4" fmla="*/ 324 w 324"/>
                <a:gd name="T5" fmla="*/ 51 h 227"/>
                <a:gd name="T6" fmla="*/ 287 w 324"/>
                <a:gd name="T7" fmla="*/ 0 h 227"/>
                <a:gd name="T8" fmla="*/ 0 w 324"/>
                <a:gd name="T9" fmla="*/ 16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7">
                  <a:moveTo>
                    <a:pt x="0" y="163"/>
                  </a:moveTo>
                  <a:cubicBezTo>
                    <a:pt x="24" y="227"/>
                    <a:pt x="24" y="227"/>
                    <a:pt x="24" y="227"/>
                  </a:cubicBezTo>
                  <a:cubicBezTo>
                    <a:pt x="207" y="164"/>
                    <a:pt x="324" y="51"/>
                    <a:pt x="324" y="51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0"/>
                    <a:pt x="173" y="111"/>
                    <a:pt x="0" y="163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F5DBAD43-CF1D-464F-868A-E5790D76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521" y="4586214"/>
              <a:ext cx="14975" cy="14975"/>
            </a:xfrm>
            <a:custGeom>
              <a:avLst/>
              <a:gdLst>
                <a:gd name="T0" fmla="*/ 11 w 13"/>
                <a:gd name="T1" fmla="*/ 11 h 13"/>
                <a:gd name="T2" fmla="*/ 11 w 13"/>
                <a:gd name="T3" fmla="*/ 3 h 13"/>
                <a:gd name="T4" fmla="*/ 2 w 13"/>
                <a:gd name="T5" fmla="*/ 3 h 13"/>
                <a:gd name="T6" fmla="*/ 2 w 13"/>
                <a:gd name="T7" fmla="*/ 11 h 13"/>
                <a:gd name="T8" fmla="*/ 11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11"/>
                  </a:moveTo>
                  <a:cubicBezTo>
                    <a:pt x="13" y="9"/>
                    <a:pt x="13" y="5"/>
                    <a:pt x="11" y="3"/>
                  </a:cubicBezTo>
                  <a:cubicBezTo>
                    <a:pt x="8" y="0"/>
                    <a:pt x="5" y="0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5" y="13"/>
                    <a:pt x="8" y="13"/>
                    <a:pt x="11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1" name="Freeform 20">
              <a:extLst>
                <a:ext uri="{FF2B5EF4-FFF2-40B4-BE49-F238E27FC236}">
                  <a16:creationId xmlns:a16="http://schemas.microsoft.com/office/drawing/2014/main" id="{40E048D2-124B-4D13-BCCD-076E54E95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488" y="4571239"/>
              <a:ext cx="16223" cy="16223"/>
            </a:xfrm>
            <a:custGeom>
              <a:avLst/>
              <a:gdLst>
                <a:gd name="T0" fmla="*/ 11 w 13"/>
                <a:gd name="T1" fmla="*/ 11 h 13"/>
                <a:gd name="T2" fmla="*/ 11 w 13"/>
                <a:gd name="T3" fmla="*/ 3 h 13"/>
                <a:gd name="T4" fmla="*/ 2 w 13"/>
                <a:gd name="T5" fmla="*/ 3 h 13"/>
                <a:gd name="T6" fmla="*/ 2 w 13"/>
                <a:gd name="T7" fmla="*/ 11 h 13"/>
                <a:gd name="T8" fmla="*/ 11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11"/>
                  </a:moveTo>
                  <a:cubicBezTo>
                    <a:pt x="13" y="9"/>
                    <a:pt x="13" y="5"/>
                    <a:pt x="11" y="3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5" y="13"/>
                    <a:pt x="8" y="13"/>
                    <a:pt x="11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90421B22-15C9-41B7-883F-479F33A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455" y="4557511"/>
              <a:ext cx="16223" cy="16223"/>
            </a:xfrm>
            <a:custGeom>
              <a:avLst/>
              <a:gdLst>
                <a:gd name="T0" fmla="*/ 11 w 13"/>
                <a:gd name="T1" fmla="*/ 11 h 13"/>
                <a:gd name="T2" fmla="*/ 11 w 13"/>
                <a:gd name="T3" fmla="*/ 2 h 13"/>
                <a:gd name="T4" fmla="*/ 3 w 13"/>
                <a:gd name="T5" fmla="*/ 2 h 13"/>
                <a:gd name="T6" fmla="*/ 3 w 13"/>
                <a:gd name="T7" fmla="*/ 11 h 13"/>
                <a:gd name="T8" fmla="*/ 11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11"/>
                  </a:moveTo>
                  <a:cubicBezTo>
                    <a:pt x="13" y="8"/>
                    <a:pt x="13" y="5"/>
                    <a:pt x="11" y="2"/>
                  </a:cubicBezTo>
                  <a:cubicBezTo>
                    <a:pt x="9" y="0"/>
                    <a:pt x="5" y="0"/>
                    <a:pt x="3" y="2"/>
                  </a:cubicBezTo>
                  <a:cubicBezTo>
                    <a:pt x="0" y="5"/>
                    <a:pt x="0" y="8"/>
                    <a:pt x="3" y="11"/>
                  </a:cubicBezTo>
                  <a:cubicBezTo>
                    <a:pt x="5" y="13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3" name="Freeform 22">
              <a:extLst>
                <a:ext uri="{FF2B5EF4-FFF2-40B4-BE49-F238E27FC236}">
                  <a16:creationId xmlns:a16="http://schemas.microsoft.com/office/drawing/2014/main" id="{1FF96C33-E205-482A-AE4B-B4143B04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607" y="5065427"/>
              <a:ext cx="943451" cy="408080"/>
            </a:xfrm>
            <a:custGeom>
              <a:avLst/>
              <a:gdLst>
                <a:gd name="T0" fmla="*/ 753 w 771"/>
                <a:gd name="T1" fmla="*/ 93 h 333"/>
                <a:gd name="T2" fmla="*/ 676 w 771"/>
                <a:gd name="T3" fmla="*/ 128 h 333"/>
                <a:gd name="T4" fmla="*/ 673 w 771"/>
                <a:gd name="T5" fmla="*/ 25 h 333"/>
                <a:gd name="T6" fmla="*/ 594 w 771"/>
                <a:gd name="T7" fmla="*/ 42 h 333"/>
                <a:gd name="T8" fmla="*/ 82 w 771"/>
                <a:gd name="T9" fmla="*/ 155 h 333"/>
                <a:gd name="T10" fmla="*/ 102 w 771"/>
                <a:gd name="T11" fmla="*/ 237 h 333"/>
                <a:gd name="T12" fmla="*/ 43 w 771"/>
                <a:gd name="T13" fmla="*/ 230 h 333"/>
                <a:gd name="T14" fmla="*/ 45 w 771"/>
                <a:gd name="T15" fmla="*/ 327 h 333"/>
                <a:gd name="T16" fmla="*/ 61 w 771"/>
                <a:gd name="T17" fmla="*/ 266 h 333"/>
                <a:gd name="T18" fmla="*/ 136 w 771"/>
                <a:gd name="T19" fmla="*/ 281 h 333"/>
                <a:gd name="T20" fmla="*/ 138 w 771"/>
                <a:gd name="T21" fmla="*/ 181 h 333"/>
                <a:gd name="T22" fmla="*/ 636 w 771"/>
                <a:gd name="T23" fmla="*/ 66 h 333"/>
                <a:gd name="T24" fmla="*/ 653 w 771"/>
                <a:gd name="T25" fmla="*/ 190 h 333"/>
                <a:gd name="T26" fmla="*/ 753 w 771"/>
                <a:gd name="T27" fmla="*/ 9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333">
                  <a:moveTo>
                    <a:pt x="753" y="93"/>
                  </a:moveTo>
                  <a:cubicBezTo>
                    <a:pt x="736" y="36"/>
                    <a:pt x="676" y="128"/>
                    <a:pt x="676" y="128"/>
                  </a:cubicBezTo>
                  <a:cubicBezTo>
                    <a:pt x="676" y="128"/>
                    <a:pt x="693" y="51"/>
                    <a:pt x="673" y="25"/>
                  </a:cubicBezTo>
                  <a:cubicBezTo>
                    <a:pt x="654" y="0"/>
                    <a:pt x="606" y="34"/>
                    <a:pt x="594" y="42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30"/>
                    <a:pt x="0" y="321"/>
                    <a:pt x="45" y="327"/>
                  </a:cubicBezTo>
                  <a:cubicBezTo>
                    <a:pt x="91" y="333"/>
                    <a:pt x="61" y="266"/>
                    <a:pt x="61" y="266"/>
                  </a:cubicBezTo>
                  <a:cubicBezTo>
                    <a:pt x="61" y="266"/>
                    <a:pt x="104" y="291"/>
                    <a:pt x="136" y="281"/>
                  </a:cubicBezTo>
                  <a:cubicBezTo>
                    <a:pt x="160" y="274"/>
                    <a:pt x="141" y="203"/>
                    <a:pt x="138" y="181"/>
                  </a:cubicBezTo>
                  <a:cubicBezTo>
                    <a:pt x="474" y="161"/>
                    <a:pt x="631" y="69"/>
                    <a:pt x="636" y="66"/>
                  </a:cubicBezTo>
                  <a:cubicBezTo>
                    <a:pt x="636" y="66"/>
                    <a:pt x="644" y="149"/>
                    <a:pt x="653" y="190"/>
                  </a:cubicBezTo>
                  <a:cubicBezTo>
                    <a:pt x="653" y="190"/>
                    <a:pt x="771" y="151"/>
                    <a:pt x="753" y="93"/>
                  </a:cubicBezTo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4" name="Freeform 23">
              <a:extLst>
                <a:ext uri="{FF2B5EF4-FFF2-40B4-BE49-F238E27FC236}">
                  <a16:creationId xmlns:a16="http://schemas.microsoft.com/office/drawing/2014/main" id="{B3CDB069-BC42-4E75-BA1E-A62B21546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672" y="4692290"/>
              <a:ext cx="766242" cy="562826"/>
            </a:xfrm>
            <a:custGeom>
              <a:avLst/>
              <a:gdLst>
                <a:gd name="T0" fmla="*/ 568 w 627"/>
                <a:gd name="T1" fmla="*/ 0 h 460"/>
                <a:gd name="T2" fmla="*/ 627 w 627"/>
                <a:gd name="T3" fmla="*/ 347 h 460"/>
                <a:gd name="T4" fmla="*/ 115 w 627"/>
                <a:gd name="T5" fmla="*/ 460 h 460"/>
                <a:gd name="T6" fmla="*/ 0 w 627"/>
                <a:gd name="T7" fmla="*/ 118 h 460"/>
                <a:gd name="T8" fmla="*/ 568 w 627"/>
                <a:gd name="T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460">
                  <a:moveTo>
                    <a:pt x="568" y="0"/>
                  </a:moveTo>
                  <a:cubicBezTo>
                    <a:pt x="627" y="347"/>
                    <a:pt x="627" y="347"/>
                    <a:pt x="627" y="347"/>
                  </a:cubicBezTo>
                  <a:cubicBezTo>
                    <a:pt x="627" y="347"/>
                    <a:pt x="422" y="435"/>
                    <a:pt x="115" y="46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389" y="101"/>
                    <a:pt x="568" y="0"/>
                  </a:cubicBezTo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5" name="Freeform 24">
              <a:extLst>
                <a:ext uri="{FF2B5EF4-FFF2-40B4-BE49-F238E27FC236}">
                  <a16:creationId xmlns:a16="http://schemas.microsoft.com/office/drawing/2014/main" id="{CE098582-279B-462B-B56A-1EE6E65A2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314" y="4707265"/>
              <a:ext cx="297012" cy="244598"/>
            </a:xfrm>
            <a:custGeom>
              <a:avLst/>
              <a:gdLst>
                <a:gd name="T0" fmla="*/ 238 w 238"/>
                <a:gd name="T1" fmla="*/ 0 h 196"/>
                <a:gd name="T2" fmla="*/ 161 w 238"/>
                <a:gd name="T3" fmla="*/ 196 h 196"/>
                <a:gd name="T4" fmla="*/ 0 w 238"/>
                <a:gd name="T5" fmla="*/ 69 h 196"/>
                <a:gd name="T6" fmla="*/ 238 w 238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196">
                  <a:moveTo>
                    <a:pt x="238" y="0"/>
                  </a:moveTo>
                  <a:lnTo>
                    <a:pt x="161" y="196"/>
                  </a:lnTo>
                  <a:lnTo>
                    <a:pt x="0" y="6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6" name="Freeform 25">
              <a:extLst>
                <a:ext uri="{FF2B5EF4-FFF2-40B4-BE49-F238E27FC236}">
                  <a16:creationId xmlns:a16="http://schemas.microsoft.com/office/drawing/2014/main" id="{806B6B48-4218-4B17-B4D9-8CF40160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314" y="4793374"/>
              <a:ext cx="200920" cy="158490"/>
            </a:xfrm>
            <a:custGeom>
              <a:avLst/>
              <a:gdLst>
                <a:gd name="T0" fmla="*/ 161 w 161"/>
                <a:gd name="T1" fmla="*/ 127 h 127"/>
                <a:gd name="T2" fmla="*/ 66 w 161"/>
                <a:gd name="T3" fmla="*/ 107 h 127"/>
                <a:gd name="T4" fmla="*/ 60 w 161"/>
                <a:gd name="T5" fmla="*/ 69 h 127"/>
                <a:gd name="T6" fmla="*/ 16 w 161"/>
                <a:gd name="T7" fmla="*/ 64 h 127"/>
                <a:gd name="T8" fmla="*/ 0 w 161"/>
                <a:gd name="T9" fmla="*/ 0 h 127"/>
                <a:gd name="T10" fmla="*/ 161 w 161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27">
                  <a:moveTo>
                    <a:pt x="161" y="127"/>
                  </a:moveTo>
                  <a:lnTo>
                    <a:pt x="66" y="107"/>
                  </a:lnTo>
                  <a:lnTo>
                    <a:pt x="60" y="69"/>
                  </a:lnTo>
                  <a:lnTo>
                    <a:pt x="16" y="64"/>
                  </a:lnTo>
                  <a:lnTo>
                    <a:pt x="0" y="0"/>
                  </a:lnTo>
                  <a:lnTo>
                    <a:pt x="161" y="12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7" name="Freeform 26">
              <a:extLst>
                <a:ext uri="{FF2B5EF4-FFF2-40B4-BE49-F238E27FC236}">
                  <a16:creationId xmlns:a16="http://schemas.microsoft.com/office/drawing/2014/main" id="{6D3D254C-2C52-4373-A883-F99637E0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093" y="4773407"/>
              <a:ext cx="91100" cy="178457"/>
            </a:xfrm>
            <a:custGeom>
              <a:avLst/>
              <a:gdLst>
                <a:gd name="T0" fmla="*/ 57 w 73"/>
                <a:gd name="T1" fmla="*/ 15 h 143"/>
                <a:gd name="T2" fmla="*/ 39 w 73"/>
                <a:gd name="T3" fmla="*/ 0 h 143"/>
                <a:gd name="T4" fmla="*/ 6 w 73"/>
                <a:gd name="T5" fmla="*/ 10 h 143"/>
                <a:gd name="T6" fmla="*/ 0 w 73"/>
                <a:gd name="T7" fmla="*/ 36 h 143"/>
                <a:gd name="T8" fmla="*/ 16 w 73"/>
                <a:gd name="T9" fmla="*/ 45 h 143"/>
                <a:gd name="T10" fmla="*/ 16 w 73"/>
                <a:gd name="T11" fmla="*/ 114 h 143"/>
                <a:gd name="T12" fmla="*/ 53 w 73"/>
                <a:gd name="T13" fmla="*/ 143 h 143"/>
                <a:gd name="T14" fmla="*/ 73 w 73"/>
                <a:gd name="T15" fmla="*/ 92 h 143"/>
                <a:gd name="T16" fmla="*/ 46 w 73"/>
                <a:gd name="T17" fmla="*/ 39 h 143"/>
                <a:gd name="T18" fmla="*/ 57 w 73"/>
                <a:gd name="T19" fmla="*/ 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43">
                  <a:moveTo>
                    <a:pt x="57" y="15"/>
                  </a:moveTo>
                  <a:lnTo>
                    <a:pt x="39" y="0"/>
                  </a:lnTo>
                  <a:lnTo>
                    <a:pt x="6" y="10"/>
                  </a:lnTo>
                  <a:lnTo>
                    <a:pt x="0" y="36"/>
                  </a:lnTo>
                  <a:lnTo>
                    <a:pt x="16" y="45"/>
                  </a:lnTo>
                  <a:lnTo>
                    <a:pt x="16" y="114"/>
                  </a:lnTo>
                  <a:lnTo>
                    <a:pt x="53" y="143"/>
                  </a:lnTo>
                  <a:lnTo>
                    <a:pt x="73" y="92"/>
                  </a:lnTo>
                  <a:lnTo>
                    <a:pt x="46" y="39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8" name="Freeform 27">
              <a:extLst>
                <a:ext uri="{FF2B5EF4-FFF2-40B4-BE49-F238E27FC236}">
                  <a16:creationId xmlns:a16="http://schemas.microsoft.com/office/drawing/2014/main" id="{DE70BABF-9E7A-4EF5-9BEB-73EA2067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994" y="4966839"/>
              <a:ext cx="31199" cy="31199"/>
            </a:xfrm>
            <a:custGeom>
              <a:avLst/>
              <a:gdLst>
                <a:gd name="T0" fmla="*/ 2 w 26"/>
                <a:gd name="T1" fmla="*/ 18 h 26"/>
                <a:gd name="T2" fmla="*/ 18 w 26"/>
                <a:gd name="T3" fmla="*/ 24 h 26"/>
                <a:gd name="T4" fmla="*/ 23 w 26"/>
                <a:gd name="T5" fmla="*/ 8 h 26"/>
                <a:gd name="T6" fmla="*/ 8 w 26"/>
                <a:gd name="T7" fmla="*/ 3 h 26"/>
                <a:gd name="T8" fmla="*/ 2 w 2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" y="18"/>
                  </a:moveTo>
                  <a:cubicBezTo>
                    <a:pt x="5" y="24"/>
                    <a:pt x="12" y="26"/>
                    <a:pt x="18" y="24"/>
                  </a:cubicBezTo>
                  <a:cubicBezTo>
                    <a:pt x="24" y="21"/>
                    <a:pt x="26" y="14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2" y="18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9" name="Freeform 28">
              <a:extLst>
                <a:ext uri="{FF2B5EF4-FFF2-40B4-BE49-F238E27FC236}">
                  <a16:creationId xmlns:a16="http://schemas.microsoft.com/office/drawing/2014/main" id="{8E632932-BE2F-4DCE-88FE-433D1013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234" y="4707265"/>
              <a:ext cx="121051" cy="244598"/>
            </a:xfrm>
            <a:custGeom>
              <a:avLst/>
              <a:gdLst>
                <a:gd name="T0" fmla="*/ 77 w 97"/>
                <a:gd name="T1" fmla="*/ 0 h 196"/>
                <a:gd name="T2" fmla="*/ 97 w 97"/>
                <a:gd name="T3" fmla="*/ 73 h 196"/>
                <a:gd name="T4" fmla="*/ 60 w 97"/>
                <a:gd name="T5" fmla="*/ 92 h 196"/>
                <a:gd name="T6" fmla="*/ 79 w 97"/>
                <a:gd name="T7" fmla="*/ 142 h 196"/>
                <a:gd name="T8" fmla="*/ 0 w 97"/>
                <a:gd name="T9" fmla="*/ 196 h 196"/>
                <a:gd name="T10" fmla="*/ 77 w 9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96">
                  <a:moveTo>
                    <a:pt x="77" y="0"/>
                  </a:moveTo>
                  <a:lnTo>
                    <a:pt x="97" y="73"/>
                  </a:lnTo>
                  <a:lnTo>
                    <a:pt x="60" y="92"/>
                  </a:lnTo>
                  <a:lnTo>
                    <a:pt x="79" y="142"/>
                  </a:lnTo>
                  <a:lnTo>
                    <a:pt x="0" y="19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0" name="Freeform 29">
              <a:extLst>
                <a:ext uri="{FF2B5EF4-FFF2-40B4-BE49-F238E27FC236}">
                  <a16:creationId xmlns:a16="http://schemas.microsoft.com/office/drawing/2014/main" id="{FCC6EB94-8C54-4CA5-83F9-15002BC9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531" y="3934784"/>
              <a:ext cx="761250" cy="902268"/>
            </a:xfrm>
            <a:custGeom>
              <a:avLst/>
              <a:gdLst>
                <a:gd name="T0" fmla="*/ 131 w 622"/>
                <a:gd name="T1" fmla="*/ 288 h 737"/>
                <a:gd name="T2" fmla="*/ 54 w 622"/>
                <a:gd name="T3" fmla="*/ 737 h 737"/>
                <a:gd name="T4" fmla="*/ 622 w 622"/>
                <a:gd name="T5" fmla="*/ 619 h 737"/>
                <a:gd name="T6" fmla="*/ 131 w 622"/>
                <a:gd name="T7" fmla="*/ 28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737">
                  <a:moveTo>
                    <a:pt x="131" y="288"/>
                  </a:moveTo>
                  <a:cubicBezTo>
                    <a:pt x="131" y="288"/>
                    <a:pt x="0" y="426"/>
                    <a:pt x="54" y="737"/>
                  </a:cubicBezTo>
                  <a:cubicBezTo>
                    <a:pt x="54" y="737"/>
                    <a:pt x="443" y="720"/>
                    <a:pt x="622" y="619"/>
                  </a:cubicBezTo>
                  <a:cubicBezTo>
                    <a:pt x="622" y="619"/>
                    <a:pt x="572" y="0"/>
                    <a:pt x="131" y="288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1" name="Freeform 30">
              <a:extLst>
                <a:ext uri="{FF2B5EF4-FFF2-40B4-BE49-F238E27FC236}">
                  <a16:creationId xmlns:a16="http://schemas.microsoft.com/office/drawing/2014/main" id="{4D3330F2-7DF5-4A5E-9953-DE7C17C2A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531" y="3934784"/>
              <a:ext cx="761250" cy="902268"/>
            </a:xfrm>
            <a:custGeom>
              <a:avLst/>
              <a:gdLst>
                <a:gd name="T0" fmla="*/ 131 w 622"/>
                <a:gd name="T1" fmla="*/ 288 h 737"/>
                <a:gd name="T2" fmla="*/ 54 w 622"/>
                <a:gd name="T3" fmla="*/ 737 h 737"/>
                <a:gd name="T4" fmla="*/ 622 w 622"/>
                <a:gd name="T5" fmla="*/ 619 h 737"/>
                <a:gd name="T6" fmla="*/ 131 w 622"/>
                <a:gd name="T7" fmla="*/ 28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737">
                  <a:moveTo>
                    <a:pt x="131" y="288"/>
                  </a:moveTo>
                  <a:cubicBezTo>
                    <a:pt x="131" y="288"/>
                    <a:pt x="0" y="426"/>
                    <a:pt x="54" y="737"/>
                  </a:cubicBezTo>
                  <a:cubicBezTo>
                    <a:pt x="54" y="737"/>
                    <a:pt x="443" y="720"/>
                    <a:pt x="622" y="619"/>
                  </a:cubicBezTo>
                  <a:cubicBezTo>
                    <a:pt x="622" y="619"/>
                    <a:pt x="572" y="0"/>
                    <a:pt x="131" y="288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2" name="Freeform 31">
              <a:extLst>
                <a:ext uri="{FF2B5EF4-FFF2-40B4-BE49-F238E27FC236}">
                  <a16:creationId xmlns:a16="http://schemas.microsoft.com/office/drawing/2014/main" id="{04287A79-A5D8-49BF-B5E3-A2A936A3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750" y="3911073"/>
              <a:ext cx="1199281" cy="925979"/>
            </a:xfrm>
            <a:custGeom>
              <a:avLst/>
              <a:gdLst>
                <a:gd name="T0" fmla="*/ 768 w 980"/>
                <a:gd name="T1" fmla="*/ 0 h 756"/>
                <a:gd name="T2" fmla="*/ 406 w 980"/>
                <a:gd name="T3" fmla="*/ 377 h 756"/>
                <a:gd name="T4" fmla="*/ 390 w 980"/>
                <a:gd name="T5" fmla="*/ 509 h 756"/>
                <a:gd name="T6" fmla="*/ 324 w 980"/>
                <a:gd name="T7" fmla="*/ 525 h 756"/>
                <a:gd name="T8" fmla="*/ 384 w 980"/>
                <a:gd name="T9" fmla="*/ 552 h 756"/>
                <a:gd name="T10" fmla="*/ 287 w 980"/>
                <a:gd name="T11" fmla="*/ 756 h 756"/>
                <a:gd name="T12" fmla="*/ 290 w 980"/>
                <a:gd name="T13" fmla="*/ 218 h 756"/>
                <a:gd name="T14" fmla="*/ 442 w 980"/>
                <a:gd name="T15" fmla="*/ 66 h 756"/>
                <a:gd name="T16" fmla="*/ 768 w 980"/>
                <a:gd name="T1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756">
                  <a:moveTo>
                    <a:pt x="768" y="0"/>
                  </a:moveTo>
                  <a:cubicBezTo>
                    <a:pt x="768" y="0"/>
                    <a:pt x="980" y="347"/>
                    <a:pt x="406" y="377"/>
                  </a:cubicBezTo>
                  <a:cubicBezTo>
                    <a:pt x="390" y="509"/>
                    <a:pt x="390" y="509"/>
                    <a:pt x="390" y="509"/>
                  </a:cubicBezTo>
                  <a:cubicBezTo>
                    <a:pt x="390" y="509"/>
                    <a:pt x="329" y="467"/>
                    <a:pt x="324" y="525"/>
                  </a:cubicBezTo>
                  <a:cubicBezTo>
                    <a:pt x="319" y="583"/>
                    <a:pt x="384" y="552"/>
                    <a:pt x="384" y="552"/>
                  </a:cubicBezTo>
                  <a:cubicBezTo>
                    <a:pt x="384" y="552"/>
                    <a:pt x="349" y="706"/>
                    <a:pt x="287" y="756"/>
                  </a:cubicBezTo>
                  <a:cubicBezTo>
                    <a:pt x="287" y="756"/>
                    <a:pt x="0" y="211"/>
                    <a:pt x="290" y="218"/>
                  </a:cubicBezTo>
                  <a:cubicBezTo>
                    <a:pt x="290" y="218"/>
                    <a:pt x="287" y="100"/>
                    <a:pt x="442" y="66"/>
                  </a:cubicBezTo>
                  <a:cubicBezTo>
                    <a:pt x="602" y="32"/>
                    <a:pt x="732" y="219"/>
                    <a:pt x="768" y="0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3" name="Freeform 32">
              <a:extLst>
                <a:ext uri="{FF2B5EF4-FFF2-40B4-BE49-F238E27FC236}">
                  <a16:creationId xmlns:a16="http://schemas.microsoft.com/office/drawing/2014/main" id="{5638B2E6-3421-46BD-B215-0D37B5FD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494" y="4492618"/>
              <a:ext cx="46174" cy="84861"/>
            </a:xfrm>
            <a:custGeom>
              <a:avLst/>
              <a:gdLst>
                <a:gd name="T0" fmla="*/ 33 w 38"/>
                <a:gd name="T1" fmla="*/ 31 h 69"/>
                <a:gd name="T2" fmla="*/ 28 w 38"/>
                <a:gd name="T3" fmla="*/ 66 h 69"/>
                <a:gd name="T4" fmla="*/ 5 w 38"/>
                <a:gd name="T5" fmla="*/ 39 h 69"/>
                <a:gd name="T6" fmla="*/ 10 w 38"/>
                <a:gd name="T7" fmla="*/ 3 h 69"/>
                <a:gd name="T8" fmla="*/ 33 w 38"/>
                <a:gd name="T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9">
                  <a:moveTo>
                    <a:pt x="33" y="31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1" y="69"/>
                    <a:pt x="10" y="56"/>
                    <a:pt x="5" y="39"/>
                  </a:cubicBezTo>
                  <a:cubicBezTo>
                    <a:pt x="0" y="21"/>
                    <a:pt x="2" y="5"/>
                    <a:pt x="10" y="3"/>
                  </a:cubicBezTo>
                  <a:cubicBezTo>
                    <a:pt x="18" y="0"/>
                    <a:pt x="28" y="13"/>
                    <a:pt x="33" y="31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4" name="Freeform 33">
              <a:extLst>
                <a:ext uri="{FF2B5EF4-FFF2-40B4-BE49-F238E27FC236}">
                  <a16:creationId xmlns:a16="http://schemas.microsoft.com/office/drawing/2014/main" id="{9ADA9426-464B-4B7D-9482-7A8070C8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779" y="4412749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1" y="68"/>
                    <a:pt x="10" y="56"/>
                    <a:pt x="5" y="38"/>
                  </a:cubicBezTo>
                  <a:cubicBezTo>
                    <a:pt x="0" y="20"/>
                    <a:pt x="3" y="4"/>
                    <a:pt x="10" y="2"/>
                  </a:cubicBezTo>
                  <a:cubicBezTo>
                    <a:pt x="18" y="0"/>
                    <a:pt x="28" y="12"/>
                    <a:pt x="33" y="30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5" name="Freeform 34">
              <a:extLst>
                <a:ext uri="{FF2B5EF4-FFF2-40B4-BE49-F238E27FC236}">
                  <a16:creationId xmlns:a16="http://schemas.microsoft.com/office/drawing/2014/main" id="{A35C81FB-736A-4057-9CB8-69B34AEDA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840" y="5075411"/>
              <a:ext cx="943451" cy="406832"/>
            </a:xfrm>
            <a:custGeom>
              <a:avLst/>
              <a:gdLst>
                <a:gd name="T0" fmla="*/ 754 w 771"/>
                <a:gd name="T1" fmla="*/ 93 h 333"/>
                <a:gd name="T2" fmla="*/ 676 w 771"/>
                <a:gd name="T3" fmla="*/ 128 h 333"/>
                <a:gd name="T4" fmla="*/ 673 w 771"/>
                <a:gd name="T5" fmla="*/ 25 h 333"/>
                <a:gd name="T6" fmla="*/ 594 w 771"/>
                <a:gd name="T7" fmla="*/ 42 h 333"/>
                <a:gd name="T8" fmla="*/ 82 w 771"/>
                <a:gd name="T9" fmla="*/ 155 h 333"/>
                <a:gd name="T10" fmla="*/ 102 w 771"/>
                <a:gd name="T11" fmla="*/ 237 h 333"/>
                <a:gd name="T12" fmla="*/ 43 w 771"/>
                <a:gd name="T13" fmla="*/ 230 h 333"/>
                <a:gd name="T14" fmla="*/ 45 w 771"/>
                <a:gd name="T15" fmla="*/ 327 h 333"/>
                <a:gd name="T16" fmla="*/ 61 w 771"/>
                <a:gd name="T17" fmla="*/ 266 h 333"/>
                <a:gd name="T18" fmla="*/ 136 w 771"/>
                <a:gd name="T19" fmla="*/ 281 h 333"/>
                <a:gd name="T20" fmla="*/ 138 w 771"/>
                <a:gd name="T21" fmla="*/ 181 h 333"/>
                <a:gd name="T22" fmla="*/ 636 w 771"/>
                <a:gd name="T23" fmla="*/ 66 h 333"/>
                <a:gd name="T24" fmla="*/ 653 w 771"/>
                <a:gd name="T25" fmla="*/ 190 h 333"/>
                <a:gd name="T26" fmla="*/ 754 w 771"/>
                <a:gd name="T27" fmla="*/ 9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1" h="333">
                  <a:moveTo>
                    <a:pt x="754" y="93"/>
                  </a:moveTo>
                  <a:cubicBezTo>
                    <a:pt x="736" y="36"/>
                    <a:pt x="676" y="128"/>
                    <a:pt x="676" y="128"/>
                  </a:cubicBezTo>
                  <a:cubicBezTo>
                    <a:pt x="676" y="128"/>
                    <a:pt x="693" y="51"/>
                    <a:pt x="673" y="25"/>
                  </a:cubicBezTo>
                  <a:cubicBezTo>
                    <a:pt x="654" y="0"/>
                    <a:pt x="606" y="34"/>
                    <a:pt x="594" y="42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30"/>
                    <a:pt x="0" y="321"/>
                    <a:pt x="45" y="327"/>
                  </a:cubicBezTo>
                  <a:cubicBezTo>
                    <a:pt x="91" y="333"/>
                    <a:pt x="61" y="266"/>
                    <a:pt x="61" y="266"/>
                  </a:cubicBezTo>
                  <a:cubicBezTo>
                    <a:pt x="61" y="266"/>
                    <a:pt x="104" y="291"/>
                    <a:pt x="136" y="281"/>
                  </a:cubicBezTo>
                  <a:cubicBezTo>
                    <a:pt x="161" y="274"/>
                    <a:pt x="141" y="203"/>
                    <a:pt x="138" y="181"/>
                  </a:cubicBezTo>
                  <a:cubicBezTo>
                    <a:pt x="474" y="161"/>
                    <a:pt x="631" y="69"/>
                    <a:pt x="636" y="66"/>
                  </a:cubicBezTo>
                  <a:cubicBezTo>
                    <a:pt x="636" y="66"/>
                    <a:pt x="644" y="149"/>
                    <a:pt x="653" y="190"/>
                  </a:cubicBezTo>
                  <a:cubicBezTo>
                    <a:pt x="653" y="190"/>
                    <a:pt x="771" y="151"/>
                    <a:pt x="754" y="93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6" name="Freeform 35">
              <a:extLst>
                <a:ext uri="{FF2B5EF4-FFF2-40B4-BE49-F238E27FC236}">
                  <a16:creationId xmlns:a16="http://schemas.microsoft.com/office/drawing/2014/main" id="{F04922B7-B0FE-4563-AD66-8C6854D4E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764" y="3944767"/>
              <a:ext cx="761250" cy="909756"/>
            </a:xfrm>
            <a:custGeom>
              <a:avLst/>
              <a:gdLst>
                <a:gd name="T0" fmla="*/ 622 w 622"/>
                <a:gd name="T1" fmla="*/ 619 h 744"/>
                <a:gd name="T2" fmla="*/ 131 w 622"/>
                <a:gd name="T3" fmla="*/ 288 h 744"/>
                <a:gd name="T4" fmla="*/ 54 w 622"/>
                <a:gd name="T5" fmla="*/ 737 h 744"/>
                <a:gd name="T6" fmla="*/ 622 w 622"/>
                <a:gd name="T7" fmla="*/ 619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744">
                  <a:moveTo>
                    <a:pt x="622" y="619"/>
                  </a:moveTo>
                  <a:cubicBezTo>
                    <a:pt x="622" y="619"/>
                    <a:pt x="572" y="0"/>
                    <a:pt x="131" y="288"/>
                  </a:cubicBezTo>
                  <a:cubicBezTo>
                    <a:pt x="131" y="288"/>
                    <a:pt x="0" y="425"/>
                    <a:pt x="54" y="737"/>
                  </a:cubicBezTo>
                  <a:cubicBezTo>
                    <a:pt x="537" y="744"/>
                    <a:pt x="622" y="619"/>
                    <a:pt x="622" y="619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21E8F5D4-ABC5-47E8-B899-DB22011A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906" y="4702273"/>
              <a:ext cx="766242" cy="562826"/>
            </a:xfrm>
            <a:custGeom>
              <a:avLst/>
              <a:gdLst>
                <a:gd name="T0" fmla="*/ 568 w 627"/>
                <a:gd name="T1" fmla="*/ 0 h 460"/>
                <a:gd name="T2" fmla="*/ 627 w 627"/>
                <a:gd name="T3" fmla="*/ 347 h 460"/>
                <a:gd name="T4" fmla="*/ 115 w 627"/>
                <a:gd name="T5" fmla="*/ 460 h 460"/>
                <a:gd name="T6" fmla="*/ 0 w 627"/>
                <a:gd name="T7" fmla="*/ 118 h 460"/>
                <a:gd name="T8" fmla="*/ 568 w 627"/>
                <a:gd name="T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460">
                  <a:moveTo>
                    <a:pt x="568" y="0"/>
                  </a:moveTo>
                  <a:cubicBezTo>
                    <a:pt x="627" y="347"/>
                    <a:pt x="627" y="347"/>
                    <a:pt x="627" y="347"/>
                  </a:cubicBezTo>
                  <a:cubicBezTo>
                    <a:pt x="627" y="347"/>
                    <a:pt x="422" y="435"/>
                    <a:pt x="115" y="46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389" y="101"/>
                    <a:pt x="568" y="0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96DA678D-71F1-408C-B42A-220478CC8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172" y="4964343"/>
              <a:ext cx="2496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9" name="Freeform 38">
              <a:extLst>
                <a:ext uri="{FF2B5EF4-FFF2-40B4-BE49-F238E27FC236}">
                  <a16:creationId xmlns:a16="http://schemas.microsoft.com/office/drawing/2014/main" id="{6221FF31-D6F0-4E5C-9E65-22477F44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912" y="4818333"/>
              <a:ext cx="136027" cy="333203"/>
            </a:xfrm>
            <a:custGeom>
              <a:avLst/>
              <a:gdLst>
                <a:gd name="T0" fmla="*/ 66 w 109"/>
                <a:gd name="T1" fmla="*/ 0 h 267"/>
                <a:gd name="T2" fmla="*/ 78 w 109"/>
                <a:gd name="T3" fmla="*/ 22 h 267"/>
                <a:gd name="T4" fmla="*/ 62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1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6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6" y="0"/>
                  </a:moveTo>
                  <a:lnTo>
                    <a:pt x="78" y="22"/>
                  </a:lnTo>
                  <a:lnTo>
                    <a:pt x="62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1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0" name="Freeform 39">
              <a:extLst>
                <a:ext uri="{FF2B5EF4-FFF2-40B4-BE49-F238E27FC236}">
                  <a16:creationId xmlns:a16="http://schemas.microsoft.com/office/drawing/2014/main" id="{84315AF0-684B-4EBC-96FE-CC3B5E00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912" y="4818333"/>
              <a:ext cx="136027" cy="333203"/>
            </a:xfrm>
            <a:custGeom>
              <a:avLst/>
              <a:gdLst>
                <a:gd name="T0" fmla="*/ 66 w 109"/>
                <a:gd name="T1" fmla="*/ 0 h 267"/>
                <a:gd name="T2" fmla="*/ 78 w 109"/>
                <a:gd name="T3" fmla="*/ 22 h 267"/>
                <a:gd name="T4" fmla="*/ 62 w 109"/>
                <a:gd name="T5" fmla="*/ 47 h 267"/>
                <a:gd name="T6" fmla="*/ 109 w 109"/>
                <a:gd name="T7" fmla="*/ 201 h 267"/>
                <a:gd name="T8" fmla="*/ 56 w 109"/>
                <a:gd name="T9" fmla="*/ 267 h 267"/>
                <a:gd name="T10" fmla="*/ 0 w 109"/>
                <a:gd name="T11" fmla="*/ 210 h 267"/>
                <a:gd name="T12" fmla="*/ 31 w 109"/>
                <a:gd name="T13" fmla="*/ 50 h 267"/>
                <a:gd name="T14" fmla="*/ 12 w 109"/>
                <a:gd name="T15" fmla="*/ 24 h 267"/>
                <a:gd name="T16" fmla="*/ 22 w 109"/>
                <a:gd name="T17" fmla="*/ 6 h 267"/>
                <a:gd name="T18" fmla="*/ 66 w 109"/>
                <a:gd name="T1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67">
                  <a:moveTo>
                    <a:pt x="66" y="0"/>
                  </a:moveTo>
                  <a:lnTo>
                    <a:pt x="78" y="22"/>
                  </a:lnTo>
                  <a:lnTo>
                    <a:pt x="62" y="47"/>
                  </a:lnTo>
                  <a:lnTo>
                    <a:pt x="109" y="201"/>
                  </a:lnTo>
                  <a:lnTo>
                    <a:pt x="56" y="267"/>
                  </a:lnTo>
                  <a:lnTo>
                    <a:pt x="0" y="210"/>
                  </a:lnTo>
                  <a:lnTo>
                    <a:pt x="31" y="50"/>
                  </a:lnTo>
                  <a:lnTo>
                    <a:pt x="12" y="24"/>
                  </a:lnTo>
                  <a:lnTo>
                    <a:pt x="22" y="6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1" name="Freeform 40">
              <a:extLst>
                <a:ext uri="{FF2B5EF4-FFF2-40B4-BE49-F238E27FC236}">
                  <a16:creationId xmlns:a16="http://schemas.microsoft.com/office/drawing/2014/main" id="{D9D3DC33-3CB2-4BE6-ADCC-F8DC9217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315" y="4968087"/>
              <a:ext cx="4229306" cy="258326"/>
            </a:xfrm>
            <a:custGeom>
              <a:avLst/>
              <a:gdLst>
                <a:gd name="T0" fmla="*/ 3389 w 3389"/>
                <a:gd name="T1" fmla="*/ 132 h 207"/>
                <a:gd name="T2" fmla="*/ 3 w 3389"/>
                <a:gd name="T3" fmla="*/ 207 h 207"/>
                <a:gd name="T4" fmla="*/ 0 w 3389"/>
                <a:gd name="T5" fmla="*/ 74 h 207"/>
                <a:gd name="T6" fmla="*/ 3386 w 3389"/>
                <a:gd name="T7" fmla="*/ 0 h 207"/>
                <a:gd name="T8" fmla="*/ 3389 w 3389"/>
                <a:gd name="T9" fmla="*/ 13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9" h="207">
                  <a:moveTo>
                    <a:pt x="3389" y="132"/>
                  </a:moveTo>
                  <a:lnTo>
                    <a:pt x="3" y="207"/>
                  </a:lnTo>
                  <a:lnTo>
                    <a:pt x="0" y="74"/>
                  </a:lnTo>
                  <a:lnTo>
                    <a:pt x="3386" y="0"/>
                  </a:lnTo>
                  <a:lnTo>
                    <a:pt x="3389" y="132"/>
                  </a:lnTo>
                  <a:close/>
                </a:path>
              </a:pathLst>
            </a:custGeom>
            <a:solidFill>
              <a:srgbClr val="F49D1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2" name="Freeform 41">
              <a:extLst>
                <a:ext uri="{FF2B5EF4-FFF2-40B4-BE49-F238E27FC236}">
                  <a16:creationId xmlns:a16="http://schemas.microsoft.com/office/drawing/2014/main" id="{A2A61B42-B02A-4606-A875-7D5908AE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315" y="4968087"/>
              <a:ext cx="4229306" cy="258326"/>
            </a:xfrm>
            <a:custGeom>
              <a:avLst/>
              <a:gdLst>
                <a:gd name="T0" fmla="*/ 3389 w 3389"/>
                <a:gd name="T1" fmla="*/ 132 h 207"/>
                <a:gd name="T2" fmla="*/ 3 w 3389"/>
                <a:gd name="T3" fmla="*/ 207 h 207"/>
                <a:gd name="T4" fmla="*/ 0 w 3389"/>
                <a:gd name="T5" fmla="*/ 74 h 207"/>
                <a:gd name="T6" fmla="*/ 3386 w 3389"/>
                <a:gd name="T7" fmla="*/ 0 h 207"/>
                <a:gd name="T8" fmla="*/ 3389 w 3389"/>
                <a:gd name="T9" fmla="*/ 13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9" h="207">
                  <a:moveTo>
                    <a:pt x="3389" y="132"/>
                  </a:moveTo>
                  <a:lnTo>
                    <a:pt x="3" y="207"/>
                  </a:lnTo>
                  <a:lnTo>
                    <a:pt x="0" y="74"/>
                  </a:lnTo>
                  <a:lnTo>
                    <a:pt x="3386" y="0"/>
                  </a:lnTo>
                  <a:lnTo>
                    <a:pt x="3389" y="1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3" name="Freeform 42">
              <a:extLst>
                <a:ext uri="{FF2B5EF4-FFF2-40B4-BE49-F238E27FC236}">
                  <a16:creationId xmlns:a16="http://schemas.microsoft.com/office/drawing/2014/main" id="{10A61264-E69A-4C8E-ABA2-07F9AC755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563" y="5144048"/>
              <a:ext cx="2496" cy="8236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0 h 66"/>
                <a:gd name="T4" fmla="*/ 2 w 2"/>
                <a:gd name="T5" fmla="*/ 66 h 66"/>
                <a:gd name="T6" fmla="*/ 0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0"/>
                  </a:lnTo>
                  <a:lnTo>
                    <a:pt x="2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4" name="Freeform 43">
              <a:extLst>
                <a:ext uri="{FF2B5EF4-FFF2-40B4-BE49-F238E27FC236}">
                  <a16:creationId xmlns:a16="http://schemas.microsoft.com/office/drawing/2014/main" id="{A7DB0BA1-B07B-4511-8B58-C9FD3F0D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563" y="5144048"/>
              <a:ext cx="2496" cy="8236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0 h 66"/>
                <a:gd name="T4" fmla="*/ 2 w 2"/>
                <a:gd name="T5" fmla="*/ 66 h 66"/>
                <a:gd name="T6" fmla="*/ 0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0"/>
                  </a:lnTo>
                  <a:lnTo>
                    <a:pt x="2" y="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5" name="Freeform 44">
              <a:extLst>
                <a:ext uri="{FF2B5EF4-FFF2-40B4-BE49-F238E27FC236}">
                  <a16:creationId xmlns:a16="http://schemas.microsoft.com/office/drawing/2014/main" id="{0A5D32F3-BD42-4FCF-939A-27F48BF4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563" y="5050452"/>
              <a:ext cx="4203099" cy="175961"/>
            </a:xfrm>
            <a:custGeom>
              <a:avLst/>
              <a:gdLst>
                <a:gd name="T0" fmla="*/ 3368 w 3368"/>
                <a:gd name="T1" fmla="*/ 0 h 141"/>
                <a:gd name="T2" fmla="*/ 0 w 3368"/>
                <a:gd name="T3" fmla="*/ 75 h 141"/>
                <a:gd name="T4" fmla="*/ 2 w 3368"/>
                <a:gd name="T5" fmla="*/ 141 h 141"/>
                <a:gd name="T6" fmla="*/ 306 w 3368"/>
                <a:gd name="T7" fmla="*/ 134 h 141"/>
                <a:gd name="T8" fmla="*/ 881 w 3368"/>
                <a:gd name="T9" fmla="*/ 121 h 141"/>
                <a:gd name="T10" fmla="*/ 3361 w 3368"/>
                <a:gd name="T11" fmla="*/ 66 h 141"/>
                <a:gd name="T12" fmla="*/ 3368 w 3368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8" h="141">
                  <a:moveTo>
                    <a:pt x="3368" y="0"/>
                  </a:moveTo>
                  <a:lnTo>
                    <a:pt x="0" y="75"/>
                  </a:lnTo>
                  <a:lnTo>
                    <a:pt x="2" y="141"/>
                  </a:lnTo>
                  <a:lnTo>
                    <a:pt x="306" y="134"/>
                  </a:lnTo>
                  <a:lnTo>
                    <a:pt x="881" y="121"/>
                  </a:lnTo>
                  <a:lnTo>
                    <a:pt x="3361" y="66"/>
                  </a:lnTo>
                  <a:lnTo>
                    <a:pt x="3368" y="0"/>
                  </a:lnTo>
                  <a:close/>
                </a:path>
              </a:pathLst>
            </a:custGeom>
            <a:solidFill>
              <a:srgbClr val="F49D1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6" name="Freeform 45">
              <a:extLst>
                <a:ext uri="{FF2B5EF4-FFF2-40B4-BE49-F238E27FC236}">
                  <a16:creationId xmlns:a16="http://schemas.microsoft.com/office/drawing/2014/main" id="{98624011-6246-443C-BF00-78547B14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563" y="5050452"/>
              <a:ext cx="4203099" cy="175961"/>
            </a:xfrm>
            <a:custGeom>
              <a:avLst/>
              <a:gdLst>
                <a:gd name="T0" fmla="*/ 3368 w 3368"/>
                <a:gd name="T1" fmla="*/ 0 h 141"/>
                <a:gd name="T2" fmla="*/ 0 w 3368"/>
                <a:gd name="T3" fmla="*/ 75 h 141"/>
                <a:gd name="T4" fmla="*/ 2 w 3368"/>
                <a:gd name="T5" fmla="*/ 141 h 141"/>
                <a:gd name="T6" fmla="*/ 306 w 3368"/>
                <a:gd name="T7" fmla="*/ 134 h 141"/>
                <a:gd name="T8" fmla="*/ 881 w 3368"/>
                <a:gd name="T9" fmla="*/ 121 h 141"/>
                <a:gd name="T10" fmla="*/ 3361 w 3368"/>
                <a:gd name="T11" fmla="*/ 66 h 141"/>
                <a:gd name="T12" fmla="*/ 3368 w 3368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8" h="141">
                  <a:moveTo>
                    <a:pt x="3368" y="0"/>
                  </a:moveTo>
                  <a:lnTo>
                    <a:pt x="0" y="75"/>
                  </a:lnTo>
                  <a:lnTo>
                    <a:pt x="2" y="141"/>
                  </a:lnTo>
                  <a:lnTo>
                    <a:pt x="306" y="134"/>
                  </a:lnTo>
                  <a:lnTo>
                    <a:pt x="881" y="121"/>
                  </a:lnTo>
                  <a:lnTo>
                    <a:pt x="3361" y="66"/>
                  </a:lnTo>
                  <a:lnTo>
                    <a:pt x="3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4F33243B-AA13-4E4B-8109-D84361DD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4" y="4800862"/>
              <a:ext cx="580297" cy="499180"/>
            </a:xfrm>
            <a:custGeom>
              <a:avLst/>
              <a:gdLst>
                <a:gd name="T0" fmla="*/ 0 w 465"/>
                <a:gd name="T1" fmla="*/ 0 h 400"/>
                <a:gd name="T2" fmla="*/ 465 w 465"/>
                <a:gd name="T3" fmla="*/ 191 h 400"/>
                <a:gd name="T4" fmla="*/ 9 w 465"/>
                <a:gd name="T5" fmla="*/ 400 h 400"/>
                <a:gd name="T6" fmla="*/ 30 w 465"/>
                <a:gd name="T7" fmla="*/ 200 h 400"/>
                <a:gd name="T8" fmla="*/ 0 w 465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00">
                  <a:moveTo>
                    <a:pt x="0" y="0"/>
                  </a:moveTo>
                  <a:lnTo>
                    <a:pt x="465" y="191"/>
                  </a:lnTo>
                  <a:lnTo>
                    <a:pt x="9" y="400"/>
                  </a:lnTo>
                  <a:lnTo>
                    <a:pt x="3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8" name="Freeform 47">
              <a:extLst>
                <a:ext uri="{FF2B5EF4-FFF2-40B4-BE49-F238E27FC236}">
                  <a16:creationId xmlns:a16="http://schemas.microsoft.com/office/drawing/2014/main" id="{C8D070A1-7046-4759-AC6D-61525F5E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4" y="4800862"/>
              <a:ext cx="580297" cy="499180"/>
            </a:xfrm>
            <a:custGeom>
              <a:avLst/>
              <a:gdLst>
                <a:gd name="T0" fmla="*/ 0 w 465"/>
                <a:gd name="T1" fmla="*/ 0 h 400"/>
                <a:gd name="T2" fmla="*/ 465 w 465"/>
                <a:gd name="T3" fmla="*/ 191 h 400"/>
                <a:gd name="T4" fmla="*/ 9 w 465"/>
                <a:gd name="T5" fmla="*/ 400 h 400"/>
                <a:gd name="T6" fmla="*/ 30 w 465"/>
                <a:gd name="T7" fmla="*/ 200 h 400"/>
                <a:gd name="T8" fmla="*/ 0 w 465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00">
                  <a:moveTo>
                    <a:pt x="0" y="0"/>
                  </a:moveTo>
                  <a:lnTo>
                    <a:pt x="465" y="191"/>
                  </a:lnTo>
                  <a:lnTo>
                    <a:pt x="9" y="400"/>
                  </a:lnTo>
                  <a:lnTo>
                    <a:pt x="3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9" name="Freeform 48">
              <a:extLst>
                <a:ext uri="{FF2B5EF4-FFF2-40B4-BE49-F238E27FC236}">
                  <a16:creationId xmlns:a16="http://schemas.microsoft.com/office/drawing/2014/main" id="{60C677FE-3AA3-4868-B861-AC005C6E6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455" y="5039220"/>
              <a:ext cx="569066" cy="260822"/>
            </a:xfrm>
            <a:custGeom>
              <a:avLst/>
              <a:gdLst>
                <a:gd name="T0" fmla="*/ 456 w 456"/>
                <a:gd name="T1" fmla="*/ 0 h 209"/>
                <a:gd name="T2" fmla="*/ 21 w 456"/>
                <a:gd name="T3" fmla="*/ 9 h 209"/>
                <a:gd name="T4" fmla="*/ 0 w 456"/>
                <a:gd name="T5" fmla="*/ 209 h 209"/>
                <a:gd name="T6" fmla="*/ 456 w 456"/>
                <a:gd name="T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209">
                  <a:moveTo>
                    <a:pt x="456" y="0"/>
                  </a:moveTo>
                  <a:lnTo>
                    <a:pt x="21" y="9"/>
                  </a:lnTo>
                  <a:lnTo>
                    <a:pt x="0" y="20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0" name="Freeform 49">
              <a:extLst>
                <a:ext uri="{FF2B5EF4-FFF2-40B4-BE49-F238E27FC236}">
                  <a16:creationId xmlns:a16="http://schemas.microsoft.com/office/drawing/2014/main" id="{75F32037-81B8-4A91-9F73-5400ED6BB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455" y="5039220"/>
              <a:ext cx="569066" cy="260822"/>
            </a:xfrm>
            <a:custGeom>
              <a:avLst/>
              <a:gdLst>
                <a:gd name="T0" fmla="*/ 456 w 456"/>
                <a:gd name="T1" fmla="*/ 0 h 209"/>
                <a:gd name="T2" fmla="*/ 21 w 456"/>
                <a:gd name="T3" fmla="*/ 9 h 209"/>
                <a:gd name="T4" fmla="*/ 0 w 456"/>
                <a:gd name="T5" fmla="*/ 209 h 209"/>
                <a:gd name="T6" fmla="*/ 456 w 456"/>
                <a:gd name="T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209">
                  <a:moveTo>
                    <a:pt x="456" y="0"/>
                  </a:moveTo>
                  <a:lnTo>
                    <a:pt x="21" y="9"/>
                  </a:lnTo>
                  <a:lnTo>
                    <a:pt x="0" y="209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1" name="Freeform 50">
              <a:extLst>
                <a:ext uri="{FF2B5EF4-FFF2-40B4-BE49-F238E27FC236}">
                  <a16:creationId xmlns:a16="http://schemas.microsoft.com/office/drawing/2014/main" id="{11F73DDB-2EAE-440D-96EE-2E86615BB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278" y="4787134"/>
              <a:ext cx="1378986" cy="272053"/>
            </a:xfrm>
            <a:custGeom>
              <a:avLst/>
              <a:gdLst>
                <a:gd name="T0" fmla="*/ 842 w 1105"/>
                <a:gd name="T1" fmla="*/ 0 h 218"/>
                <a:gd name="T2" fmla="*/ 0 w 1105"/>
                <a:gd name="T3" fmla="*/ 19 h 218"/>
                <a:gd name="T4" fmla="*/ 263 w 1105"/>
                <a:gd name="T5" fmla="*/ 218 h 218"/>
                <a:gd name="T6" fmla="*/ 1105 w 1105"/>
                <a:gd name="T7" fmla="*/ 200 h 218"/>
                <a:gd name="T8" fmla="*/ 842 w 110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5" h="218">
                  <a:moveTo>
                    <a:pt x="842" y="0"/>
                  </a:moveTo>
                  <a:lnTo>
                    <a:pt x="0" y="19"/>
                  </a:lnTo>
                  <a:lnTo>
                    <a:pt x="263" y="218"/>
                  </a:lnTo>
                  <a:lnTo>
                    <a:pt x="1105" y="20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9378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2" name="Freeform 51">
              <a:extLst>
                <a:ext uri="{FF2B5EF4-FFF2-40B4-BE49-F238E27FC236}">
                  <a16:creationId xmlns:a16="http://schemas.microsoft.com/office/drawing/2014/main" id="{D6B0B17B-8460-4BF0-B794-E2E578D34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252 w 1094"/>
                <a:gd name="T1" fmla="*/ 19 h 229"/>
                <a:gd name="T2" fmla="*/ 1094 w 1094"/>
                <a:gd name="T3" fmla="*/ 0 h 229"/>
                <a:gd name="T4" fmla="*/ 841 w 1094"/>
                <a:gd name="T5" fmla="*/ 211 h 229"/>
                <a:gd name="T6" fmla="*/ 0 w 1094"/>
                <a:gd name="T7" fmla="*/ 229 h 229"/>
                <a:gd name="T8" fmla="*/ 252 w 1094"/>
                <a:gd name="T9" fmla="*/ 1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252" y="19"/>
                  </a:moveTo>
                  <a:lnTo>
                    <a:pt x="1094" y="0"/>
                  </a:lnTo>
                  <a:lnTo>
                    <a:pt x="841" y="211"/>
                  </a:lnTo>
                  <a:lnTo>
                    <a:pt x="0" y="229"/>
                  </a:lnTo>
                  <a:lnTo>
                    <a:pt x="252" y="19"/>
                  </a:lnTo>
                  <a:close/>
                </a:path>
              </a:pathLst>
            </a:custGeom>
            <a:solidFill>
              <a:srgbClr val="B3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3" name="Freeform 52">
              <a:extLst>
                <a:ext uri="{FF2B5EF4-FFF2-40B4-BE49-F238E27FC236}">
                  <a16:creationId xmlns:a16="http://schemas.microsoft.com/office/drawing/2014/main" id="{9AD9512E-DAAC-4C4A-AAF7-116D87F96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252 w 1094"/>
                <a:gd name="T1" fmla="*/ 19 h 229"/>
                <a:gd name="T2" fmla="*/ 1094 w 1094"/>
                <a:gd name="T3" fmla="*/ 0 h 229"/>
                <a:gd name="T4" fmla="*/ 841 w 1094"/>
                <a:gd name="T5" fmla="*/ 211 h 229"/>
                <a:gd name="T6" fmla="*/ 0 w 1094"/>
                <a:gd name="T7" fmla="*/ 229 h 229"/>
                <a:gd name="T8" fmla="*/ 252 w 1094"/>
                <a:gd name="T9" fmla="*/ 1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252" y="19"/>
                  </a:moveTo>
                  <a:lnTo>
                    <a:pt x="1094" y="0"/>
                  </a:lnTo>
                  <a:lnTo>
                    <a:pt x="841" y="211"/>
                  </a:lnTo>
                  <a:lnTo>
                    <a:pt x="0" y="229"/>
                  </a:lnTo>
                  <a:lnTo>
                    <a:pt x="252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4" name="Freeform 53">
              <a:extLst>
                <a:ext uri="{FF2B5EF4-FFF2-40B4-BE49-F238E27FC236}">
                  <a16:creationId xmlns:a16="http://schemas.microsoft.com/office/drawing/2014/main" id="{D5EBF9A8-CD16-4439-9E42-4EB5FB29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1094 w 1094"/>
                <a:gd name="T1" fmla="*/ 0 h 229"/>
                <a:gd name="T2" fmla="*/ 252 w 1094"/>
                <a:gd name="T3" fmla="*/ 19 h 229"/>
                <a:gd name="T4" fmla="*/ 0 w 1094"/>
                <a:gd name="T5" fmla="*/ 229 h 229"/>
                <a:gd name="T6" fmla="*/ 841 w 1094"/>
                <a:gd name="T7" fmla="*/ 211 h 229"/>
                <a:gd name="T8" fmla="*/ 1094 w 1094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1094" y="0"/>
                  </a:moveTo>
                  <a:lnTo>
                    <a:pt x="252" y="19"/>
                  </a:lnTo>
                  <a:lnTo>
                    <a:pt x="0" y="229"/>
                  </a:lnTo>
                  <a:lnTo>
                    <a:pt x="841" y="211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9378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5" name="Freeform 54">
              <a:extLst>
                <a:ext uri="{FF2B5EF4-FFF2-40B4-BE49-F238E27FC236}">
                  <a16:creationId xmlns:a16="http://schemas.microsoft.com/office/drawing/2014/main" id="{8589A24F-B7C9-455F-AFA0-2975426D2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50" y="5201454"/>
              <a:ext cx="1365258" cy="285781"/>
            </a:xfrm>
            <a:custGeom>
              <a:avLst/>
              <a:gdLst>
                <a:gd name="T0" fmla="*/ 1094 w 1094"/>
                <a:gd name="T1" fmla="*/ 0 h 229"/>
                <a:gd name="T2" fmla="*/ 252 w 1094"/>
                <a:gd name="T3" fmla="*/ 19 h 229"/>
                <a:gd name="T4" fmla="*/ 0 w 1094"/>
                <a:gd name="T5" fmla="*/ 229 h 229"/>
                <a:gd name="T6" fmla="*/ 841 w 1094"/>
                <a:gd name="T7" fmla="*/ 211 h 229"/>
                <a:gd name="T8" fmla="*/ 1094 w 1094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229">
                  <a:moveTo>
                    <a:pt x="1094" y="0"/>
                  </a:moveTo>
                  <a:lnTo>
                    <a:pt x="252" y="19"/>
                  </a:lnTo>
                  <a:lnTo>
                    <a:pt x="0" y="229"/>
                  </a:lnTo>
                  <a:lnTo>
                    <a:pt x="841" y="211"/>
                  </a:lnTo>
                  <a:lnTo>
                    <a:pt x="10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6" name="Freeform 55">
              <a:extLst>
                <a:ext uri="{FF2B5EF4-FFF2-40B4-BE49-F238E27FC236}">
                  <a16:creationId xmlns:a16="http://schemas.microsoft.com/office/drawing/2014/main" id="{6A313FF3-704A-4634-9DA6-F91F8858C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492" y="5117841"/>
              <a:ext cx="92348" cy="83613"/>
            </a:xfrm>
            <a:custGeom>
              <a:avLst/>
              <a:gdLst>
                <a:gd name="T0" fmla="*/ 34 w 75"/>
                <a:gd name="T1" fmla="*/ 0 h 68"/>
                <a:gd name="T2" fmla="*/ 0 w 75"/>
                <a:gd name="T3" fmla="*/ 45 h 68"/>
                <a:gd name="T4" fmla="*/ 35 w 75"/>
                <a:gd name="T5" fmla="*/ 62 h 68"/>
                <a:gd name="T6" fmla="*/ 52 w 75"/>
                <a:gd name="T7" fmla="*/ 61 h 68"/>
                <a:gd name="T8" fmla="*/ 49 w 75"/>
                <a:gd name="T9" fmla="*/ 53 h 68"/>
                <a:gd name="T10" fmla="*/ 58 w 75"/>
                <a:gd name="T11" fmla="*/ 49 h 68"/>
                <a:gd name="T12" fmla="*/ 57 w 75"/>
                <a:gd name="T13" fmla="*/ 41 h 68"/>
                <a:gd name="T14" fmla="*/ 65 w 75"/>
                <a:gd name="T15" fmla="*/ 38 h 68"/>
                <a:gd name="T16" fmla="*/ 62 w 75"/>
                <a:gd name="T17" fmla="*/ 29 h 68"/>
                <a:gd name="T18" fmla="*/ 71 w 75"/>
                <a:gd name="T19" fmla="*/ 26 h 68"/>
                <a:gd name="T20" fmla="*/ 57 w 75"/>
                <a:gd name="T21" fmla="*/ 9 h 68"/>
                <a:gd name="T22" fmla="*/ 34 w 75"/>
                <a:gd name="T2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68">
                  <a:moveTo>
                    <a:pt x="34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8" y="64"/>
                    <a:pt x="48" y="68"/>
                    <a:pt x="52" y="61"/>
                  </a:cubicBezTo>
                  <a:cubicBezTo>
                    <a:pt x="54" y="58"/>
                    <a:pt x="52" y="55"/>
                    <a:pt x="49" y="53"/>
                  </a:cubicBezTo>
                  <a:cubicBezTo>
                    <a:pt x="53" y="53"/>
                    <a:pt x="57" y="53"/>
                    <a:pt x="58" y="49"/>
                  </a:cubicBezTo>
                  <a:cubicBezTo>
                    <a:pt x="60" y="46"/>
                    <a:pt x="59" y="44"/>
                    <a:pt x="57" y="41"/>
                  </a:cubicBezTo>
                  <a:cubicBezTo>
                    <a:pt x="60" y="42"/>
                    <a:pt x="63" y="41"/>
                    <a:pt x="65" y="38"/>
                  </a:cubicBezTo>
                  <a:cubicBezTo>
                    <a:pt x="66" y="35"/>
                    <a:pt x="65" y="32"/>
                    <a:pt x="62" y="29"/>
                  </a:cubicBezTo>
                  <a:cubicBezTo>
                    <a:pt x="66" y="30"/>
                    <a:pt x="69" y="29"/>
                    <a:pt x="71" y="26"/>
                  </a:cubicBezTo>
                  <a:cubicBezTo>
                    <a:pt x="75" y="19"/>
                    <a:pt x="60" y="10"/>
                    <a:pt x="57" y="9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7" name="Freeform 56">
              <a:extLst>
                <a:ext uri="{FF2B5EF4-FFF2-40B4-BE49-F238E27FC236}">
                  <a16:creationId xmlns:a16="http://schemas.microsoft.com/office/drawing/2014/main" id="{ECE5E0D4-5AA3-485E-B1F9-8482C167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765" y="5106610"/>
              <a:ext cx="58654" cy="72381"/>
            </a:xfrm>
            <a:custGeom>
              <a:avLst/>
              <a:gdLst>
                <a:gd name="T0" fmla="*/ 0 w 47"/>
                <a:gd name="T1" fmla="*/ 49 h 58"/>
                <a:gd name="T2" fmla="*/ 16 w 47"/>
                <a:gd name="T3" fmla="*/ 58 h 58"/>
                <a:gd name="T4" fmla="*/ 47 w 47"/>
                <a:gd name="T5" fmla="*/ 9 h 58"/>
                <a:gd name="T6" fmla="*/ 31 w 47"/>
                <a:gd name="T7" fmla="*/ 0 h 58"/>
                <a:gd name="T8" fmla="*/ 0 w 47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8">
                  <a:moveTo>
                    <a:pt x="0" y="49"/>
                  </a:moveTo>
                  <a:lnTo>
                    <a:pt x="16" y="58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8" name="Freeform 57">
              <a:extLst>
                <a:ext uri="{FF2B5EF4-FFF2-40B4-BE49-F238E27FC236}">
                  <a16:creationId xmlns:a16="http://schemas.microsoft.com/office/drawing/2014/main" id="{C65D06C3-7F32-4C34-8E95-6A265185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008" y="4837052"/>
              <a:ext cx="348178" cy="339443"/>
            </a:xfrm>
            <a:custGeom>
              <a:avLst/>
              <a:gdLst>
                <a:gd name="T0" fmla="*/ 191 w 285"/>
                <a:gd name="T1" fmla="*/ 71 h 278"/>
                <a:gd name="T2" fmla="*/ 167 w 285"/>
                <a:gd name="T3" fmla="*/ 0 h 278"/>
                <a:gd name="T4" fmla="*/ 253 w 285"/>
                <a:gd name="T5" fmla="*/ 278 h 278"/>
                <a:gd name="T6" fmla="*/ 285 w 285"/>
                <a:gd name="T7" fmla="*/ 223 h 278"/>
                <a:gd name="T8" fmla="*/ 191 w 285"/>
                <a:gd name="T9" fmla="*/ 7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78">
                  <a:moveTo>
                    <a:pt x="191" y="71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0" y="205"/>
                    <a:pt x="253" y="278"/>
                    <a:pt x="253" y="278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19" y="195"/>
                    <a:pt x="130" y="157"/>
                    <a:pt x="191" y="71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9" name="Freeform 58">
              <a:extLst>
                <a:ext uri="{FF2B5EF4-FFF2-40B4-BE49-F238E27FC236}">
                  <a16:creationId xmlns:a16="http://schemas.microsoft.com/office/drawing/2014/main" id="{642EC771-0C35-456F-A391-513CC7F83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367" y="5120337"/>
              <a:ext cx="16223" cy="16223"/>
            </a:xfrm>
            <a:custGeom>
              <a:avLst/>
              <a:gdLst>
                <a:gd name="T0" fmla="*/ 3 w 13"/>
                <a:gd name="T1" fmla="*/ 11 h 13"/>
                <a:gd name="T2" fmla="*/ 12 w 13"/>
                <a:gd name="T3" fmla="*/ 10 h 13"/>
                <a:gd name="T4" fmla="*/ 10 w 13"/>
                <a:gd name="T5" fmla="*/ 2 h 13"/>
                <a:gd name="T6" fmla="*/ 2 w 13"/>
                <a:gd name="T7" fmla="*/ 3 h 13"/>
                <a:gd name="T8" fmla="*/ 3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13"/>
                    <a:pt x="10" y="13"/>
                    <a:pt x="12" y="10"/>
                  </a:cubicBezTo>
                  <a:cubicBezTo>
                    <a:pt x="13" y="8"/>
                    <a:pt x="13" y="4"/>
                    <a:pt x="10" y="2"/>
                  </a:cubicBezTo>
                  <a:cubicBezTo>
                    <a:pt x="8" y="0"/>
                    <a:pt x="4" y="1"/>
                    <a:pt x="2" y="3"/>
                  </a:cubicBezTo>
                  <a:cubicBezTo>
                    <a:pt x="0" y="6"/>
                    <a:pt x="1" y="9"/>
                    <a:pt x="3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0" name="Freeform 59">
              <a:extLst>
                <a:ext uri="{FF2B5EF4-FFF2-40B4-BE49-F238E27FC236}">
                  <a16:creationId xmlns:a16="http://schemas.microsoft.com/office/drawing/2014/main" id="{6C3AF2D3-8B4E-42D1-9072-13E6D3EB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582" y="5131569"/>
              <a:ext cx="17471" cy="16223"/>
            </a:xfrm>
            <a:custGeom>
              <a:avLst/>
              <a:gdLst>
                <a:gd name="T0" fmla="*/ 4 w 14"/>
                <a:gd name="T1" fmla="*/ 11 h 13"/>
                <a:gd name="T2" fmla="*/ 12 w 14"/>
                <a:gd name="T3" fmla="*/ 10 h 13"/>
                <a:gd name="T4" fmla="*/ 11 w 14"/>
                <a:gd name="T5" fmla="*/ 2 h 13"/>
                <a:gd name="T6" fmla="*/ 2 w 14"/>
                <a:gd name="T7" fmla="*/ 3 h 13"/>
                <a:gd name="T8" fmla="*/ 4 w 14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11"/>
                  </a:moveTo>
                  <a:cubicBezTo>
                    <a:pt x="6" y="13"/>
                    <a:pt x="10" y="12"/>
                    <a:pt x="12" y="10"/>
                  </a:cubicBezTo>
                  <a:cubicBezTo>
                    <a:pt x="14" y="7"/>
                    <a:pt x="13" y="3"/>
                    <a:pt x="11" y="2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1" y="9"/>
                    <a:pt x="4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1" name="Freeform 60">
              <a:extLst>
                <a:ext uri="{FF2B5EF4-FFF2-40B4-BE49-F238E27FC236}">
                  <a16:creationId xmlns:a16="http://schemas.microsoft.com/office/drawing/2014/main" id="{07E5D47E-C6DE-4241-9599-789EB2D7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293" y="5142800"/>
              <a:ext cx="16223" cy="16223"/>
            </a:xfrm>
            <a:custGeom>
              <a:avLst/>
              <a:gdLst>
                <a:gd name="T0" fmla="*/ 3 w 13"/>
                <a:gd name="T1" fmla="*/ 11 h 13"/>
                <a:gd name="T2" fmla="*/ 11 w 13"/>
                <a:gd name="T3" fmla="*/ 10 h 13"/>
                <a:gd name="T4" fmla="*/ 10 w 13"/>
                <a:gd name="T5" fmla="*/ 2 h 13"/>
                <a:gd name="T6" fmla="*/ 2 w 13"/>
                <a:gd name="T7" fmla="*/ 3 h 13"/>
                <a:gd name="T8" fmla="*/ 3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5" y="13"/>
                    <a:pt x="9" y="12"/>
                    <a:pt x="11" y="10"/>
                  </a:cubicBezTo>
                  <a:cubicBezTo>
                    <a:pt x="13" y="7"/>
                    <a:pt x="12" y="4"/>
                    <a:pt x="10" y="2"/>
                  </a:cubicBezTo>
                  <a:cubicBezTo>
                    <a:pt x="7" y="0"/>
                    <a:pt x="4" y="0"/>
                    <a:pt x="2" y="3"/>
                  </a:cubicBezTo>
                  <a:cubicBezTo>
                    <a:pt x="0" y="5"/>
                    <a:pt x="0" y="9"/>
                    <a:pt x="3" y="1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2" name="Freeform 61">
              <a:extLst>
                <a:ext uri="{FF2B5EF4-FFF2-40B4-BE49-F238E27FC236}">
                  <a16:creationId xmlns:a16="http://schemas.microsoft.com/office/drawing/2014/main" id="{B17A8AA3-FBA3-42FE-8107-5DD361CD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877" y="4847036"/>
              <a:ext cx="415568" cy="386865"/>
            </a:xfrm>
            <a:custGeom>
              <a:avLst/>
              <a:gdLst>
                <a:gd name="T0" fmla="*/ 302 w 339"/>
                <a:gd name="T1" fmla="*/ 311 h 317"/>
                <a:gd name="T2" fmla="*/ 298 w 339"/>
                <a:gd name="T3" fmla="*/ 299 h 317"/>
                <a:gd name="T4" fmla="*/ 312 w 339"/>
                <a:gd name="T5" fmla="*/ 300 h 317"/>
                <a:gd name="T6" fmla="*/ 308 w 339"/>
                <a:gd name="T7" fmla="*/ 283 h 317"/>
                <a:gd name="T8" fmla="*/ 308 w 339"/>
                <a:gd name="T9" fmla="*/ 283 h 317"/>
                <a:gd name="T10" fmla="*/ 323 w 339"/>
                <a:gd name="T11" fmla="*/ 285 h 317"/>
                <a:gd name="T12" fmla="*/ 318 w 339"/>
                <a:gd name="T13" fmla="*/ 270 h 317"/>
                <a:gd name="T14" fmla="*/ 335 w 339"/>
                <a:gd name="T15" fmla="*/ 272 h 317"/>
                <a:gd name="T16" fmla="*/ 327 w 339"/>
                <a:gd name="T17" fmla="*/ 259 h 317"/>
                <a:gd name="T18" fmla="*/ 266 w 339"/>
                <a:gd name="T19" fmla="*/ 43 h 317"/>
                <a:gd name="T20" fmla="*/ 234 w 339"/>
                <a:gd name="T21" fmla="*/ 0 h 317"/>
                <a:gd name="T22" fmla="*/ 287 w 339"/>
                <a:gd name="T23" fmla="*/ 308 h 317"/>
                <a:gd name="T24" fmla="*/ 302 w 339"/>
                <a:gd name="T25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17">
                  <a:moveTo>
                    <a:pt x="302" y="311"/>
                  </a:moveTo>
                  <a:cubicBezTo>
                    <a:pt x="305" y="306"/>
                    <a:pt x="301" y="302"/>
                    <a:pt x="298" y="299"/>
                  </a:cubicBezTo>
                  <a:cubicBezTo>
                    <a:pt x="301" y="302"/>
                    <a:pt x="307" y="306"/>
                    <a:pt x="312" y="300"/>
                  </a:cubicBezTo>
                  <a:cubicBezTo>
                    <a:pt x="318" y="294"/>
                    <a:pt x="311" y="286"/>
                    <a:pt x="308" y="283"/>
                  </a:cubicBezTo>
                  <a:cubicBezTo>
                    <a:pt x="308" y="283"/>
                    <a:pt x="308" y="283"/>
                    <a:pt x="308" y="283"/>
                  </a:cubicBezTo>
                  <a:cubicBezTo>
                    <a:pt x="311" y="285"/>
                    <a:pt x="319" y="291"/>
                    <a:pt x="323" y="285"/>
                  </a:cubicBezTo>
                  <a:cubicBezTo>
                    <a:pt x="328" y="280"/>
                    <a:pt x="321" y="273"/>
                    <a:pt x="318" y="270"/>
                  </a:cubicBezTo>
                  <a:cubicBezTo>
                    <a:pt x="321" y="273"/>
                    <a:pt x="331" y="279"/>
                    <a:pt x="335" y="272"/>
                  </a:cubicBezTo>
                  <a:cubicBezTo>
                    <a:pt x="339" y="266"/>
                    <a:pt x="327" y="259"/>
                    <a:pt x="327" y="259"/>
                  </a:cubicBezTo>
                  <a:cubicBezTo>
                    <a:pt x="81" y="156"/>
                    <a:pt x="266" y="43"/>
                    <a:pt x="266" y="4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0" y="175"/>
                    <a:pt x="265" y="293"/>
                    <a:pt x="287" y="308"/>
                  </a:cubicBezTo>
                  <a:cubicBezTo>
                    <a:pt x="287" y="308"/>
                    <a:pt x="298" y="317"/>
                    <a:pt x="302" y="311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3" name="Freeform 62">
              <a:extLst>
                <a:ext uri="{FF2B5EF4-FFF2-40B4-BE49-F238E27FC236}">
                  <a16:creationId xmlns:a16="http://schemas.microsoft.com/office/drawing/2014/main" id="{AF486F91-B5A4-4F7D-9A00-E68EB1ED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988" y="4847036"/>
              <a:ext cx="88605" cy="88605"/>
            </a:xfrm>
            <a:custGeom>
              <a:avLst/>
              <a:gdLst>
                <a:gd name="T0" fmla="*/ 72 w 72"/>
                <a:gd name="T1" fmla="*/ 43 h 73"/>
                <a:gd name="T2" fmla="*/ 40 w 72"/>
                <a:gd name="T3" fmla="*/ 0 h 73"/>
                <a:gd name="T4" fmla="*/ 0 w 72"/>
                <a:gd name="T5" fmla="*/ 34 h 73"/>
                <a:gd name="T6" fmla="*/ 36 w 72"/>
                <a:gd name="T7" fmla="*/ 73 h 73"/>
                <a:gd name="T8" fmla="*/ 72 w 72"/>
                <a:gd name="T9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2" y="4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4" y="11"/>
                    <a:pt x="11" y="23"/>
                    <a:pt x="0" y="3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54" y="54"/>
                    <a:pt x="72" y="43"/>
                    <a:pt x="72" y="43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4" name="Freeform 63">
              <a:extLst>
                <a:ext uri="{FF2B5EF4-FFF2-40B4-BE49-F238E27FC236}">
                  <a16:creationId xmlns:a16="http://schemas.microsoft.com/office/drawing/2014/main" id="{5DF44B57-E35B-4D20-814E-EE4DA80F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564" y="4598694"/>
              <a:ext cx="227127" cy="141018"/>
            </a:xfrm>
            <a:custGeom>
              <a:avLst/>
              <a:gdLst>
                <a:gd name="T0" fmla="*/ 0 w 186"/>
                <a:gd name="T1" fmla="*/ 41 h 115"/>
                <a:gd name="T2" fmla="*/ 104 w 186"/>
                <a:gd name="T3" fmla="*/ 101 h 115"/>
                <a:gd name="T4" fmla="*/ 164 w 186"/>
                <a:gd name="T5" fmla="*/ 7 h 115"/>
                <a:gd name="T6" fmla="*/ 0 w 186"/>
                <a:gd name="T7" fmla="*/ 4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15">
                  <a:moveTo>
                    <a:pt x="0" y="41"/>
                  </a:moveTo>
                  <a:cubicBezTo>
                    <a:pt x="6" y="70"/>
                    <a:pt x="24" y="115"/>
                    <a:pt x="104" y="101"/>
                  </a:cubicBezTo>
                  <a:cubicBezTo>
                    <a:pt x="186" y="86"/>
                    <a:pt x="164" y="7"/>
                    <a:pt x="164" y="7"/>
                  </a:cubicBezTo>
                  <a:cubicBezTo>
                    <a:pt x="164" y="7"/>
                    <a:pt x="72" y="0"/>
                    <a:pt x="0" y="4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5" name="Freeform 64">
              <a:extLst>
                <a:ext uri="{FF2B5EF4-FFF2-40B4-BE49-F238E27FC236}">
                  <a16:creationId xmlns:a16="http://schemas.microsoft.com/office/drawing/2014/main" id="{A62D3561-7DC5-4890-B003-2702B2275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570" y="4573735"/>
              <a:ext cx="229623" cy="142266"/>
            </a:xfrm>
            <a:custGeom>
              <a:avLst/>
              <a:gdLst>
                <a:gd name="T0" fmla="*/ 0 w 188"/>
                <a:gd name="T1" fmla="*/ 43 h 116"/>
                <a:gd name="T2" fmla="*/ 106 w 188"/>
                <a:gd name="T3" fmla="*/ 100 h 116"/>
                <a:gd name="T4" fmla="*/ 164 w 188"/>
                <a:gd name="T5" fmla="*/ 5 h 116"/>
                <a:gd name="T6" fmla="*/ 0 w 188"/>
                <a:gd name="T7" fmla="*/ 4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16">
                  <a:moveTo>
                    <a:pt x="0" y="43"/>
                  </a:moveTo>
                  <a:cubicBezTo>
                    <a:pt x="8" y="71"/>
                    <a:pt x="26" y="116"/>
                    <a:pt x="106" y="100"/>
                  </a:cubicBezTo>
                  <a:cubicBezTo>
                    <a:pt x="188" y="84"/>
                    <a:pt x="164" y="5"/>
                    <a:pt x="164" y="5"/>
                  </a:cubicBezTo>
                  <a:cubicBezTo>
                    <a:pt x="164" y="5"/>
                    <a:pt x="72" y="0"/>
                    <a:pt x="0" y="43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6" name="Freeform 65">
              <a:extLst>
                <a:ext uri="{FF2B5EF4-FFF2-40B4-BE49-F238E27FC236}">
                  <a16:creationId xmlns:a16="http://schemas.microsoft.com/office/drawing/2014/main" id="{52E02BF9-FD79-4462-A8F0-E98409739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256" y="4505097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7"/>
                    <a:pt x="35" y="64"/>
                    <a:pt x="28" y="66"/>
                  </a:cubicBezTo>
                  <a:cubicBezTo>
                    <a:pt x="20" y="68"/>
                    <a:pt x="10" y="55"/>
                    <a:pt x="5" y="38"/>
                  </a:cubicBezTo>
                  <a:cubicBezTo>
                    <a:pt x="0" y="20"/>
                    <a:pt x="2" y="4"/>
                    <a:pt x="10" y="2"/>
                  </a:cubicBezTo>
                  <a:cubicBezTo>
                    <a:pt x="17" y="0"/>
                    <a:pt x="28" y="12"/>
                    <a:pt x="33" y="30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7" name="Freeform 66">
              <a:extLst>
                <a:ext uri="{FF2B5EF4-FFF2-40B4-BE49-F238E27FC236}">
                  <a16:creationId xmlns:a16="http://schemas.microsoft.com/office/drawing/2014/main" id="{1D05D7EB-3527-4A93-89CD-DB871CCAD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41" y="4423980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0" y="68"/>
                    <a:pt x="10" y="56"/>
                    <a:pt x="5" y="38"/>
                  </a:cubicBezTo>
                  <a:cubicBezTo>
                    <a:pt x="0" y="21"/>
                    <a:pt x="2" y="4"/>
                    <a:pt x="10" y="2"/>
                  </a:cubicBezTo>
                  <a:cubicBezTo>
                    <a:pt x="17" y="0"/>
                    <a:pt x="28" y="13"/>
                    <a:pt x="33" y="30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8" name="Freeform 67">
              <a:extLst>
                <a:ext uri="{FF2B5EF4-FFF2-40B4-BE49-F238E27FC236}">
                  <a16:creationId xmlns:a16="http://schemas.microsoft.com/office/drawing/2014/main" id="{566DF9F0-1D6A-4809-BD90-A57A711F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207" y="5126577"/>
              <a:ext cx="79869" cy="53662"/>
            </a:xfrm>
            <a:custGeom>
              <a:avLst/>
              <a:gdLst>
                <a:gd name="T0" fmla="*/ 54 w 66"/>
                <a:gd name="T1" fmla="*/ 0 h 44"/>
                <a:gd name="T2" fmla="*/ 47 w 66"/>
                <a:gd name="T3" fmla="*/ 9 h 44"/>
                <a:gd name="T4" fmla="*/ 39 w 66"/>
                <a:gd name="T5" fmla="*/ 2 h 44"/>
                <a:gd name="T6" fmla="*/ 32 w 66"/>
                <a:gd name="T7" fmla="*/ 12 h 44"/>
                <a:gd name="T8" fmla="*/ 23 w 66"/>
                <a:gd name="T9" fmla="*/ 3 h 44"/>
                <a:gd name="T10" fmla="*/ 16 w 66"/>
                <a:gd name="T11" fmla="*/ 12 h 44"/>
                <a:gd name="T12" fmla="*/ 8 w 66"/>
                <a:gd name="T13" fmla="*/ 4 h 44"/>
                <a:gd name="T14" fmla="*/ 1 w 66"/>
                <a:gd name="T15" fmla="*/ 25 h 44"/>
                <a:gd name="T16" fmla="*/ 12 w 66"/>
                <a:gd name="T17" fmla="*/ 44 h 44"/>
                <a:gd name="T18" fmla="*/ 18 w 66"/>
                <a:gd name="T19" fmla="*/ 35 h 44"/>
                <a:gd name="T20" fmla="*/ 26 w 66"/>
                <a:gd name="T21" fmla="*/ 43 h 44"/>
                <a:gd name="T22" fmla="*/ 33 w 66"/>
                <a:gd name="T23" fmla="*/ 32 h 44"/>
                <a:gd name="T24" fmla="*/ 42 w 66"/>
                <a:gd name="T25" fmla="*/ 42 h 44"/>
                <a:gd name="T26" fmla="*/ 49 w 66"/>
                <a:gd name="T27" fmla="*/ 33 h 44"/>
                <a:gd name="T28" fmla="*/ 57 w 66"/>
                <a:gd name="T29" fmla="*/ 40 h 44"/>
                <a:gd name="T30" fmla="*/ 65 w 66"/>
                <a:gd name="T31" fmla="*/ 20 h 44"/>
                <a:gd name="T32" fmla="*/ 54 w 66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44">
                  <a:moveTo>
                    <a:pt x="54" y="0"/>
                  </a:moveTo>
                  <a:cubicBezTo>
                    <a:pt x="51" y="1"/>
                    <a:pt x="48" y="4"/>
                    <a:pt x="47" y="9"/>
                  </a:cubicBezTo>
                  <a:cubicBezTo>
                    <a:pt x="45" y="4"/>
                    <a:pt x="42" y="1"/>
                    <a:pt x="39" y="2"/>
                  </a:cubicBezTo>
                  <a:cubicBezTo>
                    <a:pt x="36" y="2"/>
                    <a:pt x="33" y="6"/>
                    <a:pt x="32" y="12"/>
                  </a:cubicBezTo>
                  <a:cubicBezTo>
                    <a:pt x="30" y="6"/>
                    <a:pt x="27" y="3"/>
                    <a:pt x="23" y="3"/>
                  </a:cubicBezTo>
                  <a:cubicBezTo>
                    <a:pt x="20" y="3"/>
                    <a:pt x="18" y="7"/>
                    <a:pt x="16" y="12"/>
                  </a:cubicBezTo>
                  <a:cubicBezTo>
                    <a:pt x="14" y="7"/>
                    <a:pt x="11" y="4"/>
                    <a:pt x="8" y="4"/>
                  </a:cubicBezTo>
                  <a:cubicBezTo>
                    <a:pt x="3" y="5"/>
                    <a:pt x="0" y="14"/>
                    <a:pt x="1" y="25"/>
                  </a:cubicBezTo>
                  <a:cubicBezTo>
                    <a:pt x="2" y="36"/>
                    <a:pt x="6" y="44"/>
                    <a:pt x="12" y="44"/>
                  </a:cubicBezTo>
                  <a:cubicBezTo>
                    <a:pt x="15" y="44"/>
                    <a:pt x="17" y="40"/>
                    <a:pt x="18" y="35"/>
                  </a:cubicBezTo>
                  <a:cubicBezTo>
                    <a:pt x="20" y="40"/>
                    <a:pt x="23" y="43"/>
                    <a:pt x="26" y="43"/>
                  </a:cubicBezTo>
                  <a:cubicBezTo>
                    <a:pt x="30" y="43"/>
                    <a:pt x="32" y="38"/>
                    <a:pt x="33" y="32"/>
                  </a:cubicBezTo>
                  <a:cubicBezTo>
                    <a:pt x="36" y="38"/>
                    <a:pt x="39" y="42"/>
                    <a:pt x="42" y="42"/>
                  </a:cubicBezTo>
                  <a:cubicBezTo>
                    <a:pt x="45" y="41"/>
                    <a:pt x="48" y="38"/>
                    <a:pt x="49" y="33"/>
                  </a:cubicBezTo>
                  <a:cubicBezTo>
                    <a:pt x="51" y="38"/>
                    <a:pt x="54" y="41"/>
                    <a:pt x="57" y="40"/>
                  </a:cubicBezTo>
                  <a:cubicBezTo>
                    <a:pt x="62" y="40"/>
                    <a:pt x="66" y="31"/>
                    <a:pt x="65" y="20"/>
                  </a:cubicBezTo>
                  <a:cubicBezTo>
                    <a:pt x="64" y="9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39" name="Freeform 68">
              <a:extLst>
                <a:ext uri="{FF2B5EF4-FFF2-40B4-BE49-F238E27FC236}">
                  <a16:creationId xmlns:a16="http://schemas.microsoft.com/office/drawing/2014/main" id="{D74CDFCB-40B0-4800-B76E-35716FA99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39" y="4847036"/>
              <a:ext cx="414320" cy="386865"/>
            </a:xfrm>
            <a:custGeom>
              <a:avLst/>
              <a:gdLst>
                <a:gd name="T0" fmla="*/ 302 w 339"/>
                <a:gd name="T1" fmla="*/ 311 h 317"/>
                <a:gd name="T2" fmla="*/ 298 w 339"/>
                <a:gd name="T3" fmla="*/ 299 h 317"/>
                <a:gd name="T4" fmla="*/ 312 w 339"/>
                <a:gd name="T5" fmla="*/ 300 h 317"/>
                <a:gd name="T6" fmla="*/ 308 w 339"/>
                <a:gd name="T7" fmla="*/ 283 h 317"/>
                <a:gd name="T8" fmla="*/ 308 w 339"/>
                <a:gd name="T9" fmla="*/ 283 h 317"/>
                <a:gd name="T10" fmla="*/ 323 w 339"/>
                <a:gd name="T11" fmla="*/ 285 h 317"/>
                <a:gd name="T12" fmla="*/ 318 w 339"/>
                <a:gd name="T13" fmla="*/ 270 h 317"/>
                <a:gd name="T14" fmla="*/ 335 w 339"/>
                <a:gd name="T15" fmla="*/ 272 h 317"/>
                <a:gd name="T16" fmla="*/ 327 w 339"/>
                <a:gd name="T17" fmla="*/ 259 h 317"/>
                <a:gd name="T18" fmla="*/ 267 w 339"/>
                <a:gd name="T19" fmla="*/ 43 h 317"/>
                <a:gd name="T20" fmla="*/ 234 w 339"/>
                <a:gd name="T21" fmla="*/ 0 h 317"/>
                <a:gd name="T22" fmla="*/ 287 w 339"/>
                <a:gd name="T23" fmla="*/ 308 h 317"/>
                <a:gd name="T24" fmla="*/ 302 w 339"/>
                <a:gd name="T25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17">
                  <a:moveTo>
                    <a:pt x="302" y="311"/>
                  </a:moveTo>
                  <a:cubicBezTo>
                    <a:pt x="305" y="306"/>
                    <a:pt x="301" y="302"/>
                    <a:pt x="298" y="299"/>
                  </a:cubicBezTo>
                  <a:cubicBezTo>
                    <a:pt x="301" y="302"/>
                    <a:pt x="308" y="306"/>
                    <a:pt x="312" y="300"/>
                  </a:cubicBezTo>
                  <a:cubicBezTo>
                    <a:pt x="318" y="294"/>
                    <a:pt x="311" y="286"/>
                    <a:pt x="308" y="283"/>
                  </a:cubicBezTo>
                  <a:cubicBezTo>
                    <a:pt x="308" y="283"/>
                    <a:pt x="308" y="283"/>
                    <a:pt x="308" y="283"/>
                  </a:cubicBezTo>
                  <a:cubicBezTo>
                    <a:pt x="311" y="285"/>
                    <a:pt x="319" y="291"/>
                    <a:pt x="323" y="285"/>
                  </a:cubicBezTo>
                  <a:cubicBezTo>
                    <a:pt x="328" y="280"/>
                    <a:pt x="321" y="273"/>
                    <a:pt x="318" y="270"/>
                  </a:cubicBezTo>
                  <a:cubicBezTo>
                    <a:pt x="321" y="273"/>
                    <a:pt x="331" y="279"/>
                    <a:pt x="335" y="272"/>
                  </a:cubicBezTo>
                  <a:cubicBezTo>
                    <a:pt x="339" y="266"/>
                    <a:pt x="327" y="259"/>
                    <a:pt x="327" y="259"/>
                  </a:cubicBezTo>
                  <a:cubicBezTo>
                    <a:pt x="81" y="156"/>
                    <a:pt x="267" y="43"/>
                    <a:pt x="267" y="4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0" y="175"/>
                    <a:pt x="265" y="293"/>
                    <a:pt x="287" y="308"/>
                  </a:cubicBezTo>
                  <a:cubicBezTo>
                    <a:pt x="287" y="308"/>
                    <a:pt x="298" y="317"/>
                    <a:pt x="302" y="311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0" name="Freeform 69">
              <a:extLst>
                <a:ext uri="{FF2B5EF4-FFF2-40B4-BE49-F238E27FC236}">
                  <a16:creationId xmlns:a16="http://schemas.microsoft.com/office/drawing/2014/main" id="{66F4CE08-5614-4235-9497-24F76B51F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649" y="4847036"/>
              <a:ext cx="89852" cy="88605"/>
            </a:xfrm>
            <a:custGeom>
              <a:avLst/>
              <a:gdLst>
                <a:gd name="T0" fmla="*/ 73 w 73"/>
                <a:gd name="T1" fmla="*/ 43 h 73"/>
                <a:gd name="T2" fmla="*/ 40 w 73"/>
                <a:gd name="T3" fmla="*/ 0 h 73"/>
                <a:gd name="T4" fmla="*/ 0 w 73"/>
                <a:gd name="T5" fmla="*/ 34 h 73"/>
                <a:gd name="T6" fmla="*/ 37 w 73"/>
                <a:gd name="T7" fmla="*/ 73 h 73"/>
                <a:gd name="T8" fmla="*/ 73 w 73"/>
                <a:gd name="T9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3" y="4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4" y="11"/>
                    <a:pt x="11" y="23"/>
                    <a:pt x="0" y="3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54" y="54"/>
                    <a:pt x="73" y="43"/>
                    <a:pt x="73" y="43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1" name="Freeform 70">
              <a:extLst>
                <a:ext uri="{FF2B5EF4-FFF2-40B4-BE49-F238E27FC236}">
                  <a16:creationId xmlns:a16="http://schemas.microsoft.com/office/drawing/2014/main" id="{4F983181-EE6F-4F8A-A328-0D56F4803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977" y="4598694"/>
              <a:ext cx="228375" cy="141018"/>
            </a:xfrm>
            <a:custGeom>
              <a:avLst/>
              <a:gdLst>
                <a:gd name="T0" fmla="*/ 0 w 186"/>
                <a:gd name="T1" fmla="*/ 41 h 115"/>
                <a:gd name="T2" fmla="*/ 104 w 186"/>
                <a:gd name="T3" fmla="*/ 101 h 115"/>
                <a:gd name="T4" fmla="*/ 164 w 186"/>
                <a:gd name="T5" fmla="*/ 7 h 115"/>
                <a:gd name="T6" fmla="*/ 0 w 186"/>
                <a:gd name="T7" fmla="*/ 4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15">
                  <a:moveTo>
                    <a:pt x="0" y="41"/>
                  </a:moveTo>
                  <a:cubicBezTo>
                    <a:pt x="6" y="70"/>
                    <a:pt x="24" y="115"/>
                    <a:pt x="104" y="101"/>
                  </a:cubicBezTo>
                  <a:cubicBezTo>
                    <a:pt x="186" y="86"/>
                    <a:pt x="164" y="7"/>
                    <a:pt x="164" y="7"/>
                  </a:cubicBezTo>
                  <a:cubicBezTo>
                    <a:pt x="164" y="7"/>
                    <a:pt x="72" y="0"/>
                    <a:pt x="0" y="4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2" name="Freeform 71">
              <a:extLst>
                <a:ext uri="{FF2B5EF4-FFF2-40B4-BE49-F238E27FC236}">
                  <a16:creationId xmlns:a16="http://schemas.microsoft.com/office/drawing/2014/main" id="{FB267056-E5DB-4B27-BCB1-5DC3E73B4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670" y="4505097"/>
              <a:ext cx="47422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7"/>
                    <a:pt x="36" y="64"/>
                    <a:pt x="28" y="66"/>
                  </a:cubicBezTo>
                  <a:cubicBezTo>
                    <a:pt x="20" y="68"/>
                    <a:pt x="10" y="55"/>
                    <a:pt x="5" y="38"/>
                  </a:cubicBezTo>
                  <a:cubicBezTo>
                    <a:pt x="0" y="20"/>
                    <a:pt x="2" y="4"/>
                    <a:pt x="10" y="2"/>
                  </a:cubicBezTo>
                  <a:cubicBezTo>
                    <a:pt x="17" y="0"/>
                    <a:pt x="28" y="12"/>
                    <a:pt x="33" y="30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3" name="Freeform 72">
              <a:extLst>
                <a:ext uri="{FF2B5EF4-FFF2-40B4-BE49-F238E27FC236}">
                  <a16:creationId xmlns:a16="http://schemas.microsoft.com/office/drawing/2014/main" id="{8F80F675-FE87-4D63-98A7-0981E5FD1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203" y="4423980"/>
              <a:ext cx="46174" cy="83613"/>
            </a:xfrm>
            <a:custGeom>
              <a:avLst/>
              <a:gdLst>
                <a:gd name="T0" fmla="*/ 33 w 38"/>
                <a:gd name="T1" fmla="*/ 30 h 68"/>
                <a:gd name="T2" fmla="*/ 28 w 38"/>
                <a:gd name="T3" fmla="*/ 66 h 68"/>
                <a:gd name="T4" fmla="*/ 5 w 38"/>
                <a:gd name="T5" fmla="*/ 38 h 68"/>
                <a:gd name="T6" fmla="*/ 10 w 38"/>
                <a:gd name="T7" fmla="*/ 2 h 68"/>
                <a:gd name="T8" fmla="*/ 33 w 3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3" y="30"/>
                  </a:moveTo>
                  <a:cubicBezTo>
                    <a:pt x="38" y="48"/>
                    <a:pt x="36" y="64"/>
                    <a:pt x="28" y="66"/>
                  </a:cubicBezTo>
                  <a:cubicBezTo>
                    <a:pt x="20" y="68"/>
                    <a:pt x="10" y="56"/>
                    <a:pt x="5" y="38"/>
                  </a:cubicBezTo>
                  <a:cubicBezTo>
                    <a:pt x="0" y="21"/>
                    <a:pt x="2" y="4"/>
                    <a:pt x="10" y="2"/>
                  </a:cubicBezTo>
                  <a:cubicBezTo>
                    <a:pt x="18" y="0"/>
                    <a:pt x="28" y="13"/>
                    <a:pt x="33" y="30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4" name="Freeform 73">
              <a:extLst>
                <a:ext uri="{FF2B5EF4-FFF2-40B4-BE49-F238E27FC236}">
                  <a16:creationId xmlns:a16="http://schemas.microsoft.com/office/drawing/2014/main" id="{316C098B-4B75-4CDF-9E54-CD18144C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621" y="5151536"/>
              <a:ext cx="81117" cy="54910"/>
            </a:xfrm>
            <a:custGeom>
              <a:avLst/>
              <a:gdLst>
                <a:gd name="T0" fmla="*/ 54 w 66"/>
                <a:gd name="T1" fmla="*/ 0 h 45"/>
                <a:gd name="T2" fmla="*/ 47 w 66"/>
                <a:gd name="T3" fmla="*/ 9 h 45"/>
                <a:gd name="T4" fmla="*/ 39 w 66"/>
                <a:gd name="T5" fmla="*/ 2 h 45"/>
                <a:gd name="T6" fmla="*/ 32 w 66"/>
                <a:gd name="T7" fmla="*/ 12 h 45"/>
                <a:gd name="T8" fmla="*/ 23 w 66"/>
                <a:gd name="T9" fmla="*/ 3 h 45"/>
                <a:gd name="T10" fmla="*/ 16 w 66"/>
                <a:gd name="T11" fmla="*/ 12 h 45"/>
                <a:gd name="T12" fmla="*/ 8 w 66"/>
                <a:gd name="T13" fmla="*/ 4 h 45"/>
                <a:gd name="T14" fmla="*/ 1 w 66"/>
                <a:gd name="T15" fmla="*/ 25 h 45"/>
                <a:gd name="T16" fmla="*/ 12 w 66"/>
                <a:gd name="T17" fmla="*/ 44 h 45"/>
                <a:gd name="T18" fmla="*/ 18 w 66"/>
                <a:gd name="T19" fmla="*/ 35 h 45"/>
                <a:gd name="T20" fmla="*/ 26 w 66"/>
                <a:gd name="T21" fmla="*/ 43 h 45"/>
                <a:gd name="T22" fmla="*/ 34 w 66"/>
                <a:gd name="T23" fmla="*/ 32 h 45"/>
                <a:gd name="T24" fmla="*/ 42 w 66"/>
                <a:gd name="T25" fmla="*/ 42 h 45"/>
                <a:gd name="T26" fmla="*/ 49 w 66"/>
                <a:gd name="T27" fmla="*/ 33 h 45"/>
                <a:gd name="T28" fmla="*/ 57 w 66"/>
                <a:gd name="T29" fmla="*/ 40 h 45"/>
                <a:gd name="T30" fmla="*/ 65 w 66"/>
                <a:gd name="T31" fmla="*/ 20 h 45"/>
                <a:gd name="T32" fmla="*/ 54 w 66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45">
                  <a:moveTo>
                    <a:pt x="54" y="0"/>
                  </a:moveTo>
                  <a:cubicBezTo>
                    <a:pt x="51" y="1"/>
                    <a:pt x="49" y="4"/>
                    <a:pt x="47" y="9"/>
                  </a:cubicBezTo>
                  <a:cubicBezTo>
                    <a:pt x="45" y="4"/>
                    <a:pt x="42" y="1"/>
                    <a:pt x="39" y="2"/>
                  </a:cubicBezTo>
                  <a:cubicBezTo>
                    <a:pt x="36" y="2"/>
                    <a:pt x="33" y="6"/>
                    <a:pt x="32" y="12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0" y="3"/>
                    <a:pt x="18" y="7"/>
                    <a:pt x="16" y="12"/>
                  </a:cubicBezTo>
                  <a:cubicBezTo>
                    <a:pt x="14" y="7"/>
                    <a:pt x="11" y="4"/>
                    <a:pt x="8" y="4"/>
                  </a:cubicBezTo>
                  <a:cubicBezTo>
                    <a:pt x="3" y="5"/>
                    <a:pt x="0" y="14"/>
                    <a:pt x="1" y="25"/>
                  </a:cubicBezTo>
                  <a:cubicBezTo>
                    <a:pt x="2" y="36"/>
                    <a:pt x="7" y="45"/>
                    <a:pt x="12" y="44"/>
                  </a:cubicBezTo>
                  <a:cubicBezTo>
                    <a:pt x="15" y="44"/>
                    <a:pt x="17" y="40"/>
                    <a:pt x="18" y="35"/>
                  </a:cubicBezTo>
                  <a:cubicBezTo>
                    <a:pt x="20" y="40"/>
                    <a:pt x="23" y="43"/>
                    <a:pt x="26" y="43"/>
                  </a:cubicBezTo>
                  <a:cubicBezTo>
                    <a:pt x="30" y="43"/>
                    <a:pt x="32" y="38"/>
                    <a:pt x="34" y="32"/>
                  </a:cubicBezTo>
                  <a:cubicBezTo>
                    <a:pt x="36" y="38"/>
                    <a:pt x="39" y="42"/>
                    <a:pt x="42" y="42"/>
                  </a:cubicBezTo>
                  <a:cubicBezTo>
                    <a:pt x="45" y="41"/>
                    <a:pt x="48" y="38"/>
                    <a:pt x="49" y="33"/>
                  </a:cubicBezTo>
                  <a:cubicBezTo>
                    <a:pt x="51" y="38"/>
                    <a:pt x="54" y="41"/>
                    <a:pt x="57" y="40"/>
                  </a:cubicBezTo>
                  <a:cubicBezTo>
                    <a:pt x="62" y="40"/>
                    <a:pt x="66" y="31"/>
                    <a:pt x="65" y="20"/>
                  </a:cubicBezTo>
                  <a:cubicBezTo>
                    <a:pt x="64" y="9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5" name="Freeform 74">
              <a:extLst>
                <a:ext uri="{FF2B5EF4-FFF2-40B4-BE49-F238E27FC236}">
                  <a16:creationId xmlns:a16="http://schemas.microsoft.com/office/drawing/2014/main" id="{E81F24FB-B9C1-4079-AEDC-C029D135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762" y="3994685"/>
              <a:ext cx="882301" cy="852350"/>
            </a:xfrm>
            <a:custGeom>
              <a:avLst/>
              <a:gdLst>
                <a:gd name="T0" fmla="*/ 340 w 722"/>
                <a:gd name="T1" fmla="*/ 445 h 696"/>
                <a:gd name="T2" fmla="*/ 340 w 722"/>
                <a:gd name="T3" fmla="*/ 363 h 696"/>
                <a:gd name="T4" fmla="*/ 722 w 722"/>
                <a:gd name="T5" fmla="*/ 264 h 696"/>
                <a:gd name="T6" fmla="*/ 392 w 722"/>
                <a:gd name="T7" fmla="*/ 28 h 696"/>
                <a:gd name="T8" fmla="*/ 184 w 722"/>
                <a:gd name="T9" fmla="*/ 152 h 696"/>
                <a:gd name="T10" fmla="*/ 169 w 722"/>
                <a:gd name="T11" fmla="*/ 120 h 696"/>
                <a:gd name="T12" fmla="*/ 162 w 722"/>
                <a:gd name="T13" fmla="*/ 169 h 696"/>
                <a:gd name="T14" fmla="*/ 124 w 722"/>
                <a:gd name="T15" fmla="*/ 200 h 696"/>
                <a:gd name="T16" fmla="*/ 150 w 722"/>
                <a:gd name="T17" fmla="*/ 197 h 696"/>
                <a:gd name="T18" fmla="*/ 221 w 722"/>
                <a:gd name="T19" fmla="*/ 696 h 696"/>
                <a:gd name="T20" fmla="*/ 334 w 722"/>
                <a:gd name="T21" fmla="*/ 486 h 696"/>
                <a:gd name="T22" fmla="*/ 277 w 722"/>
                <a:gd name="T23" fmla="*/ 460 h 696"/>
                <a:gd name="T24" fmla="*/ 340 w 722"/>
                <a:gd name="T25" fmla="*/ 445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696">
                  <a:moveTo>
                    <a:pt x="340" y="445"/>
                  </a:moveTo>
                  <a:cubicBezTo>
                    <a:pt x="340" y="363"/>
                    <a:pt x="340" y="363"/>
                    <a:pt x="340" y="363"/>
                  </a:cubicBezTo>
                  <a:cubicBezTo>
                    <a:pt x="592" y="321"/>
                    <a:pt x="722" y="264"/>
                    <a:pt x="722" y="264"/>
                  </a:cubicBezTo>
                  <a:cubicBezTo>
                    <a:pt x="677" y="49"/>
                    <a:pt x="510" y="0"/>
                    <a:pt x="392" y="28"/>
                  </a:cubicBezTo>
                  <a:cubicBezTo>
                    <a:pt x="241" y="61"/>
                    <a:pt x="196" y="116"/>
                    <a:pt x="184" y="152"/>
                  </a:cubicBezTo>
                  <a:cubicBezTo>
                    <a:pt x="171" y="138"/>
                    <a:pt x="169" y="120"/>
                    <a:pt x="169" y="120"/>
                  </a:cubicBezTo>
                  <a:cubicBezTo>
                    <a:pt x="149" y="147"/>
                    <a:pt x="162" y="169"/>
                    <a:pt x="162" y="169"/>
                  </a:cubicBezTo>
                  <a:cubicBezTo>
                    <a:pt x="132" y="171"/>
                    <a:pt x="124" y="200"/>
                    <a:pt x="124" y="200"/>
                  </a:cubicBezTo>
                  <a:cubicBezTo>
                    <a:pt x="133" y="197"/>
                    <a:pt x="142" y="196"/>
                    <a:pt x="150" y="197"/>
                  </a:cubicBezTo>
                  <a:cubicBezTo>
                    <a:pt x="0" y="277"/>
                    <a:pt x="221" y="696"/>
                    <a:pt x="221" y="696"/>
                  </a:cubicBezTo>
                  <a:cubicBezTo>
                    <a:pt x="283" y="652"/>
                    <a:pt x="334" y="486"/>
                    <a:pt x="334" y="486"/>
                  </a:cubicBezTo>
                  <a:cubicBezTo>
                    <a:pt x="334" y="486"/>
                    <a:pt x="271" y="515"/>
                    <a:pt x="277" y="460"/>
                  </a:cubicBezTo>
                  <a:cubicBezTo>
                    <a:pt x="283" y="404"/>
                    <a:pt x="340" y="445"/>
                    <a:pt x="340" y="445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6" name="Freeform 75">
              <a:extLst>
                <a:ext uri="{FF2B5EF4-FFF2-40B4-BE49-F238E27FC236}">
                  <a16:creationId xmlns:a16="http://schemas.microsoft.com/office/drawing/2014/main" id="{70784E23-1FD8-4D21-B874-416E2192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934" y="3936032"/>
              <a:ext cx="984633" cy="911004"/>
            </a:xfrm>
            <a:custGeom>
              <a:avLst/>
              <a:gdLst>
                <a:gd name="T0" fmla="*/ 805 w 805"/>
                <a:gd name="T1" fmla="*/ 386 h 744"/>
                <a:gd name="T2" fmla="*/ 356 w 805"/>
                <a:gd name="T3" fmla="*/ 360 h 744"/>
                <a:gd name="T4" fmla="*/ 368 w 805"/>
                <a:gd name="T5" fmla="*/ 487 h 744"/>
                <a:gd name="T6" fmla="*/ 306 w 805"/>
                <a:gd name="T7" fmla="*/ 505 h 744"/>
                <a:gd name="T8" fmla="*/ 364 w 805"/>
                <a:gd name="T9" fmla="*/ 528 h 744"/>
                <a:gd name="T10" fmla="*/ 263 w 805"/>
                <a:gd name="T11" fmla="*/ 744 h 744"/>
                <a:gd name="T12" fmla="*/ 215 w 805"/>
                <a:gd name="T13" fmla="*/ 233 h 744"/>
                <a:gd name="T14" fmla="*/ 371 w 805"/>
                <a:gd name="T15" fmla="*/ 61 h 744"/>
                <a:gd name="T16" fmla="*/ 805 w 805"/>
                <a:gd name="T17" fmla="*/ 38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5" h="744">
                  <a:moveTo>
                    <a:pt x="805" y="386"/>
                  </a:moveTo>
                  <a:cubicBezTo>
                    <a:pt x="805" y="386"/>
                    <a:pt x="642" y="289"/>
                    <a:pt x="356" y="360"/>
                  </a:cubicBez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08" y="449"/>
                    <a:pt x="306" y="505"/>
                  </a:cubicBezTo>
                  <a:cubicBezTo>
                    <a:pt x="303" y="560"/>
                    <a:pt x="364" y="528"/>
                    <a:pt x="364" y="528"/>
                  </a:cubicBezTo>
                  <a:cubicBezTo>
                    <a:pt x="364" y="528"/>
                    <a:pt x="323" y="697"/>
                    <a:pt x="263" y="744"/>
                  </a:cubicBezTo>
                  <a:cubicBezTo>
                    <a:pt x="263" y="744"/>
                    <a:pt x="0" y="247"/>
                    <a:pt x="215" y="233"/>
                  </a:cubicBezTo>
                  <a:cubicBezTo>
                    <a:pt x="215" y="233"/>
                    <a:pt x="194" y="116"/>
                    <a:pt x="371" y="61"/>
                  </a:cubicBezTo>
                  <a:cubicBezTo>
                    <a:pt x="568" y="0"/>
                    <a:pt x="768" y="74"/>
                    <a:pt x="805" y="386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47" name="椭圆 35">
            <a:extLst>
              <a:ext uri="{FF2B5EF4-FFF2-40B4-BE49-F238E27FC236}">
                <a16:creationId xmlns:a16="http://schemas.microsoft.com/office/drawing/2014/main" id="{7F2A45D9-0BB0-4FF0-BB36-2EFAD830A312}"/>
              </a:ext>
            </a:extLst>
          </p:cNvPr>
          <p:cNvSpPr/>
          <p:nvPr/>
        </p:nvSpPr>
        <p:spPr>
          <a:xfrm flipH="1">
            <a:off x="6036857" y="527271"/>
            <a:ext cx="189495" cy="18942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椭圆 36">
            <a:extLst>
              <a:ext uri="{FF2B5EF4-FFF2-40B4-BE49-F238E27FC236}">
                <a16:creationId xmlns:a16="http://schemas.microsoft.com/office/drawing/2014/main" id="{DB67197B-BDC8-4E37-A349-5D1C1D83958A}"/>
              </a:ext>
            </a:extLst>
          </p:cNvPr>
          <p:cNvSpPr/>
          <p:nvPr/>
        </p:nvSpPr>
        <p:spPr>
          <a:xfrm flipH="1">
            <a:off x="4210065" y="1719567"/>
            <a:ext cx="77404" cy="77376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椭圆 37">
            <a:extLst>
              <a:ext uri="{FF2B5EF4-FFF2-40B4-BE49-F238E27FC236}">
                <a16:creationId xmlns:a16="http://schemas.microsoft.com/office/drawing/2014/main" id="{272227E5-1F19-42EB-A2F1-8BB4D44E13B1}"/>
              </a:ext>
            </a:extLst>
          </p:cNvPr>
          <p:cNvSpPr/>
          <p:nvPr/>
        </p:nvSpPr>
        <p:spPr>
          <a:xfrm flipH="1">
            <a:off x="3093480" y="489893"/>
            <a:ext cx="77404" cy="77376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椭圆 39">
            <a:extLst>
              <a:ext uri="{FF2B5EF4-FFF2-40B4-BE49-F238E27FC236}">
                <a16:creationId xmlns:a16="http://schemas.microsoft.com/office/drawing/2014/main" id="{A9EA8329-C45B-4E2A-A9BC-64135F26E261}"/>
              </a:ext>
            </a:extLst>
          </p:cNvPr>
          <p:cNvSpPr/>
          <p:nvPr/>
        </p:nvSpPr>
        <p:spPr>
          <a:xfrm flipH="1">
            <a:off x="9455855" y="1107157"/>
            <a:ext cx="189495" cy="189426"/>
          </a:xfrm>
          <a:prstGeom prst="ellipse">
            <a:avLst/>
          </a:prstGeom>
          <a:solidFill>
            <a:srgbClr val="E9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椭圆 40">
            <a:extLst>
              <a:ext uri="{FF2B5EF4-FFF2-40B4-BE49-F238E27FC236}">
                <a16:creationId xmlns:a16="http://schemas.microsoft.com/office/drawing/2014/main" id="{D04CD594-E0F9-4947-8A74-AE31BDAC6682}"/>
              </a:ext>
            </a:extLst>
          </p:cNvPr>
          <p:cNvSpPr/>
          <p:nvPr/>
        </p:nvSpPr>
        <p:spPr>
          <a:xfrm flipH="1">
            <a:off x="2915263" y="2204845"/>
            <a:ext cx="77404" cy="77376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2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168" grpId="0" animBg="1"/>
          <p:bldP spid="169" grpId="0" animBg="1"/>
          <p:bldP spid="170" grpId="0" animBg="1"/>
          <p:bldP spid="171" grpId="0"/>
          <p:bldP spid="172" grpId="0"/>
          <p:bldP spid="173" grpId="0"/>
          <p:bldP spid="174" grpId="0"/>
          <p:bldP spid="247" grpId="0" animBg="1"/>
          <p:bldP spid="248" grpId="0" animBg="1"/>
          <p:bldP spid="249" grpId="0" animBg="1"/>
          <p:bldP spid="250" grpId="0" animBg="1"/>
          <p:bldP spid="2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168" grpId="0" animBg="1"/>
          <p:bldP spid="169" grpId="0" animBg="1"/>
          <p:bldP spid="170" grpId="0" animBg="1"/>
          <p:bldP spid="171" grpId="0"/>
          <p:bldP spid="172" grpId="0"/>
          <p:bldP spid="173" grpId="0"/>
          <p:bldP spid="174" grpId="0"/>
          <p:bldP spid="247" grpId="0" animBg="1"/>
          <p:bldP spid="248" grpId="0" animBg="1"/>
          <p:bldP spid="249" grpId="0" animBg="1"/>
          <p:bldP spid="250" grpId="0" animBg="1"/>
          <p:bldP spid="25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6774815" y="2754606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7745221" y="7111354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1648535" y="1583153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5788821" y="170618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10677695" y="595263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0" name="Freeform 204">
            <a:extLst>
              <a:ext uri="{FF2B5EF4-FFF2-40B4-BE49-F238E27FC236}">
                <a16:creationId xmlns:a16="http://schemas.microsoft.com/office/drawing/2014/main" id="{AC298E15-AC7E-4384-ADB1-82C0BF1D12A5}"/>
              </a:ext>
            </a:extLst>
          </p:cNvPr>
          <p:cNvSpPr>
            <a:spLocks/>
          </p:cNvSpPr>
          <p:nvPr/>
        </p:nvSpPr>
        <p:spPr bwMode="auto">
          <a:xfrm>
            <a:off x="3674312" y="740732"/>
            <a:ext cx="5014512" cy="1212898"/>
          </a:xfrm>
          <a:custGeom>
            <a:avLst/>
            <a:gdLst>
              <a:gd name="T0" fmla="*/ 4081 w 4107"/>
              <a:gd name="T1" fmla="*/ 660 h 1856"/>
              <a:gd name="T2" fmla="*/ 4022 w 4107"/>
              <a:gd name="T3" fmla="*/ 213 h 1856"/>
              <a:gd name="T4" fmla="*/ 3976 w 4107"/>
              <a:gd name="T5" fmla="*/ 73 h 1856"/>
              <a:gd name="T6" fmla="*/ 3939 w 4107"/>
              <a:gd name="T7" fmla="*/ 36 h 1856"/>
              <a:gd name="T8" fmla="*/ 3914 w 4107"/>
              <a:gd name="T9" fmla="*/ 23 h 1856"/>
              <a:gd name="T10" fmla="*/ 3875 w 4107"/>
              <a:gd name="T11" fmla="*/ 3 h 1856"/>
              <a:gd name="T12" fmla="*/ 3840 w 4107"/>
              <a:gd name="T13" fmla="*/ 8 h 1856"/>
              <a:gd name="T14" fmla="*/ 3839 w 4107"/>
              <a:gd name="T15" fmla="*/ 8 h 1856"/>
              <a:gd name="T16" fmla="*/ 3813 w 4107"/>
              <a:gd name="T17" fmla="*/ 0 h 1856"/>
              <a:gd name="T18" fmla="*/ 1934 w 4107"/>
              <a:gd name="T19" fmla="*/ 36 h 1856"/>
              <a:gd name="T20" fmla="*/ 758 w 4107"/>
              <a:gd name="T21" fmla="*/ 65 h 1856"/>
              <a:gd name="T22" fmla="*/ 54 w 4107"/>
              <a:gd name="T23" fmla="*/ 113 h 1856"/>
              <a:gd name="T24" fmla="*/ 31 w 4107"/>
              <a:gd name="T25" fmla="*/ 130 h 1856"/>
              <a:gd name="T26" fmla="*/ 42 w 4107"/>
              <a:gd name="T27" fmla="*/ 162 h 1856"/>
              <a:gd name="T28" fmla="*/ 289 w 4107"/>
              <a:gd name="T29" fmla="*/ 168 h 1856"/>
              <a:gd name="T30" fmla="*/ 1464 w 4107"/>
              <a:gd name="T31" fmla="*/ 136 h 1856"/>
              <a:gd name="T32" fmla="*/ 2869 w 4107"/>
              <a:gd name="T33" fmla="*/ 98 h 1856"/>
              <a:gd name="T34" fmla="*/ 3828 w 4107"/>
              <a:gd name="T35" fmla="*/ 268 h 1856"/>
              <a:gd name="T36" fmla="*/ 3873 w 4107"/>
              <a:gd name="T37" fmla="*/ 1195 h 1856"/>
              <a:gd name="T38" fmla="*/ 3403 w 4107"/>
              <a:gd name="T39" fmla="*/ 1585 h 1856"/>
              <a:gd name="T40" fmla="*/ 1989 w 4107"/>
              <a:gd name="T41" fmla="*/ 1608 h 1856"/>
              <a:gd name="T42" fmla="*/ 1043 w 4107"/>
              <a:gd name="T43" fmla="*/ 1607 h 1856"/>
              <a:gd name="T44" fmla="*/ 466 w 4107"/>
              <a:gd name="T45" fmla="*/ 1592 h 1856"/>
              <a:gd name="T46" fmla="*/ 123 w 4107"/>
              <a:gd name="T47" fmla="*/ 1603 h 1856"/>
              <a:gd name="T48" fmla="*/ 125 w 4107"/>
              <a:gd name="T49" fmla="*/ 1599 h 1856"/>
              <a:gd name="T50" fmla="*/ 125 w 4107"/>
              <a:gd name="T51" fmla="*/ 1568 h 1856"/>
              <a:gd name="T52" fmla="*/ 119 w 4107"/>
              <a:gd name="T53" fmla="*/ 1388 h 1856"/>
              <a:gd name="T54" fmla="*/ 94 w 4107"/>
              <a:gd name="T55" fmla="*/ 871 h 1856"/>
              <a:gd name="T56" fmla="*/ 80 w 4107"/>
              <a:gd name="T57" fmla="*/ 529 h 1856"/>
              <a:gd name="T58" fmla="*/ 74 w 4107"/>
              <a:gd name="T59" fmla="*/ 308 h 1856"/>
              <a:gd name="T60" fmla="*/ 46 w 4107"/>
              <a:gd name="T61" fmla="*/ 181 h 1856"/>
              <a:gd name="T62" fmla="*/ 24 w 4107"/>
              <a:gd name="T63" fmla="*/ 174 h 1856"/>
              <a:gd name="T64" fmla="*/ 9 w 4107"/>
              <a:gd name="T65" fmla="*/ 220 h 1856"/>
              <a:gd name="T66" fmla="*/ 2 w 4107"/>
              <a:gd name="T67" fmla="*/ 426 h 1856"/>
              <a:gd name="T68" fmla="*/ 10 w 4107"/>
              <a:gd name="T69" fmla="*/ 688 h 1856"/>
              <a:gd name="T70" fmla="*/ 18 w 4107"/>
              <a:gd name="T71" fmla="*/ 1052 h 1856"/>
              <a:gd name="T72" fmla="*/ 31 w 4107"/>
              <a:gd name="T73" fmla="*/ 1509 h 1856"/>
              <a:gd name="T74" fmla="*/ 41 w 4107"/>
              <a:gd name="T75" fmla="*/ 1614 h 1856"/>
              <a:gd name="T76" fmla="*/ 71 w 4107"/>
              <a:gd name="T77" fmla="*/ 1637 h 1856"/>
              <a:gd name="T78" fmla="*/ 72 w 4107"/>
              <a:gd name="T79" fmla="*/ 1643 h 1856"/>
              <a:gd name="T80" fmla="*/ 62 w 4107"/>
              <a:gd name="T81" fmla="*/ 1663 h 1856"/>
              <a:gd name="T82" fmla="*/ 72 w 4107"/>
              <a:gd name="T83" fmla="*/ 1694 h 1856"/>
              <a:gd name="T84" fmla="*/ 120 w 4107"/>
              <a:gd name="T85" fmla="*/ 1765 h 1856"/>
              <a:gd name="T86" fmla="*/ 206 w 4107"/>
              <a:gd name="T87" fmla="*/ 1822 h 1856"/>
              <a:gd name="T88" fmla="*/ 381 w 4107"/>
              <a:gd name="T89" fmla="*/ 1856 h 1856"/>
              <a:gd name="T90" fmla="*/ 610 w 4107"/>
              <a:gd name="T91" fmla="*/ 1844 h 1856"/>
              <a:gd name="T92" fmla="*/ 729 w 4107"/>
              <a:gd name="T93" fmla="*/ 1833 h 1856"/>
              <a:gd name="T94" fmla="*/ 794 w 4107"/>
              <a:gd name="T95" fmla="*/ 1833 h 1856"/>
              <a:gd name="T96" fmla="*/ 831 w 4107"/>
              <a:gd name="T97" fmla="*/ 1837 h 1856"/>
              <a:gd name="T98" fmla="*/ 867 w 4107"/>
              <a:gd name="T99" fmla="*/ 1822 h 1856"/>
              <a:gd name="T100" fmla="*/ 1221 w 4107"/>
              <a:gd name="T101" fmla="*/ 1805 h 1856"/>
              <a:gd name="T102" fmla="*/ 1812 w 4107"/>
              <a:gd name="T103" fmla="*/ 1805 h 1856"/>
              <a:gd name="T104" fmla="*/ 2658 w 4107"/>
              <a:gd name="T105" fmla="*/ 1831 h 1856"/>
              <a:gd name="T106" fmla="*/ 3075 w 4107"/>
              <a:gd name="T107" fmla="*/ 1834 h 1856"/>
              <a:gd name="T108" fmla="*/ 3481 w 4107"/>
              <a:gd name="T109" fmla="*/ 1820 h 1856"/>
              <a:gd name="T110" fmla="*/ 3770 w 4107"/>
              <a:gd name="T111" fmla="*/ 1794 h 1856"/>
              <a:gd name="T112" fmla="*/ 3939 w 4107"/>
              <a:gd name="T113" fmla="*/ 1776 h 1856"/>
              <a:gd name="T114" fmla="*/ 4035 w 4107"/>
              <a:gd name="T115" fmla="*/ 1748 h 1856"/>
              <a:gd name="T116" fmla="*/ 4071 w 4107"/>
              <a:gd name="T117" fmla="*/ 1719 h 1856"/>
              <a:gd name="T118" fmla="*/ 4076 w 4107"/>
              <a:gd name="T119" fmla="*/ 1664 h 1856"/>
              <a:gd name="T120" fmla="*/ 4086 w 4107"/>
              <a:gd name="T121" fmla="*/ 1554 h 1856"/>
              <a:gd name="T122" fmla="*/ 4107 w 4107"/>
              <a:gd name="T123" fmla="*/ 1157 h 1856"/>
              <a:gd name="T124" fmla="*/ 4092 w 4107"/>
              <a:gd name="T125" fmla="*/ 8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7" h="1856">
                <a:moveTo>
                  <a:pt x="4092" y="858"/>
                </a:moveTo>
                <a:lnTo>
                  <a:pt x="4081" y="660"/>
                </a:lnTo>
                <a:lnTo>
                  <a:pt x="4051" y="359"/>
                </a:lnTo>
                <a:lnTo>
                  <a:pt x="4022" y="213"/>
                </a:lnTo>
                <a:lnTo>
                  <a:pt x="3993" y="118"/>
                </a:lnTo>
                <a:lnTo>
                  <a:pt x="3976" y="73"/>
                </a:lnTo>
                <a:lnTo>
                  <a:pt x="3967" y="54"/>
                </a:lnTo>
                <a:lnTo>
                  <a:pt x="3939" y="36"/>
                </a:lnTo>
                <a:lnTo>
                  <a:pt x="3923" y="34"/>
                </a:lnTo>
                <a:lnTo>
                  <a:pt x="3914" y="23"/>
                </a:lnTo>
                <a:lnTo>
                  <a:pt x="3895" y="9"/>
                </a:lnTo>
                <a:lnTo>
                  <a:pt x="3875" y="3"/>
                </a:lnTo>
                <a:lnTo>
                  <a:pt x="3852" y="4"/>
                </a:lnTo>
                <a:lnTo>
                  <a:pt x="3840" y="8"/>
                </a:lnTo>
                <a:lnTo>
                  <a:pt x="3839" y="8"/>
                </a:lnTo>
                <a:lnTo>
                  <a:pt x="3839" y="8"/>
                </a:lnTo>
                <a:lnTo>
                  <a:pt x="3828" y="1"/>
                </a:lnTo>
                <a:lnTo>
                  <a:pt x="3813" y="0"/>
                </a:lnTo>
                <a:lnTo>
                  <a:pt x="2873" y="14"/>
                </a:lnTo>
                <a:lnTo>
                  <a:pt x="1934" y="36"/>
                </a:lnTo>
                <a:lnTo>
                  <a:pt x="1464" y="47"/>
                </a:lnTo>
                <a:lnTo>
                  <a:pt x="758" y="65"/>
                </a:lnTo>
                <a:lnTo>
                  <a:pt x="289" y="91"/>
                </a:lnTo>
                <a:lnTo>
                  <a:pt x="54" y="113"/>
                </a:lnTo>
                <a:lnTo>
                  <a:pt x="44" y="115"/>
                </a:lnTo>
                <a:lnTo>
                  <a:pt x="31" y="130"/>
                </a:lnTo>
                <a:lnTo>
                  <a:pt x="31" y="148"/>
                </a:lnTo>
                <a:lnTo>
                  <a:pt x="42" y="162"/>
                </a:lnTo>
                <a:lnTo>
                  <a:pt x="54" y="165"/>
                </a:lnTo>
                <a:lnTo>
                  <a:pt x="289" y="168"/>
                </a:lnTo>
                <a:lnTo>
                  <a:pt x="759" y="162"/>
                </a:lnTo>
                <a:lnTo>
                  <a:pt x="1464" y="136"/>
                </a:lnTo>
                <a:lnTo>
                  <a:pt x="1934" y="121"/>
                </a:lnTo>
                <a:lnTo>
                  <a:pt x="2869" y="98"/>
                </a:lnTo>
                <a:lnTo>
                  <a:pt x="3806" y="83"/>
                </a:lnTo>
                <a:lnTo>
                  <a:pt x="3828" y="268"/>
                </a:lnTo>
                <a:lnTo>
                  <a:pt x="3856" y="639"/>
                </a:lnTo>
                <a:lnTo>
                  <a:pt x="3873" y="1195"/>
                </a:lnTo>
                <a:lnTo>
                  <a:pt x="3874" y="1568"/>
                </a:lnTo>
                <a:lnTo>
                  <a:pt x="3403" y="1585"/>
                </a:lnTo>
                <a:lnTo>
                  <a:pt x="2461" y="1605"/>
                </a:lnTo>
                <a:lnTo>
                  <a:pt x="1989" y="1608"/>
                </a:lnTo>
                <a:lnTo>
                  <a:pt x="1516" y="1611"/>
                </a:lnTo>
                <a:lnTo>
                  <a:pt x="1043" y="1607"/>
                </a:lnTo>
                <a:lnTo>
                  <a:pt x="815" y="1602"/>
                </a:lnTo>
                <a:lnTo>
                  <a:pt x="466" y="1592"/>
                </a:lnTo>
                <a:lnTo>
                  <a:pt x="236" y="1596"/>
                </a:lnTo>
                <a:lnTo>
                  <a:pt x="123" y="1603"/>
                </a:lnTo>
                <a:lnTo>
                  <a:pt x="124" y="1602"/>
                </a:lnTo>
                <a:lnTo>
                  <a:pt x="125" y="1599"/>
                </a:lnTo>
                <a:lnTo>
                  <a:pt x="131" y="1589"/>
                </a:lnTo>
                <a:lnTo>
                  <a:pt x="125" y="1568"/>
                </a:lnTo>
                <a:lnTo>
                  <a:pt x="119" y="1561"/>
                </a:lnTo>
                <a:lnTo>
                  <a:pt x="119" y="1388"/>
                </a:lnTo>
                <a:lnTo>
                  <a:pt x="102" y="1043"/>
                </a:lnTo>
                <a:lnTo>
                  <a:pt x="94" y="871"/>
                </a:lnTo>
                <a:lnTo>
                  <a:pt x="88" y="700"/>
                </a:lnTo>
                <a:lnTo>
                  <a:pt x="80" y="529"/>
                </a:lnTo>
                <a:lnTo>
                  <a:pt x="79" y="442"/>
                </a:lnTo>
                <a:lnTo>
                  <a:pt x="74" y="308"/>
                </a:lnTo>
                <a:lnTo>
                  <a:pt x="59" y="222"/>
                </a:lnTo>
                <a:lnTo>
                  <a:pt x="46" y="181"/>
                </a:lnTo>
                <a:lnTo>
                  <a:pt x="41" y="174"/>
                </a:lnTo>
                <a:lnTo>
                  <a:pt x="24" y="174"/>
                </a:lnTo>
                <a:lnTo>
                  <a:pt x="19" y="181"/>
                </a:lnTo>
                <a:lnTo>
                  <a:pt x="9" y="220"/>
                </a:lnTo>
                <a:lnTo>
                  <a:pt x="0" y="301"/>
                </a:lnTo>
                <a:lnTo>
                  <a:pt x="2" y="426"/>
                </a:lnTo>
                <a:lnTo>
                  <a:pt x="6" y="507"/>
                </a:lnTo>
                <a:lnTo>
                  <a:pt x="10" y="688"/>
                </a:lnTo>
                <a:lnTo>
                  <a:pt x="15" y="871"/>
                </a:lnTo>
                <a:lnTo>
                  <a:pt x="18" y="1052"/>
                </a:lnTo>
                <a:lnTo>
                  <a:pt x="23" y="1326"/>
                </a:lnTo>
                <a:lnTo>
                  <a:pt x="31" y="1509"/>
                </a:lnTo>
                <a:lnTo>
                  <a:pt x="39" y="1599"/>
                </a:lnTo>
                <a:lnTo>
                  <a:pt x="41" y="1614"/>
                </a:lnTo>
                <a:lnTo>
                  <a:pt x="59" y="1633"/>
                </a:lnTo>
                <a:lnTo>
                  <a:pt x="71" y="1637"/>
                </a:lnTo>
                <a:lnTo>
                  <a:pt x="71" y="1641"/>
                </a:lnTo>
                <a:lnTo>
                  <a:pt x="72" y="1643"/>
                </a:lnTo>
                <a:lnTo>
                  <a:pt x="66" y="1649"/>
                </a:lnTo>
                <a:lnTo>
                  <a:pt x="62" y="1663"/>
                </a:lnTo>
                <a:lnTo>
                  <a:pt x="65" y="1672"/>
                </a:lnTo>
                <a:lnTo>
                  <a:pt x="72" y="1694"/>
                </a:lnTo>
                <a:lnTo>
                  <a:pt x="93" y="1733"/>
                </a:lnTo>
                <a:lnTo>
                  <a:pt x="120" y="1765"/>
                </a:lnTo>
                <a:lnTo>
                  <a:pt x="151" y="1791"/>
                </a:lnTo>
                <a:lnTo>
                  <a:pt x="206" y="1822"/>
                </a:lnTo>
                <a:lnTo>
                  <a:pt x="289" y="1846"/>
                </a:lnTo>
                <a:lnTo>
                  <a:pt x="381" y="1856"/>
                </a:lnTo>
                <a:lnTo>
                  <a:pt x="475" y="1856"/>
                </a:lnTo>
                <a:lnTo>
                  <a:pt x="610" y="1844"/>
                </a:lnTo>
                <a:lnTo>
                  <a:pt x="687" y="1837"/>
                </a:lnTo>
                <a:lnTo>
                  <a:pt x="729" y="1833"/>
                </a:lnTo>
                <a:lnTo>
                  <a:pt x="772" y="1829"/>
                </a:lnTo>
                <a:lnTo>
                  <a:pt x="794" y="1833"/>
                </a:lnTo>
                <a:lnTo>
                  <a:pt x="815" y="1835"/>
                </a:lnTo>
                <a:lnTo>
                  <a:pt x="831" y="1837"/>
                </a:lnTo>
                <a:lnTo>
                  <a:pt x="856" y="1830"/>
                </a:lnTo>
                <a:lnTo>
                  <a:pt x="867" y="1822"/>
                </a:lnTo>
                <a:lnTo>
                  <a:pt x="985" y="1815"/>
                </a:lnTo>
                <a:lnTo>
                  <a:pt x="1221" y="1805"/>
                </a:lnTo>
                <a:lnTo>
                  <a:pt x="1576" y="1802"/>
                </a:lnTo>
                <a:lnTo>
                  <a:pt x="1812" y="1805"/>
                </a:lnTo>
                <a:lnTo>
                  <a:pt x="2094" y="1813"/>
                </a:lnTo>
                <a:lnTo>
                  <a:pt x="2658" y="1831"/>
                </a:lnTo>
                <a:lnTo>
                  <a:pt x="2941" y="1834"/>
                </a:lnTo>
                <a:lnTo>
                  <a:pt x="3075" y="1834"/>
                </a:lnTo>
                <a:lnTo>
                  <a:pt x="3345" y="1826"/>
                </a:lnTo>
                <a:lnTo>
                  <a:pt x="3481" y="1820"/>
                </a:lnTo>
                <a:lnTo>
                  <a:pt x="3626" y="1809"/>
                </a:lnTo>
                <a:lnTo>
                  <a:pt x="3770" y="1794"/>
                </a:lnTo>
                <a:lnTo>
                  <a:pt x="3836" y="1789"/>
                </a:lnTo>
                <a:lnTo>
                  <a:pt x="3939" y="1776"/>
                </a:lnTo>
                <a:lnTo>
                  <a:pt x="4003" y="1760"/>
                </a:lnTo>
                <a:lnTo>
                  <a:pt x="4035" y="1748"/>
                </a:lnTo>
                <a:lnTo>
                  <a:pt x="4050" y="1741"/>
                </a:lnTo>
                <a:lnTo>
                  <a:pt x="4071" y="1719"/>
                </a:lnTo>
                <a:lnTo>
                  <a:pt x="4080" y="1691"/>
                </a:lnTo>
                <a:lnTo>
                  <a:pt x="4076" y="1664"/>
                </a:lnTo>
                <a:lnTo>
                  <a:pt x="4070" y="1653"/>
                </a:lnTo>
                <a:lnTo>
                  <a:pt x="4086" y="1554"/>
                </a:lnTo>
                <a:lnTo>
                  <a:pt x="4105" y="1356"/>
                </a:lnTo>
                <a:lnTo>
                  <a:pt x="4107" y="1157"/>
                </a:lnTo>
                <a:lnTo>
                  <a:pt x="4099" y="958"/>
                </a:lnTo>
                <a:lnTo>
                  <a:pt x="4092" y="858"/>
                </a:ln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Freeform 288">
            <a:extLst>
              <a:ext uri="{FF2B5EF4-FFF2-40B4-BE49-F238E27FC236}">
                <a16:creationId xmlns:a16="http://schemas.microsoft.com/office/drawing/2014/main" id="{E61BCF92-6F59-4703-A2DF-A5AB6E60D43A}"/>
              </a:ext>
            </a:extLst>
          </p:cNvPr>
          <p:cNvSpPr>
            <a:spLocks/>
          </p:cNvSpPr>
          <p:nvPr/>
        </p:nvSpPr>
        <p:spPr bwMode="auto">
          <a:xfrm rot="6098823" flipH="1" flipV="1">
            <a:off x="3654860" y="2491071"/>
            <a:ext cx="928132" cy="148946"/>
          </a:xfrm>
          <a:custGeom>
            <a:avLst/>
            <a:gdLst>
              <a:gd name="T0" fmla="*/ 1453 w 1482"/>
              <a:gd name="T1" fmla="*/ 0 h 302"/>
              <a:gd name="T2" fmla="*/ 1285 w 1482"/>
              <a:gd name="T3" fmla="*/ 34 h 302"/>
              <a:gd name="T4" fmla="*/ 1033 w 1482"/>
              <a:gd name="T5" fmla="*/ 85 h 302"/>
              <a:gd name="T6" fmla="*/ 865 w 1482"/>
              <a:gd name="T7" fmla="*/ 114 h 302"/>
              <a:gd name="T8" fmla="*/ 779 w 1482"/>
              <a:gd name="T9" fmla="*/ 124 h 302"/>
              <a:gd name="T10" fmla="*/ 658 w 1482"/>
              <a:gd name="T11" fmla="*/ 136 h 302"/>
              <a:gd name="T12" fmla="*/ 415 w 1482"/>
              <a:gd name="T13" fmla="*/ 144 h 302"/>
              <a:gd name="T14" fmla="*/ 293 w 1482"/>
              <a:gd name="T15" fmla="*/ 146 h 302"/>
              <a:gd name="T16" fmla="*/ 296 w 1482"/>
              <a:gd name="T17" fmla="*/ 115 h 302"/>
              <a:gd name="T18" fmla="*/ 297 w 1482"/>
              <a:gd name="T19" fmla="*/ 84 h 302"/>
              <a:gd name="T20" fmla="*/ 297 w 1482"/>
              <a:gd name="T21" fmla="*/ 74 h 302"/>
              <a:gd name="T22" fmla="*/ 289 w 1482"/>
              <a:gd name="T23" fmla="*/ 58 h 302"/>
              <a:gd name="T24" fmla="*/ 277 w 1482"/>
              <a:gd name="T25" fmla="*/ 49 h 302"/>
              <a:gd name="T26" fmla="*/ 260 w 1482"/>
              <a:gd name="T27" fmla="*/ 46 h 302"/>
              <a:gd name="T28" fmla="*/ 251 w 1482"/>
              <a:gd name="T29" fmla="*/ 48 h 302"/>
              <a:gd name="T30" fmla="*/ 226 w 1482"/>
              <a:gd name="T31" fmla="*/ 48 h 302"/>
              <a:gd name="T32" fmla="*/ 175 w 1482"/>
              <a:gd name="T33" fmla="*/ 61 h 302"/>
              <a:gd name="T34" fmla="*/ 153 w 1482"/>
              <a:gd name="T35" fmla="*/ 69 h 302"/>
              <a:gd name="T36" fmla="*/ 83 w 1482"/>
              <a:gd name="T37" fmla="*/ 91 h 302"/>
              <a:gd name="T38" fmla="*/ 15 w 1482"/>
              <a:gd name="T39" fmla="*/ 119 h 302"/>
              <a:gd name="T40" fmla="*/ 4 w 1482"/>
              <a:gd name="T41" fmla="*/ 127 h 302"/>
              <a:gd name="T42" fmla="*/ 0 w 1482"/>
              <a:gd name="T43" fmla="*/ 149 h 302"/>
              <a:gd name="T44" fmla="*/ 4 w 1482"/>
              <a:gd name="T45" fmla="*/ 159 h 302"/>
              <a:gd name="T46" fmla="*/ 2 w 1482"/>
              <a:gd name="T47" fmla="*/ 168 h 302"/>
              <a:gd name="T48" fmla="*/ 7 w 1482"/>
              <a:gd name="T49" fmla="*/ 185 h 302"/>
              <a:gd name="T50" fmla="*/ 15 w 1482"/>
              <a:gd name="T51" fmla="*/ 192 h 302"/>
              <a:gd name="T52" fmla="*/ 121 w 1482"/>
              <a:gd name="T53" fmla="*/ 245 h 302"/>
              <a:gd name="T54" fmla="*/ 229 w 1482"/>
              <a:gd name="T55" fmla="*/ 297 h 302"/>
              <a:gd name="T56" fmla="*/ 238 w 1482"/>
              <a:gd name="T57" fmla="*/ 302 h 302"/>
              <a:gd name="T58" fmla="*/ 257 w 1482"/>
              <a:gd name="T59" fmla="*/ 301 h 302"/>
              <a:gd name="T60" fmla="*/ 273 w 1482"/>
              <a:gd name="T61" fmla="*/ 291 h 302"/>
              <a:gd name="T62" fmla="*/ 283 w 1482"/>
              <a:gd name="T63" fmla="*/ 275 h 302"/>
              <a:gd name="T64" fmla="*/ 284 w 1482"/>
              <a:gd name="T65" fmla="*/ 264 h 302"/>
              <a:gd name="T66" fmla="*/ 286 w 1482"/>
              <a:gd name="T67" fmla="*/ 250 h 302"/>
              <a:gd name="T68" fmla="*/ 287 w 1482"/>
              <a:gd name="T69" fmla="*/ 234 h 302"/>
              <a:gd name="T70" fmla="*/ 352 w 1482"/>
              <a:gd name="T71" fmla="*/ 236 h 302"/>
              <a:gd name="T72" fmla="*/ 481 w 1482"/>
              <a:gd name="T73" fmla="*/ 233 h 302"/>
              <a:gd name="T74" fmla="*/ 674 w 1482"/>
              <a:gd name="T75" fmla="*/ 218 h 302"/>
              <a:gd name="T76" fmla="*/ 800 w 1482"/>
              <a:gd name="T77" fmla="*/ 203 h 302"/>
              <a:gd name="T78" fmla="*/ 884 w 1482"/>
              <a:gd name="T79" fmla="*/ 192 h 302"/>
              <a:gd name="T80" fmla="*/ 1054 w 1482"/>
              <a:gd name="T81" fmla="*/ 164 h 302"/>
              <a:gd name="T82" fmla="*/ 1223 w 1482"/>
              <a:gd name="T83" fmla="*/ 127 h 302"/>
              <a:gd name="T84" fmla="*/ 1386 w 1482"/>
              <a:gd name="T85" fmla="*/ 76 h 302"/>
              <a:gd name="T86" fmla="*/ 1466 w 1482"/>
              <a:gd name="T87" fmla="*/ 45 h 302"/>
              <a:gd name="T88" fmla="*/ 1475 w 1482"/>
              <a:gd name="T89" fmla="*/ 40 h 302"/>
              <a:gd name="T90" fmla="*/ 1482 w 1482"/>
              <a:gd name="T91" fmla="*/ 24 h 302"/>
              <a:gd name="T92" fmla="*/ 1478 w 1482"/>
              <a:gd name="T93" fmla="*/ 9 h 302"/>
              <a:gd name="T94" fmla="*/ 1464 w 1482"/>
              <a:gd name="T95" fmla="*/ 0 h 302"/>
              <a:gd name="T96" fmla="*/ 1453 w 1482"/>
              <a:gd name="T9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2" h="302">
                <a:moveTo>
                  <a:pt x="1453" y="0"/>
                </a:moveTo>
                <a:lnTo>
                  <a:pt x="1285" y="34"/>
                </a:lnTo>
                <a:lnTo>
                  <a:pt x="1033" y="85"/>
                </a:lnTo>
                <a:lnTo>
                  <a:pt x="865" y="114"/>
                </a:lnTo>
                <a:lnTo>
                  <a:pt x="779" y="124"/>
                </a:lnTo>
                <a:lnTo>
                  <a:pt x="658" y="136"/>
                </a:lnTo>
                <a:lnTo>
                  <a:pt x="415" y="144"/>
                </a:lnTo>
                <a:lnTo>
                  <a:pt x="293" y="146"/>
                </a:lnTo>
                <a:lnTo>
                  <a:pt x="296" y="115"/>
                </a:lnTo>
                <a:lnTo>
                  <a:pt x="297" y="84"/>
                </a:lnTo>
                <a:lnTo>
                  <a:pt x="297" y="74"/>
                </a:lnTo>
                <a:lnTo>
                  <a:pt x="289" y="58"/>
                </a:lnTo>
                <a:lnTo>
                  <a:pt x="277" y="49"/>
                </a:lnTo>
                <a:lnTo>
                  <a:pt x="260" y="46"/>
                </a:lnTo>
                <a:lnTo>
                  <a:pt x="251" y="48"/>
                </a:lnTo>
                <a:lnTo>
                  <a:pt x="226" y="48"/>
                </a:lnTo>
                <a:lnTo>
                  <a:pt x="175" y="61"/>
                </a:lnTo>
                <a:lnTo>
                  <a:pt x="153" y="69"/>
                </a:lnTo>
                <a:lnTo>
                  <a:pt x="83" y="91"/>
                </a:lnTo>
                <a:lnTo>
                  <a:pt x="15" y="119"/>
                </a:lnTo>
                <a:lnTo>
                  <a:pt x="4" y="127"/>
                </a:lnTo>
                <a:lnTo>
                  <a:pt x="0" y="149"/>
                </a:lnTo>
                <a:lnTo>
                  <a:pt x="4" y="159"/>
                </a:lnTo>
                <a:lnTo>
                  <a:pt x="2" y="168"/>
                </a:lnTo>
                <a:lnTo>
                  <a:pt x="7" y="185"/>
                </a:lnTo>
                <a:lnTo>
                  <a:pt x="15" y="192"/>
                </a:lnTo>
                <a:lnTo>
                  <a:pt x="121" y="245"/>
                </a:lnTo>
                <a:lnTo>
                  <a:pt x="229" y="297"/>
                </a:lnTo>
                <a:lnTo>
                  <a:pt x="238" y="302"/>
                </a:lnTo>
                <a:lnTo>
                  <a:pt x="257" y="301"/>
                </a:lnTo>
                <a:lnTo>
                  <a:pt x="273" y="291"/>
                </a:lnTo>
                <a:lnTo>
                  <a:pt x="283" y="275"/>
                </a:lnTo>
                <a:lnTo>
                  <a:pt x="284" y="264"/>
                </a:lnTo>
                <a:lnTo>
                  <a:pt x="286" y="250"/>
                </a:lnTo>
                <a:lnTo>
                  <a:pt x="287" y="234"/>
                </a:lnTo>
                <a:lnTo>
                  <a:pt x="352" y="236"/>
                </a:lnTo>
                <a:lnTo>
                  <a:pt x="481" y="233"/>
                </a:lnTo>
                <a:lnTo>
                  <a:pt x="674" y="218"/>
                </a:lnTo>
                <a:lnTo>
                  <a:pt x="800" y="203"/>
                </a:lnTo>
                <a:lnTo>
                  <a:pt x="884" y="192"/>
                </a:lnTo>
                <a:lnTo>
                  <a:pt x="1054" y="164"/>
                </a:lnTo>
                <a:lnTo>
                  <a:pt x="1223" y="127"/>
                </a:lnTo>
                <a:lnTo>
                  <a:pt x="1386" y="76"/>
                </a:lnTo>
                <a:lnTo>
                  <a:pt x="1466" y="45"/>
                </a:lnTo>
                <a:lnTo>
                  <a:pt x="1475" y="40"/>
                </a:lnTo>
                <a:lnTo>
                  <a:pt x="1482" y="24"/>
                </a:lnTo>
                <a:lnTo>
                  <a:pt x="1478" y="9"/>
                </a:lnTo>
                <a:lnTo>
                  <a:pt x="1464" y="0"/>
                </a:lnTo>
                <a:lnTo>
                  <a:pt x="1453" y="0"/>
                </a:lnTo>
                <a:close/>
              </a:path>
            </a:pathLst>
          </a:custGeom>
          <a:solidFill>
            <a:sysClr val="window" lastClr="FFFF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Freeform 295">
            <a:extLst>
              <a:ext uri="{FF2B5EF4-FFF2-40B4-BE49-F238E27FC236}">
                <a16:creationId xmlns:a16="http://schemas.microsoft.com/office/drawing/2014/main" id="{E9019EF4-EF23-47E9-A540-3A18E80262BA}"/>
              </a:ext>
            </a:extLst>
          </p:cNvPr>
          <p:cNvSpPr>
            <a:spLocks/>
          </p:cNvSpPr>
          <p:nvPr/>
        </p:nvSpPr>
        <p:spPr bwMode="auto">
          <a:xfrm flipV="1">
            <a:off x="9054359" y="1794473"/>
            <a:ext cx="1112266" cy="548958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ysClr val="window" lastClr="FFFF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B6AC020-A674-4F34-B5C2-AF2611CF2734}"/>
              </a:ext>
            </a:extLst>
          </p:cNvPr>
          <p:cNvSpPr/>
          <p:nvPr/>
        </p:nvSpPr>
        <p:spPr>
          <a:xfrm>
            <a:off x="5570689" y="879463"/>
            <a:ext cx="2045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effectLst/>
                <a:latin typeface="Questv1" panose="01000500000000020006" pitchFamily="50" charset="-78"/>
                <a:ea typeface="Calibri" panose="020F0502020204030204" pitchFamily="34" charset="0"/>
                <a:cs typeface="Questv1" panose="01000500000000020006" pitchFamily="50" charset="-78"/>
              </a:rPr>
              <a:t>المحتوى</a:t>
            </a:r>
            <a:endParaRPr lang="en-US" sz="5400" b="1" dirty="0">
              <a:solidFill>
                <a:schemeClr val="bg1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9865764" y="2935184"/>
            <a:ext cx="2005896" cy="1200329"/>
            <a:chOff x="4752493" y="4378713"/>
            <a:chExt cx="1378744" cy="814388"/>
          </a:xfrm>
        </p:grpSpPr>
        <p:sp>
          <p:nvSpPr>
            <p:cNvPr id="157" name="Freeform: Shape 50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BF41B-6F57-496E-9071-4D2708DFF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493" y="4378713"/>
              <a:ext cx="1378744" cy="814388"/>
            </a:xfrm>
            <a:custGeom>
              <a:avLst/>
              <a:gdLst>
                <a:gd name="connsiteX0" fmla="*/ 1319609 w 1838325"/>
                <a:gd name="connsiteY0" fmla="*/ 28575 h 1085850"/>
                <a:gd name="connsiteX1" fmla="*/ 1118791 w 1838325"/>
                <a:gd name="connsiteY1" fmla="*/ 30560 h 1085850"/>
                <a:gd name="connsiteX2" fmla="*/ 917575 w 1838325"/>
                <a:gd name="connsiteY2" fmla="*/ 36116 h 1085850"/>
                <a:gd name="connsiteX3" fmla="*/ 817562 w 1838325"/>
                <a:gd name="connsiteY3" fmla="*/ 40481 h 1085850"/>
                <a:gd name="connsiteX4" fmla="*/ 717550 w 1838325"/>
                <a:gd name="connsiteY4" fmla="*/ 45641 h 1085850"/>
                <a:gd name="connsiteX5" fmla="*/ 519112 w 1838325"/>
                <a:gd name="connsiteY5" fmla="*/ 58341 h 1085850"/>
                <a:gd name="connsiteX6" fmla="*/ 420290 w 1838325"/>
                <a:gd name="connsiteY6" fmla="*/ 66675 h 1085850"/>
                <a:gd name="connsiteX7" fmla="*/ 319087 w 1838325"/>
                <a:gd name="connsiteY7" fmla="*/ 75406 h 1085850"/>
                <a:gd name="connsiteX8" fmla="*/ 217487 w 1838325"/>
                <a:gd name="connsiteY8" fmla="*/ 84931 h 1085850"/>
                <a:gd name="connsiteX9" fmla="*/ 168672 w 1838325"/>
                <a:gd name="connsiteY9" fmla="*/ 90885 h 1085850"/>
                <a:gd name="connsiteX10" fmla="*/ 94853 w 1838325"/>
                <a:gd name="connsiteY10" fmla="*/ 98822 h 1085850"/>
                <a:gd name="connsiteX11" fmla="*/ 45244 w 1838325"/>
                <a:gd name="connsiteY11" fmla="*/ 101997 h 1085850"/>
                <a:gd name="connsiteX12" fmla="*/ 20637 w 1838325"/>
                <a:gd name="connsiteY12" fmla="*/ 101997 h 1085850"/>
                <a:gd name="connsiteX13" fmla="*/ 28178 w 1838325"/>
                <a:gd name="connsiteY13" fmla="*/ 157163 h 1085850"/>
                <a:gd name="connsiteX14" fmla="*/ 37703 w 1838325"/>
                <a:gd name="connsiteY14" fmla="*/ 269081 h 1085850"/>
                <a:gd name="connsiteX15" fmla="*/ 44847 w 1838325"/>
                <a:gd name="connsiteY15" fmla="*/ 438150 h 1085850"/>
                <a:gd name="connsiteX16" fmla="*/ 49609 w 1838325"/>
                <a:gd name="connsiteY16" fmla="*/ 550069 h 1085850"/>
                <a:gd name="connsiteX17" fmla="*/ 60722 w 1838325"/>
                <a:gd name="connsiteY17" fmla="*/ 783035 h 1085850"/>
                <a:gd name="connsiteX18" fmla="*/ 70644 w 1838325"/>
                <a:gd name="connsiteY18" fmla="*/ 1016000 h 1085850"/>
                <a:gd name="connsiteX19" fmla="*/ 119459 w 1838325"/>
                <a:gd name="connsiteY19" fmla="*/ 1008856 h 1085850"/>
                <a:gd name="connsiteX20" fmla="*/ 217487 w 1838325"/>
                <a:gd name="connsiteY20" fmla="*/ 999331 h 1085850"/>
                <a:gd name="connsiteX21" fmla="*/ 365125 w 1838325"/>
                <a:gd name="connsiteY21" fmla="*/ 989806 h 1085850"/>
                <a:gd name="connsiteX22" fmla="*/ 463947 w 1838325"/>
                <a:gd name="connsiteY22" fmla="*/ 986235 h 1085850"/>
                <a:gd name="connsiteX23" fmla="*/ 668337 w 1838325"/>
                <a:gd name="connsiteY23" fmla="*/ 978694 h 1085850"/>
                <a:gd name="connsiteX24" fmla="*/ 872331 w 1838325"/>
                <a:gd name="connsiteY24" fmla="*/ 970360 h 1085850"/>
                <a:gd name="connsiteX25" fmla="*/ 1288653 w 1838325"/>
                <a:gd name="connsiteY25" fmla="*/ 954088 h 1085850"/>
                <a:gd name="connsiteX26" fmla="*/ 1704975 w 1838325"/>
                <a:gd name="connsiteY26" fmla="*/ 937816 h 1085850"/>
                <a:gd name="connsiteX27" fmla="*/ 1700609 w 1838325"/>
                <a:gd name="connsiteY27" fmla="*/ 911622 h 1085850"/>
                <a:gd name="connsiteX28" fmla="*/ 1695053 w 1838325"/>
                <a:gd name="connsiteY28" fmla="*/ 859631 h 1085850"/>
                <a:gd name="connsiteX29" fmla="*/ 1690291 w 1838325"/>
                <a:gd name="connsiteY29" fmla="*/ 781050 h 1085850"/>
                <a:gd name="connsiteX30" fmla="*/ 1687116 w 1838325"/>
                <a:gd name="connsiteY30" fmla="*/ 728663 h 1085850"/>
                <a:gd name="connsiteX31" fmla="*/ 1679178 w 1838325"/>
                <a:gd name="connsiteY31" fmla="*/ 611188 h 1085850"/>
                <a:gd name="connsiteX32" fmla="*/ 1670447 w 1838325"/>
                <a:gd name="connsiteY32" fmla="*/ 494110 h 1085850"/>
                <a:gd name="connsiteX33" fmla="*/ 1660525 w 1838325"/>
                <a:gd name="connsiteY33" fmla="*/ 378222 h 1085850"/>
                <a:gd name="connsiteX34" fmla="*/ 1639491 w 1838325"/>
                <a:gd name="connsiteY34" fmla="*/ 146844 h 1085850"/>
                <a:gd name="connsiteX35" fmla="*/ 1627584 w 1838325"/>
                <a:gd name="connsiteY35" fmla="*/ 30956 h 1085850"/>
                <a:gd name="connsiteX36" fmla="*/ 1625203 w 1838325"/>
                <a:gd name="connsiteY36" fmla="*/ 32147 h 1085850"/>
                <a:gd name="connsiteX37" fmla="*/ 1621631 w 1838325"/>
                <a:gd name="connsiteY37" fmla="*/ 32544 h 1085850"/>
                <a:gd name="connsiteX38" fmla="*/ 1520825 w 1838325"/>
                <a:gd name="connsiteY38" fmla="*/ 30163 h 1085850"/>
                <a:gd name="connsiteX39" fmla="*/ 1316150 w 1838325"/>
                <a:gd name="connsiteY39" fmla="*/ 0 h 1085850"/>
                <a:gd name="connsiteX40" fmla="*/ 1519306 w 1838325"/>
                <a:gd name="connsiteY40" fmla="*/ 1589 h 1085850"/>
                <a:gd name="connsiteX41" fmla="*/ 1621281 w 1838325"/>
                <a:gd name="connsiteY41" fmla="*/ 3575 h 1085850"/>
                <a:gd name="connsiteX42" fmla="*/ 1625646 w 1838325"/>
                <a:gd name="connsiteY42" fmla="*/ 3972 h 1085850"/>
                <a:gd name="connsiteX43" fmla="*/ 1628820 w 1838325"/>
                <a:gd name="connsiteY43" fmla="*/ 5958 h 1085850"/>
                <a:gd name="connsiteX44" fmla="*/ 1632788 w 1838325"/>
                <a:gd name="connsiteY44" fmla="*/ 3575 h 1085850"/>
                <a:gd name="connsiteX45" fmla="*/ 1644295 w 1838325"/>
                <a:gd name="connsiteY45" fmla="*/ 3575 h 1085850"/>
                <a:gd name="connsiteX46" fmla="*/ 1649057 w 1838325"/>
                <a:gd name="connsiteY46" fmla="*/ 6355 h 1085850"/>
                <a:gd name="connsiteX47" fmla="*/ 1651834 w 1838325"/>
                <a:gd name="connsiteY47" fmla="*/ 5163 h 1085850"/>
                <a:gd name="connsiteX48" fmla="*/ 1658183 w 1838325"/>
                <a:gd name="connsiteY48" fmla="*/ 5958 h 1085850"/>
                <a:gd name="connsiteX49" fmla="*/ 1661357 w 1838325"/>
                <a:gd name="connsiteY49" fmla="*/ 9135 h 1085850"/>
                <a:gd name="connsiteX50" fmla="*/ 1676832 w 1838325"/>
                <a:gd name="connsiteY50" fmla="*/ 28596 h 1085850"/>
                <a:gd name="connsiteX51" fmla="*/ 1694291 w 1838325"/>
                <a:gd name="connsiteY51" fmla="*/ 46866 h 1085850"/>
                <a:gd name="connsiteX52" fmla="*/ 1704607 w 1838325"/>
                <a:gd name="connsiteY52" fmla="*/ 55603 h 1085850"/>
                <a:gd name="connsiteX53" fmla="*/ 1715320 w 1838325"/>
                <a:gd name="connsiteY53" fmla="*/ 65930 h 1085850"/>
                <a:gd name="connsiteX54" fmla="*/ 1720875 w 1838325"/>
                <a:gd name="connsiteY54" fmla="*/ 65135 h 1085850"/>
                <a:gd name="connsiteX55" fmla="*/ 1729208 w 1838325"/>
                <a:gd name="connsiteY55" fmla="*/ 69901 h 1085850"/>
                <a:gd name="connsiteX56" fmla="*/ 1732382 w 1838325"/>
                <a:gd name="connsiteY56" fmla="*/ 75462 h 1085850"/>
                <a:gd name="connsiteX57" fmla="*/ 1732779 w 1838325"/>
                <a:gd name="connsiteY57" fmla="*/ 78639 h 1085850"/>
                <a:gd name="connsiteX58" fmla="*/ 1745476 w 1838325"/>
                <a:gd name="connsiteY58" fmla="*/ 195803 h 1085850"/>
                <a:gd name="connsiteX59" fmla="*/ 1768093 w 1838325"/>
                <a:gd name="connsiteY59" fmla="*/ 430130 h 1085850"/>
                <a:gd name="connsiteX60" fmla="*/ 1781187 w 1838325"/>
                <a:gd name="connsiteY60" fmla="*/ 547691 h 1085850"/>
                <a:gd name="connsiteX61" fmla="*/ 1810947 w 1838325"/>
                <a:gd name="connsiteY61" fmla="*/ 780827 h 1085850"/>
                <a:gd name="connsiteX62" fmla="*/ 1838325 w 1838325"/>
                <a:gd name="connsiteY62" fmla="*/ 1013963 h 1085850"/>
                <a:gd name="connsiteX63" fmla="*/ 1838325 w 1838325"/>
                <a:gd name="connsiteY63" fmla="*/ 1017141 h 1085850"/>
                <a:gd name="connsiteX64" fmla="*/ 1835547 w 1838325"/>
                <a:gd name="connsiteY64" fmla="*/ 1021509 h 1085850"/>
                <a:gd name="connsiteX65" fmla="*/ 1833167 w 1838325"/>
                <a:gd name="connsiteY65" fmla="*/ 1022701 h 1085850"/>
                <a:gd name="connsiteX66" fmla="*/ 1830786 w 1838325"/>
                <a:gd name="connsiteY66" fmla="*/ 1025481 h 1085850"/>
                <a:gd name="connsiteX67" fmla="*/ 1824834 w 1838325"/>
                <a:gd name="connsiteY67" fmla="*/ 1028261 h 1085850"/>
                <a:gd name="connsiteX68" fmla="*/ 1821263 w 1838325"/>
                <a:gd name="connsiteY68" fmla="*/ 1029056 h 1085850"/>
                <a:gd name="connsiteX69" fmla="*/ 1397889 w 1838325"/>
                <a:gd name="connsiteY69" fmla="*/ 1043354 h 1085850"/>
                <a:gd name="connsiteX70" fmla="*/ 974515 w 1838325"/>
                <a:gd name="connsiteY70" fmla="*/ 1057254 h 1085850"/>
                <a:gd name="connsiteX71" fmla="*/ 765010 w 1838325"/>
                <a:gd name="connsiteY71" fmla="*/ 1064403 h 1085850"/>
                <a:gd name="connsiteX72" fmla="*/ 555505 w 1838325"/>
                <a:gd name="connsiteY72" fmla="*/ 1071155 h 1085850"/>
                <a:gd name="connsiteX73" fmla="*/ 451943 w 1838325"/>
                <a:gd name="connsiteY73" fmla="*/ 1075921 h 1085850"/>
                <a:gd name="connsiteX74" fmla="*/ 296402 w 1838325"/>
                <a:gd name="connsiteY74" fmla="*/ 1082276 h 1085850"/>
                <a:gd name="connsiteX75" fmla="*/ 192840 w 1838325"/>
                <a:gd name="connsiteY75" fmla="*/ 1083070 h 1085850"/>
                <a:gd name="connsiteX76" fmla="*/ 141654 w 1838325"/>
                <a:gd name="connsiteY76" fmla="*/ 1080687 h 1085850"/>
                <a:gd name="connsiteX77" fmla="*/ 138480 w 1838325"/>
                <a:gd name="connsiteY77" fmla="*/ 1083864 h 1085850"/>
                <a:gd name="connsiteX78" fmla="*/ 129750 w 1838325"/>
                <a:gd name="connsiteY78" fmla="*/ 1085850 h 1085850"/>
                <a:gd name="connsiteX79" fmla="*/ 124989 w 1838325"/>
                <a:gd name="connsiteY79" fmla="*/ 1084659 h 1085850"/>
                <a:gd name="connsiteX80" fmla="*/ 107530 w 1838325"/>
                <a:gd name="connsiteY80" fmla="*/ 1073141 h 1085850"/>
                <a:gd name="connsiteX81" fmla="*/ 90468 w 1838325"/>
                <a:gd name="connsiteY81" fmla="*/ 1060432 h 1085850"/>
                <a:gd name="connsiteX82" fmla="*/ 74200 w 1838325"/>
                <a:gd name="connsiteY82" fmla="*/ 1050105 h 1085850"/>
                <a:gd name="connsiteX83" fmla="*/ 57535 w 1838325"/>
                <a:gd name="connsiteY83" fmla="*/ 1039382 h 1085850"/>
                <a:gd name="connsiteX84" fmla="*/ 55154 w 1838325"/>
                <a:gd name="connsiteY84" fmla="*/ 1039382 h 1085850"/>
                <a:gd name="connsiteX85" fmla="*/ 50392 w 1838325"/>
                <a:gd name="connsiteY85" fmla="*/ 1035410 h 1085850"/>
                <a:gd name="connsiteX86" fmla="*/ 49599 w 1838325"/>
                <a:gd name="connsiteY86" fmla="*/ 1033027 h 1085850"/>
                <a:gd name="connsiteX87" fmla="*/ 46821 w 1838325"/>
                <a:gd name="connsiteY87" fmla="*/ 1031041 h 1085850"/>
                <a:gd name="connsiteX88" fmla="*/ 43250 w 1838325"/>
                <a:gd name="connsiteY88" fmla="*/ 1025481 h 1085850"/>
                <a:gd name="connsiteX89" fmla="*/ 42853 w 1838325"/>
                <a:gd name="connsiteY89" fmla="*/ 1021509 h 1085850"/>
                <a:gd name="connsiteX90" fmla="*/ 32934 w 1838325"/>
                <a:gd name="connsiteY90" fmla="*/ 789962 h 1085850"/>
                <a:gd name="connsiteX91" fmla="*/ 21824 w 1838325"/>
                <a:gd name="connsiteY91" fmla="*/ 558415 h 1085850"/>
                <a:gd name="connsiteX92" fmla="*/ 14285 w 1838325"/>
                <a:gd name="connsiteY92" fmla="*/ 443237 h 1085850"/>
                <a:gd name="connsiteX93" fmla="*/ 3175 w 1838325"/>
                <a:gd name="connsiteY93" fmla="*/ 268881 h 1085850"/>
                <a:gd name="connsiteX94" fmla="*/ 0 w 1838325"/>
                <a:gd name="connsiteY94" fmla="*/ 152909 h 1085850"/>
                <a:gd name="connsiteX95" fmla="*/ 1587 w 1838325"/>
                <a:gd name="connsiteY95" fmla="*/ 95717 h 1085850"/>
                <a:gd name="connsiteX96" fmla="*/ 2778 w 1838325"/>
                <a:gd name="connsiteY96" fmla="*/ 91348 h 1085850"/>
                <a:gd name="connsiteX97" fmla="*/ 8730 w 1838325"/>
                <a:gd name="connsiteY97" fmla="*/ 86979 h 1085850"/>
                <a:gd name="connsiteX98" fmla="*/ 13094 w 1838325"/>
                <a:gd name="connsiteY98" fmla="*/ 86979 h 1085850"/>
                <a:gd name="connsiteX99" fmla="*/ 13491 w 1838325"/>
                <a:gd name="connsiteY99" fmla="*/ 86185 h 1085850"/>
                <a:gd name="connsiteX100" fmla="*/ 13888 w 1838325"/>
                <a:gd name="connsiteY100" fmla="*/ 86185 h 1085850"/>
                <a:gd name="connsiteX101" fmla="*/ 60709 w 1838325"/>
                <a:gd name="connsiteY101" fmla="*/ 75064 h 1085850"/>
                <a:gd name="connsiteX102" fmla="*/ 157922 w 1838325"/>
                <a:gd name="connsiteY102" fmla="*/ 59575 h 1085850"/>
                <a:gd name="connsiteX103" fmla="*/ 305925 w 1838325"/>
                <a:gd name="connsiteY103" fmla="*/ 47263 h 1085850"/>
                <a:gd name="connsiteX104" fmla="*/ 403138 w 1838325"/>
                <a:gd name="connsiteY104" fmla="*/ 40114 h 1085850"/>
                <a:gd name="connsiteX105" fmla="*/ 504716 w 1838325"/>
                <a:gd name="connsiteY105" fmla="*/ 31376 h 1085850"/>
                <a:gd name="connsiteX106" fmla="*/ 707079 w 1838325"/>
                <a:gd name="connsiteY106" fmla="*/ 17873 h 1085850"/>
                <a:gd name="connsiteX107" fmla="*/ 808657 w 1838325"/>
                <a:gd name="connsiteY107" fmla="*/ 12312 h 1085850"/>
                <a:gd name="connsiteX108" fmla="*/ 909838 w 1838325"/>
                <a:gd name="connsiteY108" fmla="*/ 7944 h 1085850"/>
                <a:gd name="connsiteX109" fmla="*/ 1112994 w 1838325"/>
                <a:gd name="connsiteY109" fmla="*/ 198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838325" h="1085850">
                  <a:moveTo>
                    <a:pt x="1319609" y="28575"/>
                  </a:moveTo>
                  <a:lnTo>
                    <a:pt x="1118791" y="30560"/>
                  </a:lnTo>
                  <a:lnTo>
                    <a:pt x="917575" y="36116"/>
                  </a:lnTo>
                  <a:lnTo>
                    <a:pt x="817562" y="40481"/>
                  </a:lnTo>
                  <a:lnTo>
                    <a:pt x="717550" y="45641"/>
                  </a:lnTo>
                  <a:lnTo>
                    <a:pt x="519112" y="58341"/>
                  </a:lnTo>
                  <a:lnTo>
                    <a:pt x="420290" y="66675"/>
                  </a:lnTo>
                  <a:lnTo>
                    <a:pt x="319087" y="75406"/>
                  </a:lnTo>
                  <a:lnTo>
                    <a:pt x="217487" y="84931"/>
                  </a:lnTo>
                  <a:lnTo>
                    <a:pt x="168672" y="90885"/>
                  </a:lnTo>
                  <a:lnTo>
                    <a:pt x="94853" y="98822"/>
                  </a:lnTo>
                  <a:lnTo>
                    <a:pt x="45244" y="101997"/>
                  </a:lnTo>
                  <a:lnTo>
                    <a:pt x="20637" y="101997"/>
                  </a:lnTo>
                  <a:lnTo>
                    <a:pt x="28178" y="157163"/>
                  </a:lnTo>
                  <a:lnTo>
                    <a:pt x="37703" y="269081"/>
                  </a:lnTo>
                  <a:lnTo>
                    <a:pt x="44847" y="438150"/>
                  </a:lnTo>
                  <a:lnTo>
                    <a:pt x="49609" y="550069"/>
                  </a:lnTo>
                  <a:lnTo>
                    <a:pt x="60722" y="783035"/>
                  </a:lnTo>
                  <a:lnTo>
                    <a:pt x="70644" y="1016000"/>
                  </a:lnTo>
                  <a:lnTo>
                    <a:pt x="119459" y="1008856"/>
                  </a:lnTo>
                  <a:lnTo>
                    <a:pt x="217487" y="999331"/>
                  </a:lnTo>
                  <a:lnTo>
                    <a:pt x="365125" y="989806"/>
                  </a:lnTo>
                  <a:lnTo>
                    <a:pt x="463947" y="986235"/>
                  </a:lnTo>
                  <a:lnTo>
                    <a:pt x="668337" y="978694"/>
                  </a:lnTo>
                  <a:lnTo>
                    <a:pt x="872331" y="970360"/>
                  </a:lnTo>
                  <a:lnTo>
                    <a:pt x="1288653" y="954088"/>
                  </a:lnTo>
                  <a:lnTo>
                    <a:pt x="1704975" y="937816"/>
                  </a:lnTo>
                  <a:lnTo>
                    <a:pt x="1700609" y="911622"/>
                  </a:lnTo>
                  <a:lnTo>
                    <a:pt x="1695053" y="859631"/>
                  </a:lnTo>
                  <a:lnTo>
                    <a:pt x="1690291" y="781050"/>
                  </a:lnTo>
                  <a:lnTo>
                    <a:pt x="1687116" y="728663"/>
                  </a:lnTo>
                  <a:lnTo>
                    <a:pt x="1679178" y="611188"/>
                  </a:lnTo>
                  <a:lnTo>
                    <a:pt x="1670447" y="494110"/>
                  </a:lnTo>
                  <a:lnTo>
                    <a:pt x="1660525" y="378222"/>
                  </a:lnTo>
                  <a:lnTo>
                    <a:pt x="1639491" y="146844"/>
                  </a:lnTo>
                  <a:lnTo>
                    <a:pt x="1627584" y="30956"/>
                  </a:lnTo>
                  <a:lnTo>
                    <a:pt x="1625203" y="32147"/>
                  </a:lnTo>
                  <a:lnTo>
                    <a:pt x="1621631" y="32544"/>
                  </a:lnTo>
                  <a:lnTo>
                    <a:pt x="1520825" y="30163"/>
                  </a:lnTo>
                  <a:close/>
                  <a:moveTo>
                    <a:pt x="1316150" y="0"/>
                  </a:moveTo>
                  <a:lnTo>
                    <a:pt x="1519306" y="1589"/>
                  </a:lnTo>
                  <a:lnTo>
                    <a:pt x="1621281" y="3575"/>
                  </a:lnTo>
                  <a:lnTo>
                    <a:pt x="1625646" y="3972"/>
                  </a:lnTo>
                  <a:lnTo>
                    <a:pt x="1628820" y="5958"/>
                  </a:lnTo>
                  <a:lnTo>
                    <a:pt x="1632788" y="3575"/>
                  </a:lnTo>
                  <a:lnTo>
                    <a:pt x="1644295" y="3575"/>
                  </a:lnTo>
                  <a:lnTo>
                    <a:pt x="1649057" y="6355"/>
                  </a:lnTo>
                  <a:lnTo>
                    <a:pt x="1651834" y="5163"/>
                  </a:lnTo>
                  <a:lnTo>
                    <a:pt x="1658183" y="5958"/>
                  </a:lnTo>
                  <a:lnTo>
                    <a:pt x="1661357" y="9135"/>
                  </a:lnTo>
                  <a:lnTo>
                    <a:pt x="1676832" y="28596"/>
                  </a:lnTo>
                  <a:lnTo>
                    <a:pt x="1694291" y="46866"/>
                  </a:lnTo>
                  <a:lnTo>
                    <a:pt x="1704607" y="55603"/>
                  </a:lnTo>
                  <a:lnTo>
                    <a:pt x="1715320" y="65930"/>
                  </a:lnTo>
                  <a:lnTo>
                    <a:pt x="1720875" y="65135"/>
                  </a:lnTo>
                  <a:lnTo>
                    <a:pt x="1729208" y="69901"/>
                  </a:lnTo>
                  <a:lnTo>
                    <a:pt x="1732382" y="75462"/>
                  </a:lnTo>
                  <a:lnTo>
                    <a:pt x="1732779" y="78639"/>
                  </a:lnTo>
                  <a:lnTo>
                    <a:pt x="1745476" y="195803"/>
                  </a:lnTo>
                  <a:lnTo>
                    <a:pt x="1768093" y="430130"/>
                  </a:lnTo>
                  <a:lnTo>
                    <a:pt x="1781187" y="547691"/>
                  </a:lnTo>
                  <a:lnTo>
                    <a:pt x="1810947" y="780827"/>
                  </a:lnTo>
                  <a:lnTo>
                    <a:pt x="1838325" y="1013963"/>
                  </a:lnTo>
                  <a:lnTo>
                    <a:pt x="1838325" y="1017141"/>
                  </a:lnTo>
                  <a:lnTo>
                    <a:pt x="1835547" y="1021509"/>
                  </a:lnTo>
                  <a:lnTo>
                    <a:pt x="1833167" y="1022701"/>
                  </a:lnTo>
                  <a:lnTo>
                    <a:pt x="1830786" y="1025481"/>
                  </a:lnTo>
                  <a:lnTo>
                    <a:pt x="1824834" y="1028261"/>
                  </a:lnTo>
                  <a:lnTo>
                    <a:pt x="1821263" y="1029056"/>
                  </a:lnTo>
                  <a:lnTo>
                    <a:pt x="1397889" y="1043354"/>
                  </a:lnTo>
                  <a:lnTo>
                    <a:pt x="974515" y="1057254"/>
                  </a:lnTo>
                  <a:lnTo>
                    <a:pt x="765010" y="1064403"/>
                  </a:lnTo>
                  <a:lnTo>
                    <a:pt x="555505" y="1071155"/>
                  </a:lnTo>
                  <a:lnTo>
                    <a:pt x="451943" y="1075921"/>
                  </a:lnTo>
                  <a:lnTo>
                    <a:pt x="296402" y="1082276"/>
                  </a:lnTo>
                  <a:lnTo>
                    <a:pt x="192840" y="1083070"/>
                  </a:lnTo>
                  <a:lnTo>
                    <a:pt x="141654" y="1080687"/>
                  </a:lnTo>
                  <a:lnTo>
                    <a:pt x="138480" y="1083864"/>
                  </a:lnTo>
                  <a:lnTo>
                    <a:pt x="129750" y="1085850"/>
                  </a:lnTo>
                  <a:lnTo>
                    <a:pt x="124989" y="1084659"/>
                  </a:lnTo>
                  <a:lnTo>
                    <a:pt x="107530" y="1073141"/>
                  </a:lnTo>
                  <a:lnTo>
                    <a:pt x="90468" y="1060432"/>
                  </a:lnTo>
                  <a:lnTo>
                    <a:pt x="74200" y="1050105"/>
                  </a:lnTo>
                  <a:lnTo>
                    <a:pt x="57535" y="1039382"/>
                  </a:lnTo>
                  <a:lnTo>
                    <a:pt x="55154" y="1039382"/>
                  </a:lnTo>
                  <a:lnTo>
                    <a:pt x="50392" y="1035410"/>
                  </a:lnTo>
                  <a:lnTo>
                    <a:pt x="49599" y="1033027"/>
                  </a:lnTo>
                  <a:lnTo>
                    <a:pt x="46821" y="1031041"/>
                  </a:lnTo>
                  <a:lnTo>
                    <a:pt x="43250" y="1025481"/>
                  </a:lnTo>
                  <a:lnTo>
                    <a:pt x="42853" y="1021509"/>
                  </a:lnTo>
                  <a:lnTo>
                    <a:pt x="32934" y="789962"/>
                  </a:lnTo>
                  <a:lnTo>
                    <a:pt x="21824" y="558415"/>
                  </a:lnTo>
                  <a:lnTo>
                    <a:pt x="14285" y="443237"/>
                  </a:lnTo>
                  <a:lnTo>
                    <a:pt x="3175" y="268881"/>
                  </a:lnTo>
                  <a:lnTo>
                    <a:pt x="0" y="152909"/>
                  </a:lnTo>
                  <a:lnTo>
                    <a:pt x="1587" y="95717"/>
                  </a:lnTo>
                  <a:lnTo>
                    <a:pt x="2778" y="91348"/>
                  </a:lnTo>
                  <a:lnTo>
                    <a:pt x="8730" y="86979"/>
                  </a:lnTo>
                  <a:lnTo>
                    <a:pt x="13094" y="86979"/>
                  </a:lnTo>
                  <a:lnTo>
                    <a:pt x="13491" y="86185"/>
                  </a:lnTo>
                  <a:lnTo>
                    <a:pt x="13888" y="86185"/>
                  </a:lnTo>
                  <a:lnTo>
                    <a:pt x="60709" y="75064"/>
                  </a:lnTo>
                  <a:lnTo>
                    <a:pt x="157922" y="59575"/>
                  </a:lnTo>
                  <a:lnTo>
                    <a:pt x="305925" y="47263"/>
                  </a:lnTo>
                  <a:lnTo>
                    <a:pt x="403138" y="40114"/>
                  </a:lnTo>
                  <a:lnTo>
                    <a:pt x="504716" y="31376"/>
                  </a:lnTo>
                  <a:lnTo>
                    <a:pt x="707079" y="17873"/>
                  </a:lnTo>
                  <a:lnTo>
                    <a:pt x="808657" y="12312"/>
                  </a:lnTo>
                  <a:lnTo>
                    <a:pt x="909838" y="7944"/>
                  </a:lnTo>
                  <a:lnTo>
                    <a:pt x="1112994" y="1986"/>
                  </a:lnTo>
                  <a:close/>
                </a:path>
              </a:pathLst>
            </a:custGeom>
            <a:solidFill>
              <a:srgbClr val="ED7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CFEA97A-45F0-4597-9065-8154D240797F}"/>
                </a:ext>
              </a:extLst>
            </p:cNvPr>
            <p:cNvSpPr/>
            <p:nvPr/>
          </p:nvSpPr>
          <p:spPr>
            <a:xfrm>
              <a:off x="4884034" y="4563330"/>
              <a:ext cx="1066101" cy="438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v1" panose="01000500000000020006" pitchFamily="50" charset="-78"/>
                  <a:cs typeface="Questv1" panose="01000500000000020006" pitchFamily="50" charset="-78"/>
                </a:rPr>
                <a:t>التمهيد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sp>
        <p:nvSpPr>
          <p:cNvPr id="98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 rot="208563">
            <a:off x="2089172" y="5642483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730918" y="3302472"/>
            <a:ext cx="1955690" cy="1439611"/>
            <a:chOff x="2407062" y="4439436"/>
            <a:chExt cx="992324" cy="698357"/>
          </a:xfrm>
        </p:grpSpPr>
        <p:sp>
          <p:nvSpPr>
            <p:cNvPr id="123" name="Freeform 180">
              <a:extLst>
                <a:ext uri="{FF2B5EF4-FFF2-40B4-BE49-F238E27FC236}">
                  <a16:creationId xmlns:a16="http://schemas.microsoft.com/office/drawing/2014/main" id="{A7323F88-C177-4D83-BA6A-DE7E4A23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062" y="4439436"/>
              <a:ext cx="992324" cy="698357"/>
            </a:xfrm>
            <a:custGeom>
              <a:avLst/>
              <a:gdLst>
                <a:gd name="T0" fmla="*/ 2539 w 2659"/>
                <a:gd name="T1" fmla="*/ 120 h 1873"/>
                <a:gd name="T2" fmla="*/ 2497 w 2659"/>
                <a:gd name="T3" fmla="*/ 97 h 1873"/>
                <a:gd name="T4" fmla="*/ 2469 w 2659"/>
                <a:gd name="T5" fmla="*/ 90 h 1873"/>
                <a:gd name="T6" fmla="*/ 2442 w 2659"/>
                <a:gd name="T7" fmla="*/ 79 h 1873"/>
                <a:gd name="T8" fmla="*/ 2437 w 2659"/>
                <a:gd name="T9" fmla="*/ 46 h 1873"/>
                <a:gd name="T10" fmla="*/ 2416 w 2659"/>
                <a:gd name="T11" fmla="*/ 36 h 1873"/>
                <a:gd name="T12" fmla="*/ 2192 w 2659"/>
                <a:gd name="T13" fmla="*/ 11 h 1873"/>
                <a:gd name="T14" fmla="*/ 1815 w 2659"/>
                <a:gd name="T15" fmla="*/ 5 h 1873"/>
                <a:gd name="T16" fmla="*/ 1223 w 2659"/>
                <a:gd name="T17" fmla="*/ 0 h 1873"/>
                <a:gd name="T18" fmla="*/ 631 w 2659"/>
                <a:gd name="T19" fmla="*/ 14 h 1873"/>
                <a:gd name="T20" fmla="*/ 256 w 2659"/>
                <a:gd name="T21" fmla="*/ 30 h 1873"/>
                <a:gd name="T22" fmla="*/ 35 w 2659"/>
                <a:gd name="T23" fmla="*/ 65 h 1873"/>
                <a:gd name="T24" fmla="*/ 22 w 2659"/>
                <a:gd name="T25" fmla="*/ 77 h 1873"/>
                <a:gd name="T26" fmla="*/ 33 w 2659"/>
                <a:gd name="T27" fmla="*/ 97 h 1873"/>
                <a:gd name="T28" fmla="*/ 112 w 2659"/>
                <a:gd name="T29" fmla="*/ 106 h 1873"/>
                <a:gd name="T30" fmla="*/ 484 w 2659"/>
                <a:gd name="T31" fmla="*/ 97 h 1873"/>
                <a:gd name="T32" fmla="*/ 927 w 2659"/>
                <a:gd name="T33" fmla="*/ 84 h 1873"/>
                <a:gd name="T34" fmla="*/ 1519 w 2659"/>
                <a:gd name="T35" fmla="*/ 84 h 1873"/>
                <a:gd name="T36" fmla="*/ 1961 w 2659"/>
                <a:gd name="T37" fmla="*/ 97 h 1873"/>
                <a:gd name="T38" fmla="*/ 2333 w 2659"/>
                <a:gd name="T39" fmla="*/ 115 h 1873"/>
                <a:gd name="T40" fmla="*/ 2407 w 2659"/>
                <a:gd name="T41" fmla="*/ 111 h 1873"/>
                <a:gd name="T42" fmla="*/ 2397 w 2659"/>
                <a:gd name="T43" fmla="*/ 199 h 1873"/>
                <a:gd name="T44" fmla="*/ 2392 w 2659"/>
                <a:gd name="T45" fmla="*/ 654 h 1873"/>
                <a:gd name="T46" fmla="*/ 2388 w 2659"/>
                <a:gd name="T47" fmla="*/ 932 h 1873"/>
                <a:gd name="T48" fmla="*/ 2349 w 2659"/>
                <a:gd name="T49" fmla="*/ 1317 h 1873"/>
                <a:gd name="T50" fmla="*/ 2287 w 2659"/>
                <a:gd name="T51" fmla="*/ 1600 h 1873"/>
                <a:gd name="T52" fmla="*/ 2285 w 2659"/>
                <a:gd name="T53" fmla="*/ 1607 h 1873"/>
                <a:gd name="T54" fmla="*/ 2263 w 2659"/>
                <a:gd name="T55" fmla="*/ 1590 h 1873"/>
                <a:gd name="T56" fmla="*/ 1982 w 2659"/>
                <a:gd name="T57" fmla="*/ 1572 h 1873"/>
                <a:gd name="T58" fmla="*/ 1165 w 2659"/>
                <a:gd name="T59" fmla="*/ 1540 h 1873"/>
                <a:gd name="T60" fmla="*/ 633 w 2659"/>
                <a:gd name="T61" fmla="*/ 1493 h 1873"/>
                <a:gd name="T62" fmla="*/ 306 w 2659"/>
                <a:gd name="T63" fmla="*/ 1450 h 1873"/>
                <a:gd name="T64" fmla="*/ 110 w 2659"/>
                <a:gd name="T65" fmla="*/ 1440 h 1873"/>
                <a:gd name="T66" fmla="*/ 104 w 2659"/>
                <a:gd name="T67" fmla="*/ 1433 h 1873"/>
                <a:gd name="T68" fmla="*/ 99 w 2659"/>
                <a:gd name="T69" fmla="*/ 1427 h 1873"/>
                <a:gd name="T70" fmla="*/ 83 w 2659"/>
                <a:gd name="T71" fmla="*/ 606 h 1873"/>
                <a:gd name="T72" fmla="*/ 52 w 2659"/>
                <a:gd name="T73" fmla="*/ 116 h 1873"/>
                <a:gd name="T74" fmla="*/ 39 w 2659"/>
                <a:gd name="T75" fmla="*/ 98 h 1873"/>
                <a:gd name="T76" fmla="*/ 13 w 2659"/>
                <a:gd name="T77" fmla="*/ 107 h 1873"/>
                <a:gd name="T78" fmla="*/ 5 w 2659"/>
                <a:gd name="T79" fmla="*/ 281 h 1873"/>
                <a:gd name="T80" fmla="*/ 8 w 2659"/>
                <a:gd name="T81" fmla="*/ 1109 h 1873"/>
                <a:gd name="T82" fmla="*/ 22 w 2659"/>
                <a:gd name="T83" fmla="*/ 1449 h 1873"/>
                <a:gd name="T84" fmla="*/ 37 w 2659"/>
                <a:gd name="T85" fmla="*/ 1468 h 1873"/>
                <a:gd name="T86" fmla="*/ 40 w 2659"/>
                <a:gd name="T87" fmla="*/ 1482 h 1873"/>
                <a:gd name="T88" fmla="*/ 91 w 2659"/>
                <a:gd name="T89" fmla="*/ 1551 h 1873"/>
                <a:gd name="T90" fmla="*/ 175 w 2659"/>
                <a:gd name="T91" fmla="*/ 1621 h 1873"/>
                <a:gd name="T92" fmla="*/ 358 w 2659"/>
                <a:gd name="T93" fmla="*/ 1696 h 1873"/>
                <a:gd name="T94" fmla="*/ 593 w 2659"/>
                <a:gd name="T95" fmla="*/ 1730 h 1873"/>
                <a:gd name="T96" fmla="*/ 875 w 2659"/>
                <a:gd name="T97" fmla="*/ 1747 h 1873"/>
                <a:gd name="T98" fmla="*/ 2126 w 2659"/>
                <a:gd name="T99" fmla="*/ 1861 h 1873"/>
                <a:gd name="T100" fmla="*/ 2284 w 2659"/>
                <a:gd name="T101" fmla="*/ 1873 h 1873"/>
                <a:gd name="T102" fmla="*/ 2392 w 2659"/>
                <a:gd name="T103" fmla="*/ 1843 h 1873"/>
                <a:gd name="T104" fmla="*/ 2453 w 2659"/>
                <a:gd name="T105" fmla="*/ 1766 h 1873"/>
                <a:gd name="T106" fmla="*/ 2508 w 2659"/>
                <a:gd name="T107" fmla="*/ 1600 h 1873"/>
                <a:gd name="T108" fmla="*/ 2609 w 2659"/>
                <a:gd name="T109" fmla="*/ 1179 h 1873"/>
                <a:gd name="T110" fmla="*/ 2642 w 2659"/>
                <a:gd name="T111" fmla="*/ 980 h 1873"/>
                <a:gd name="T112" fmla="*/ 2659 w 2659"/>
                <a:gd name="T113" fmla="*/ 714 h 1873"/>
                <a:gd name="T114" fmla="*/ 2638 w 2659"/>
                <a:gd name="T115" fmla="*/ 451 h 1873"/>
                <a:gd name="T116" fmla="*/ 2570 w 2659"/>
                <a:gd name="T117" fmla="*/ 194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59" h="1873">
                  <a:moveTo>
                    <a:pt x="2545" y="131"/>
                  </a:moveTo>
                  <a:lnTo>
                    <a:pt x="2539" y="120"/>
                  </a:lnTo>
                  <a:lnTo>
                    <a:pt x="2525" y="106"/>
                  </a:lnTo>
                  <a:lnTo>
                    <a:pt x="2497" y="97"/>
                  </a:lnTo>
                  <a:lnTo>
                    <a:pt x="2476" y="100"/>
                  </a:lnTo>
                  <a:lnTo>
                    <a:pt x="2469" y="90"/>
                  </a:lnTo>
                  <a:lnTo>
                    <a:pt x="2453" y="80"/>
                  </a:lnTo>
                  <a:lnTo>
                    <a:pt x="2442" y="79"/>
                  </a:lnTo>
                  <a:lnTo>
                    <a:pt x="2445" y="65"/>
                  </a:lnTo>
                  <a:lnTo>
                    <a:pt x="2437" y="46"/>
                  </a:lnTo>
                  <a:lnTo>
                    <a:pt x="2425" y="37"/>
                  </a:lnTo>
                  <a:lnTo>
                    <a:pt x="2416" y="36"/>
                  </a:lnTo>
                  <a:lnTo>
                    <a:pt x="2344" y="24"/>
                  </a:lnTo>
                  <a:lnTo>
                    <a:pt x="2192" y="11"/>
                  </a:lnTo>
                  <a:lnTo>
                    <a:pt x="1964" y="7"/>
                  </a:lnTo>
                  <a:lnTo>
                    <a:pt x="1815" y="5"/>
                  </a:lnTo>
                  <a:lnTo>
                    <a:pt x="1519" y="0"/>
                  </a:lnTo>
                  <a:lnTo>
                    <a:pt x="1223" y="0"/>
                  </a:lnTo>
                  <a:lnTo>
                    <a:pt x="927" y="4"/>
                  </a:lnTo>
                  <a:lnTo>
                    <a:pt x="631" y="14"/>
                  </a:lnTo>
                  <a:lnTo>
                    <a:pt x="482" y="18"/>
                  </a:lnTo>
                  <a:lnTo>
                    <a:pt x="256" y="30"/>
                  </a:lnTo>
                  <a:lnTo>
                    <a:pt x="107" y="49"/>
                  </a:lnTo>
                  <a:lnTo>
                    <a:pt x="35" y="65"/>
                  </a:lnTo>
                  <a:lnTo>
                    <a:pt x="27" y="67"/>
                  </a:lnTo>
                  <a:lnTo>
                    <a:pt x="22" y="77"/>
                  </a:lnTo>
                  <a:lnTo>
                    <a:pt x="25" y="89"/>
                  </a:lnTo>
                  <a:lnTo>
                    <a:pt x="33" y="97"/>
                  </a:lnTo>
                  <a:lnTo>
                    <a:pt x="39" y="98"/>
                  </a:lnTo>
                  <a:lnTo>
                    <a:pt x="112" y="106"/>
                  </a:lnTo>
                  <a:lnTo>
                    <a:pt x="261" y="107"/>
                  </a:lnTo>
                  <a:lnTo>
                    <a:pt x="484" y="97"/>
                  </a:lnTo>
                  <a:lnTo>
                    <a:pt x="631" y="92"/>
                  </a:lnTo>
                  <a:lnTo>
                    <a:pt x="927" y="84"/>
                  </a:lnTo>
                  <a:lnTo>
                    <a:pt x="1223" y="83"/>
                  </a:lnTo>
                  <a:lnTo>
                    <a:pt x="1519" y="84"/>
                  </a:lnTo>
                  <a:lnTo>
                    <a:pt x="1815" y="90"/>
                  </a:lnTo>
                  <a:lnTo>
                    <a:pt x="1961" y="97"/>
                  </a:lnTo>
                  <a:lnTo>
                    <a:pt x="2186" y="112"/>
                  </a:lnTo>
                  <a:lnTo>
                    <a:pt x="2333" y="115"/>
                  </a:lnTo>
                  <a:lnTo>
                    <a:pt x="2406" y="111"/>
                  </a:lnTo>
                  <a:lnTo>
                    <a:pt x="2407" y="111"/>
                  </a:lnTo>
                  <a:lnTo>
                    <a:pt x="2408" y="111"/>
                  </a:lnTo>
                  <a:lnTo>
                    <a:pt x="2397" y="199"/>
                  </a:lnTo>
                  <a:lnTo>
                    <a:pt x="2389" y="381"/>
                  </a:lnTo>
                  <a:lnTo>
                    <a:pt x="2392" y="654"/>
                  </a:lnTo>
                  <a:lnTo>
                    <a:pt x="2390" y="834"/>
                  </a:lnTo>
                  <a:lnTo>
                    <a:pt x="2388" y="932"/>
                  </a:lnTo>
                  <a:lnTo>
                    <a:pt x="2373" y="1125"/>
                  </a:lnTo>
                  <a:lnTo>
                    <a:pt x="2349" y="1317"/>
                  </a:lnTo>
                  <a:lnTo>
                    <a:pt x="2311" y="1506"/>
                  </a:lnTo>
                  <a:lnTo>
                    <a:pt x="2287" y="1600"/>
                  </a:lnTo>
                  <a:lnTo>
                    <a:pt x="2285" y="1603"/>
                  </a:lnTo>
                  <a:lnTo>
                    <a:pt x="2285" y="1607"/>
                  </a:lnTo>
                  <a:lnTo>
                    <a:pt x="2280" y="1599"/>
                  </a:lnTo>
                  <a:lnTo>
                    <a:pt x="2263" y="1590"/>
                  </a:lnTo>
                  <a:lnTo>
                    <a:pt x="2253" y="1589"/>
                  </a:lnTo>
                  <a:lnTo>
                    <a:pt x="1982" y="1572"/>
                  </a:lnTo>
                  <a:lnTo>
                    <a:pt x="1436" y="1556"/>
                  </a:lnTo>
                  <a:lnTo>
                    <a:pt x="1165" y="1540"/>
                  </a:lnTo>
                  <a:lnTo>
                    <a:pt x="898" y="1519"/>
                  </a:lnTo>
                  <a:lnTo>
                    <a:pt x="633" y="1493"/>
                  </a:lnTo>
                  <a:lnTo>
                    <a:pt x="504" y="1477"/>
                  </a:lnTo>
                  <a:lnTo>
                    <a:pt x="306" y="1450"/>
                  </a:lnTo>
                  <a:lnTo>
                    <a:pt x="175" y="1440"/>
                  </a:lnTo>
                  <a:lnTo>
                    <a:pt x="110" y="1440"/>
                  </a:lnTo>
                  <a:lnTo>
                    <a:pt x="108" y="1437"/>
                  </a:lnTo>
                  <a:lnTo>
                    <a:pt x="104" y="1433"/>
                  </a:lnTo>
                  <a:lnTo>
                    <a:pt x="101" y="1429"/>
                  </a:lnTo>
                  <a:lnTo>
                    <a:pt x="99" y="1427"/>
                  </a:lnTo>
                  <a:lnTo>
                    <a:pt x="96" y="1100"/>
                  </a:lnTo>
                  <a:lnTo>
                    <a:pt x="83" y="606"/>
                  </a:lnTo>
                  <a:lnTo>
                    <a:pt x="65" y="280"/>
                  </a:lnTo>
                  <a:lnTo>
                    <a:pt x="52" y="116"/>
                  </a:lnTo>
                  <a:lnTo>
                    <a:pt x="50" y="109"/>
                  </a:lnTo>
                  <a:lnTo>
                    <a:pt x="39" y="98"/>
                  </a:lnTo>
                  <a:lnTo>
                    <a:pt x="24" y="98"/>
                  </a:lnTo>
                  <a:lnTo>
                    <a:pt x="13" y="107"/>
                  </a:lnTo>
                  <a:lnTo>
                    <a:pt x="12" y="116"/>
                  </a:lnTo>
                  <a:lnTo>
                    <a:pt x="5" y="281"/>
                  </a:lnTo>
                  <a:lnTo>
                    <a:pt x="0" y="611"/>
                  </a:lnTo>
                  <a:lnTo>
                    <a:pt x="8" y="1109"/>
                  </a:lnTo>
                  <a:lnTo>
                    <a:pt x="21" y="1438"/>
                  </a:lnTo>
                  <a:lnTo>
                    <a:pt x="22" y="1449"/>
                  </a:lnTo>
                  <a:lnTo>
                    <a:pt x="30" y="1463"/>
                  </a:lnTo>
                  <a:lnTo>
                    <a:pt x="37" y="1468"/>
                  </a:lnTo>
                  <a:lnTo>
                    <a:pt x="38" y="1475"/>
                  </a:lnTo>
                  <a:lnTo>
                    <a:pt x="40" y="1482"/>
                  </a:lnTo>
                  <a:lnTo>
                    <a:pt x="56" y="1507"/>
                  </a:lnTo>
                  <a:lnTo>
                    <a:pt x="91" y="1551"/>
                  </a:lnTo>
                  <a:lnTo>
                    <a:pt x="131" y="1590"/>
                  </a:lnTo>
                  <a:lnTo>
                    <a:pt x="175" y="1621"/>
                  </a:lnTo>
                  <a:lnTo>
                    <a:pt x="249" y="1660"/>
                  </a:lnTo>
                  <a:lnTo>
                    <a:pt x="358" y="1696"/>
                  </a:lnTo>
                  <a:lnTo>
                    <a:pt x="473" y="1718"/>
                  </a:lnTo>
                  <a:lnTo>
                    <a:pt x="593" y="1730"/>
                  </a:lnTo>
                  <a:lnTo>
                    <a:pt x="769" y="1739"/>
                  </a:lnTo>
                  <a:lnTo>
                    <a:pt x="875" y="1747"/>
                  </a:lnTo>
                  <a:lnTo>
                    <a:pt x="1500" y="1805"/>
                  </a:lnTo>
                  <a:lnTo>
                    <a:pt x="2126" y="1861"/>
                  </a:lnTo>
                  <a:lnTo>
                    <a:pt x="2182" y="1866"/>
                  </a:lnTo>
                  <a:lnTo>
                    <a:pt x="2284" y="1873"/>
                  </a:lnTo>
                  <a:lnTo>
                    <a:pt x="2351" y="1861"/>
                  </a:lnTo>
                  <a:lnTo>
                    <a:pt x="2392" y="1843"/>
                  </a:lnTo>
                  <a:lnTo>
                    <a:pt x="2425" y="1812"/>
                  </a:lnTo>
                  <a:lnTo>
                    <a:pt x="2453" y="1766"/>
                  </a:lnTo>
                  <a:lnTo>
                    <a:pt x="2464" y="1738"/>
                  </a:lnTo>
                  <a:lnTo>
                    <a:pt x="2508" y="1600"/>
                  </a:lnTo>
                  <a:lnTo>
                    <a:pt x="2581" y="1319"/>
                  </a:lnTo>
                  <a:lnTo>
                    <a:pt x="2609" y="1179"/>
                  </a:lnTo>
                  <a:lnTo>
                    <a:pt x="2622" y="1113"/>
                  </a:lnTo>
                  <a:lnTo>
                    <a:pt x="2642" y="980"/>
                  </a:lnTo>
                  <a:lnTo>
                    <a:pt x="2655" y="847"/>
                  </a:lnTo>
                  <a:lnTo>
                    <a:pt x="2659" y="714"/>
                  </a:lnTo>
                  <a:lnTo>
                    <a:pt x="2653" y="582"/>
                  </a:lnTo>
                  <a:lnTo>
                    <a:pt x="2638" y="451"/>
                  </a:lnTo>
                  <a:lnTo>
                    <a:pt x="2611" y="321"/>
                  </a:lnTo>
                  <a:lnTo>
                    <a:pt x="2570" y="194"/>
                  </a:lnTo>
                  <a:lnTo>
                    <a:pt x="2545" y="131"/>
                  </a:lnTo>
                  <a:close/>
                </a:path>
              </a:pathLst>
            </a:custGeom>
            <a:solidFill>
              <a:srgbClr val="70AD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123">
              <a:hlinkClick r:id="rId3" action="ppaction://hlinksldjump"/>
              <a:extLst>
                <a:ext uri="{FF2B5EF4-FFF2-40B4-BE49-F238E27FC236}">
                  <a16:creationId xmlns:a16="http://schemas.microsoft.com/office/drawing/2014/main" id="{C8BB132F-0431-468D-9CAA-65BE43098AF4}"/>
                </a:ext>
              </a:extLst>
            </p:cNvPr>
            <p:cNvSpPr/>
            <p:nvPr/>
          </p:nvSpPr>
          <p:spPr>
            <a:xfrm>
              <a:off x="2463450" y="4478068"/>
              <a:ext cx="844587" cy="522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EG" sz="3200" b="1" kern="0" dirty="0">
                  <a:solidFill>
                    <a:prstClr val="white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معاني الكلمات</a:t>
              </a:r>
              <a:endParaRPr lang="en-US" sz="3200" b="1" kern="0" dirty="0">
                <a:solidFill>
                  <a:prstClr val="white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sp>
        <p:nvSpPr>
          <p:cNvPr id="169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 rot="208563">
            <a:off x="10497676" y="2354015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82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185" name="Oval 184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F6EF72-73FF-4F81-BC6F-C758EA07091D}"/>
              </a:ext>
            </a:extLst>
          </p:cNvPr>
          <p:cNvGrpSpPr/>
          <p:nvPr/>
        </p:nvGrpSpPr>
        <p:grpSpPr>
          <a:xfrm>
            <a:off x="4957143" y="3463453"/>
            <a:ext cx="2277711" cy="1200329"/>
            <a:chOff x="4707250" y="4378713"/>
            <a:chExt cx="1528984" cy="814388"/>
          </a:xfrm>
        </p:grpSpPr>
        <p:sp>
          <p:nvSpPr>
            <p:cNvPr id="40" name="Freeform: Shape 50">
              <a:extLst>
                <a:ext uri="{FF2B5EF4-FFF2-40B4-BE49-F238E27FC236}">
                  <a16:creationId xmlns:a16="http://schemas.microsoft.com/office/drawing/2014/main" id="{52057090-077A-4690-94AF-EFED9A5E77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2493" y="4378713"/>
              <a:ext cx="1378744" cy="814388"/>
            </a:xfrm>
            <a:custGeom>
              <a:avLst/>
              <a:gdLst>
                <a:gd name="connsiteX0" fmla="*/ 1319609 w 1838325"/>
                <a:gd name="connsiteY0" fmla="*/ 28575 h 1085850"/>
                <a:gd name="connsiteX1" fmla="*/ 1118791 w 1838325"/>
                <a:gd name="connsiteY1" fmla="*/ 30560 h 1085850"/>
                <a:gd name="connsiteX2" fmla="*/ 917575 w 1838325"/>
                <a:gd name="connsiteY2" fmla="*/ 36116 h 1085850"/>
                <a:gd name="connsiteX3" fmla="*/ 817562 w 1838325"/>
                <a:gd name="connsiteY3" fmla="*/ 40481 h 1085850"/>
                <a:gd name="connsiteX4" fmla="*/ 717550 w 1838325"/>
                <a:gd name="connsiteY4" fmla="*/ 45641 h 1085850"/>
                <a:gd name="connsiteX5" fmla="*/ 519112 w 1838325"/>
                <a:gd name="connsiteY5" fmla="*/ 58341 h 1085850"/>
                <a:gd name="connsiteX6" fmla="*/ 420290 w 1838325"/>
                <a:gd name="connsiteY6" fmla="*/ 66675 h 1085850"/>
                <a:gd name="connsiteX7" fmla="*/ 319087 w 1838325"/>
                <a:gd name="connsiteY7" fmla="*/ 75406 h 1085850"/>
                <a:gd name="connsiteX8" fmla="*/ 217487 w 1838325"/>
                <a:gd name="connsiteY8" fmla="*/ 84931 h 1085850"/>
                <a:gd name="connsiteX9" fmla="*/ 168672 w 1838325"/>
                <a:gd name="connsiteY9" fmla="*/ 90885 h 1085850"/>
                <a:gd name="connsiteX10" fmla="*/ 94853 w 1838325"/>
                <a:gd name="connsiteY10" fmla="*/ 98822 h 1085850"/>
                <a:gd name="connsiteX11" fmla="*/ 45244 w 1838325"/>
                <a:gd name="connsiteY11" fmla="*/ 101997 h 1085850"/>
                <a:gd name="connsiteX12" fmla="*/ 20637 w 1838325"/>
                <a:gd name="connsiteY12" fmla="*/ 101997 h 1085850"/>
                <a:gd name="connsiteX13" fmla="*/ 28178 w 1838325"/>
                <a:gd name="connsiteY13" fmla="*/ 157163 h 1085850"/>
                <a:gd name="connsiteX14" fmla="*/ 37703 w 1838325"/>
                <a:gd name="connsiteY14" fmla="*/ 269081 h 1085850"/>
                <a:gd name="connsiteX15" fmla="*/ 44847 w 1838325"/>
                <a:gd name="connsiteY15" fmla="*/ 438150 h 1085850"/>
                <a:gd name="connsiteX16" fmla="*/ 49609 w 1838325"/>
                <a:gd name="connsiteY16" fmla="*/ 550069 h 1085850"/>
                <a:gd name="connsiteX17" fmla="*/ 60722 w 1838325"/>
                <a:gd name="connsiteY17" fmla="*/ 783035 h 1085850"/>
                <a:gd name="connsiteX18" fmla="*/ 70644 w 1838325"/>
                <a:gd name="connsiteY18" fmla="*/ 1016000 h 1085850"/>
                <a:gd name="connsiteX19" fmla="*/ 119459 w 1838325"/>
                <a:gd name="connsiteY19" fmla="*/ 1008856 h 1085850"/>
                <a:gd name="connsiteX20" fmla="*/ 217487 w 1838325"/>
                <a:gd name="connsiteY20" fmla="*/ 999331 h 1085850"/>
                <a:gd name="connsiteX21" fmla="*/ 365125 w 1838325"/>
                <a:gd name="connsiteY21" fmla="*/ 989806 h 1085850"/>
                <a:gd name="connsiteX22" fmla="*/ 463947 w 1838325"/>
                <a:gd name="connsiteY22" fmla="*/ 986235 h 1085850"/>
                <a:gd name="connsiteX23" fmla="*/ 668337 w 1838325"/>
                <a:gd name="connsiteY23" fmla="*/ 978694 h 1085850"/>
                <a:gd name="connsiteX24" fmla="*/ 872331 w 1838325"/>
                <a:gd name="connsiteY24" fmla="*/ 970360 h 1085850"/>
                <a:gd name="connsiteX25" fmla="*/ 1288653 w 1838325"/>
                <a:gd name="connsiteY25" fmla="*/ 954088 h 1085850"/>
                <a:gd name="connsiteX26" fmla="*/ 1704975 w 1838325"/>
                <a:gd name="connsiteY26" fmla="*/ 937816 h 1085850"/>
                <a:gd name="connsiteX27" fmla="*/ 1700609 w 1838325"/>
                <a:gd name="connsiteY27" fmla="*/ 911622 h 1085850"/>
                <a:gd name="connsiteX28" fmla="*/ 1695053 w 1838325"/>
                <a:gd name="connsiteY28" fmla="*/ 859631 h 1085850"/>
                <a:gd name="connsiteX29" fmla="*/ 1690291 w 1838325"/>
                <a:gd name="connsiteY29" fmla="*/ 781050 h 1085850"/>
                <a:gd name="connsiteX30" fmla="*/ 1687116 w 1838325"/>
                <a:gd name="connsiteY30" fmla="*/ 728663 h 1085850"/>
                <a:gd name="connsiteX31" fmla="*/ 1679178 w 1838325"/>
                <a:gd name="connsiteY31" fmla="*/ 611188 h 1085850"/>
                <a:gd name="connsiteX32" fmla="*/ 1670447 w 1838325"/>
                <a:gd name="connsiteY32" fmla="*/ 494110 h 1085850"/>
                <a:gd name="connsiteX33" fmla="*/ 1660525 w 1838325"/>
                <a:gd name="connsiteY33" fmla="*/ 378222 h 1085850"/>
                <a:gd name="connsiteX34" fmla="*/ 1639491 w 1838325"/>
                <a:gd name="connsiteY34" fmla="*/ 146844 h 1085850"/>
                <a:gd name="connsiteX35" fmla="*/ 1627584 w 1838325"/>
                <a:gd name="connsiteY35" fmla="*/ 30956 h 1085850"/>
                <a:gd name="connsiteX36" fmla="*/ 1625203 w 1838325"/>
                <a:gd name="connsiteY36" fmla="*/ 32147 h 1085850"/>
                <a:gd name="connsiteX37" fmla="*/ 1621631 w 1838325"/>
                <a:gd name="connsiteY37" fmla="*/ 32544 h 1085850"/>
                <a:gd name="connsiteX38" fmla="*/ 1520825 w 1838325"/>
                <a:gd name="connsiteY38" fmla="*/ 30163 h 1085850"/>
                <a:gd name="connsiteX39" fmla="*/ 1316150 w 1838325"/>
                <a:gd name="connsiteY39" fmla="*/ 0 h 1085850"/>
                <a:gd name="connsiteX40" fmla="*/ 1519306 w 1838325"/>
                <a:gd name="connsiteY40" fmla="*/ 1589 h 1085850"/>
                <a:gd name="connsiteX41" fmla="*/ 1621281 w 1838325"/>
                <a:gd name="connsiteY41" fmla="*/ 3575 h 1085850"/>
                <a:gd name="connsiteX42" fmla="*/ 1625646 w 1838325"/>
                <a:gd name="connsiteY42" fmla="*/ 3972 h 1085850"/>
                <a:gd name="connsiteX43" fmla="*/ 1628820 w 1838325"/>
                <a:gd name="connsiteY43" fmla="*/ 5958 h 1085850"/>
                <a:gd name="connsiteX44" fmla="*/ 1632788 w 1838325"/>
                <a:gd name="connsiteY44" fmla="*/ 3575 h 1085850"/>
                <a:gd name="connsiteX45" fmla="*/ 1644295 w 1838325"/>
                <a:gd name="connsiteY45" fmla="*/ 3575 h 1085850"/>
                <a:gd name="connsiteX46" fmla="*/ 1649057 w 1838325"/>
                <a:gd name="connsiteY46" fmla="*/ 6355 h 1085850"/>
                <a:gd name="connsiteX47" fmla="*/ 1651834 w 1838325"/>
                <a:gd name="connsiteY47" fmla="*/ 5163 h 1085850"/>
                <a:gd name="connsiteX48" fmla="*/ 1658183 w 1838325"/>
                <a:gd name="connsiteY48" fmla="*/ 5958 h 1085850"/>
                <a:gd name="connsiteX49" fmla="*/ 1661357 w 1838325"/>
                <a:gd name="connsiteY49" fmla="*/ 9135 h 1085850"/>
                <a:gd name="connsiteX50" fmla="*/ 1676832 w 1838325"/>
                <a:gd name="connsiteY50" fmla="*/ 28596 h 1085850"/>
                <a:gd name="connsiteX51" fmla="*/ 1694291 w 1838325"/>
                <a:gd name="connsiteY51" fmla="*/ 46866 h 1085850"/>
                <a:gd name="connsiteX52" fmla="*/ 1704607 w 1838325"/>
                <a:gd name="connsiteY52" fmla="*/ 55603 h 1085850"/>
                <a:gd name="connsiteX53" fmla="*/ 1715320 w 1838325"/>
                <a:gd name="connsiteY53" fmla="*/ 65930 h 1085850"/>
                <a:gd name="connsiteX54" fmla="*/ 1720875 w 1838325"/>
                <a:gd name="connsiteY54" fmla="*/ 65135 h 1085850"/>
                <a:gd name="connsiteX55" fmla="*/ 1729208 w 1838325"/>
                <a:gd name="connsiteY55" fmla="*/ 69901 h 1085850"/>
                <a:gd name="connsiteX56" fmla="*/ 1732382 w 1838325"/>
                <a:gd name="connsiteY56" fmla="*/ 75462 h 1085850"/>
                <a:gd name="connsiteX57" fmla="*/ 1732779 w 1838325"/>
                <a:gd name="connsiteY57" fmla="*/ 78639 h 1085850"/>
                <a:gd name="connsiteX58" fmla="*/ 1745476 w 1838325"/>
                <a:gd name="connsiteY58" fmla="*/ 195803 h 1085850"/>
                <a:gd name="connsiteX59" fmla="*/ 1768093 w 1838325"/>
                <a:gd name="connsiteY59" fmla="*/ 430130 h 1085850"/>
                <a:gd name="connsiteX60" fmla="*/ 1781187 w 1838325"/>
                <a:gd name="connsiteY60" fmla="*/ 547691 h 1085850"/>
                <a:gd name="connsiteX61" fmla="*/ 1810947 w 1838325"/>
                <a:gd name="connsiteY61" fmla="*/ 780827 h 1085850"/>
                <a:gd name="connsiteX62" fmla="*/ 1838325 w 1838325"/>
                <a:gd name="connsiteY62" fmla="*/ 1013963 h 1085850"/>
                <a:gd name="connsiteX63" fmla="*/ 1838325 w 1838325"/>
                <a:gd name="connsiteY63" fmla="*/ 1017141 h 1085850"/>
                <a:gd name="connsiteX64" fmla="*/ 1835547 w 1838325"/>
                <a:gd name="connsiteY64" fmla="*/ 1021509 h 1085850"/>
                <a:gd name="connsiteX65" fmla="*/ 1833167 w 1838325"/>
                <a:gd name="connsiteY65" fmla="*/ 1022701 h 1085850"/>
                <a:gd name="connsiteX66" fmla="*/ 1830786 w 1838325"/>
                <a:gd name="connsiteY66" fmla="*/ 1025481 h 1085850"/>
                <a:gd name="connsiteX67" fmla="*/ 1824834 w 1838325"/>
                <a:gd name="connsiteY67" fmla="*/ 1028261 h 1085850"/>
                <a:gd name="connsiteX68" fmla="*/ 1821263 w 1838325"/>
                <a:gd name="connsiteY68" fmla="*/ 1029056 h 1085850"/>
                <a:gd name="connsiteX69" fmla="*/ 1397889 w 1838325"/>
                <a:gd name="connsiteY69" fmla="*/ 1043354 h 1085850"/>
                <a:gd name="connsiteX70" fmla="*/ 974515 w 1838325"/>
                <a:gd name="connsiteY70" fmla="*/ 1057254 h 1085850"/>
                <a:gd name="connsiteX71" fmla="*/ 765010 w 1838325"/>
                <a:gd name="connsiteY71" fmla="*/ 1064403 h 1085850"/>
                <a:gd name="connsiteX72" fmla="*/ 555505 w 1838325"/>
                <a:gd name="connsiteY72" fmla="*/ 1071155 h 1085850"/>
                <a:gd name="connsiteX73" fmla="*/ 451943 w 1838325"/>
                <a:gd name="connsiteY73" fmla="*/ 1075921 h 1085850"/>
                <a:gd name="connsiteX74" fmla="*/ 296402 w 1838325"/>
                <a:gd name="connsiteY74" fmla="*/ 1082276 h 1085850"/>
                <a:gd name="connsiteX75" fmla="*/ 192840 w 1838325"/>
                <a:gd name="connsiteY75" fmla="*/ 1083070 h 1085850"/>
                <a:gd name="connsiteX76" fmla="*/ 141654 w 1838325"/>
                <a:gd name="connsiteY76" fmla="*/ 1080687 h 1085850"/>
                <a:gd name="connsiteX77" fmla="*/ 138480 w 1838325"/>
                <a:gd name="connsiteY77" fmla="*/ 1083864 h 1085850"/>
                <a:gd name="connsiteX78" fmla="*/ 129750 w 1838325"/>
                <a:gd name="connsiteY78" fmla="*/ 1085850 h 1085850"/>
                <a:gd name="connsiteX79" fmla="*/ 124989 w 1838325"/>
                <a:gd name="connsiteY79" fmla="*/ 1084659 h 1085850"/>
                <a:gd name="connsiteX80" fmla="*/ 107530 w 1838325"/>
                <a:gd name="connsiteY80" fmla="*/ 1073141 h 1085850"/>
                <a:gd name="connsiteX81" fmla="*/ 90468 w 1838325"/>
                <a:gd name="connsiteY81" fmla="*/ 1060432 h 1085850"/>
                <a:gd name="connsiteX82" fmla="*/ 74200 w 1838325"/>
                <a:gd name="connsiteY82" fmla="*/ 1050105 h 1085850"/>
                <a:gd name="connsiteX83" fmla="*/ 57535 w 1838325"/>
                <a:gd name="connsiteY83" fmla="*/ 1039382 h 1085850"/>
                <a:gd name="connsiteX84" fmla="*/ 55154 w 1838325"/>
                <a:gd name="connsiteY84" fmla="*/ 1039382 h 1085850"/>
                <a:gd name="connsiteX85" fmla="*/ 50392 w 1838325"/>
                <a:gd name="connsiteY85" fmla="*/ 1035410 h 1085850"/>
                <a:gd name="connsiteX86" fmla="*/ 49599 w 1838325"/>
                <a:gd name="connsiteY86" fmla="*/ 1033027 h 1085850"/>
                <a:gd name="connsiteX87" fmla="*/ 46821 w 1838325"/>
                <a:gd name="connsiteY87" fmla="*/ 1031041 h 1085850"/>
                <a:gd name="connsiteX88" fmla="*/ 43250 w 1838325"/>
                <a:gd name="connsiteY88" fmla="*/ 1025481 h 1085850"/>
                <a:gd name="connsiteX89" fmla="*/ 42853 w 1838325"/>
                <a:gd name="connsiteY89" fmla="*/ 1021509 h 1085850"/>
                <a:gd name="connsiteX90" fmla="*/ 32934 w 1838325"/>
                <a:gd name="connsiteY90" fmla="*/ 789962 h 1085850"/>
                <a:gd name="connsiteX91" fmla="*/ 21824 w 1838325"/>
                <a:gd name="connsiteY91" fmla="*/ 558415 h 1085850"/>
                <a:gd name="connsiteX92" fmla="*/ 14285 w 1838325"/>
                <a:gd name="connsiteY92" fmla="*/ 443237 h 1085850"/>
                <a:gd name="connsiteX93" fmla="*/ 3175 w 1838325"/>
                <a:gd name="connsiteY93" fmla="*/ 268881 h 1085850"/>
                <a:gd name="connsiteX94" fmla="*/ 0 w 1838325"/>
                <a:gd name="connsiteY94" fmla="*/ 152909 h 1085850"/>
                <a:gd name="connsiteX95" fmla="*/ 1587 w 1838325"/>
                <a:gd name="connsiteY95" fmla="*/ 95717 h 1085850"/>
                <a:gd name="connsiteX96" fmla="*/ 2778 w 1838325"/>
                <a:gd name="connsiteY96" fmla="*/ 91348 h 1085850"/>
                <a:gd name="connsiteX97" fmla="*/ 8730 w 1838325"/>
                <a:gd name="connsiteY97" fmla="*/ 86979 h 1085850"/>
                <a:gd name="connsiteX98" fmla="*/ 13094 w 1838325"/>
                <a:gd name="connsiteY98" fmla="*/ 86979 h 1085850"/>
                <a:gd name="connsiteX99" fmla="*/ 13491 w 1838325"/>
                <a:gd name="connsiteY99" fmla="*/ 86185 h 1085850"/>
                <a:gd name="connsiteX100" fmla="*/ 13888 w 1838325"/>
                <a:gd name="connsiteY100" fmla="*/ 86185 h 1085850"/>
                <a:gd name="connsiteX101" fmla="*/ 60709 w 1838325"/>
                <a:gd name="connsiteY101" fmla="*/ 75064 h 1085850"/>
                <a:gd name="connsiteX102" fmla="*/ 157922 w 1838325"/>
                <a:gd name="connsiteY102" fmla="*/ 59575 h 1085850"/>
                <a:gd name="connsiteX103" fmla="*/ 305925 w 1838325"/>
                <a:gd name="connsiteY103" fmla="*/ 47263 h 1085850"/>
                <a:gd name="connsiteX104" fmla="*/ 403138 w 1838325"/>
                <a:gd name="connsiteY104" fmla="*/ 40114 h 1085850"/>
                <a:gd name="connsiteX105" fmla="*/ 504716 w 1838325"/>
                <a:gd name="connsiteY105" fmla="*/ 31376 h 1085850"/>
                <a:gd name="connsiteX106" fmla="*/ 707079 w 1838325"/>
                <a:gd name="connsiteY106" fmla="*/ 17873 h 1085850"/>
                <a:gd name="connsiteX107" fmla="*/ 808657 w 1838325"/>
                <a:gd name="connsiteY107" fmla="*/ 12312 h 1085850"/>
                <a:gd name="connsiteX108" fmla="*/ 909838 w 1838325"/>
                <a:gd name="connsiteY108" fmla="*/ 7944 h 1085850"/>
                <a:gd name="connsiteX109" fmla="*/ 1112994 w 1838325"/>
                <a:gd name="connsiteY109" fmla="*/ 198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838325" h="1085850">
                  <a:moveTo>
                    <a:pt x="1319609" y="28575"/>
                  </a:moveTo>
                  <a:lnTo>
                    <a:pt x="1118791" y="30560"/>
                  </a:lnTo>
                  <a:lnTo>
                    <a:pt x="917575" y="36116"/>
                  </a:lnTo>
                  <a:lnTo>
                    <a:pt x="817562" y="40481"/>
                  </a:lnTo>
                  <a:lnTo>
                    <a:pt x="717550" y="45641"/>
                  </a:lnTo>
                  <a:lnTo>
                    <a:pt x="519112" y="58341"/>
                  </a:lnTo>
                  <a:lnTo>
                    <a:pt x="420290" y="66675"/>
                  </a:lnTo>
                  <a:lnTo>
                    <a:pt x="319087" y="75406"/>
                  </a:lnTo>
                  <a:lnTo>
                    <a:pt x="217487" y="84931"/>
                  </a:lnTo>
                  <a:lnTo>
                    <a:pt x="168672" y="90885"/>
                  </a:lnTo>
                  <a:lnTo>
                    <a:pt x="94853" y="98822"/>
                  </a:lnTo>
                  <a:lnTo>
                    <a:pt x="45244" y="101997"/>
                  </a:lnTo>
                  <a:lnTo>
                    <a:pt x="20637" y="101997"/>
                  </a:lnTo>
                  <a:lnTo>
                    <a:pt x="28178" y="157163"/>
                  </a:lnTo>
                  <a:lnTo>
                    <a:pt x="37703" y="269081"/>
                  </a:lnTo>
                  <a:lnTo>
                    <a:pt x="44847" y="438150"/>
                  </a:lnTo>
                  <a:lnTo>
                    <a:pt x="49609" y="550069"/>
                  </a:lnTo>
                  <a:lnTo>
                    <a:pt x="60722" y="783035"/>
                  </a:lnTo>
                  <a:lnTo>
                    <a:pt x="70644" y="1016000"/>
                  </a:lnTo>
                  <a:lnTo>
                    <a:pt x="119459" y="1008856"/>
                  </a:lnTo>
                  <a:lnTo>
                    <a:pt x="217487" y="999331"/>
                  </a:lnTo>
                  <a:lnTo>
                    <a:pt x="365125" y="989806"/>
                  </a:lnTo>
                  <a:lnTo>
                    <a:pt x="463947" y="986235"/>
                  </a:lnTo>
                  <a:lnTo>
                    <a:pt x="668337" y="978694"/>
                  </a:lnTo>
                  <a:lnTo>
                    <a:pt x="872331" y="970360"/>
                  </a:lnTo>
                  <a:lnTo>
                    <a:pt x="1288653" y="954088"/>
                  </a:lnTo>
                  <a:lnTo>
                    <a:pt x="1704975" y="937816"/>
                  </a:lnTo>
                  <a:lnTo>
                    <a:pt x="1700609" y="911622"/>
                  </a:lnTo>
                  <a:lnTo>
                    <a:pt x="1695053" y="859631"/>
                  </a:lnTo>
                  <a:lnTo>
                    <a:pt x="1690291" y="781050"/>
                  </a:lnTo>
                  <a:lnTo>
                    <a:pt x="1687116" y="728663"/>
                  </a:lnTo>
                  <a:lnTo>
                    <a:pt x="1679178" y="611188"/>
                  </a:lnTo>
                  <a:lnTo>
                    <a:pt x="1670447" y="494110"/>
                  </a:lnTo>
                  <a:lnTo>
                    <a:pt x="1660525" y="378222"/>
                  </a:lnTo>
                  <a:lnTo>
                    <a:pt x="1639491" y="146844"/>
                  </a:lnTo>
                  <a:lnTo>
                    <a:pt x="1627584" y="30956"/>
                  </a:lnTo>
                  <a:lnTo>
                    <a:pt x="1625203" y="32147"/>
                  </a:lnTo>
                  <a:lnTo>
                    <a:pt x="1621631" y="32544"/>
                  </a:lnTo>
                  <a:lnTo>
                    <a:pt x="1520825" y="30163"/>
                  </a:lnTo>
                  <a:close/>
                  <a:moveTo>
                    <a:pt x="1316150" y="0"/>
                  </a:moveTo>
                  <a:lnTo>
                    <a:pt x="1519306" y="1589"/>
                  </a:lnTo>
                  <a:lnTo>
                    <a:pt x="1621281" y="3575"/>
                  </a:lnTo>
                  <a:lnTo>
                    <a:pt x="1625646" y="3972"/>
                  </a:lnTo>
                  <a:lnTo>
                    <a:pt x="1628820" y="5958"/>
                  </a:lnTo>
                  <a:lnTo>
                    <a:pt x="1632788" y="3575"/>
                  </a:lnTo>
                  <a:lnTo>
                    <a:pt x="1644295" y="3575"/>
                  </a:lnTo>
                  <a:lnTo>
                    <a:pt x="1649057" y="6355"/>
                  </a:lnTo>
                  <a:lnTo>
                    <a:pt x="1651834" y="5163"/>
                  </a:lnTo>
                  <a:lnTo>
                    <a:pt x="1658183" y="5958"/>
                  </a:lnTo>
                  <a:lnTo>
                    <a:pt x="1661357" y="9135"/>
                  </a:lnTo>
                  <a:lnTo>
                    <a:pt x="1676832" y="28596"/>
                  </a:lnTo>
                  <a:lnTo>
                    <a:pt x="1694291" y="46866"/>
                  </a:lnTo>
                  <a:lnTo>
                    <a:pt x="1704607" y="55603"/>
                  </a:lnTo>
                  <a:lnTo>
                    <a:pt x="1715320" y="65930"/>
                  </a:lnTo>
                  <a:lnTo>
                    <a:pt x="1720875" y="65135"/>
                  </a:lnTo>
                  <a:lnTo>
                    <a:pt x="1729208" y="69901"/>
                  </a:lnTo>
                  <a:lnTo>
                    <a:pt x="1732382" y="75462"/>
                  </a:lnTo>
                  <a:lnTo>
                    <a:pt x="1732779" y="78639"/>
                  </a:lnTo>
                  <a:lnTo>
                    <a:pt x="1745476" y="195803"/>
                  </a:lnTo>
                  <a:lnTo>
                    <a:pt x="1768093" y="430130"/>
                  </a:lnTo>
                  <a:lnTo>
                    <a:pt x="1781187" y="547691"/>
                  </a:lnTo>
                  <a:lnTo>
                    <a:pt x="1810947" y="780827"/>
                  </a:lnTo>
                  <a:lnTo>
                    <a:pt x="1838325" y="1013963"/>
                  </a:lnTo>
                  <a:lnTo>
                    <a:pt x="1838325" y="1017141"/>
                  </a:lnTo>
                  <a:lnTo>
                    <a:pt x="1835547" y="1021509"/>
                  </a:lnTo>
                  <a:lnTo>
                    <a:pt x="1833167" y="1022701"/>
                  </a:lnTo>
                  <a:lnTo>
                    <a:pt x="1830786" y="1025481"/>
                  </a:lnTo>
                  <a:lnTo>
                    <a:pt x="1824834" y="1028261"/>
                  </a:lnTo>
                  <a:lnTo>
                    <a:pt x="1821263" y="1029056"/>
                  </a:lnTo>
                  <a:lnTo>
                    <a:pt x="1397889" y="1043354"/>
                  </a:lnTo>
                  <a:lnTo>
                    <a:pt x="974515" y="1057254"/>
                  </a:lnTo>
                  <a:lnTo>
                    <a:pt x="765010" y="1064403"/>
                  </a:lnTo>
                  <a:lnTo>
                    <a:pt x="555505" y="1071155"/>
                  </a:lnTo>
                  <a:lnTo>
                    <a:pt x="451943" y="1075921"/>
                  </a:lnTo>
                  <a:lnTo>
                    <a:pt x="296402" y="1082276"/>
                  </a:lnTo>
                  <a:lnTo>
                    <a:pt x="192840" y="1083070"/>
                  </a:lnTo>
                  <a:lnTo>
                    <a:pt x="141654" y="1080687"/>
                  </a:lnTo>
                  <a:lnTo>
                    <a:pt x="138480" y="1083864"/>
                  </a:lnTo>
                  <a:lnTo>
                    <a:pt x="129750" y="1085850"/>
                  </a:lnTo>
                  <a:lnTo>
                    <a:pt x="124989" y="1084659"/>
                  </a:lnTo>
                  <a:lnTo>
                    <a:pt x="107530" y="1073141"/>
                  </a:lnTo>
                  <a:lnTo>
                    <a:pt x="90468" y="1060432"/>
                  </a:lnTo>
                  <a:lnTo>
                    <a:pt x="74200" y="1050105"/>
                  </a:lnTo>
                  <a:lnTo>
                    <a:pt x="57535" y="1039382"/>
                  </a:lnTo>
                  <a:lnTo>
                    <a:pt x="55154" y="1039382"/>
                  </a:lnTo>
                  <a:lnTo>
                    <a:pt x="50392" y="1035410"/>
                  </a:lnTo>
                  <a:lnTo>
                    <a:pt x="49599" y="1033027"/>
                  </a:lnTo>
                  <a:lnTo>
                    <a:pt x="46821" y="1031041"/>
                  </a:lnTo>
                  <a:lnTo>
                    <a:pt x="43250" y="1025481"/>
                  </a:lnTo>
                  <a:lnTo>
                    <a:pt x="42853" y="1021509"/>
                  </a:lnTo>
                  <a:lnTo>
                    <a:pt x="32934" y="789962"/>
                  </a:lnTo>
                  <a:lnTo>
                    <a:pt x="21824" y="558415"/>
                  </a:lnTo>
                  <a:lnTo>
                    <a:pt x="14285" y="443237"/>
                  </a:lnTo>
                  <a:lnTo>
                    <a:pt x="3175" y="268881"/>
                  </a:lnTo>
                  <a:lnTo>
                    <a:pt x="0" y="152909"/>
                  </a:lnTo>
                  <a:lnTo>
                    <a:pt x="1587" y="95717"/>
                  </a:lnTo>
                  <a:lnTo>
                    <a:pt x="2778" y="91348"/>
                  </a:lnTo>
                  <a:lnTo>
                    <a:pt x="8730" y="86979"/>
                  </a:lnTo>
                  <a:lnTo>
                    <a:pt x="13094" y="86979"/>
                  </a:lnTo>
                  <a:lnTo>
                    <a:pt x="13491" y="86185"/>
                  </a:lnTo>
                  <a:lnTo>
                    <a:pt x="13888" y="86185"/>
                  </a:lnTo>
                  <a:lnTo>
                    <a:pt x="60709" y="75064"/>
                  </a:lnTo>
                  <a:lnTo>
                    <a:pt x="157922" y="59575"/>
                  </a:lnTo>
                  <a:lnTo>
                    <a:pt x="305925" y="47263"/>
                  </a:lnTo>
                  <a:lnTo>
                    <a:pt x="403138" y="40114"/>
                  </a:lnTo>
                  <a:lnTo>
                    <a:pt x="504716" y="31376"/>
                  </a:lnTo>
                  <a:lnTo>
                    <a:pt x="707079" y="17873"/>
                  </a:lnTo>
                  <a:lnTo>
                    <a:pt x="808657" y="12312"/>
                  </a:lnTo>
                  <a:lnTo>
                    <a:pt x="909838" y="7944"/>
                  </a:lnTo>
                  <a:lnTo>
                    <a:pt x="1112994" y="19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>
              <a:hlinkClick r:id="rId6" action="ppaction://hlinksldjump"/>
              <a:extLst>
                <a:ext uri="{FF2B5EF4-FFF2-40B4-BE49-F238E27FC236}">
                  <a16:creationId xmlns:a16="http://schemas.microsoft.com/office/drawing/2014/main" id="{CA5BFFA7-1D43-4731-B011-918A8929FF5F}"/>
                </a:ext>
              </a:extLst>
            </p:cNvPr>
            <p:cNvSpPr/>
            <p:nvPr/>
          </p:nvSpPr>
          <p:spPr>
            <a:xfrm>
              <a:off x="4707250" y="4384631"/>
              <a:ext cx="1528984" cy="730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v1" panose="01000500000000020006" pitchFamily="50" charset="-78"/>
                  <a:cs typeface="Questv1" panose="01000500000000020006" pitchFamily="50" charset="-78"/>
                </a:rPr>
                <a:t>الايات الكريمة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sp>
        <p:nvSpPr>
          <p:cNvPr id="44" name="Freeform 295">
            <a:extLst>
              <a:ext uri="{FF2B5EF4-FFF2-40B4-BE49-F238E27FC236}">
                <a16:creationId xmlns:a16="http://schemas.microsoft.com/office/drawing/2014/main" id="{BC3D5852-34FA-41E0-9F9F-D04743067E33}"/>
              </a:ext>
            </a:extLst>
          </p:cNvPr>
          <p:cNvSpPr>
            <a:spLocks/>
          </p:cNvSpPr>
          <p:nvPr/>
        </p:nvSpPr>
        <p:spPr bwMode="auto">
          <a:xfrm rot="20694544" flipH="1" flipV="1">
            <a:off x="2256828" y="1614099"/>
            <a:ext cx="1097376" cy="755586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ysClr val="window" lastClr="FFFF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6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124747D7-279A-413E-B7D2-8BB2B63BE2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E7CB8DF-5993-43B7-925E-D42A6056B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274860C6-FE17-40EC-824E-22585E9358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308">
            <a:off x="4376749" y="884509"/>
            <a:ext cx="1008058" cy="904397"/>
          </a:xfrm>
          <a:prstGeom prst="rect">
            <a:avLst/>
          </a:prstGeom>
        </p:spPr>
      </p:pic>
      <p:sp>
        <p:nvSpPr>
          <p:cNvPr id="37" name="Freeform 288">
            <a:extLst>
              <a:ext uri="{FF2B5EF4-FFF2-40B4-BE49-F238E27FC236}">
                <a16:creationId xmlns:a16="http://schemas.microsoft.com/office/drawing/2014/main" id="{E0F41B79-0B47-4388-BA33-C33A0CD7A5C9}"/>
              </a:ext>
            </a:extLst>
          </p:cNvPr>
          <p:cNvSpPr>
            <a:spLocks/>
          </p:cNvSpPr>
          <p:nvPr/>
        </p:nvSpPr>
        <p:spPr bwMode="auto">
          <a:xfrm rot="3901662" flipH="1" flipV="1">
            <a:off x="7641193" y="2560284"/>
            <a:ext cx="928132" cy="148946"/>
          </a:xfrm>
          <a:custGeom>
            <a:avLst/>
            <a:gdLst>
              <a:gd name="T0" fmla="*/ 1453 w 1482"/>
              <a:gd name="T1" fmla="*/ 0 h 302"/>
              <a:gd name="T2" fmla="*/ 1285 w 1482"/>
              <a:gd name="T3" fmla="*/ 34 h 302"/>
              <a:gd name="T4" fmla="*/ 1033 w 1482"/>
              <a:gd name="T5" fmla="*/ 85 h 302"/>
              <a:gd name="T6" fmla="*/ 865 w 1482"/>
              <a:gd name="T7" fmla="*/ 114 h 302"/>
              <a:gd name="T8" fmla="*/ 779 w 1482"/>
              <a:gd name="T9" fmla="*/ 124 h 302"/>
              <a:gd name="T10" fmla="*/ 658 w 1482"/>
              <a:gd name="T11" fmla="*/ 136 h 302"/>
              <a:gd name="T12" fmla="*/ 415 w 1482"/>
              <a:gd name="T13" fmla="*/ 144 h 302"/>
              <a:gd name="T14" fmla="*/ 293 w 1482"/>
              <a:gd name="T15" fmla="*/ 146 h 302"/>
              <a:gd name="T16" fmla="*/ 296 w 1482"/>
              <a:gd name="T17" fmla="*/ 115 h 302"/>
              <a:gd name="T18" fmla="*/ 297 w 1482"/>
              <a:gd name="T19" fmla="*/ 84 h 302"/>
              <a:gd name="T20" fmla="*/ 297 w 1482"/>
              <a:gd name="T21" fmla="*/ 74 h 302"/>
              <a:gd name="T22" fmla="*/ 289 w 1482"/>
              <a:gd name="T23" fmla="*/ 58 h 302"/>
              <a:gd name="T24" fmla="*/ 277 w 1482"/>
              <a:gd name="T25" fmla="*/ 49 h 302"/>
              <a:gd name="T26" fmla="*/ 260 w 1482"/>
              <a:gd name="T27" fmla="*/ 46 h 302"/>
              <a:gd name="T28" fmla="*/ 251 w 1482"/>
              <a:gd name="T29" fmla="*/ 48 h 302"/>
              <a:gd name="T30" fmla="*/ 226 w 1482"/>
              <a:gd name="T31" fmla="*/ 48 h 302"/>
              <a:gd name="T32" fmla="*/ 175 w 1482"/>
              <a:gd name="T33" fmla="*/ 61 h 302"/>
              <a:gd name="T34" fmla="*/ 153 w 1482"/>
              <a:gd name="T35" fmla="*/ 69 h 302"/>
              <a:gd name="T36" fmla="*/ 83 w 1482"/>
              <a:gd name="T37" fmla="*/ 91 h 302"/>
              <a:gd name="T38" fmla="*/ 15 w 1482"/>
              <a:gd name="T39" fmla="*/ 119 h 302"/>
              <a:gd name="T40" fmla="*/ 4 w 1482"/>
              <a:gd name="T41" fmla="*/ 127 h 302"/>
              <a:gd name="T42" fmla="*/ 0 w 1482"/>
              <a:gd name="T43" fmla="*/ 149 h 302"/>
              <a:gd name="T44" fmla="*/ 4 w 1482"/>
              <a:gd name="T45" fmla="*/ 159 h 302"/>
              <a:gd name="T46" fmla="*/ 2 w 1482"/>
              <a:gd name="T47" fmla="*/ 168 h 302"/>
              <a:gd name="T48" fmla="*/ 7 w 1482"/>
              <a:gd name="T49" fmla="*/ 185 h 302"/>
              <a:gd name="T50" fmla="*/ 15 w 1482"/>
              <a:gd name="T51" fmla="*/ 192 h 302"/>
              <a:gd name="T52" fmla="*/ 121 w 1482"/>
              <a:gd name="T53" fmla="*/ 245 h 302"/>
              <a:gd name="T54" fmla="*/ 229 w 1482"/>
              <a:gd name="T55" fmla="*/ 297 h 302"/>
              <a:gd name="T56" fmla="*/ 238 w 1482"/>
              <a:gd name="T57" fmla="*/ 302 h 302"/>
              <a:gd name="T58" fmla="*/ 257 w 1482"/>
              <a:gd name="T59" fmla="*/ 301 h 302"/>
              <a:gd name="T60" fmla="*/ 273 w 1482"/>
              <a:gd name="T61" fmla="*/ 291 h 302"/>
              <a:gd name="T62" fmla="*/ 283 w 1482"/>
              <a:gd name="T63" fmla="*/ 275 h 302"/>
              <a:gd name="T64" fmla="*/ 284 w 1482"/>
              <a:gd name="T65" fmla="*/ 264 h 302"/>
              <a:gd name="T66" fmla="*/ 286 w 1482"/>
              <a:gd name="T67" fmla="*/ 250 h 302"/>
              <a:gd name="T68" fmla="*/ 287 w 1482"/>
              <a:gd name="T69" fmla="*/ 234 h 302"/>
              <a:gd name="T70" fmla="*/ 352 w 1482"/>
              <a:gd name="T71" fmla="*/ 236 h 302"/>
              <a:gd name="T72" fmla="*/ 481 w 1482"/>
              <a:gd name="T73" fmla="*/ 233 h 302"/>
              <a:gd name="T74" fmla="*/ 674 w 1482"/>
              <a:gd name="T75" fmla="*/ 218 h 302"/>
              <a:gd name="T76" fmla="*/ 800 w 1482"/>
              <a:gd name="T77" fmla="*/ 203 h 302"/>
              <a:gd name="T78" fmla="*/ 884 w 1482"/>
              <a:gd name="T79" fmla="*/ 192 h 302"/>
              <a:gd name="T80" fmla="*/ 1054 w 1482"/>
              <a:gd name="T81" fmla="*/ 164 h 302"/>
              <a:gd name="T82" fmla="*/ 1223 w 1482"/>
              <a:gd name="T83" fmla="*/ 127 h 302"/>
              <a:gd name="T84" fmla="*/ 1386 w 1482"/>
              <a:gd name="T85" fmla="*/ 76 h 302"/>
              <a:gd name="T86" fmla="*/ 1466 w 1482"/>
              <a:gd name="T87" fmla="*/ 45 h 302"/>
              <a:gd name="T88" fmla="*/ 1475 w 1482"/>
              <a:gd name="T89" fmla="*/ 40 h 302"/>
              <a:gd name="T90" fmla="*/ 1482 w 1482"/>
              <a:gd name="T91" fmla="*/ 24 h 302"/>
              <a:gd name="T92" fmla="*/ 1478 w 1482"/>
              <a:gd name="T93" fmla="*/ 9 h 302"/>
              <a:gd name="T94" fmla="*/ 1464 w 1482"/>
              <a:gd name="T95" fmla="*/ 0 h 302"/>
              <a:gd name="T96" fmla="*/ 1453 w 1482"/>
              <a:gd name="T9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2" h="302">
                <a:moveTo>
                  <a:pt x="1453" y="0"/>
                </a:moveTo>
                <a:lnTo>
                  <a:pt x="1285" y="34"/>
                </a:lnTo>
                <a:lnTo>
                  <a:pt x="1033" y="85"/>
                </a:lnTo>
                <a:lnTo>
                  <a:pt x="865" y="114"/>
                </a:lnTo>
                <a:lnTo>
                  <a:pt x="779" y="124"/>
                </a:lnTo>
                <a:lnTo>
                  <a:pt x="658" y="136"/>
                </a:lnTo>
                <a:lnTo>
                  <a:pt x="415" y="144"/>
                </a:lnTo>
                <a:lnTo>
                  <a:pt x="293" y="146"/>
                </a:lnTo>
                <a:lnTo>
                  <a:pt x="296" y="115"/>
                </a:lnTo>
                <a:lnTo>
                  <a:pt x="297" y="84"/>
                </a:lnTo>
                <a:lnTo>
                  <a:pt x="297" y="74"/>
                </a:lnTo>
                <a:lnTo>
                  <a:pt x="289" y="58"/>
                </a:lnTo>
                <a:lnTo>
                  <a:pt x="277" y="49"/>
                </a:lnTo>
                <a:lnTo>
                  <a:pt x="260" y="46"/>
                </a:lnTo>
                <a:lnTo>
                  <a:pt x="251" y="48"/>
                </a:lnTo>
                <a:lnTo>
                  <a:pt x="226" y="48"/>
                </a:lnTo>
                <a:lnTo>
                  <a:pt x="175" y="61"/>
                </a:lnTo>
                <a:lnTo>
                  <a:pt x="153" y="69"/>
                </a:lnTo>
                <a:lnTo>
                  <a:pt x="83" y="91"/>
                </a:lnTo>
                <a:lnTo>
                  <a:pt x="15" y="119"/>
                </a:lnTo>
                <a:lnTo>
                  <a:pt x="4" y="127"/>
                </a:lnTo>
                <a:lnTo>
                  <a:pt x="0" y="149"/>
                </a:lnTo>
                <a:lnTo>
                  <a:pt x="4" y="159"/>
                </a:lnTo>
                <a:lnTo>
                  <a:pt x="2" y="168"/>
                </a:lnTo>
                <a:lnTo>
                  <a:pt x="7" y="185"/>
                </a:lnTo>
                <a:lnTo>
                  <a:pt x="15" y="192"/>
                </a:lnTo>
                <a:lnTo>
                  <a:pt x="121" y="245"/>
                </a:lnTo>
                <a:lnTo>
                  <a:pt x="229" y="297"/>
                </a:lnTo>
                <a:lnTo>
                  <a:pt x="238" y="302"/>
                </a:lnTo>
                <a:lnTo>
                  <a:pt x="257" y="301"/>
                </a:lnTo>
                <a:lnTo>
                  <a:pt x="273" y="291"/>
                </a:lnTo>
                <a:lnTo>
                  <a:pt x="283" y="275"/>
                </a:lnTo>
                <a:lnTo>
                  <a:pt x="284" y="264"/>
                </a:lnTo>
                <a:lnTo>
                  <a:pt x="286" y="250"/>
                </a:lnTo>
                <a:lnTo>
                  <a:pt x="287" y="234"/>
                </a:lnTo>
                <a:lnTo>
                  <a:pt x="352" y="236"/>
                </a:lnTo>
                <a:lnTo>
                  <a:pt x="481" y="233"/>
                </a:lnTo>
                <a:lnTo>
                  <a:pt x="674" y="218"/>
                </a:lnTo>
                <a:lnTo>
                  <a:pt x="800" y="203"/>
                </a:lnTo>
                <a:lnTo>
                  <a:pt x="884" y="192"/>
                </a:lnTo>
                <a:lnTo>
                  <a:pt x="1054" y="164"/>
                </a:lnTo>
                <a:lnTo>
                  <a:pt x="1223" y="127"/>
                </a:lnTo>
                <a:lnTo>
                  <a:pt x="1386" y="76"/>
                </a:lnTo>
                <a:lnTo>
                  <a:pt x="1466" y="45"/>
                </a:lnTo>
                <a:lnTo>
                  <a:pt x="1475" y="40"/>
                </a:lnTo>
                <a:lnTo>
                  <a:pt x="1482" y="24"/>
                </a:lnTo>
                <a:lnTo>
                  <a:pt x="1478" y="9"/>
                </a:lnTo>
                <a:lnTo>
                  <a:pt x="1464" y="0"/>
                </a:lnTo>
                <a:lnTo>
                  <a:pt x="1453" y="0"/>
                </a:lnTo>
                <a:close/>
              </a:path>
            </a:pathLst>
          </a:custGeom>
          <a:solidFill>
            <a:sysClr val="window" lastClr="FFFF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46C08A-E95E-47FD-9C7F-D28CEB57B21F}"/>
              </a:ext>
            </a:extLst>
          </p:cNvPr>
          <p:cNvGrpSpPr/>
          <p:nvPr/>
        </p:nvGrpSpPr>
        <p:grpSpPr>
          <a:xfrm>
            <a:off x="7505393" y="3370151"/>
            <a:ext cx="1994878" cy="1439611"/>
            <a:chOff x="2387178" y="4439436"/>
            <a:chExt cx="1012208" cy="698357"/>
          </a:xfrm>
        </p:grpSpPr>
        <p:sp>
          <p:nvSpPr>
            <p:cNvPr id="42" name="Freeform 180">
              <a:hlinkClick r:id="rId6" action="ppaction://hlinksldjump"/>
              <a:extLst>
                <a:ext uri="{FF2B5EF4-FFF2-40B4-BE49-F238E27FC236}">
                  <a16:creationId xmlns:a16="http://schemas.microsoft.com/office/drawing/2014/main" id="{E6C31115-3650-4BFF-AF39-9908AFF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062" y="4439436"/>
              <a:ext cx="992324" cy="698357"/>
            </a:xfrm>
            <a:custGeom>
              <a:avLst/>
              <a:gdLst>
                <a:gd name="T0" fmla="*/ 2539 w 2659"/>
                <a:gd name="T1" fmla="*/ 120 h 1873"/>
                <a:gd name="T2" fmla="*/ 2497 w 2659"/>
                <a:gd name="T3" fmla="*/ 97 h 1873"/>
                <a:gd name="T4" fmla="*/ 2469 w 2659"/>
                <a:gd name="T5" fmla="*/ 90 h 1873"/>
                <a:gd name="T6" fmla="*/ 2442 w 2659"/>
                <a:gd name="T7" fmla="*/ 79 h 1873"/>
                <a:gd name="T8" fmla="*/ 2437 w 2659"/>
                <a:gd name="T9" fmla="*/ 46 h 1873"/>
                <a:gd name="T10" fmla="*/ 2416 w 2659"/>
                <a:gd name="T11" fmla="*/ 36 h 1873"/>
                <a:gd name="T12" fmla="*/ 2192 w 2659"/>
                <a:gd name="T13" fmla="*/ 11 h 1873"/>
                <a:gd name="T14" fmla="*/ 1815 w 2659"/>
                <a:gd name="T15" fmla="*/ 5 h 1873"/>
                <a:gd name="T16" fmla="*/ 1223 w 2659"/>
                <a:gd name="T17" fmla="*/ 0 h 1873"/>
                <a:gd name="T18" fmla="*/ 631 w 2659"/>
                <a:gd name="T19" fmla="*/ 14 h 1873"/>
                <a:gd name="T20" fmla="*/ 256 w 2659"/>
                <a:gd name="T21" fmla="*/ 30 h 1873"/>
                <a:gd name="T22" fmla="*/ 35 w 2659"/>
                <a:gd name="T23" fmla="*/ 65 h 1873"/>
                <a:gd name="T24" fmla="*/ 22 w 2659"/>
                <a:gd name="T25" fmla="*/ 77 h 1873"/>
                <a:gd name="T26" fmla="*/ 33 w 2659"/>
                <a:gd name="T27" fmla="*/ 97 h 1873"/>
                <a:gd name="T28" fmla="*/ 112 w 2659"/>
                <a:gd name="T29" fmla="*/ 106 h 1873"/>
                <a:gd name="T30" fmla="*/ 484 w 2659"/>
                <a:gd name="T31" fmla="*/ 97 h 1873"/>
                <a:gd name="T32" fmla="*/ 927 w 2659"/>
                <a:gd name="T33" fmla="*/ 84 h 1873"/>
                <a:gd name="T34" fmla="*/ 1519 w 2659"/>
                <a:gd name="T35" fmla="*/ 84 h 1873"/>
                <a:gd name="T36" fmla="*/ 1961 w 2659"/>
                <a:gd name="T37" fmla="*/ 97 h 1873"/>
                <a:gd name="T38" fmla="*/ 2333 w 2659"/>
                <a:gd name="T39" fmla="*/ 115 h 1873"/>
                <a:gd name="T40" fmla="*/ 2407 w 2659"/>
                <a:gd name="T41" fmla="*/ 111 h 1873"/>
                <a:gd name="T42" fmla="*/ 2397 w 2659"/>
                <a:gd name="T43" fmla="*/ 199 h 1873"/>
                <a:gd name="T44" fmla="*/ 2392 w 2659"/>
                <a:gd name="T45" fmla="*/ 654 h 1873"/>
                <a:gd name="T46" fmla="*/ 2388 w 2659"/>
                <a:gd name="T47" fmla="*/ 932 h 1873"/>
                <a:gd name="T48" fmla="*/ 2349 w 2659"/>
                <a:gd name="T49" fmla="*/ 1317 h 1873"/>
                <a:gd name="T50" fmla="*/ 2287 w 2659"/>
                <a:gd name="T51" fmla="*/ 1600 h 1873"/>
                <a:gd name="T52" fmla="*/ 2285 w 2659"/>
                <a:gd name="T53" fmla="*/ 1607 h 1873"/>
                <a:gd name="T54" fmla="*/ 2263 w 2659"/>
                <a:gd name="T55" fmla="*/ 1590 h 1873"/>
                <a:gd name="T56" fmla="*/ 1982 w 2659"/>
                <a:gd name="T57" fmla="*/ 1572 h 1873"/>
                <a:gd name="T58" fmla="*/ 1165 w 2659"/>
                <a:gd name="T59" fmla="*/ 1540 h 1873"/>
                <a:gd name="T60" fmla="*/ 633 w 2659"/>
                <a:gd name="T61" fmla="*/ 1493 h 1873"/>
                <a:gd name="T62" fmla="*/ 306 w 2659"/>
                <a:gd name="T63" fmla="*/ 1450 h 1873"/>
                <a:gd name="T64" fmla="*/ 110 w 2659"/>
                <a:gd name="T65" fmla="*/ 1440 h 1873"/>
                <a:gd name="T66" fmla="*/ 104 w 2659"/>
                <a:gd name="T67" fmla="*/ 1433 h 1873"/>
                <a:gd name="T68" fmla="*/ 99 w 2659"/>
                <a:gd name="T69" fmla="*/ 1427 h 1873"/>
                <a:gd name="T70" fmla="*/ 83 w 2659"/>
                <a:gd name="T71" fmla="*/ 606 h 1873"/>
                <a:gd name="T72" fmla="*/ 52 w 2659"/>
                <a:gd name="T73" fmla="*/ 116 h 1873"/>
                <a:gd name="T74" fmla="*/ 39 w 2659"/>
                <a:gd name="T75" fmla="*/ 98 h 1873"/>
                <a:gd name="T76" fmla="*/ 13 w 2659"/>
                <a:gd name="T77" fmla="*/ 107 h 1873"/>
                <a:gd name="T78" fmla="*/ 5 w 2659"/>
                <a:gd name="T79" fmla="*/ 281 h 1873"/>
                <a:gd name="T80" fmla="*/ 8 w 2659"/>
                <a:gd name="T81" fmla="*/ 1109 h 1873"/>
                <a:gd name="T82" fmla="*/ 22 w 2659"/>
                <a:gd name="T83" fmla="*/ 1449 h 1873"/>
                <a:gd name="T84" fmla="*/ 37 w 2659"/>
                <a:gd name="T85" fmla="*/ 1468 h 1873"/>
                <a:gd name="T86" fmla="*/ 40 w 2659"/>
                <a:gd name="T87" fmla="*/ 1482 h 1873"/>
                <a:gd name="T88" fmla="*/ 91 w 2659"/>
                <a:gd name="T89" fmla="*/ 1551 h 1873"/>
                <a:gd name="T90" fmla="*/ 175 w 2659"/>
                <a:gd name="T91" fmla="*/ 1621 h 1873"/>
                <a:gd name="T92" fmla="*/ 358 w 2659"/>
                <a:gd name="T93" fmla="*/ 1696 h 1873"/>
                <a:gd name="T94" fmla="*/ 593 w 2659"/>
                <a:gd name="T95" fmla="*/ 1730 h 1873"/>
                <a:gd name="T96" fmla="*/ 875 w 2659"/>
                <a:gd name="T97" fmla="*/ 1747 h 1873"/>
                <a:gd name="T98" fmla="*/ 2126 w 2659"/>
                <a:gd name="T99" fmla="*/ 1861 h 1873"/>
                <a:gd name="T100" fmla="*/ 2284 w 2659"/>
                <a:gd name="T101" fmla="*/ 1873 h 1873"/>
                <a:gd name="T102" fmla="*/ 2392 w 2659"/>
                <a:gd name="T103" fmla="*/ 1843 h 1873"/>
                <a:gd name="T104" fmla="*/ 2453 w 2659"/>
                <a:gd name="T105" fmla="*/ 1766 h 1873"/>
                <a:gd name="T106" fmla="*/ 2508 w 2659"/>
                <a:gd name="T107" fmla="*/ 1600 h 1873"/>
                <a:gd name="T108" fmla="*/ 2609 w 2659"/>
                <a:gd name="T109" fmla="*/ 1179 h 1873"/>
                <a:gd name="T110" fmla="*/ 2642 w 2659"/>
                <a:gd name="T111" fmla="*/ 980 h 1873"/>
                <a:gd name="T112" fmla="*/ 2659 w 2659"/>
                <a:gd name="T113" fmla="*/ 714 h 1873"/>
                <a:gd name="T114" fmla="*/ 2638 w 2659"/>
                <a:gd name="T115" fmla="*/ 451 h 1873"/>
                <a:gd name="T116" fmla="*/ 2570 w 2659"/>
                <a:gd name="T117" fmla="*/ 194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59" h="1873">
                  <a:moveTo>
                    <a:pt x="2545" y="131"/>
                  </a:moveTo>
                  <a:lnTo>
                    <a:pt x="2539" y="120"/>
                  </a:lnTo>
                  <a:lnTo>
                    <a:pt x="2525" y="106"/>
                  </a:lnTo>
                  <a:lnTo>
                    <a:pt x="2497" y="97"/>
                  </a:lnTo>
                  <a:lnTo>
                    <a:pt x="2476" y="100"/>
                  </a:lnTo>
                  <a:lnTo>
                    <a:pt x="2469" y="90"/>
                  </a:lnTo>
                  <a:lnTo>
                    <a:pt x="2453" y="80"/>
                  </a:lnTo>
                  <a:lnTo>
                    <a:pt x="2442" y="79"/>
                  </a:lnTo>
                  <a:lnTo>
                    <a:pt x="2445" y="65"/>
                  </a:lnTo>
                  <a:lnTo>
                    <a:pt x="2437" y="46"/>
                  </a:lnTo>
                  <a:lnTo>
                    <a:pt x="2425" y="37"/>
                  </a:lnTo>
                  <a:lnTo>
                    <a:pt x="2416" y="36"/>
                  </a:lnTo>
                  <a:lnTo>
                    <a:pt x="2344" y="24"/>
                  </a:lnTo>
                  <a:lnTo>
                    <a:pt x="2192" y="11"/>
                  </a:lnTo>
                  <a:lnTo>
                    <a:pt x="1964" y="7"/>
                  </a:lnTo>
                  <a:lnTo>
                    <a:pt x="1815" y="5"/>
                  </a:lnTo>
                  <a:lnTo>
                    <a:pt x="1519" y="0"/>
                  </a:lnTo>
                  <a:lnTo>
                    <a:pt x="1223" y="0"/>
                  </a:lnTo>
                  <a:lnTo>
                    <a:pt x="927" y="4"/>
                  </a:lnTo>
                  <a:lnTo>
                    <a:pt x="631" y="14"/>
                  </a:lnTo>
                  <a:lnTo>
                    <a:pt x="482" y="18"/>
                  </a:lnTo>
                  <a:lnTo>
                    <a:pt x="256" y="30"/>
                  </a:lnTo>
                  <a:lnTo>
                    <a:pt x="107" y="49"/>
                  </a:lnTo>
                  <a:lnTo>
                    <a:pt x="35" y="65"/>
                  </a:lnTo>
                  <a:lnTo>
                    <a:pt x="27" y="67"/>
                  </a:lnTo>
                  <a:lnTo>
                    <a:pt x="22" y="77"/>
                  </a:lnTo>
                  <a:lnTo>
                    <a:pt x="25" y="89"/>
                  </a:lnTo>
                  <a:lnTo>
                    <a:pt x="33" y="97"/>
                  </a:lnTo>
                  <a:lnTo>
                    <a:pt x="39" y="98"/>
                  </a:lnTo>
                  <a:lnTo>
                    <a:pt x="112" y="106"/>
                  </a:lnTo>
                  <a:lnTo>
                    <a:pt x="261" y="107"/>
                  </a:lnTo>
                  <a:lnTo>
                    <a:pt x="484" y="97"/>
                  </a:lnTo>
                  <a:lnTo>
                    <a:pt x="631" y="92"/>
                  </a:lnTo>
                  <a:lnTo>
                    <a:pt x="927" y="84"/>
                  </a:lnTo>
                  <a:lnTo>
                    <a:pt x="1223" y="83"/>
                  </a:lnTo>
                  <a:lnTo>
                    <a:pt x="1519" y="84"/>
                  </a:lnTo>
                  <a:lnTo>
                    <a:pt x="1815" y="90"/>
                  </a:lnTo>
                  <a:lnTo>
                    <a:pt x="1961" y="97"/>
                  </a:lnTo>
                  <a:lnTo>
                    <a:pt x="2186" y="112"/>
                  </a:lnTo>
                  <a:lnTo>
                    <a:pt x="2333" y="115"/>
                  </a:lnTo>
                  <a:lnTo>
                    <a:pt x="2406" y="111"/>
                  </a:lnTo>
                  <a:lnTo>
                    <a:pt x="2407" y="111"/>
                  </a:lnTo>
                  <a:lnTo>
                    <a:pt x="2408" y="111"/>
                  </a:lnTo>
                  <a:lnTo>
                    <a:pt x="2397" y="199"/>
                  </a:lnTo>
                  <a:lnTo>
                    <a:pt x="2389" y="381"/>
                  </a:lnTo>
                  <a:lnTo>
                    <a:pt x="2392" y="654"/>
                  </a:lnTo>
                  <a:lnTo>
                    <a:pt x="2390" y="834"/>
                  </a:lnTo>
                  <a:lnTo>
                    <a:pt x="2388" y="932"/>
                  </a:lnTo>
                  <a:lnTo>
                    <a:pt x="2373" y="1125"/>
                  </a:lnTo>
                  <a:lnTo>
                    <a:pt x="2349" y="1317"/>
                  </a:lnTo>
                  <a:lnTo>
                    <a:pt x="2311" y="1506"/>
                  </a:lnTo>
                  <a:lnTo>
                    <a:pt x="2287" y="1600"/>
                  </a:lnTo>
                  <a:lnTo>
                    <a:pt x="2285" y="1603"/>
                  </a:lnTo>
                  <a:lnTo>
                    <a:pt x="2285" y="1607"/>
                  </a:lnTo>
                  <a:lnTo>
                    <a:pt x="2280" y="1599"/>
                  </a:lnTo>
                  <a:lnTo>
                    <a:pt x="2263" y="1590"/>
                  </a:lnTo>
                  <a:lnTo>
                    <a:pt x="2253" y="1589"/>
                  </a:lnTo>
                  <a:lnTo>
                    <a:pt x="1982" y="1572"/>
                  </a:lnTo>
                  <a:lnTo>
                    <a:pt x="1436" y="1556"/>
                  </a:lnTo>
                  <a:lnTo>
                    <a:pt x="1165" y="1540"/>
                  </a:lnTo>
                  <a:lnTo>
                    <a:pt x="898" y="1519"/>
                  </a:lnTo>
                  <a:lnTo>
                    <a:pt x="633" y="1493"/>
                  </a:lnTo>
                  <a:lnTo>
                    <a:pt x="504" y="1477"/>
                  </a:lnTo>
                  <a:lnTo>
                    <a:pt x="306" y="1450"/>
                  </a:lnTo>
                  <a:lnTo>
                    <a:pt x="175" y="1440"/>
                  </a:lnTo>
                  <a:lnTo>
                    <a:pt x="110" y="1440"/>
                  </a:lnTo>
                  <a:lnTo>
                    <a:pt x="108" y="1437"/>
                  </a:lnTo>
                  <a:lnTo>
                    <a:pt x="104" y="1433"/>
                  </a:lnTo>
                  <a:lnTo>
                    <a:pt x="101" y="1429"/>
                  </a:lnTo>
                  <a:lnTo>
                    <a:pt x="99" y="1427"/>
                  </a:lnTo>
                  <a:lnTo>
                    <a:pt x="96" y="1100"/>
                  </a:lnTo>
                  <a:lnTo>
                    <a:pt x="83" y="606"/>
                  </a:lnTo>
                  <a:lnTo>
                    <a:pt x="65" y="280"/>
                  </a:lnTo>
                  <a:lnTo>
                    <a:pt x="52" y="116"/>
                  </a:lnTo>
                  <a:lnTo>
                    <a:pt x="50" y="109"/>
                  </a:lnTo>
                  <a:lnTo>
                    <a:pt x="39" y="98"/>
                  </a:lnTo>
                  <a:lnTo>
                    <a:pt x="24" y="98"/>
                  </a:lnTo>
                  <a:lnTo>
                    <a:pt x="13" y="107"/>
                  </a:lnTo>
                  <a:lnTo>
                    <a:pt x="12" y="116"/>
                  </a:lnTo>
                  <a:lnTo>
                    <a:pt x="5" y="281"/>
                  </a:lnTo>
                  <a:lnTo>
                    <a:pt x="0" y="611"/>
                  </a:lnTo>
                  <a:lnTo>
                    <a:pt x="8" y="1109"/>
                  </a:lnTo>
                  <a:lnTo>
                    <a:pt x="21" y="1438"/>
                  </a:lnTo>
                  <a:lnTo>
                    <a:pt x="22" y="1449"/>
                  </a:lnTo>
                  <a:lnTo>
                    <a:pt x="30" y="1463"/>
                  </a:lnTo>
                  <a:lnTo>
                    <a:pt x="37" y="1468"/>
                  </a:lnTo>
                  <a:lnTo>
                    <a:pt x="38" y="1475"/>
                  </a:lnTo>
                  <a:lnTo>
                    <a:pt x="40" y="1482"/>
                  </a:lnTo>
                  <a:lnTo>
                    <a:pt x="56" y="1507"/>
                  </a:lnTo>
                  <a:lnTo>
                    <a:pt x="91" y="1551"/>
                  </a:lnTo>
                  <a:lnTo>
                    <a:pt x="131" y="1590"/>
                  </a:lnTo>
                  <a:lnTo>
                    <a:pt x="175" y="1621"/>
                  </a:lnTo>
                  <a:lnTo>
                    <a:pt x="249" y="1660"/>
                  </a:lnTo>
                  <a:lnTo>
                    <a:pt x="358" y="1696"/>
                  </a:lnTo>
                  <a:lnTo>
                    <a:pt x="473" y="1718"/>
                  </a:lnTo>
                  <a:lnTo>
                    <a:pt x="593" y="1730"/>
                  </a:lnTo>
                  <a:lnTo>
                    <a:pt x="769" y="1739"/>
                  </a:lnTo>
                  <a:lnTo>
                    <a:pt x="875" y="1747"/>
                  </a:lnTo>
                  <a:lnTo>
                    <a:pt x="1500" y="1805"/>
                  </a:lnTo>
                  <a:lnTo>
                    <a:pt x="2126" y="1861"/>
                  </a:lnTo>
                  <a:lnTo>
                    <a:pt x="2182" y="1866"/>
                  </a:lnTo>
                  <a:lnTo>
                    <a:pt x="2284" y="1873"/>
                  </a:lnTo>
                  <a:lnTo>
                    <a:pt x="2351" y="1861"/>
                  </a:lnTo>
                  <a:lnTo>
                    <a:pt x="2392" y="1843"/>
                  </a:lnTo>
                  <a:lnTo>
                    <a:pt x="2425" y="1812"/>
                  </a:lnTo>
                  <a:lnTo>
                    <a:pt x="2453" y="1766"/>
                  </a:lnTo>
                  <a:lnTo>
                    <a:pt x="2464" y="1738"/>
                  </a:lnTo>
                  <a:lnTo>
                    <a:pt x="2508" y="1600"/>
                  </a:lnTo>
                  <a:lnTo>
                    <a:pt x="2581" y="1319"/>
                  </a:lnTo>
                  <a:lnTo>
                    <a:pt x="2609" y="1179"/>
                  </a:lnTo>
                  <a:lnTo>
                    <a:pt x="2622" y="1113"/>
                  </a:lnTo>
                  <a:lnTo>
                    <a:pt x="2642" y="980"/>
                  </a:lnTo>
                  <a:lnTo>
                    <a:pt x="2655" y="847"/>
                  </a:lnTo>
                  <a:lnTo>
                    <a:pt x="2659" y="714"/>
                  </a:lnTo>
                  <a:lnTo>
                    <a:pt x="2653" y="582"/>
                  </a:lnTo>
                  <a:lnTo>
                    <a:pt x="2638" y="451"/>
                  </a:lnTo>
                  <a:lnTo>
                    <a:pt x="2611" y="321"/>
                  </a:lnTo>
                  <a:lnTo>
                    <a:pt x="2570" y="194"/>
                  </a:lnTo>
                  <a:lnTo>
                    <a:pt x="2545" y="1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ACD210D-BE8B-495B-8253-DB211DCD509C}"/>
                </a:ext>
              </a:extLst>
            </p:cNvPr>
            <p:cNvSpPr/>
            <p:nvPr/>
          </p:nvSpPr>
          <p:spPr>
            <a:xfrm>
              <a:off x="2387178" y="4554776"/>
              <a:ext cx="931206" cy="31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EG" sz="3600" b="1" kern="0" dirty="0">
                  <a:solidFill>
                    <a:prstClr val="white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الموضوع</a:t>
              </a:r>
              <a:endParaRPr lang="en-US" sz="3600" b="1" kern="0" dirty="0">
                <a:solidFill>
                  <a:prstClr val="white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sp>
        <p:nvSpPr>
          <p:cNvPr id="48" name="Freeform 295">
            <a:extLst>
              <a:ext uri="{FF2B5EF4-FFF2-40B4-BE49-F238E27FC236}">
                <a16:creationId xmlns:a16="http://schemas.microsoft.com/office/drawing/2014/main" id="{898F1F9D-923D-480C-BA42-5F3355C69CEA}"/>
              </a:ext>
            </a:extLst>
          </p:cNvPr>
          <p:cNvSpPr>
            <a:spLocks/>
          </p:cNvSpPr>
          <p:nvPr/>
        </p:nvSpPr>
        <p:spPr bwMode="auto">
          <a:xfrm rot="3511077" flipV="1">
            <a:off x="5734706" y="2349335"/>
            <a:ext cx="815511" cy="484388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ysClr val="window" lastClr="FFFF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21C402-7C55-4D55-96E9-9E70E64DB38F}"/>
              </a:ext>
            </a:extLst>
          </p:cNvPr>
          <p:cNvGrpSpPr/>
          <p:nvPr/>
        </p:nvGrpSpPr>
        <p:grpSpPr>
          <a:xfrm>
            <a:off x="583821" y="2877040"/>
            <a:ext cx="2053901" cy="1200329"/>
            <a:chOff x="4752493" y="4378713"/>
            <a:chExt cx="1378744" cy="814388"/>
          </a:xfrm>
        </p:grpSpPr>
        <p:sp>
          <p:nvSpPr>
            <p:cNvPr id="50" name="Freeform: Shape 50">
              <a:hlinkClick r:id="" action="ppaction://noaction"/>
              <a:extLst>
                <a:ext uri="{FF2B5EF4-FFF2-40B4-BE49-F238E27FC236}">
                  <a16:creationId xmlns:a16="http://schemas.microsoft.com/office/drawing/2014/main" id="{34D2BE77-0508-4DDE-B3A3-1269A34E60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2493" y="4378713"/>
              <a:ext cx="1378744" cy="814388"/>
            </a:xfrm>
            <a:custGeom>
              <a:avLst/>
              <a:gdLst>
                <a:gd name="connsiteX0" fmla="*/ 1319609 w 1838325"/>
                <a:gd name="connsiteY0" fmla="*/ 28575 h 1085850"/>
                <a:gd name="connsiteX1" fmla="*/ 1118791 w 1838325"/>
                <a:gd name="connsiteY1" fmla="*/ 30560 h 1085850"/>
                <a:gd name="connsiteX2" fmla="*/ 917575 w 1838325"/>
                <a:gd name="connsiteY2" fmla="*/ 36116 h 1085850"/>
                <a:gd name="connsiteX3" fmla="*/ 817562 w 1838325"/>
                <a:gd name="connsiteY3" fmla="*/ 40481 h 1085850"/>
                <a:gd name="connsiteX4" fmla="*/ 717550 w 1838325"/>
                <a:gd name="connsiteY4" fmla="*/ 45641 h 1085850"/>
                <a:gd name="connsiteX5" fmla="*/ 519112 w 1838325"/>
                <a:gd name="connsiteY5" fmla="*/ 58341 h 1085850"/>
                <a:gd name="connsiteX6" fmla="*/ 420290 w 1838325"/>
                <a:gd name="connsiteY6" fmla="*/ 66675 h 1085850"/>
                <a:gd name="connsiteX7" fmla="*/ 319087 w 1838325"/>
                <a:gd name="connsiteY7" fmla="*/ 75406 h 1085850"/>
                <a:gd name="connsiteX8" fmla="*/ 217487 w 1838325"/>
                <a:gd name="connsiteY8" fmla="*/ 84931 h 1085850"/>
                <a:gd name="connsiteX9" fmla="*/ 168672 w 1838325"/>
                <a:gd name="connsiteY9" fmla="*/ 90885 h 1085850"/>
                <a:gd name="connsiteX10" fmla="*/ 94853 w 1838325"/>
                <a:gd name="connsiteY10" fmla="*/ 98822 h 1085850"/>
                <a:gd name="connsiteX11" fmla="*/ 45244 w 1838325"/>
                <a:gd name="connsiteY11" fmla="*/ 101997 h 1085850"/>
                <a:gd name="connsiteX12" fmla="*/ 20637 w 1838325"/>
                <a:gd name="connsiteY12" fmla="*/ 101997 h 1085850"/>
                <a:gd name="connsiteX13" fmla="*/ 28178 w 1838325"/>
                <a:gd name="connsiteY13" fmla="*/ 157163 h 1085850"/>
                <a:gd name="connsiteX14" fmla="*/ 37703 w 1838325"/>
                <a:gd name="connsiteY14" fmla="*/ 269081 h 1085850"/>
                <a:gd name="connsiteX15" fmla="*/ 44847 w 1838325"/>
                <a:gd name="connsiteY15" fmla="*/ 438150 h 1085850"/>
                <a:gd name="connsiteX16" fmla="*/ 49609 w 1838325"/>
                <a:gd name="connsiteY16" fmla="*/ 550069 h 1085850"/>
                <a:gd name="connsiteX17" fmla="*/ 60722 w 1838325"/>
                <a:gd name="connsiteY17" fmla="*/ 783035 h 1085850"/>
                <a:gd name="connsiteX18" fmla="*/ 70644 w 1838325"/>
                <a:gd name="connsiteY18" fmla="*/ 1016000 h 1085850"/>
                <a:gd name="connsiteX19" fmla="*/ 119459 w 1838325"/>
                <a:gd name="connsiteY19" fmla="*/ 1008856 h 1085850"/>
                <a:gd name="connsiteX20" fmla="*/ 217487 w 1838325"/>
                <a:gd name="connsiteY20" fmla="*/ 999331 h 1085850"/>
                <a:gd name="connsiteX21" fmla="*/ 365125 w 1838325"/>
                <a:gd name="connsiteY21" fmla="*/ 989806 h 1085850"/>
                <a:gd name="connsiteX22" fmla="*/ 463947 w 1838325"/>
                <a:gd name="connsiteY22" fmla="*/ 986235 h 1085850"/>
                <a:gd name="connsiteX23" fmla="*/ 668337 w 1838325"/>
                <a:gd name="connsiteY23" fmla="*/ 978694 h 1085850"/>
                <a:gd name="connsiteX24" fmla="*/ 872331 w 1838325"/>
                <a:gd name="connsiteY24" fmla="*/ 970360 h 1085850"/>
                <a:gd name="connsiteX25" fmla="*/ 1288653 w 1838325"/>
                <a:gd name="connsiteY25" fmla="*/ 954088 h 1085850"/>
                <a:gd name="connsiteX26" fmla="*/ 1704975 w 1838325"/>
                <a:gd name="connsiteY26" fmla="*/ 937816 h 1085850"/>
                <a:gd name="connsiteX27" fmla="*/ 1700609 w 1838325"/>
                <a:gd name="connsiteY27" fmla="*/ 911622 h 1085850"/>
                <a:gd name="connsiteX28" fmla="*/ 1695053 w 1838325"/>
                <a:gd name="connsiteY28" fmla="*/ 859631 h 1085850"/>
                <a:gd name="connsiteX29" fmla="*/ 1690291 w 1838325"/>
                <a:gd name="connsiteY29" fmla="*/ 781050 h 1085850"/>
                <a:gd name="connsiteX30" fmla="*/ 1687116 w 1838325"/>
                <a:gd name="connsiteY30" fmla="*/ 728663 h 1085850"/>
                <a:gd name="connsiteX31" fmla="*/ 1679178 w 1838325"/>
                <a:gd name="connsiteY31" fmla="*/ 611188 h 1085850"/>
                <a:gd name="connsiteX32" fmla="*/ 1670447 w 1838325"/>
                <a:gd name="connsiteY32" fmla="*/ 494110 h 1085850"/>
                <a:gd name="connsiteX33" fmla="*/ 1660525 w 1838325"/>
                <a:gd name="connsiteY33" fmla="*/ 378222 h 1085850"/>
                <a:gd name="connsiteX34" fmla="*/ 1639491 w 1838325"/>
                <a:gd name="connsiteY34" fmla="*/ 146844 h 1085850"/>
                <a:gd name="connsiteX35" fmla="*/ 1627584 w 1838325"/>
                <a:gd name="connsiteY35" fmla="*/ 30956 h 1085850"/>
                <a:gd name="connsiteX36" fmla="*/ 1625203 w 1838325"/>
                <a:gd name="connsiteY36" fmla="*/ 32147 h 1085850"/>
                <a:gd name="connsiteX37" fmla="*/ 1621631 w 1838325"/>
                <a:gd name="connsiteY37" fmla="*/ 32544 h 1085850"/>
                <a:gd name="connsiteX38" fmla="*/ 1520825 w 1838325"/>
                <a:gd name="connsiteY38" fmla="*/ 30163 h 1085850"/>
                <a:gd name="connsiteX39" fmla="*/ 1316150 w 1838325"/>
                <a:gd name="connsiteY39" fmla="*/ 0 h 1085850"/>
                <a:gd name="connsiteX40" fmla="*/ 1519306 w 1838325"/>
                <a:gd name="connsiteY40" fmla="*/ 1589 h 1085850"/>
                <a:gd name="connsiteX41" fmla="*/ 1621281 w 1838325"/>
                <a:gd name="connsiteY41" fmla="*/ 3575 h 1085850"/>
                <a:gd name="connsiteX42" fmla="*/ 1625646 w 1838325"/>
                <a:gd name="connsiteY42" fmla="*/ 3972 h 1085850"/>
                <a:gd name="connsiteX43" fmla="*/ 1628820 w 1838325"/>
                <a:gd name="connsiteY43" fmla="*/ 5958 h 1085850"/>
                <a:gd name="connsiteX44" fmla="*/ 1632788 w 1838325"/>
                <a:gd name="connsiteY44" fmla="*/ 3575 h 1085850"/>
                <a:gd name="connsiteX45" fmla="*/ 1644295 w 1838325"/>
                <a:gd name="connsiteY45" fmla="*/ 3575 h 1085850"/>
                <a:gd name="connsiteX46" fmla="*/ 1649057 w 1838325"/>
                <a:gd name="connsiteY46" fmla="*/ 6355 h 1085850"/>
                <a:gd name="connsiteX47" fmla="*/ 1651834 w 1838325"/>
                <a:gd name="connsiteY47" fmla="*/ 5163 h 1085850"/>
                <a:gd name="connsiteX48" fmla="*/ 1658183 w 1838325"/>
                <a:gd name="connsiteY48" fmla="*/ 5958 h 1085850"/>
                <a:gd name="connsiteX49" fmla="*/ 1661357 w 1838325"/>
                <a:gd name="connsiteY49" fmla="*/ 9135 h 1085850"/>
                <a:gd name="connsiteX50" fmla="*/ 1676832 w 1838325"/>
                <a:gd name="connsiteY50" fmla="*/ 28596 h 1085850"/>
                <a:gd name="connsiteX51" fmla="*/ 1694291 w 1838325"/>
                <a:gd name="connsiteY51" fmla="*/ 46866 h 1085850"/>
                <a:gd name="connsiteX52" fmla="*/ 1704607 w 1838325"/>
                <a:gd name="connsiteY52" fmla="*/ 55603 h 1085850"/>
                <a:gd name="connsiteX53" fmla="*/ 1715320 w 1838325"/>
                <a:gd name="connsiteY53" fmla="*/ 65930 h 1085850"/>
                <a:gd name="connsiteX54" fmla="*/ 1720875 w 1838325"/>
                <a:gd name="connsiteY54" fmla="*/ 65135 h 1085850"/>
                <a:gd name="connsiteX55" fmla="*/ 1729208 w 1838325"/>
                <a:gd name="connsiteY55" fmla="*/ 69901 h 1085850"/>
                <a:gd name="connsiteX56" fmla="*/ 1732382 w 1838325"/>
                <a:gd name="connsiteY56" fmla="*/ 75462 h 1085850"/>
                <a:gd name="connsiteX57" fmla="*/ 1732779 w 1838325"/>
                <a:gd name="connsiteY57" fmla="*/ 78639 h 1085850"/>
                <a:gd name="connsiteX58" fmla="*/ 1745476 w 1838325"/>
                <a:gd name="connsiteY58" fmla="*/ 195803 h 1085850"/>
                <a:gd name="connsiteX59" fmla="*/ 1768093 w 1838325"/>
                <a:gd name="connsiteY59" fmla="*/ 430130 h 1085850"/>
                <a:gd name="connsiteX60" fmla="*/ 1781187 w 1838325"/>
                <a:gd name="connsiteY60" fmla="*/ 547691 h 1085850"/>
                <a:gd name="connsiteX61" fmla="*/ 1810947 w 1838325"/>
                <a:gd name="connsiteY61" fmla="*/ 780827 h 1085850"/>
                <a:gd name="connsiteX62" fmla="*/ 1838325 w 1838325"/>
                <a:gd name="connsiteY62" fmla="*/ 1013963 h 1085850"/>
                <a:gd name="connsiteX63" fmla="*/ 1838325 w 1838325"/>
                <a:gd name="connsiteY63" fmla="*/ 1017141 h 1085850"/>
                <a:gd name="connsiteX64" fmla="*/ 1835547 w 1838325"/>
                <a:gd name="connsiteY64" fmla="*/ 1021509 h 1085850"/>
                <a:gd name="connsiteX65" fmla="*/ 1833167 w 1838325"/>
                <a:gd name="connsiteY65" fmla="*/ 1022701 h 1085850"/>
                <a:gd name="connsiteX66" fmla="*/ 1830786 w 1838325"/>
                <a:gd name="connsiteY66" fmla="*/ 1025481 h 1085850"/>
                <a:gd name="connsiteX67" fmla="*/ 1824834 w 1838325"/>
                <a:gd name="connsiteY67" fmla="*/ 1028261 h 1085850"/>
                <a:gd name="connsiteX68" fmla="*/ 1821263 w 1838325"/>
                <a:gd name="connsiteY68" fmla="*/ 1029056 h 1085850"/>
                <a:gd name="connsiteX69" fmla="*/ 1397889 w 1838325"/>
                <a:gd name="connsiteY69" fmla="*/ 1043354 h 1085850"/>
                <a:gd name="connsiteX70" fmla="*/ 974515 w 1838325"/>
                <a:gd name="connsiteY70" fmla="*/ 1057254 h 1085850"/>
                <a:gd name="connsiteX71" fmla="*/ 765010 w 1838325"/>
                <a:gd name="connsiteY71" fmla="*/ 1064403 h 1085850"/>
                <a:gd name="connsiteX72" fmla="*/ 555505 w 1838325"/>
                <a:gd name="connsiteY72" fmla="*/ 1071155 h 1085850"/>
                <a:gd name="connsiteX73" fmla="*/ 451943 w 1838325"/>
                <a:gd name="connsiteY73" fmla="*/ 1075921 h 1085850"/>
                <a:gd name="connsiteX74" fmla="*/ 296402 w 1838325"/>
                <a:gd name="connsiteY74" fmla="*/ 1082276 h 1085850"/>
                <a:gd name="connsiteX75" fmla="*/ 192840 w 1838325"/>
                <a:gd name="connsiteY75" fmla="*/ 1083070 h 1085850"/>
                <a:gd name="connsiteX76" fmla="*/ 141654 w 1838325"/>
                <a:gd name="connsiteY76" fmla="*/ 1080687 h 1085850"/>
                <a:gd name="connsiteX77" fmla="*/ 138480 w 1838325"/>
                <a:gd name="connsiteY77" fmla="*/ 1083864 h 1085850"/>
                <a:gd name="connsiteX78" fmla="*/ 129750 w 1838325"/>
                <a:gd name="connsiteY78" fmla="*/ 1085850 h 1085850"/>
                <a:gd name="connsiteX79" fmla="*/ 124989 w 1838325"/>
                <a:gd name="connsiteY79" fmla="*/ 1084659 h 1085850"/>
                <a:gd name="connsiteX80" fmla="*/ 107530 w 1838325"/>
                <a:gd name="connsiteY80" fmla="*/ 1073141 h 1085850"/>
                <a:gd name="connsiteX81" fmla="*/ 90468 w 1838325"/>
                <a:gd name="connsiteY81" fmla="*/ 1060432 h 1085850"/>
                <a:gd name="connsiteX82" fmla="*/ 74200 w 1838325"/>
                <a:gd name="connsiteY82" fmla="*/ 1050105 h 1085850"/>
                <a:gd name="connsiteX83" fmla="*/ 57535 w 1838325"/>
                <a:gd name="connsiteY83" fmla="*/ 1039382 h 1085850"/>
                <a:gd name="connsiteX84" fmla="*/ 55154 w 1838325"/>
                <a:gd name="connsiteY84" fmla="*/ 1039382 h 1085850"/>
                <a:gd name="connsiteX85" fmla="*/ 50392 w 1838325"/>
                <a:gd name="connsiteY85" fmla="*/ 1035410 h 1085850"/>
                <a:gd name="connsiteX86" fmla="*/ 49599 w 1838325"/>
                <a:gd name="connsiteY86" fmla="*/ 1033027 h 1085850"/>
                <a:gd name="connsiteX87" fmla="*/ 46821 w 1838325"/>
                <a:gd name="connsiteY87" fmla="*/ 1031041 h 1085850"/>
                <a:gd name="connsiteX88" fmla="*/ 43250 w 1838325"/>
                <a:gd name="connsiteY88" fmla="*/ 1025481 h 1085850"/>
                <a:gd name="connsiteX89" fmla="*/ 42853 w 1838325"/>
                <a:gd name="connsiteY89" fmla="*/ 1021509 h 1085850"/>
                <a:gd name="connsiteX90" fmla="*/ 32934 w 1838325"/>
                <a:gd name="connsiteY90" fmla="*/ 789962 h 1085850"/>
                <a:gd name="connsiteX91" fmla="*/ 21824 w 1838325"/>
                <a:gd name="connsiteY91" fmla="*/ 558415 h 1085850"/>
                <a:gd name="connsiteX92" fmla="*/ 14285 w 1838325"/>
                <a:gd name="connsiteY92" fmla="*/ 443237 h 1085850"/>
                <a:gd name="connsiteX93" fmla="*/ 3175 w 1838325"/>
                <a:gd name="connsiteY93" fmla="*/ 268881 h 1085850"/>
                <a:gd name="connsiteX94" fmla="*/ 0 w 1838325"/>
                <a:gd name="connsiteY94" fmla="*/ 152909 h 1085850"/>
                <a:gd name="connsiteX95" fmla="*/ 1587 w 1838325"/>
                <a:gd name="connsiteY95" fmla="*/ 95717 h 1085850"/>
                <a:gd name="connsiteX96" fmla="*/ 2778 w 1838325"/>
                <a:gd name="connsiteY96" fmla="*/ 91348 h 1085850"/>
                <a:gd name="connsiteX97" fmla="*/ 8730 w 1838325"/>
                <a:gd name="connsiteY97" fmla="*/ 86979 h 1085850"/>
                <a:gd name="connsiteX98" fmla="*/ 13094 w 1838325"/>
                <a:gd name="connsiteY98" fmla="*/ 86979 h 1085850"/>
                <a:gd name="connsiteX99" fmla="*/ 13491 w 1838325"/>
                <a:gd name="connsiteY99" fmla="*/ 86185 h 1085850"/>
                <a:gd name="connsiteX100" fmla="*/ 13888 w 1838325"/>
                <a:gd name="connsiteY100" fmla="*/ 86185 h 1085850"/>
                <a:gd name="connsiteX101" fmla="*/ 60709 w 1838325"/>
                <a:gd name="connsiteY101" fmla="*/ 75064 h 1085850"/>
                <a:gd name="connsiteX102" fmla="*/ 157922 w 1838325"/>
                <a:gd name="connsiteY102" fmla="*/ 59575 h 1085850"/>
                <a:gd name="connsiteX103" fmla="*/ 305925 w 1838325"/>
                <a:gd name="connsiteY103" fmla="*/ 47263 h 1085850"/>
                <a:gd name="connsiteX104" fmla="*/ 403138 w 1838325"/>
                <a:gd name="connsiteY104" fmla="*/ 40114 h 1085850"/>
                <a:gd name="connsiteX105" fmla="*/ 504716 w 1838325"/>
                <a:gd name="connsiteY105" fmla="*/ 31376 h 1085850"/>
                <a:gd name="connsiteX106" fmla="*/ 707079 w 1838325"/>
                <a:gd name="connsiteY106" fmla="*/ 17873 h 1085850"/>
                <a:gd name="connsiteX107" fmla="*/ 808657 w 1838325"/>
                <a:gd name="connsiteY107" fmla="*/ 12312 h 1085850"/>
                <a:gd name="connsiteX108" fmla="*/ 909838 w 1838325"/>
                <a:gd name="connsiteY108" fmla="*/ 7944 h 1085850"/>
                <a:gd name="connsiteX109" fmla="*/ 1112994 w 1838325"/>
                <a:gd name="connsiteY109" fmla="*/ 198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838325" h="1085850">
                  <a:moveTo>
                    <a:pt x="1319609" y="28575"/>
                  </a:moveTo>
                  <a:lnTo>
                    <a:pt x="1118791" y="30560"/>
                  </a:lnTo>
                  <a:lnTo>
                    <a:pt x="917575" y="36116"/>
                  </a:lnTo>
                  <a:lnTo>
                    <a:pt x="817562" y="40481"/>
                  </a:lnTo>
                  <a:lnTo>
                    <a:pt x="717550" y="45641"/>
                  </a:lnTo>
                  <a:lnTo>
                    <a:pt x="519112" y="58341"/>
                  </a:lnTo>
                  <a:lnTo>
                    <a:pt x="420290" y="66675"/>
                  </a:lnTo>
                  <a:lnTo>
                    <a:pt x="319087" y="75406"/>
                  </a:lnTo>
                  <a:lnTo>
                    <a:pt x="217487" y="84931"/>
                  </a:lnTo>
                  <a:lnTo>
                    <a:pt x="168672" y="90885"/>
                  </a:lnTo>
                  <a:lnTo>
                    <a:pt x="94853" y="98822"/>
                  </a:lnTo>
                  <a:lnTo>
                    <a:pt x="45244" y="101997"/>
                  </a:lnTo>
                  <a:lnTo>
                    <a:pt x="20637" y="101997"/>
                  </a:lnTo>
                  <a:lnTo>
                    <a:pt x="28178" y="157163"/>
                  </a:lnTo>
                  <a:lnTo>
                    <a:pt x="37703" y="269081"/>
                  </a:lnTo>
                  <a:lnTo>
                    <a:pt x="44847" y="438150"/>
                  </a:lnTo>
                  <a:lnTo>
                    <a:pt x="49609" y="550069"/>
                  </a:lnTo>
                  <a:lnTo>
                    <a:pt x="60722" y="783035"/>
                  </a:lnTo>
                  <a:lnTo>
                    <a:pt x="70644" y="1016000"/>
                  </a:lnTo>
                  <a:lnTo>
                    <a:pt x="119459" y="1008856"/>
                  </a:lnTo>
                  <a:lnTo>
                    <a:pt x="217487" y="999331"/>
                  </a:lnTo>
                  <a:lnTo>
                    <a:pt x="365125" y="989806"/>
                  </a:lnTo>
                  <a:lnTo>
                    <a:pt x="463947" y="986235"/>
                  </a:lnTo>
                  <a:lnTo>
                    <a:pt x="668337" y="978694"/>
                  </a:lnTo>
                  <a:lnTo>
                    <a:pt x="872331" y="970360"/>
                  </a:lnTo>
                  <a:lnTo>
                    <a:pt x="1288653" y="954088"/>
                  </a:lnTo>
                  <a:lnTo>
                    <a:pt x="1704975" y="937816"/>
                  </a:lnTo>
                  <a:lnTo>
                    <a:pt x="1700609" y="911622"/>
                  </a:lnTo>
                  <a:lnTo>
                    <a:pt x="1695053" y="859631"/>
                  </a:lnTo>
                  <a:lnTo>
                    <a:pt x="1690291" y="781050"/>
                  </a:lnTo>
                  <a:lnTo>
                    <a:pt x="1687116" y="728663"/>
                  </a:lnTo>
                  <a:lnTo>
                    <a:pt x="1679178" y="611188"/>
                  </a:lnTo>
                  <a:lnTo>
                    <a:pt x="1670447" y="494110"/>
                  </a:lnTo>
                  <a:lnTo>
                    <a:pt x="1660525" y="378222"/>
                  </a:lnTo>
                  <a:lnTo>
                    <a:pt x="1639491" y="146844"/>
                  </a:lnTo>
                  <a:lnTo>
                    <a:pt x="1627584" y="30956"/>
                  </a:lnTo>
                  <a:lnTo>
                    <a:pt x="1625203" y="32147"/>
                  </a:lnTo>
                  <a:lnTo>
                    <a:pt x="1621631" y="32544"/>
                  </a:lnTo>
                  <a:lnTo>
                    <a:pt x="1520825" y="30163"/>
                  </a:lnTo>
                  <a:close/>
                  <a:moveTo>
                    <a:pt x="1316150" y="0"/>
                  </a:moveTo>
                  <a:lnTo>
                    <a:pt x="1519306" y="1589"/>
                  </a:lnTo>
                  <a:lnTo>
                    <a:pt x="1621281" y="3575"/>
                  </a:lnTo>
                  <a:lnTo>
                    <a:pt x="1625646" y="3972"/>
                  </a:lnTo>
                  <a:lnTo>
                    <a:pt x="1628820" y="5958"/>
                  </a:lnTo>
                  <a:lnTo>
                    <a:pt x="1632788" y="3575"/>
                  </a:lnTo>
                  <a:lnTo>
                    <a:pt x="1644295" y="3575"/>
                  </a:lnTo>
                  <a:lnTo>
                    <a:pt x="1649057" y="6355"/>
                  </a:lnTo>
                  <a:lnTo>
                    <a:pt x="1651834" y="5163"/>
                  </a:lnTo>
                  <a:lnTo>
                    <a:pt x="1658183" y="5958"/>
                  </a:lnTo>
                  <a:lnTo>
                    <a:pt x="1661357" y="9135"/>
                  </a:lnTo>
                  <a:lnTo>
                    <a:pt x="1676832" y="28596"/>
                  </a:lnTo>
                  <a:lnTo>
                    <a:pt x="1694291" y="46866"/>
                  </a:lnTo>
                  <a:lnTo>
                    <a:pt x="1704607" y="55603"/>
                  </a:lnTo>
                  <a:lnTo>
                    <a:pt x="1715320" y="65930"/>
                  </a:lnTo>
                  <a:lnTo>
                    <a:pt x="1720875" y="65135"/>
                  </a:lnTo>
                  <a:lnTo>
                    <a:pt x="1729208" y="69901"/>
                  </a:lnTo>
                  <a:lnTo>
                    <a:pt x="1732382" y="75462"/>
                  </a:lnTo>
                  <a:lnTo>
                    <a:pt x="1732779" y="78639"/>
                  </a:lnTo>
                  <a:lnTo>
                    <a:pt x="1745476" y="195803"/>
                  </a:lnTo>
                  <a:lnTo>
                    <a:pt x="1768093" y="430130"/>
                  </a:lnTo>
                  <a:lnTo>
                    <a:pt x="1781187" y="547691"/>
                  </a:lnTo>
                  <a:lnTo>
                    <a:pt x="1810947" y="780827"/>
                  </a:lnTo>
                  <a:lnTo>
                    <a:pt x="1838325" y="1013963"/>
                  </a:lnTo>
                  <a:lnTo>
                    <a:pt x="1838325" y="1017141"/>
                  </a:lnTo>
                  <a:lnTo>
                    <a:pt x="1835547" y="1021509"/>
                  </a:lnTo>
                  <a:lnTo>
                    <a:pt x="1833167" y="1022701"/>
                  </a:lnTo>
                  <a:lnTo>
                    <a:pt x="1830786" y="1025481"/>
                  </a:lnTo>
                  <a:lnTo>
                    <a:pt x="1824834" y="1028261"/>
                  </a:lnTo>
                  <a:lnTo>
                    <a:pt x="1821263" y="1029056"/>
                  </a:lnTo>
                  <a:lnTo>
                    <a:pt x="1397889" y="1043354"/>
                  </a:lnTo>
                  <a:lnTo>
                    <a:pt x="974515" y="1057254"/>
                  </a:lnTo>
                  <a:lnTo>
                    <a:pt x="765010" y="1064403"/>
                  </a:lnTo>
                  <a:lnTo>
                    <a:pt x="555505" y="1071155"/>
                  </a:lnTo>
                  <a:lnTo>
                    <a:pt x="451943" y="1075921"/>
                  </a:lnTo>
                  <a:lnTo>
                    <a:pt x="296402" y="1082276"/>
                  </a:lnTo>
                  <a:lnTo>
                    <a:pt x="192840" y="1083070"/>
                  </a:lnTo>
                  <a:lnTo>
                    <a:pt x="141654" y="1080687"/>
                  </a:lnTo>
                  <a:lnTo>
                    <a:pt x="138480" y="1083864"/>
                  </a:lnTo>
                  <a:lnTo>
                    <a:pt x="129750" y="1085850"/>
                  </a:lnTo>
                  <a:lnTo>
                    <a:pt x="124989" y="1084659"/>
                  </a:lnTo>
                  <a:lnTo>
                    <a:pt x="107530" y="1073141"/>
                  </a:lnTo>
                  <a:lnTo>
                    <a:pt x="90468" y="1060432"/>
                  </a:lnTo>
                  <a:lnTo>
                    <a:pt x="74200" y="1050105"/>
                  </a:lnTo>
                  <a:lnTo>
                    <a:pt x="57535" y="1039382"/>
                  </a:lnTo>
                  <a:lnTo>
                    <a:pt x="55154" y="1039382"/>
                  </a:lnTo>
                  <a:lnTo>
                    <a:pt x="50392" y="1035410"/>
                  </a:lnTo>
                  <a:lnTo>
                    <a:pt x="49599" y="1033027"/>
                  </a:lnTo>
                  <a:lnTo>
                    <a:pt x="46821" y="1031041"/>
                  </a:lnTo>
                  <a:lnTo>
                    <a:pt x="43250" y="1025481"/>
                  </a:lnTo>
                  <a:lnTo>
                    <a:pt x="42853" y="1021509"/>
                  </a:lnTo>
                  <a:lnTo>
                    <a:pt x="32934" y="789962"/>
                  </a:lnTo>
                  <a:lnTo>
                    <a:pt x="21824" y="558415"/>
                  </a:lnTo>
                  <a:lnTo>
                    <a:pt x="14285" y="443237"/>
                  </a:lnTo>
                  <a:lnTo>
                    <a:pt x="3175" y="268881"/>
                  </a:lnTo>
                  <a:lnTo>
                    <a:pt x="0" y="152909"/>
                  </a:lnTo>
                  <a:lnTo>
                    <a:pt x="1587" y="95717"/>
                  </a:lnTo>
                  <a:lnTo>
                    <a:pt x="2778" y="91348"/>
                  </a:lnTo>
                  <a:lnTo>
                    <a:pt x="8730" y="86979"/>
                  </a:lnTo>
                  <a:lnTo>
                    <a:pt x="13094" y="86979"/>
                  </a:lnTo>
                  <a:lnTo>
                    <a:pt x="13491" y="86185"/>
                  </a:lnTo>
                  <a:lnTo>
                    <a:pt x="13888" y="86185"/>
                  </a:lnTo>
                  <a:lnTo>
                    <a:pt x="60709" y="75064"/>
                  </a:lnTo>
                  <a:lnTo>
                    <a:pt x="157922" y="59575"/>
                  </a:lnTo>
                  <a:lnTo>
                    <a:pt x="305925" y="47263"/>
                  </a:lnTo>
                  <a:lnTo>
                    <a:pt x="403138" y="40114"/>
                  </a:lnTo>
                  <a:lnTo>
                    <a:pt x="504716" y="31376"/>
                  </a:lnTo>
                  <a:lnTo>
                    <a:pt x="707079" y="17873"/>
                  </a:lnTo>
                  <a:lnTo>
                    <a:pt x="808657" y="12312"/>
                  </a:lnTo>
                  <a:lnTo>
                    <a:pt x="909838" y="7944"/>
                  </a:lnTo>
                  <a:lnTo>
                    <a:pt x="1112994" y="1986"/>
                  </a:lnTo>
                  <a:close/>
                </a:path>
              </a:pathLst>
            </a:custGeom>
            <a:solidFill>
              <a:srgbClr val="891801"/>
            </a:solidFill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911E08E-A538-44E1-9065-41ACE862E468}"/>
                </a:ext>
              </a:extLst>
            </p:cNvPr>
            <p:cNvSpPr/>
            <p:nvPr/>
          </p:nvSpPr>
          <p:spPr>
            <a:xfrm>
              <a:off x="4859131" y="4578916"/>
              <a:ext cx="1066101" cy="396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estv1" panose="01000500000000020006" pitchFamily="50" charset="-78"/>
                  <a:cs typeface="Questv1" panose="01000500000000020006" pitchFamily="50" charset="-78"/>
                </a:rPr>
                <a:t>التقويم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sp>
        <p:nvSpPr>
          <p:cNvPr id="52" name="Shape">
            <a:extLst>
              <a:ext uri="{FF2B5EF4-FFF2-40B4-BE49-F238E27FC236}">
                <a16:creationId xmlns:a16="http://schemas.microsoft.com/office/drawing/2014/main" id="{60D8FC5A-5AAF-4A99-B64F-3EF162EA9E7A}"/>
              </a:ext>
            </a:extLst>
          </p:cNvPr>
          <p:cNvSpPr/>
          <p:nvPr/>
        </p:nvSpPr>
        <p:spPr>
          <a:xfrm>
            <a:off x="11065828" y="5162436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1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7813 0.1993 " pathEditMode="relative" rAng="0" ptsTypes="AA">
                                      <p:cBhvr>
                                        <p:cTn id="21" dur="2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4" grpId="0" animBg="1"/>
      <p:bldP spid="112" grpId="0" animBg="1"/>
      <p:bldP spid="115" grpId="0"/>
      <p:bldP spid="44" grpId="0" animBg="1"/>
      <p:bldP spid="3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101">
            <a:extLst>
              <a:ext uri="{FF2B5EF4-FFF2-40B4-BE49-F238E27FC236}">
                <a16:creationId xmlns:a16="http://schemas.microsoft.com/office/drawing/2014/main" id="{947E39EB-D259-4E2C-B42F-E334F80CC098}"/>
              </a:ext>
            </a:extLst>
          </p:cNvPr>
          <p:cNvSpPr/>
          <p:nvPr/>
        </p:nvSpPr>
        <p:spPr>
          <a:xfrm rot="18900000">
            <a:off x="5509283" y="2999850"/>
            <a:ext cx="1300905" cy="1300905"/>
          </a:xfrm>
          <a:prstGeom prst="roundRect">
            <a:avLst>
              <a:gd name="adj" fmla="val 15614"/>
            </a:avLst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A4F60FB-DDCF-43FF-9920-58E60C1DB8DC}"/>
              </a:ext>
            </a:extLst>
          </p:cNvPr>
          <p:cNvGrpSpPr/>
          <p:nvPr/>
        </p:nvGrpSpPr>
        <p:grpSpPr>
          <a:xfrm>
            <a:off x="6361852" y="1420433"/>
            <a:ext cx="1570271" cy="1750730"/>
            <a:chOff x="4678493" y="1987706"/>
            <a:chExt cx="2712942" cy="1811627"/>
          </a:xfrm>
          <a:solidFill>
            <a:schemeClr val="bg1">
              <a:lumMod val="50000"/>
            </a:schemeClr>
          </a:solidFill>
        </p:grpSpPr>
        <p:sp>
          <p:nvSpPr>
            <p:cNvPr id="139" name="Right Arrow 51">
              <a:extLst>
                <a:ext uri="{FF2B5EF4-FFF2-40B4-BE49-F238E27FC236}">
                  <a16:creationId xmlns:a16="http://schemas.microsoft.com/office/drawing/2014/main" id="{66B45EE8-00A5-49CB-90BF-4E943D5D0468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0" name="Isosceles Triangle 29">
              <a:extLst>
                <a:ext uri="{FF2B5EF4-FFF2-40B4-BE49-F238E27FC236}">
                  <a16:creationId xmlns:a16="http://schemas.microsoft.com/office/drawing/2014/main" id="{C9BB6C8E-62E1-466F-A7C8-51C65D315076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BCA728D-63C3-4891-95C1-375C0F3DAC0B}"/>
              </a:ext>
            </a:extLst>
          </p:cNvPr>
          <p:cNvGrpSpPr/>
          <p:nvPr/>
        </p:nvGrpSpPr>
        <p:grpSpPr>
          <a:xfrm flipH="1">
            <a:off x="4093109" y="1501587"/>
            <a:ext cx="1687931" cy="1673484"/>
            <a:chOff x="4678493" y="1987706"/>
            <a:chExt cx="2712942" cy="1811627"/>
          </a:xfrm>
        </p:grpSpPr>
        <p:sp>
          <p:nvSpPr>
            <p:cNvPr id="133" name="Right Arrow 61">
              <a:extLst>
                <a:ext uri="{FF2B5EF4-FFF2-40B4-BE49-F238E27FC236}">
                  <a16:creationId xmlns:a16="http://schemas.microsoft.com/office/drawing/2014/main" id="{5FAE0381-C7EA-4CC8-B9E3-15E47D26CD70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4" name="Isosceles Triangle 29">
              <a:extLst>
                <a:ext uri="{FF2B5EF4-FFF2-40B4-BE49-F238E27FC236}">
                  <a16:creationId xmlns:a16="http://schemas.microsoft.com/office/drawing/2014/main" id="{1B350368-0887-4204-BCF0-AEEAD7AFC787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rgbClr val="0680C3"/>
                </a:gs>
                <a:gs pos="100000">
                  <a:srgbClr val="0680C3">
                    <a:lumMod val="10000"/>
                  </a:srgb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1BF8486-CBFC-4C35-B12E-A2C15B8BAF0E}"/>
              </a:ext>
            </a:extLst>
          </p:cNvPr>
          <p:cNvSpPr txBox="1"/>
          <p:nvPr/>
        </p:nvSpPr>
        <p:spPr>
          <a:xfrm>
            <a:off x="7999749" y="1501587"/>
            <a:ext cx="3506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defRPr/>
            </a:pPr>
            <a:r>
              <a:rPr lang="ar-EG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يعرف التلميذ اهميه وفائده الجهاز الهضمي</a:t>
            </a:r>
            <a:endParaRPr lang="ko-KR" altLang="en-US" sz="3600" b="1" kern="0" dirty="0">
              <a:solidFill>
                <a:schemeClr val="tx1">
                  <a:lumMod val="85000"/>
                  <a:lumOff val="15000"/>
                </a:schemeClr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05" name="Rounded Rectangle 102">
            <a:extLst>
              <a:ext uri="{FF2B5EF4-FFF2-40B4-BE49-F238E27FC236}">
                <a16:creationId xmlns:a16="http://schemas.microsoft.com/office/drawing/2014/main" id="{2AA37564-FA0E-4F49-9C41-2D3C02E45EFA}"/>
              </a:ext>
            </a:extLst>
          </p:cNvPr>
          <p:cNvSpPr/>
          <p:nvPr/>
        </p:nvSpPr>
        <p:spPr>
          <a:xfrm rot="18900000">
            <a:off x="5604560" y="3095126"/>
            <a:ext cx="1110349" cy="1110349"/>
          </a:xfrm>
          <a:prstGeom prst="roundRect">
            <a:avLst>
              <a:gd name="adj" fmla="val 1561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1BF8486-CBFC-4C35-B12E-A2C15B8BAF0E}"/>
              </a:ext>
            </a:extLst>
          </p:cNvPr>
          <p:cNvSpPr txBox="1"/>
          <p:nvPr/>
        </p:nvSpPr>
        <p:spPr>
          <a:xfrm>
            <a:off x="350729" y="5469389"/>
            <a:ext cx="98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defRPr/>
            </a:pPr>
            <a:r>
              <a:rPr lang="ar-EG" altLang="ko-KR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ان يتعرف التلميذ علي ملحقات الجهاز الهضمي</a:t>
            </a:r>
            <a:endParaRPr lang="ko-KR" altLang="en-US" sz="2800" b="1" kern="0" dirty="0">
              <a:solidFill>
                <a:srgbClr val="000000">
                  <a:lumMod val="75000"/>
                  <a:lumOff val="25000"/>
                </a:srgbClr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1BF8486-CBFC-4C35-B12E-A2C15B8BAF0E}"/>
              </a:ext>
            </a:extLst>
          </p:cNvPr>
          <p:cNvSpPr txBox="1"/>
          <p:nvPr/>
        </p:nvSpPr>
        <p:spPr>
          <a:xfrm>
            <a:off x="103529" y="1603255"/>
            <a:ext cx="3862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defRPr/>
            </a:pPr>
            <a:r>
              <a:rPr lang="ar-EG" altLang="ko-KR" sz="2800" b="1" kern="0" dirty="0">
                <a:solidFill>
                  <a:srgbClr val="045886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ان يتذكر التلميذ مكونات الجهاز الهضمي</a:t>
            </a:r>
            <a:endParaRPr lang="ko-KR" altLang="en-US" sz="2400" b="1" kern="0" dirty="0">
              <a:solidFill>
                <a:srgbClr val="045886"/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A72D48A-9842-4C0F-B840-A55D35F31BFB}"/>
              </a:ext>
            </a:extLst>
          </p:cNvPr>
          <p:cNvSpPr/>
          <p:nvPr/>
        </p:nvSpPr>
        <p:spPr>
          <a:xfrm>
            <a:off x="6159734" y="367211"/>
            <a:ext cx="7089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70961A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الاهداف المعرفية</a:t>
            </a:r>
            <a:endParaRPr lang="en-US" sz="3600" b="1" dirty="0">
              <a:solidFill>
                <a:srgbClr val="70961A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5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159" name="Oval 158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265552A-155D-4B90-AA7B-39C1BFC15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98" y="2970108"/>
            <a:ext cx="1218490" cy="1218490"/>
          </a:xfrm>
          <a:prstGeom prst="rect">
            <a:avLst/>
          </a:prstGeom>
        </p:spPr>
      </p:pic>
      <p:pic>
        <p:nvPicPr>
          <p:cNvPr id="48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F8220EE2-6D68-4D52-A607-4E28438191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F2F929F-94A8-48D7-90BE-A493F526C9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242C845-B8C0-455F-82BA-6F5D67AD0865}"/>
              </a:ext>
            </a:extLst>
          </p:cNvPr>
          <p:cNvGrpSpPr/>
          <p:nvPr/>
        </p:nvGrpSpPr>
        <p:grpSpPr>
          <a:xfrm rot="6155958">
            <a:off x="5135781" y="3863475"/>
            <a:ext cx="1467713" cy="1413404"/>
            <a:chOff x="4678493" y="1987706"/>
            <a:chExt cx="2712942" cy="1811627"/>
          </a:xfrm>
        </p:grpSpPr>
        <p:sp>
          <p:nvSpPr>
            <p:cNvPr id="44" name="Right Arrow 51">
              <a:extLst>
                <a:ext uri="{FF2B5EF4-FFF2-40B4-BE49-F238E27FC236}">
                  <a16:creationId xmlns:a16="http://schemas.microsoft.com/office/drawing/2014/main" id="{D63FBB63-BE0D-4C8D-82A0-F8A5CCDE063C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Isosceles Triangle 29">
              <a:extLst>
                <a:ext uri="{FF2B5EF4-FFF2-40B4-BE49-F238E27FC236}">
                  <a16:creationId xmlns:a16="http://schemas.microsoft.com/office/drawing/2014/main" id="{1C963462-97DB-4DB3-94EF-BEA06D88080A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rgbClr val="07A398"/>
                </a:gs>
                <a:gs pos="100000">
                  <a:srgbClr val="07A398">
                    <a:lumMod val="10000"/>
                  </a:srgb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46" name="椭圆 33">
            <a:extLst>
              <a:ext uri="{FF2B5EF4-FFF2-40B4-BE49-F238E27FC236}">
                <a16:creationId xmlns:a16="http://schemas.microsoft.com/office/drawing/2014/main" id="{FFB250E7-7262-4938-8B0B-C67E0A263479}"/>
              </a:ext>
            </a:extLst>
          </p:cNvPr>
          <p:cNvSpPr/>
          <p:nvPr/>
        </p:nvSpPr>
        <p:spPr>
          <a:xfrm>
            <a:off x="9614267" y="4461842"/>
            <a:ext cx="277144" cy="277044"/>
          </a:xfrm>
          <a:prstGeom prst="ellipse">
            <a:avLst/>
          </a:prstGeom>
          <a:solidFill>
            <a:srgbClr val="E94E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椭圆 35">
            <a:extLst>
              <a:ext uri="{FF2B5EF4-FFF2-40B4-BE49-F238E27FC236}">
                <a16:creationId xmlns:a16="http://schemas.microsoft.com/office/drawing/2014/main" id="{51B71F44-C3CF-4DC2-B206-0F6B91128B06}"/>
              </a:ext>
            </a:extLst>
          </p:cNvPr>
          <p:cNvSpPr/>
          <p:nvPr/>
        </p:nvSpPr>
        <p:spPr>
          <a:xfrm flipH="1">
            <a:off x="5906505" y="951005"/>
            <a:ext cx="189495" cy="189426"/>
          </a:xfrm>
          <a:prstGeom prst="ellipse">
            <a:avLst/>
          </a:prstGeom>
          <a:solidFill>
            <a:srgbClr val="DE6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1" name="椭圆 36">
            <a:extLst>
              <a:ext uri="{FF2B5EF4-FFF2-40B4-BE49-F238E27FC236}">
                <a16:creationId xmlns:a16="http://schemas.microsoft.com/office/drawing/2014/main" id="{AC228DBF-1473-4453-8D2E-B3AF8BCC7E94}"/>
              </a:ext>
            </a:extLst>
          </p:cNvPr>
          <p:cNvSpPr/>
          <p:nvPr/>
        </p:nvSpPr>
        <p:spPr>
          <a:xfrm flipH="1">
            <a:off x="3743644" y="2253780"/>
            <a:ext cx="77404" cy="77376"/>
          </a:xfrm>
          <a:prstGeom prst="ellipse">
            <a:avLst/>
          </a:prstGeom>
          <a:solidFill>
            <a:srgbClr val="0289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椭圆 37">
            <a:extLst>
              <a:ext uri="{FF2B5EF4-FFF2-40B4-BE49-F238E27FC236}">
                <a16:creationId xmlns:a16="http://schemas.microsoft.com/office/drawing/2014/main" id="{61A5B454-5843-431D-985B-23245FBF92B2}"/>
              </a:ext>
            </a:extLst>
          </p:cNvPr>
          <p:cNvSpPr/>
          <p:nvPr/>
        </p:nvSpPr>
        <p:spPr>
          <a:xfrm flipH="1">
            <a:off x="3782346" y="3383593"/>
            <a:ext cx="77404" cy="77376"/>
          </a:xfrm>
          <a:prstGeom prst="ellipse">
            <a:avLst/>
          </a:prstGeom>
          <a:solidFill>
            <a:srgbClr val="F3C3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061715A4-5EEE-4272-B7C0-6B9B28A758A5}"/>
              </a:ext>
            </a:extLst>
          </p:cNvPr>
          <p:cNvSpPr/>
          <p:nvPr/>
        </p:nvSpPr>
        <p:spPr>
          <a:xfrm flipH="1">
            <a:off x="2176373" y="4879920"/>
            <a:ext cx="189495" cy="189426"/>
          </a:xfrm>
          <a:prstGeom prst="ellipse">
            <a:avLst/>
          </a:prstGeom>
          <a:solidFill>
            <a:srgbClr val="E94E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4" name="椭圆 40">
            <a:extLst>
              <a:ext uri="{FF2B5EF4-FFF2-40B4-BE49-F238E27FC236}">
                <a16:creationId xmlns:a16="http://schemas.microsoft.com/office/drawing/2014/main" id="{FB3D6709-DAF6-44DF-9150-2D099F71D1E4}"/>
              </a:ext>
            </a:extLst>
          </p:cNvPr>
          <p:cNvSpPr/>
          <p:nvPr/>
        </p:nvSpPr>
        <p:spPr>
          <a:xfrm flipH="1">
            <a:off x="8212838" y="3316009"/>
            <a:ext cx="77404" cy="77376"/>
          </a:xfrm>
          <a:prstGeom prst="ellipse">
            <a:avLst/>
          </a:prstGeom>
          <a:solidFill>
            <a:srgbClr val="00C3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9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27" grpId="0"/>
      <p:bldP spid="105" grpId="0" animBg="1"/>
      <p:bldP spid="142" grpId="0"/>
      <p:bldP spid="148" grpId="0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5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59" name="Oval 58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36E0A7A-2632-4BB5-8218-D7ACFD9577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8A981F6-B850-4DF4-B422-7BE968147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Freeform 5">
            <a:extLst>
              <a:ext uri="{FF2B5EF4-FFF2-40B4-BE49-F238E27FC236}">
                <a16:creationId xmlns:a16="http://schemas.microsoft.com/office/drawing/2014/main" id="{C14999CA-A924-42D7-98A7-848B21A50FDD}"/>
              </a:ext>
            </a:extLst>
          </p:cNvPr>
          <p:cNvSpPr>
            <a:spLocks/>
          </p:cNvSpPr>
          <p:nvPr/>
        </p:nvSpPr>
        <p:spPr bwMode="auto">
          <a:xfrm flipH="1">
            <a:off x="11577518" y="3144648"/>
            <a:ext cx="376025" cy="714361"/>
          </a:xfrm>
          <a:custGeom>
            <a:avLst/>
            <a:gdLst>
              <a:gd name="T0" fmla="*/ 260 w 262"/>
              <a:gd name="T1" fmla="*/ 149 h 499"/>
              <a:gd name="T2" fmla="*/ 246 w 262"/>
              <a:gd name="T3" fmla="*/ 118 h 499"/>
              <a:gd name="T4" fmla="*/ 55 w 262"/>
              <a:gd name="T5" fmla="*/ 8 h 499"/>
              <a:gd name="T6" fmla="*/ 10 w 262"/>
              <a:gd name="T7" fmla="*/ 23 h 499"/>
              <a:gd name="T8" fmla="*/ 20 w 262"/>
              <a:gd name="T9" fmla="*/ 69 h 499"/>
              <a:gd name="T10" fmla="*/ 173 w 262"/>
              <a:gd name="T11" fmla="*/ 157 h 499"/>
              <a:gd name="T12" fmla="*/ 173 w 262"/>
              <a:gd name="T13" fmla="*/ 456 h 499"/>
              <a:gd name="T14" fmla="*/ 217 w 262"/>
              <a:gd name="T15" fmla="*/ 499 h 499"/>
              <a:gd name="T16" fmla="*/ 261 w 262"/>
              <a:gd name="T17" fmla="*/ 456 h 499"/>
              <a:gd name="T18" fmla="*/ 261 w 262"/>
              <a:gd name="T19" fmla="*/ 153 h 499"/>
              <a:gd name="T20" fmla="*/ 260 w 262"/>
              <a:gd name="T21" fmla="*/ 14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" h="499">
                <a:moveTo>
                  <a:pt x="260" y="149"/>
                </a:moveTo>
                <a:cubicBezTo>
                  <a:pt x="262" y="136"/>
                  <a:pt x="257" y="124"/>
                  <a:pt x="246" y="118"/>
                </a:cubicBezTo>
                <a:cubicBezTo>
                  <a:pt x="55" y="8"/>
                  <a:pt x="55" y="8"/>
                  <a:pt x="55" y="8"/>
                </a:cubicBezTo>
                <a:cubicBezTo>
                  <a:pt x="40" y="0"/>
                  <a:pt x="20" y="6"/>
                  <a:pt x="10" y="23"/>
                </a:cubicBezTo>
                <a:cubicBezTo>
                  <a:pt x="0" y="40"/>
                  <a:pt x="5" y="61"/>
                  <a:pt x="20" y="69"/>
                </a:cubicBezTo>
                <a:cubicBezTo>
                  <a:pt x="173" y="157"/>
                  <a:pt x="173" y="157"/>
                  <a:pt x="173" y="157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3" y="480"/>
                  <a:pt x="193" y="499"/>
                  <a:pt x="217" y="499"/>
                </a:cubicBezTo>
                <a:cubicBezTo>
                  <a:pt x="241" y="499"/>
                  <a:pt x="261" y="480"/>
                  <a:pt x="261" y="456"/>
                </a:cubicBezTo>
                <a:cubicBezTo>
                  <a:pt x="261" y="153"/>
                  <a:pt x="261" y="153"/>
                  <a:pt x="261" y="153"/>
                </a:cubicBezTo>
                <a:cubicBezTo>
                  <a:pt x="261" y="152"/>
                  <a:pt x="261" y="150"/>
                  <a:pt x="260" y="149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5D0EC182-1C5E-4715-B9D1-FAFD2CD48FC4}"/>
              </a:ext>
            </a:extLst>
          </p:cNvPr>
          <p:cNvSpPr>
            <a:spLocks/>
          </p:cNvSpPr>
          <p:nvPr/>
        </p:nvSpPr>
        <p:spPr bwMode="auto">
          <a:xfrm flipH="1">
            <a:off x="11556482" y="2997067"/>
            <a:ext cx="379532" cy="269091"/>
          </a:xfrm>
          <a:custGeom>
            <a:avLst/>
            <a:gdLst>
              <a:gd name="T0" fmla="*/ 246 w 265"/>
              <a:gd name="T1" fmla="*/ 118 h 188"/>
              <a:gd name="T2" fmla="*/ 255 w 265"/>
              <a:gd name="T3" fmla="*/ 164 h 188"/>
              <a:gd name="T4" fmla="*/ 210 w 265"/>
              <a:gd name="T5" fmla="*/ 179 h 188"/>
              <a:gd name="T6" fmla="*/ 20 w 265"/>
              <a:gd name="T7" fmla="*/ 70 h 188"/>
              <a:gd name="T8" fmla="*/ 10 w 265"/>
              <a:gd name="T9" fmla="*/ 24 h 188"/>
              <a:gd name="T10" fmla="*/ 55 w 265"/>
              <a:gd name="T11" fmla="*/ 9 h 188"/>
              <a:gd name="T12" fmla="*/ 246 w 265"/>
              <a:gd name="T13" fmla="*/ 11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5" h="188">
                <a:moveTo>
                  <a:pt x="246" y="118"/>
                </a:moveTo>
                <a:cubicBezTo>
                  <a:pt x="261" y="127"/>
                  <a:pt x="265" y="147"/>
                  <a:pt x="255" y="164"/>
                </a:cubicBezTo>
                <a:cubicBezTo>
                  <a:pt x="246" y="181"/>
                  <a:pt x="225" y="188"/>
                  <a:pt x="210" y="179"/>
                </a:cubicBezTo>
                <a:cubicBezTo>
                  <a:pt x="20" y="70"/>
                  <a:pt x="20" y="70"/>
                  <a:pt x="20" y="70"/>
                </a:cubicBezTo>
                <a:cubicBezTo>
                  <a:pt x="5" y="61"/>
                  <a:pt x="0" y="40"/>
                  <a:pt x="10" y="24"/>
                </a:cubicBezTo>
                <a:cubicBezTo>
                  <a:pt x="20" y="7"/>
                  <a:pt x="40" y="0"/>
                  <a:pt x="55" y="9"/>
                </a:cubicBezTo>
                <a:lnTo>
                  <a:pt x="246" y="118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1" name="Freeform 29">
            <a:extLst>
              <a:ext uri="{FF2B5EF4-FFF2-40B4-BE49-F238E27FC236}">
                <a16:creationId xmlns:a16="http://schemas.microsoft.com/office/drawing/2014/main" id="{57A993D8-4785-4CAB-B013-3C466BC1F99B}"/>
              </a:ext>
            </a:extLst>
          </p:cNvPr>
          <p:cNvSpPr>
            <a:spLocks/>
          </p:cNvSpPr>
          <p:nvPr/>
        </p:nvSpPr>
        <p:spPr bwMode="auto">
          <a:xfrm flipH="1">
            <a:off x="11556482" y="2771803"/>
            <a:ext cx="226143" cy="336583"/>
          </a:xfrm>
          <a:custGeom>
            <a:avLst/>
            <a:gdLst>
              <a:gd name="T0" fmla="*/ 139 w 158"/>
              <a:gd name="T1" fmla="*/ 165 h 235"/>
              <a:gd name="T2" fmla="*/ 77 w 158"/>
              <a:gd name="T3" fmla="*/ 130 h 235"/>
              <a:gd name="T4" fmla="*/ 77 w 158"/>
              <a:gd name="T5" fmla="*/ 38 h 235"/>
              <a:gd name="T6" fmla="*/ 39 w 158"/>
              <a:gd name="T7" fmla="*/ 0 h 235"/>
              <a:gd name="T8" fmla="*/ 1 w 158"/>
              <a:gd name="T9" fmla="*/ 38 h 235"/>
              <a:gd name="T10" fmla="*/ 1 w 158"/>
              <a:gd name="T11" fmla="*/ 145 h 235"/>
              <a:gd name="T12" fmla="*/ 1 w 158"/>
              <a:gd name="T13" fmla="*/ 147 h 235"/>
              <a:gd name="T14" fmla="*/ 15 w 158"/>
              <a:gd name="T15" fmla="*/ 176 h 235"/>
              <a:gd name="T16" fmla="*/ 103 w 158"/>
              <a:gd name="T17" fmla="*/ 226 h 235"/>
              <a:gd name="T18" fmla="*/ 148 w 158"/>
              <a:gd name="T19" fmla="*/ 212 h 235"/>
              <a:gd name="T20" fmla="*/ 139 w 158"/>
              <a:gd name="T21" fmla="*/ 16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235">
                <a:moveTo>
                  <a:pt x="139" y="165"/>
                </a:moveTo>
                <a:cubicBezTo>
                  <a:pt x="77" y="130"/>
                  <a:pt x="77" y="130"/>
                  <a:pt x="77" y="130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17"/>
                  <a:pt x="60" y="0"/>
                  <a:pt x="39" y="0"/>
                </a:cubicBezTo>
                <a:cubicBezTo>
                  <a:pt x="18" y="0"/>
                  <a:pt x="1" y="17"/>
                  <a:pt x="1" y="38"/>
                </a:cubicBezTo>
                <a:cubicBezTo>
                  <a:pt x="1" y="145"/>
                  <a:pt x="1" y="145"/>
                  <a:pt x="1" y="145"/>
                </a:cubicBezTo>
                <a:cubicBezTo>
                  <a:pt x="1" y="145"/>
                  <a:pt x="1" y="146"/>
                  <a:pt x="1" y="147"/>
                </a:cubicBezTo>
                <a:cubicBezTo>
                  <a:pt x="0" y="158"/>
                  <a:pt x="5" y="170"/>
                  <a:pt x="15" y="17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18" y="235"/>
                  <a:pt x="139" y="228"/>
                  <a:pt x="148" y="212"/>
                </a:cubicBezTo>
                <a:cubicBezTo>
                  <a:pt x="158" y="195"/>
                  <a:pt x="154" y="174"/>
                  <a:pt x="139" y="165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82" name="Group 498">
            <a:extLst>
              <a:ext uri="{FF2B5EF4-FFF2-40B4-BE49-F238E27FC236}">
                <a16:creationId xmlns:a16="http://schemas.microsoft.com/office/drawing/2014/main" id="{FCC07B60-BED0-4E3A-B95E-2CCF9A48D64F}"/>
              </a:ext>
            </a:extLst>
          </p:cNvPr>
          <p:cNvGrpSpPr/>
          <p:nvPr/>
        </p:nvGrpSpPr>
        <p:grpSpPr>
          <a:xfrm>
            <a:off x="823620" y="2764792"/>
            <a:ext cx="10899060" cy="92911"/>
            <a:chOff x="1292940" y="3421380"/>
            <a:chExt cx="10899060" cy="92911"/>
          </a:xfrm>
        </p:grpSpPr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104619B7-7E86-4020-BC91-CAAA5B0308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92940" y="3421380"/>
              <a:ext cx="3017847" cy="92911"/>
            </a:xfrm>
            <a:custGeom>
              <a:avLst/>
              <a:gdLst>
                <a:gd name="T0" fmla="*/ 2068 w 2106"/>
                <a:gd name="T1" fmla="*/ 0 h 65"/>
                <a:gd name="T2" fmla="*/ 0 w 2106"/>
                <a:gd name="T3" fmla="*/ 0 h 65"/>
                <a:gd name="T4" fmla="*/ 1 w 2106"/>
                <a:gd name="T5" fmla="*/ 31 h 65"/>
                <a:gd name="T6" fmla="*/ 1 w 2106"/>
                <a:gd name="T7" fmla="*/ 65 h 65"/>
                <a:gd name="T8" fmla="*/ 2068 w 2106"/>
                <a:gd name="T9" fmla="*/ 65 h 65"/>
                <a:gd name="T10" fmla="*/ 2106 w 2106"/>
                <a:gd name="T11" fmla="*/ 32 h 65"/>
                <a:gd name="T12" fmla="*/ 2068 w 210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6" h="65">
                  <a:moveTo>
                    <a:pt x="20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1" y="21"/>
                    <a:pt x="1" y="31"/>
                  </a:cubicBezTo>
                  <a:cubicBezTo>
                    <a:pt x="1" y="42"/>
                    <a:pt x="1" y="54"/>
                    <a:pt x="1" y="65"/>
                  </a:cubicBezTo>
                  <a:cubicBezTo>
                    <a:pt x="2068" y="65"/>
                    <a:pt x="2068" y="65"/>
                    <a:pt x="2068" y="65"/>
                  </a:cubicBezTo>
                  <a:cubicBezTo>
                    <a:pt x="2100" y="65"/>
                    <a:pt x="2106" y="50"/>
                    <a:pt x="2106" y="32"/>
                  </a:cubicBezTo>
                  <a:cubicBezTo>
                    <a:pt x="2106" y="14"/>
                    <a:pt x="2100" y="0"/>
                    <a:pt x="2068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84" name="Rectangle 7">
              <a:extLst>
                <a:ext uri="{FF2B5EF4-FFF2-40B4-BE49-F238E27FC236}">
                  <a16:creationId xmlns:a16="http://schemas.microsoft.com/office/drawing/2014/main" id="{89BCD48B-A455-47D5-9AB9-C57604B44AB0}"/>
                </a:ext>
              </a:extLst>
            </p:cNvPr>
            <p:cNvSpPr/>
            <p:nvPr/>
          </p:nvSpPr>
          <p:spPr>
            <a:xfrm>
              <a:off x="4278217" y="3421380"/>
              <a:ext cx="7913783" cy="9144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85" name="Oval 146">
            <a:extLst>
              <a:ext uri="{FF2B5EF4-FFF2-40B4-BE49-F238E27FC236}">
                <a16:creationId xmlns:a16="http://schemas.microsoft.com/office/drawing/2014/main" id="{CCF8C843-ED5C-4121-B0AE-CEFA2A4E418E}"/>
              </a:ext>
            </a:extLst>
          </p:cNvPr>
          <p:cNvSpPr/>
          <p:nvPr/>
        </p:nvSpPr>
        <p:spPr>
          <a:xfrm>
            <a:off x="789026" y="1761575"/>
            <a:ext cx="2097873" cy="2097873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86" name="Group 170">
            <a:extLst>
              <a:ext uri="{FF2B5EF4-FFF2-40B4-BE49-F238E27FC236}">
                <a16:creationId xmlns:a16="http://schemas.microsoft.com/office/drawing/2014/main" id="{2B302EFC-362C-44B6-AF8A-E1BD0C8395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1058" y="2217667"/>
            <a:ext cx="1309084" cy="1212985"/>
            <a:chOff x="4349" y="1610"/>
            <a:chExt cx="2343" cy="2171"/>
          </a:xfrm>
        </p:grpSpPr>
        <p:sp>
          <p:nvSpPr>
            <p:cNvPr id="87" name="Oval 183">
              <a:extLst>
                <a:ext uri="{FF2B5EF4-FFF2-40B4-BE49-F238E27FC236}">
                  <a16:creationId xmlns:a16="http://schemas.microsoft.com/office/drawing/2014/main" id="{B50AC082-2B62-491E-920F-9E22064DE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3612"/>
              <a:ext cx="2343" cy="169"/>
            </a:xfrm>
            <a:prstGeom prst="ellipse">
              <a:avLst/>
            </a:prstGeom>
            <a:solidFill>
              <a:srgbClr val="44546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88" name="Freeform 184">
              <a:extLst>
                <a:ext uri="{FF2B5EF4-FFF2-40B4-BE49-F238E27FC236}">
                  <a16:creationId xmlns:a16="http://schemas.microsoft.com/office/drawing/2014/main" id="{967917F4-80DF-4565-BD6C-84073C130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" y="2764"/>
              <a:ext cx="95" cy="78"/>
            </a:xfrm>
            <a:custGeom>
              <a:avLst/>
              <a:gdLst>
                <a:gd name="T0" fmla="*/ 9 w 40"/>
                <a:gd name="T1" fmla="*/ 33 h 33"/>
                <a:gd name="T2" fmla="*/ 32 w 40"/>
                <a:gd name="T3" fmla="*/ 23 h 33"/>
                <a:gd name="T4" fmla="*/ 38 w 40"/>
                <a:gd name="T5" fmla="*/ 9 h 33"/>
                <a:gd name="T6" fmla="*/ 24 w 40"/>
                <a:gd name="T7" fmla="*/ 2 h 33"/>
                <a:gd name="T8" fmla="*/ 0 w 40"/>
                <a:gd name="T9" fmla="*/ 12 h 33"/>
                <a:gd name="T10" fmla="*/ 9 w 4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3">
                  <a:moveTo>
                    <a:pt x="9" y="3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8" y="21"/>
                    <a:pt x="40" y="14"/>
                    <a:pt x="38" y="9"/>
                  </a:cubicBezTo>
                  <a:cubicBezTo>
                    <a:pt x="36" y="3"/>
                    <a:pt x="30" y="0"/>
                    <a:pt x="24" y="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89" name="Freeform 185">
              <a:extLst>
                <a:ext uri="{FF2B5EF4-FFF2-40B4-BE49-F238E27FC236}">
                  <a16:creationId xmlns:a16="http://schemas.microsoft.com/office/drawing/2014/main" id="{9F1986F4-6AEE-4015-A394-C44861F23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3063"/>
              <a:ext cx="71" cy="94"/>
            </a:xfrm>
            <a:custGeom>
              <a:avLst/>
              <a:gdLst>
                <a:gd name="T0" fmla="*/ 8 w 30"/>
                <a:gd name="T1" fmla="*/ 0 h 40"/>
                <a:gd name="T2" fmla="*/ 1 w 30"/>
                <a:gd name="T3" fmla="*/ 25 h 40"/>
                <a:gd name="T4" fmla="*/ 9 w 30"/>
                <a:gd name="T5" fmla="*/ 39 h 40"/>
                <a:gd name="T6" fmla="*/ 23 w 30"/>
                <a:gd name="T7" fmla="*/ 31 h 40"/>
                <a:gd name="T8" fmla="*/ 30 w 30"/>
                <a:gd name="T9" fmla="*/ 6 h 40"/>
                <a:gd name="T10" fmla="*/ 8 w 3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0">
                  <a:moveTo>
                    <a:pt x="8" y="0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31"/>
                    <a:pt x="4" y="37"/>
                    <a:pt x="9" y="39"/>
                  </a:cubicBezTo>
                  <a:cubicBezTo>
                    <a:pt x="15" y="40"/>
                    <a:pt x="21" y="37"/>
                    <a:pt x="23" y="31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90" name="Freeform 186">
              <a:extLst>
                <a:ext uri="{FF2B5EF4-FFF2-40B4-BE49-F238E27FC236}">
                  <a16:creationId xmlns:a16="http://schemas.microsoft.com/office/drawing/2014/main" id="{4D8E2BE5-C93B-4942-A1B0-D3F83BE1C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465"/>
              <a:ext cx="68" cy="67"/>
            </a:xfrm>
            <a:custGeom>
              <a:avLst/>
              <a:gdLst>
                <a:gd name="T0" fmla="*/ 0 w 68"/>
                <a:gd name="T1" fmla="*/ 31 h 67"/>
                <a:gd name="T2" fmla="*/ 30 w 68"/>
                <a:gd name="T3" fmla="*/ 67 h 67"/>
                <a:gd name="T4" fmla="*/ 68 w 68"/>
                <a:gd name="T5" fmla="*/ 36 h 67"/>
                <a:gd name="T6" fmla="*/ 38 w 68"/>
                <a:gd name="T7" fmla="*/ 0 h 67"/>
                <a:gd name="T8" fmla="*/ 0 w 68"/>
                <a:gd name="T9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0" y="31"/>
                  </a:moveTo>
                  <a:lnTo>
                    <a:pt x="30" y="67"/>
                  </a:lnTo>
                  <a:lnTo>
                    <a:pt x="68" y="36"/>
                  </a:lnTo>
                  <a:lnTo>
                    <a:pt x="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91" name="Freeform 187">
              <a:extLst>
                <a:ext uri="{FF2B5EF4-FFF2-40B4-BE49-F238E27FC236}">
                  <a16:creationId xmlns:a16="http://schemas.microsoft.com/office/drawing/2014/main" id="{971A5409-9853-454D-8FFB-F725E70A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3477"/>
              <a:ext cx="93" cy="112"/>
            </a:xfrm>
            <a:custGeom>
              <a:avLst/>
              <a:gdLst>
                <a:gd name="T0" fmla="*/ 4 w 39"/>
                <a:gd name="T1" fmla="*/ 7 h 47"/>
                <a:gd name="T2" fmla="*/ 4 w 39"/>
                <a:gd name="T3" fmla="*/ 21 h 47"/>
                <a:gd name="T4" fmla="*/ 22 w 39"/>
                <a:gd name="T5" fmla="*/ 42 h 47"/>
                <a:gd name="T6" fmla="*/ 35 w 39"/>
                <a:gd name="T7" fmla="*/ 44 h 47"/>
                <a:gd name="T8" fmla="*/ 35 w 39"/>
                <a:gd name="T9" fmla="*/ 44 h 47"/>
                <a:gd name="T10" fmla="*/ 36 w 39"/>
                <a:gd name="T11" fmla="*/ 30 h 47"/>
                <a:gd name="T12" fmla="*/ 13 w 39"/>
                <a:gd name="T13" fmla="*/ 4 h 47"/>
                <a:gd name="T14" fmla="*/ 4 w 39"/>
                <a:gd name="T1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7">
                  <a:moveTo>
                    <a:pt x="4" y="7"/>
                  </a:moveTo>
                  <a:cubicBezTo>
                    <a:pt x="0" y="10"/>
                    <a:pt x="0" y="17"/>
                    <a:pt x="4" y="2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7"/>
                    <a:pt x="31" y="47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1"/>
                    <a:pt x="39" y="35"/>
                    <a:pt x="36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8" y="4"/>
                    <a:pt x="4" y="7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92" name="Freeform 188">
              <a:extLst>
                <a:ext uri="{FF2B5EF4-FFF2-40B4-BE49-F238E27FC236}">
                  <a16:creationId xmlns:a16="http://schemas.microsoft.com/office/drawing/2014/main" id="{98B8ABA1-718E-48CF-BFE8-3EE68333E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" y="3302"/>
              <a:ext cx="68" cy="69"/>
            </a:xfrm>
            <a:custGeom>
              <a:avLst/>
              <a:gdLst>
                <a:gd name="T0" fmla="*/ 33 w 68"/>
                <a:gd name="T1" fmla="*/ 69 h 69"/>
                <a:gd name="T2" fmla="*/ 68 w 68"/>
                <a:gd name="T3" fmla="*/ 35 h 69"/>
                <a:gd name="T4" fmla="*/ 35 w 68"/>
                <a:gd name="T5" fmla="*/ 0 h 69"/>
                <a:gd name="T6" fmla="*/ 0 w 68"/>
                <a:gd name="T7" fmla="*/ 33 h 69"/>
                <a:gd name="T8" fmla="*/ 33 w 6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3" y="69"/>
                  </a:moveTo>
                  <a:lnTo>
                    <a:pt x="68" y="35"/>
                  </a:lnTo>
                  <a:lnTo>
                    <a:pt x="35" y="0"/>
                  </a:lnTo>
                  <a:lnTo>
                    <a:pt x="0" y="33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7" name="Freeform 189">
              <a:extLst>
                <a:ext uri="{FF2B5EF4-FFF2-40B4-BE49-F238E27FC236}">
                  <a16:creationId xmlns:a16="http://schemas.microsoft.com/office/drawing/2014/main" id="{D245B905-47DE-4DCD-BC72-2C98DF406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" y="3290"/>
              <a:ext cx="111" cy="95"/>
            </a:xfrm>
            <a:custGeom>
              <a:avLst/>
              <a:gdLst>
                <a:gd name="T0" fmla="*/ 8 w 47"/>
                <a:gd name="T1" fmla="*/ 37 h 40"/>
                <a:gd name="T2" fmla="*/ 21 w 47"/>
                <a:gd name="T3" fmla="*/ 37 h 40"/>
                <a:gd name="T4" fmla="*/ 42 w 47"/>
                <a:gd name="T5" fmla="*/ 17 h 40"/>
                <a:gd name="T6" fmla="*/ 43 w 47"/>
                <a:gd name="T7" fmla="*/ 4 h 40"/>
                <a:gd name="T8" fmla="*/ 43 w 47"/>
                <a:gd name="T9" fmla="*/ 4 h 40"/>
                <a:gd name="T10" fmla="*/ 30 w 47"/>
                <a:gd name="T11" fmla="*/ 4 h 40"/>
                <a:gd name="T12" fmla="*/ 4 w 47"/>
                <a:gd name="T13" fmla="*/ 27 h 40"/>
                <a:gd name="T14" fmla="*/ 8 w 47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0">
                  <a:moveTo>
                    <a:pt x="8" y="37"/>
                  </a:moveTo>
                  <a:cubicBezTo>
                    <a:pt x="11" y="40"/>
                    <a:pt x="17" y="40"/>
                    <a:pt x="21" y="3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6" y="13"/>
                    <a:pt x="47" y="7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0" y="0"/>
                    <a:pt x="34" y="0"/>
                    <a:pt x="30" y="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31"/>
                    <a:pt x="4" y="33"/>
                    <a:pt x="8" y="37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8" name="Freeform 190">
              <a:extLst>
                <a:ext uri="{FF2B5EF4-FFF2-40B4-BE49-F238E27FC236}">
                  <a16:creationId xmlns:a16="http://schemas.microsoft.com/office/drawing/2014/main" id="{770B68E6-B266-4251-8F3E-814725F3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771"/>
              <a:ext cx="891" cy="882"/>
            </a:xfrm>
            <a:custGeom>
              <a:avLst/>
              <a:gdLst>
                <a:gd name="T0" fmla="*/ 325 w 376"/>
                <a:gd name="T1" fmla="*/ 277 h 372"/>
                <a:gd name="T2" fmla="*/ 328 w 376"/>
                <a:gd name="T3" fmla="*/ 265 h 372"/>
                <a:gd name="T4" fmla="*/ 312 w 376"/>
                <a:gd name="T5" fmla="*/ 146 h 372"/>
                <a:gd name="T6" fmla="*/ 307 w 376"/>
                <a:gd name="T7" fmla="*/ 0 h 372"/>
                <a:gd name="T8" fmla="*/ 264 w 376"/>
                <a:gd name="T9" fmla="*/ 54 h 372"/>
                <a:gd name="T10" fmla="*/ 86 w 376"/>
                <a:gd name="T11" fmla="*/ 57 h 372"/>
                <a:gd name="T12" fmla="*/ 17 w 376"/>
                <a:gd name="T13" fmla="*/ 172 h 372"/>
                <a:gd name="T14" fmla="*/ 61 w 376"/>
                <a:gd name="T15" fmla="*/ 356 h 372"/>
                <a:gd name="T16" fmla="*/ 285 w 376"/>
                <a:gd name="T17" fmla="*/ 308 h 372"/>
                <a:gd name="T18" fmla="*/ 325 w 376"/>
                <a:gd name="T19" fmla="*/ 2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72">
                  <a:moveTo>
                    <a:pt x="325" y="277"/>
                  </a:moveTo>
                  <a:cubicBezTo>
                    <a:pt x="325" y="277"/>
                    <a:pt x="329" y="275"/>
                    <a:pt x="328" y="265"/>
                  </a:cubicBezTo>
                  <a:cubicBezTo>
                    <a:pt x="326" y="254"/>
                    <a:pt x="312" y="146"/>
                    <a:pt x="312" y="146"/>
                  </a:cubicBezTo>
                  <a:cubicBezTo>
                    <a:pt x="312" y="146"/>
                    <a:pt x="376" y="72"/>
                    <a:pt x="307" y="0"/>
                  </a:cubicBezTo>
                  <a:cubicBezTo>
                    <a:pt x="307" y="0"/>
                    <a:pt x="310" y="56"/>
                    <a:pt x="264" y="54"/>
                  </a:cubicBezTo>
                  <a:cubicBezTo>
                    <a:pt x="218" y="53"/>
                    <a:pt x="116" y="52"/>
                    <a:pt x="86" y="57"/>
                  </a:cubicBezTo>
                  <a:cubicBezTo>
                    <a:pt x="55" y="63"/>
                    <a:pt x="0" y="94"/>
                    <a:pt x="17" y="172"/>
                  </a:cubicBezTo>
                  <a:cubicBezTo>
                    <a:pt x="34" y="251"/>
                    <a:pt x="54" y="342"/>
                    <a:pt x="61" y="356"/>
                  </a:cubicBezTo>
                  <a:cubicBezTo>
                    <a:pt x="70" y="372"/>
                    <a:pt x="285" y="308"/>
                    <a:pt x="285" y="308"/>
                  </a:cubicBezTo>
                  <a:lnTo>
                    <a:pt x="325" y="277"/>
                  </a:lnTo>
                  <a:close/>
                </a:path>
              </a:pathLst>
            </a:custGeom>
            <a:solidFill>
              <a:srgbClr val="604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9" name="Freeform 191">
              <a:extLst>
                <a:ext uri="{FF2B5EF4-FFF2-40B4-BE49-F238E27FC236}">
                  <a16:creationId xmlns:a16="http://schemas.microsoft.com/office/drawing/2014/main" id="{6570B1BE-0FBE-4121-B400-6BEB2174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465"/>
              <a:ext cx="100" cy="124"/>
            </a:xfrm>
            <a:custGeom>
              <a:avLst/>
              <a:gdLst>
                <a:gd name="T0" fmla="*/ 42 w 42"/>
                <a:gd name="T1" fmla="*/ 36 h 52"/>
                <a:gd name="T2" fmla="*/ 32 w 42"/>
                <a:gd name="T3" fmla="*/ 49 h 52"/>
                <a:gd name="T4" fmla="*/ 17 w 42"/>
                <a:gd name="T5" fmla="*/ 51 h 52"/>
                <a:gd name="T6" fmla="*/ 4 w 42"/>
                <a:gd name="T7" fmla="*/ 41 h 52"/>
                <a:gd name="T8" fmla="*/ 1 w 42"/>
                <a:gd name="T9" fmla="*/ 16 h 52"/>
                <a:gd name="T10" fmla="*/ 10 w 42"/>
                <a:gd name="T11" fmla="*/ 3 h 52"/>
                <a:gd name="T12" fmla="*/ 25 w 42"/>
                <a:gd name="T13" fmla="*/ 1 h 52"/>
                <a:gd name="T14" fmla="*/ 38 w 42"/>
                <a:gd name="T15" fmla="*/ 11 h 52"/>
                <a:gd name="T16" fmla="*/ 42 w 42"/>
                <a:gd name="T17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42" y="36"/>
                  </a:moveTo>
                  <a:cubicBezTo>
                    <a:pt x="42" y="42"/>
                    <a:pt x="38" y="48"/>
                    <a:pt x="32" y="4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52"/>
                    <a:pt x="5" y="48"/>
                    <a:pt x="4" y="4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4" y="4"/>
                    <a:pt x="10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1" y="0"/>
                    <a:pt x="37" y="4"/>
                    <a:pt x="38" y="11"/>
                  </a:cubicBezTo>
                  <a:lnTo>
                    <a:pt x="42" y="36"/>
                  </a:lnTo>
                  <a:close/>
                </a:path>
              </a:pathLst>
            </a:custGeom>
            <a:solidFill>
              <a:srgbClr val="E8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0" name="Freeform 192">
              <a:extLst>
                <a:ext uri="{FF2B5EF4-FFF2-40B4-BE49-F238E27FC236}">
                  <a16:creationId xmlns:a16="http://schemas.microsoft.com/office/drawing/2014/main" id="{4682F67E-191B-4E8E-8C18-B941CD99C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" y="2380"/>
              <a:ext cx="102" cy="123"/>
            </a:xfrm>
            <a:custGeom>
              <a:avLst/>
              <a:gdLst>
                <a:gd name="T0" fmla="*/ 42 w 43"/>
                <a:gd name="T1" fmla="*/ 36 h 52"/>
                <a:gd name="T2" fmla="*/ 32 w 43"/>
                <a:gd name="T3" fmla="*/ 49 h 52"/>
                <a:gd name="T4" fmla="*/ 18 w 43"/>
                <a:gd name="T5" fmla="*/ 52 h 52"/>
                <a:gd name="T6" fmla="*/ 5 w 43"/>
                <a:gd name="T7" fmla="*/ 42 h 52"/>
                <a:gd name="T8" fmla="*/ 1 w 43"/>
                <a:gd name="T9" fmla="*/ 16 h 52"/>
                <a:gd name="T10" fmla="*/ 11 w 43"/>
                <a:gd name="T11" fmla="*/ 3 h 52"/>
                <a:gd name="T12" fmla="*/ 25 w 43"/>
                <a:gd name="T13" fmla="*/ 1 h 52"/>
                <a:gd name="T14" fmla="*/ 38 w 43"/>
                <a:gd name="T15" fmla="*/ 11 h 52"/>
                <a:gd name="T16" fmla="*/ 42 w 43"/>
                <a:gd name="T17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42" y="36"/>
                  </a:moveTo>
                  <a:cubicBezTo>
                    <a:pt x="43" y="43"/>
                    <a:pt x="39" y="49"/>
                    <a:pt x="32" y="49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2" y="52"/>
                    <a:pt x="6" y="48"/>
                    <a:pt x="5" y="4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0"/>
                    <a:pt x="5" y="4"/>
                    <a:pt x="11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2" y="0"/>
                    <a:pt x="38" y="5"/>
                    <a:pt x="38" y="11"/>
                  </a:cubicBezTo>
                  <a:lnTo>
                    <a:pt x="42" y="36"/>
                  </a:lnTo>
                  <a:close/>
                </a:path>
              </a:pathLst>
            </a:custGeom>
            <a:solidFill>
              <a:srgbClr val="E8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1" name="Freeform 193">
              <a:extLst>
                <a:ext uri="{FF2B5EF4-FFF2-40B4-BE49-F238E27FC236}">
                  <a16:creationId xmlns:a16="http://schemas.microsoft.com/office/drawing/2014/main" id="{FD82C4F8-8D22-4C57-BD42-A5E3C85AF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3146"/>
              <a:ext cx="836" cy="374"/>
            </a:xfrm>
            <a:custGeom>
              <a:avLst/>
              <a:gdLst>
                <a:gd name="T0" fmla="*/ 244 w 353"/>
                <a:gd name="T1" fmla="*/ 5 h 158"/>
                <a:gd name="T2" fmla="*/ 63 w 353"/>
                <a:gd name="T3" fmla="*/ 30 h 158"/>
                <a:gd name="T4" fmla="*/ 28 w 353"/>
                <a:gd name="T5" fmla="*/ 35 h 158"/>
                <a:gd name="T6" fmla="*/ 33 w 353"/>
                <a:gd name="T7" fmla="*/ 70 h 158"/>
                <a:gd name="T8" fmla="*/ 31 w 353"/>
                <a:gd name="T9" fmla="*/ 115 h 158"/>
                <a:gd name="T10" fmla="*/ 0 w 353"/>
                <a:gd name="T11" fmla="*/ 142 h 158"/>
                <a:gd name="T12" fmla="*/ 14 w 353"/>
                <a:gd name="T13" fmla="*/ 158 h 158"/>
                <a:gd name="T14" fmla="*/ 56 w 353"/>
                <a:gd name="T15" fmla="*/ 122 h 158"/>
                <a:gd name="T16" fmla="*/ 83 w 353"/>
                <a:gd name="T17" fmla="*/ 63 h 158"/>
                <a:gd name="T18" fmla="*/ 235 w 353"/>
                <a:gd name="T19" fmla="*/ 41 h 158"/>
                <a:gd name="T20" fmla="*/ 308 w 353"/>
                <a:gd name="T21" fmla="*/ 55 h 158"/>
                <a:gd name="T22" fmla="*/ 337 w 353"/>
                <a:gd name="T23" fmla="*/ 89 h 158"/>
                <a:gd name="T24" fmla="*/ 353 w 353"/>
                <a:gd name="T25" fmla="*/ 74 h 158"/>
                <a:gd name="T26" fmla="*/ 322 w 353"/>
                <a:gd name="T27" fmla="*/ 40 h 158"/>
                <a:gd name="T28" fmla="*/ 279 w 353"/>
                <a:gd name="T29" fmla="*/ 0 h 158"/>
                <a:gd name="T30" fmla="*/ 244 w 353"/>
                <a:gd name="T31" fmla="*/ 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158">
                  <a:moveTo>
                    <a:pt x="244" y="5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6" y="122"/>
                    <a:pt x="69" y="66"/>
                    <a:pt x="83" y="63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48" y="40"/>
                    <a:pt x="308" y="55"/>
                    <a:pt x="308" y="55"/>
                  </a:cubicBezTo>
                  <a:cubicBezTo>
                    <a:pt x="337" y="89"/>
                    <a:pt x="337" y="89"/>
                    <a:pt x="337" y="89"/>
                  </a:cubicBezTo>
                  <a:cubicBezTo>
                    <a:pt x="353" y="74"/>
                    <a:pt x="353" y="74"/>
                    <a:pt x="353" y="74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244" y="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2" name="Freeform 194">
              <a:extLst>
                <a:ext uri="{FF2B5EF4-FFF2-40B4-BE49-F238E27FC236}">
                  <a16:creationId xmlns:a16="http://schemas.microsoft.com/office/drawing/2014/main" id="{34F96C01-769C-4923-88BE-217EE8ED8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553"/>
              <a:ext cx="1391" cy="702"/>
            </a:xfrm>
            <a:custGeom>
              <a:avLst/>
              <a:gdLst>
                <a:gd name="T0" fmla="*/ 577 w 587"/>
                <a:gd name="T1" fmla="*/ 94 h 296"/>
                <a:gd name="T2" fmla="*/ 491 w 587"/>
                <a:gd name="T3" fmla="*/ 63 h 296"/>
                <a:gd name="T4" fmla="*/ 388 w 587"/>
                <a:gd name="T5" fmla="*/ 1 h 296"/>
                <a:gd name="T6" fmla="*/ 388 w 587"/>
                <a:gd name="T7" fmla="*/ 1 h 296"/>
                <a:gd name="T8" fmla="*/ 384 w 587"/>
                <a:gd name="T9" fmla="*/ 1 h 296"/>
                <a:gd name="T10" fmla="*/ 132 w 587"/>
                <a:gd name="T11" fmla="*/ 36 h 296"/>
                <a:gd name="T12" fmla="*/ 129 w 587"/>
                <a:gd name="T13" fmla="*/ 37 h 296"/>
                <a:gd name="T14" fmla="*/ 129 w 587"/>
                <a:gd name="T15" fmla="*/ 37 h 296"/>
                <a:gd name="T16" fmla="*/ 35 w 587"/>
                <a:gd name="T17" fmla="*/ 122 h 296"/>
                <a:gd name="T18" fmla="*/ 0 w 587"/>
                <a:gd name="T19" fmla="*/ 230 h 296"/>
                <a:gd name="T20" fmla="*/ 25 w 587"/>
                <a:gd name="T21" fmla="*/ 236 h 296"/>
                <a:gd name="T22" fmla="*/ 59 w 587"/>
                <a:gd name="T23" fmla="*/ 132 h 296"/>
                <a:gd name="T24" fmla="*/ 132 w 587"/>
                <a:gd name="T25" fmla="*/ 64 h 296"/>
                <a:gd name="T26" fmla="*/ 132 w 587"/>
                <a:gd name="T27" fmla="*/ 64 h 296"/>
                <a:gd name="T28" fmla="*/ 163 w 587"/>
                <a:gd name="T29" fmla="*/ 290 h 296"/>
                <a:gd name="T30" fmla="*/ 171 w 587"/>
                <a:gd name="T31" fmla="*/ 295 h 296"/>
                <a:gd name="T32" fmla="*/ 419 w 587"/>
                <a:gd name="T33" fmla="*/ 260 h 296"/>
                <a:gd name="T34" fmla="*/ 423 w 587"/>
                <a:gd name="T35" fmla="*/ 253 h 296"/>
                <a:gd name="T36" fmla="*/ 391 w 587"/>
                <a:gd name="T37" fmla="*/ 27 h 296"/>
                <a:gd name="T38" fmla="*/ 470 w 587"/>
                <a:gd name="T39" fmla="*/ 79 h 296"/>
                <a:gd name="T40" fmla="*/ 568 w 587"/>
                <a:gd name="T41" fmla="*/ 123 h 296"/>
                <a:gd name="T42" fmla="*/ 587 w 587"/>
                <a:gd name="T43" fmla="*/ 118 h 296"/>
                <a:gd name="T44" fmla="*/ 577 w 587"/>
                <a:gd name="T45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7" h="296">
                  <a:moveTo>
                    <a:pt x="577" y="94"/>
                  </a:moveTo>
                  <a:cubicBezTo>
                    <a:pt x="576" y="94"/>
                    <a:pt x="529" y="113"/>
                    <a:pt x="491" y="63"/>
                  </a:cubicBezTo>
                  <a:cubicBezTo>
                    <a:pt x="448" y="7"/>
                    <a:pt x="399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6" y="1"/>
                    <a:pt x="385" y="1"/>
                    <a:pt x="384" y="1"/>
                  </a:cubicBezTo>
                  <a:cubicBezTo>
                    <a:pt x="383" y="0"/>
                    <a:pt x="133" y="36"/>
                    <a:pt x="132" y="36"/>
                  </a:cubicBezTo>
                  <a:cubicBezTo>
                    <a:pt x="131" y="37"/>
                    <a:pt x="130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6" y="39"/>
                    <a:pt x="55" y="75"/>
                    <a:pt x="35" y="122"/>
                  </a:cubicBezTo>
                  <a:cubicBezTo>
                    <a:pt x="17" y="166"/>
                    <a:pt x="1" y="227"/>
                    <a:pt x="0" y="230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5" y="236"/>
                    <a:pt x="41" y="174"/>
                    <a:pt x="59" y="132"/>
                  </a:cubicBezTo>
                  <a:cubicBezTo>
                    <a:pt x="71" y="102"/>
                    <a:pt x="113" y="75"/>
                    <a:pt x="132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4" y="294"/>
                    <a:pt x="168" y="296"/>
                    <a:pt x="171" y="295"/>
                  </a:cubicBezTo>
                  <a:cubicBezTo>
                    <a:pt x="419" y="260"/>
                    <a:pt x="419" y="260"/>
                    <a:pt x="419" y="260"/>
                  </a:cubicBezTo>
                  <a:cubicBezTo>
                    <a:pt x="422" y="260"/>
                    <a:pt x="424" y="257"/>
                    <a:pt x="423" y="253"/>
                  </a:cubicBezTo>
                  <a:cubicBezTo>
                    <a:pt x="391" y="27"/>
                    <a:pt x="391" y="27"/>
                    <a:pt x="391" y="27"/>
                  </a:cubicBezTo>
                  <a:cubicBezTo>
                    <a:pt x="405" y="29"/>
                    <a:pt x="439" y="38"/>
                    <a:pt x="470" y="79"/>
                  </a:cubicBezTo>
                  <a:cubicBezTo>
                    <a:pt x="502" y="120"/>
                    <a:pt x="541" y="126"/>
                    <a:pt x="568" y="123"/>
                  </a:cubicBezTo>
                  <a:cubicBezTo>
                    <a:pt x="575" y="122"/>
                    <a:pt x="582" y="120"/>
                    <a:pt x="587" y="118"/>
                  </a:cubicBezTo>
                  <a:lnTo>
                    <a:pt x="577" y="9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3" name="Freeform 195">
              <a:extLst>
                <a:ext uri="{FF2B5EF4-FFF2-40B4-BE49-F238E27FC236}">
                  <a16:creationId xmlns:a16="http://schemas.microsoft.com/office/drawing/2014/main" id="{01DE8A48-3C5A-42A4-88A0-E75DAD2A0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" y="2776"/>
              <a:ext cx="92" cy="263"/>
            </a:xfrm>
            <a:custGeom>
              <a:avLst/>
              <a:gdLst>
                <a:gd name="T0" fmla="*/ 92 w 92"/>
                <a:gd name="T1" fmla="*/ 230 h 263"/>
                <a:gd name="T2" fmla="*/ 59 w 92"/>
                <a:gd name="T3" fmla="*/ 263 h 263"/>
                <a:gd name="T4" fmla="*/ 16 w 92"/>
                <a:gd name="T5" fmla="*/ 242 h 263"/>
                <a:gd name="T6" fmla="*/ 0 w 92"/>
                <a:gd name="T7" fmla="*/ 7 h 263"/>
                <a:gd name="T8" fmla="*/ 45 w 92"/>
                <a:gd name="T9" fmla="*/ 0 h 263"/>
                <a:gd name="T10" fmla="*/ 92 w 92"/>
                <a:gd name="T11" fmla="*/ 23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63">
                  <a:moveTo>
                    <a:pt x="92" y="230"/>
                  </a:moveTo>
                  <a:lnTo>
                    <a:pt x="59" y="263"/>
                  </a:lnTo>
                  <a:lnTo>
                    <a:pt x="16" y="242"/>
                  </a:lnTo>
                  <a:lnTo>
                    <a:pt x="0" y="7"/>
                  </a:lnTo>
                  <a:lnTo>
                    <a:pt x="45" y="0"/>
                  </a:lnTo>
                  <a:lnTo>
                    <a:pt x="92" y="23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4" name="Freeform 196">
              <a:extLst>
                <a:ext uri="{FF2B5EF4-FFF2-40B4-BE49-F238E27FC236}">
                  <a16:creationId xmlns:a16="http://schemas.microsoft.com/office/drawing/2014/main" id="{E0FCADAB-02BC-41C3-B989-8B3206C3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2148"/>
              <a:ext cx="668" cy="689"/>
            </a:xfrm>
            <a:custGeom>
              <a:avLst/>
              <a:gdLst>
                <a:gd name="T0" fmla="*/ 280 w 282"/>
                <a:gd name="T1" fmla="*/ 235 h 291"/>
                <a:gd name="T2" fmla="*/ 257 w 282"/>
                <a:gd name="T3" fmla="*/ 262 h 291"/>
                <a:gd name="T4" fmla="*/ 62 w 282"/>
                <a:gd name="T5" fmla="*/ 289 h 291"/>
                <a:gd name="T6" fmla="*/ 32 w 282"/>
                <a:gd name="T7" fmla="*/ 270 h 291"/>
                <a:gd name="T8" fmla="*/ 2 w 282"/>
                <a:gd name="T9" fmla="*/ 56 h 291"/>
                <a:gd name="T10" fmla="*/ 25 w 282"/>
                <a:gd name="T11" fmla="*/ 29 h 291"/>
                <a:gd name="T12" fmla="*/ 220 w 282"/>
                <a:gd name="T13" fmla="*/ 2 h 291"/>
                <a:gd name="T14" fmla="*/ 250 w 282"/>
                <a:gd name="T15" fmla="*/ 21 h 291"/>
                <a:gd name="T16" fmla="*/ 280 w 282"/>
                <a:gd name="T17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91">
                  <a:moveTo>
                    <a:pt x="280" y="235"/>
                  </a:moveTo>
                  <a:cubicBezTo>
                    <a:pt x="282" y="248"/>
                    <a:pt x="271" y="260"/>
                    <a:pt x="257" y="262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47" y="291"/>
                    <a:pt x="34" y="283"/>
                    <a:pt x="32" y="270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43"/>
                    <a:pt x="11" y="31"/>
                    <a:pt x="25" y="29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35" y="0"/>
                    <a:pt x="248" y="8"/>
                    <a:pt x="250" y="21"/>
                  </a:cubicBezTo>
                  <a:lnTo>
                    <a:pt x="280" y="235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5" name="Freeform 197">
              <a:extLst>
                <a:ext uri="{FF2B5EF4-FFF2-40B4-BE49-F238E27FC236}">
                  <a16:creationId xmlns:a16="http://schemas.microsoft.com/office/drawing/2014/main" id="{15B4265E-502A-49C1-8E13-0783EF442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2525"/>
              <a:ext cx="63" cy="66"/>
            </a:xfrm>
            <a:custGeom>
              <a:avLst/>
              <a:gdLst>
                <a:gd name="T0" fmla="*/ 26 w 27"/>
                <a:gd name="T1" fmla="*/ 12 h 28"/>
                <a:gd name="T2" fmla="*/ 15 w 27"/>
                <a:gd name="T3" fmla="*/ 27 h 28"/>
                <a:gd name="T4" fmla="*/ 1 w 27"/>
                <a:gd name="T5" fmla="*/ 16 h 28"/>
                <a:gd name="T6" fmla="*/ 11 w 27"/>
                <a:gd name="T7" fmla="*/ 1 h 28"/>
                <a:gd name="T8" fmla="*/ 26 w 27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6" y="12"/>
                  </a:moveTo>
                  <a:cubicBezTo>
                    <a:pt x="27" y="19"/>
                    <a:pt x="22" y="26"/>
                    <a:pt x="15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4" y="2"/>
                    <a:pt x="11" y="1"/>
                  </a:cubicBezTo>
                  <a:cubicBezTo>
                    <a:pt x="18" y="0"/>
                    <a:pt x="25" y="5"/>
                    <a:pt x="26" y="12"/>
                  </a:cubicBezTo>
                  <a:close/>
                </a:path>
              </a:pathLst>
            </a:custGeom>
            <a:solidFill>
              <a:srgbClr val="0F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6" name="Freeform 198">
              <a:extLst>
                <a:ext uri="{FF2B5EF4-FFF2-40B4-BE49-F238E27FC236}">
                  <a16:creationId xmlns:a16="http://schemas.microsoft.com/office/drawing/2014/main" id="{3830A535-909C-4BFC-9C6F-7D1CF709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2544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7" name="Freeform 199">
              <a:extLst>
                <a:ext uri="{FF2B5EF4-FFF2-40B4-BE49-F238E27FC236}">
                  <a16:creationId xmlns:a16="http://schemas.microsoft.com/office/drawing/2014/main" id="{C646358A-7B67-447A-A492-E19AA1449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2475"/>
              <a:ext cx="64" cy="64"/>
            </a:xfrm>
            <a:custGeom>
              <a:avLst/>
              <a:gdLst>
                <a:gd name="T0" fmla="*/ 26 w 27"/>
                <a:gd name="T1" fmla="*/ 12 h 27"/>
                <a:gd name="T2" fmla="*/ 15 w 27"/>
                <a:gd name="T3" fmla="*/ 26 h 27"/>
                <a:gd name="T4" fmla="*/ 1 w 27"/>
                <a:gd name="T5" fmla="*/ 16 h 27"/>
                <a:gd name="T6" fmla="*/ 12 w 27"/>
                <a:gd name="T7" fmla="*/ 1 h 27"/>
                <a:gd name="T8" fmla="*/ 26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2"/>
                  </a:moveTo>
                  <a:cubicBezTo>
                    <a:pt x="27" y="19"/>
                    <a:pt x="22" y="25"/>
                    <a:pt x="15" y="26"/>
                  </a:cubicBezTo>
                  <a:cubicBezTo>
                    <a:pt x="8" y="27"/>
                    <a:pt x="2" y="22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5" y="5"/>
                    <a:pt x="26" y="12"/>
                  </a:cubicBezTo>
                  <a:close/>
                </a:path>
              </a:pathLst>
            </a:custGeom>
            <a:solidFill>
              <a:srgbClr val="0F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8" name="Freeform 200">
              <a:extLst>
                <a:ext uri="{FF2B5EF4-FFF2-40B4-BE49-F238E27FC236}">
                  <a16:creationId xmlns:a16="http://schemas.microsoft.com/office/drawing/2014/main" id="{DBC7F189-32AC-4263-AA58-A041C59C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2622"/>
              <a:ext cx="149" cy="149"/>
            </a:xfrm>
            <a:custGeom>
              <a:avLst/>
              <a:gdLst>
                <a:gd name="T0" fmla="*/ 62 w 63"/>
                <a:gd name="T1" fmla="*/ 2 h 63"/>
                <a:gd name="T2" fmla="*/ 58 w 63"/>
                <a:gd name="T3" fmla="*/ 0 h 63"/>
                <a:gd name="T4" fmla="*/ 4 w 63"/>
                <a:gd name="T5" fmla="*/ 8 h 63"/>
                <a:gd name="T6" fmla="*/ 1 w 63"/>
                <a:gd name="T7" fmla="*/ 11 h 63"/>
                <a:gd name="T8" fmla="*/ 1 w 63"/>
                <a:gd name="T9" fmla="*/ 15 h 63"/>
                <a:gd name="T10" fmla="*/ 41 w 63"/>
                <a:gd name="T11" fmla="*/ 60 h 63"/>
                <a:gd name="T12" fmla="*/ 63 w 63"/>
                <a:gd name="T13" fmla="*/ 6 h 63"/>
                <a:gd name="T14" fmla="*/ 62 w 63"/>
                <a:gd name="T1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3">
                  <a:moveTo>
                    <a:pt x="62" y="2"/>
                  </a:moveTo>
                  <a:cubicBezTo>
                    <a:pt x="61" y="1"/>
                    <a:pt x="59" y="0"/>
                    <a:pt x="5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1" y="9"/>
                    <a:pt x="1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2" y="16"/>
                    <a:pt x="22" y="63"/>
                    <a:pt x="41" y="60"/>
                  </a:cubicBezTo>
                  <a:cubicBezTo>
                    <a:pt x="61" y="57"/>
                    <a:pt x="63" y="7"/>
                    <a:pt x="63" y="6"/>
                  </a:cubicBezTo>
                  <a:cubicBezTo>
                    <a:pt x="63" y="4"/>
                    <a:pt x="63" y="3"/>
                    <a:pt x="62" y="2"/>
                  </a:cubicBezTo>
                  <a:close/>
                </a:path>
              </a:pathLst>
            </a:custGeom>
            <a:solidFill>
              <a:srgbClr val="FF7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9" name="Freeform 201">
              <a:extLst>
                <a:ext uri="{FF2B5EF4-FFF2-40B4-BE49-F238E27FC236}">
                  <a16:creationId xmlns:a16="http://schemas.microsoft.com/office/drawing/2014/main" id="{AC743C68-EB6E-41C9-8A4F-A7B3D608B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2152"/>
              <a:ext cx="252" cy="131"/>
            </a:xfrm>
            <a:custGeom>
              <a:avLst/>
              <a:gdLst>
                <a:gd name="T0" fmla="*/ 252 w 252"/>
                <a:gd name="T1" fmla="*/ 0 h 131"/>
                <a:gd name="T2" fmla="*/ 0 w 252"/>
                <a:gd name="T3" fmla="*/ 36 h 131"/>
                <a:gd name="T4" fmla="*/ 143 w 252"/>
                <a:gd name="T5" fmla="*/ 131 h 131"/>
                <a:gd name="T6" fmla="*/ 252 w 252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31">
                  <a:moveTo>
                    <a:pt x="252" y="0"/>
                  </a:moveTo>
                  <a:lnTo>
                    <a:pt x="0" y="36"/>
                  </a:lnTo>
                  <a:lnTo>
                    <a:pt x="143" y="13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604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20" name="Freeform 202">
              <a:extLst>
                <a:ext uri="{FF2B5EF4-FFF2-40B4-BE49-F238E27FC236}">
                  <a16:creationId xmlns:a16="http://schemas.microsoft.com/office/drawing/2014/main" id="{D643B6B2-B91C-4F77-82D4-FB66B41DC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" y="2494"/>
              <a:ext cx="16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6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6"/>
                    <a:pt x="4" y="6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21" name="Freeform 203">
              <a:extLst>
                <a:ext uri="{FF2B5EF4-FFF2-40B4-BE49-F238E27FC236}">
                  <a16:creationId xmlns:a16="http://schemas.microsoft.com/office/drawing/2014/main" id="{363C71C1-853A-4492-96B0-ADA1629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" y="2299"/>
              <a:ext cx="123" cy="131"/>
            </a:xfrm>
            <a:custGeom>
              <a:avLst/>
              <a:gdLst>
                <a:gd name="T0" fmla="*/ 94 w 123"/>
                <a:gd name="T1" fmla="*/ 131 h 131"/>
                <a:gd name="T2" fmla="*/ 0 w 123"/>
                <a:gd name="T3" fmla="*/ 102 h 131"/>
                <a:gd name="T4" fmla="*/ 28 w 123"/>
                <a:gd name="T5" fmla="*/ 0 h 131"/>
                <a:gd name="T6" fmla="*/ 123 w 123"/>
                <a:gd name="T7" fmla="*/ 27 h 131"/>
                <a:gd name="T8" fmla="*/ 94 w 123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31">
                  <a:moveTo>
                    <a:pt x="94" y="131"/>
                  </a:moveTo>
                  <a:lnTo>
                    <a:pt x="0" y="102"/>
                  </a:lnTo>
                  <a:lnTo>
                    <a:pt x="28" y="0"/>
                  </a:lnTo>
                  <a:lnTo>
                    <a:pt x="123" y="27"/>
                  </a:lnTo>
                  <a:lnTo>
                    <a:pt x="94" y="131"/>
                  </a:lnTo>
                  <a:close/>
                </a:path>
              </a:pathLst>
            </a:custGeom>
            <a:solidFill>
              <a:srgbClr val="F1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28" name="Freeform 204">
              <a:extLst>
                <a:ext uri="{FF2B5EF4-FFF2-40B4-BE49-F238E27FC236}">
                  <a16:creationId xmlns:a16="http://schemas.microsoft.com/office/drawing/2014/main" id="{74784FDE-E278-45D1-9909-916FE380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" y="2394"/>
              <a:ext cx="271" cy="574"/>
            </a:xfrm>
            <a:custGeom>
              <a:avLst/>
              <a:gdLst>
                <a:gd name="T0" fmla="*/ 52 w 114"/>
                <a:gd name="T1" fmla="*/ 235 h 242"/>
                <a:gd name="T2" fmla="*/ 42 w 114"/>
                <a:gd name="T3" fmla="*/ 241 h 242"/>
                <a:gd name="T4" fmla="*/ 7 w 114"/>
                <a:gd name="T5" fmla="*/ 231 h 242"/>
                <a:gd name="T6" fmla="*/ 1 w 114"/>
                <a:gd name="T7" fmla="*/ 221 h 242"/>
                <a:gd name="T8" fmla="*/ 62 w 114"/>
                <a:gd name="T9" fmla="*/ 7 h 242"/>
                <a:gd name="T10" fmla="*/ 73 w 114"/>
                <a:gd name="T11" fmla="*/ 1 h 242"/>
                <a:gd name="T12" fmla="*/ 107 w 114"/>
                <a:gd name="T13" fmla="*/ 11 h 242"/>
                <a:gd name="T14" fmla="*/ 113 w 114"/>
                <a:gd name="T15" fmla="*/ 21 h 242"/>
                <a:gd name="T16" fmla="*/ 52 w 114"/>
                <a:gd name="T17" fmla="*/ 23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42">
                  <a:moveTo>
                    <a:pt x="52" y="235"/>
                  </a:moveTo>
                  <a:cubicBezTo>
                    <a:pt x="51" y="240"/>
                    <a:pt x="46" y="242"/>
                    <a:pt x="42" y="24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3" y="230"/>
                    <a:pt x="0" y="226"/>
                    <a:pt x="1" y="22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2"/>
                    <a:pt x="68" y="0"/>
                    <a:pt x="73" y="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11" y="12"/>
                    <a:pt x="114" y="16"/>
                    <a:pt x="113" y="21"/>
                  </a:cubicBezTo>
                  <a:lnTo>
                    <a:pt x="52" y="235"/>
                  </a:lnTo>
                  <a:close/>
                </a:path>
              </a:pathLst>
            </a:custGeom>
            <a:solidFill>
              <a:srgbClr val="F13B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29" name="Freeform 205">
              <a:extLst>
                <a:ext uri="{FF2B5EF4-FFF2-40B4-BE49-F238E27FC236}">
                  <a16:creationId xmlns:a16="http://schemas.microsoft.com/office/drawing/2014/main" id="{3AF72F61-332C-405E-8D18-6D7EF8D69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" y="1610"/>
              <a:ext cx="778" cy="775"/>
            </a:xfrm>
            <a:custGeom>
              <a:avLst/>
              <a:gdLst>
                <a:gd name="T0" fmla="*/ 306 w 328"/>
                <a:gd name="T1" fmla="*/ 204 h 327"/>
                <a:gd name="T2" fmla="*/ 124 w 328"/>
                <a:gd name="T3" fmla="*/ 305 h 327"/>
                <a:gd name="T4" fmla="*/ 23 w 328"/>
                <a:gd name="T5" fmla="*/ 124 h 327"/>
                <a:gd name="T6" fmla="*/ 204 w 328"/>
                <a:gd name="T7" fmla="*/ 22 h 327"/>
                <a:gd name="T8" fmla="*/ 306 w 328"/>
                <a:gd name="T9" fmla="*/ 20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27">
                  <a:moveTo>
                    <a:pt x="306" y="204"/>
                  </a:moveTo>
                  <a:cubicBezTo>
                    <a:pt x="284" y="282"/>
                    <a:pt x="202" y="327"/>
                    <a:pt x="124" y="305"/>
                  </a:cubicBezTo>
                  <a:cubicBezTo>
                    <a:pt x="46" y="283"/>
                    <a:pt x="0" y="202"/>
                    <a:pt x="23" y="124"/>
                  </a:cubicBezTo>
                  <a:cubicBezTo>
                    <a:pt x="45" y="45"/>
                    <a:pt x="126" y="0"/>
                    <a:pt x="204" y="22"/>
                  </a:cubicBezTo>
                  <a:cubicBezTo>
                    <a:pt x="283" y="44"/>
                    <a:pt x="328" y="126"/>
                    <a:pt x="306" y="204"/>
                  </a:cubicBezTo>
                  <a:close/>
                </a:path>
              </a:pathLst>
            </a:custGeom>
            <a:solidFill>
              <a:srgbClr val="F13B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0" name="Freeform 206">
              <a:extLst>
                <a:ext uri="{FF2B5EF4-FFF2-40B4-BE49-F238E27FC236}">
                  <a16:creationId xmlns:a16="http://schemas.microsoft.com/office/drawing/2014/main" id="{2619864E-B9DA-44A7-878A-30868E3AA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" y="1686"/>
              <a:ext cx="620" cy="623"/>
            </a:xfrm>
            <a:custGeom>
              <a:avLst/>
              <a:gdLst>
                <a:gd name="T0" fmla="*/ 245 w 262"/>
                <a:gd name="T1" fmla="*/ 164 h 263"/>
                <a:gd name="T2" fmla="*/ 99 w 262"/>
                <a:gd name="T3" fmla="*/ 245 h 263"/>
                <a:gd name="T4" fmla="*/ 18 w 262"/>
                <a:gd name="T5" fmla="*/ 99 h 263"/>
                <a:gd name="T6" fmla="*/ 163 w 262"/>
                <a:gd name="T7" fmla="*/ 18 h 263"/>
                <a:gd name="T8" fmla="*/ 245 w 262"/>
                <a:gd name="T9" fmla="*/ 16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245" y="164"/>
                  </a:moveTo>
                  <a:cubicBezTo>
                    <a:pt x="227" y="227"/>
                    <a:pt x="162" y="263"/>
                    <a:pt x="99" y="245"/>
                  </a:cubicBezTo>
                  <a:cubicBezTo>
                    <a:pt x="36" y="227"/>
                    <a:pt x="0" y="162"/>
                    <a:pt x="18" y="99"/>
                  </a:cubicBezTo>
                  <a:cubicBezTo>
                    <a:pt x="36" y="37"/>
                    <a:pt x="101" y="0"/>
                    <a:pt x="163" y="18"/>
                  </a:cubicBezTo>
                  <a:cubicBezTo>
                    <a:pt x="226" y="36"/>
                    <a:pt x="262" y="101"/>
                    <a:pt x="245" y="164"/>
                  </a:cubicBezTo>
                  <a:close/>
                </a:path>
              </a:pathLst>
            </a:custGeom>
            <a:solidFill>
              <a:srgbClr val="F13B48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1" name="Freeform 207">
              <a:extLst>
                <a:ext uri="{FF2B5EF4-FFF2-40B4-BE49-F238E27FC236}">
                  <a16:creationId xmlns:a16="http://schemas.microsoft.com/office/drawing/2014/main" id="{1388924E-0795-4D81-A845-9E1009B8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1705"/>
              <a:ext cx="588" cy="587"/>
            </a:xfrm>
            <a:custGeom>
              <a:avLst/>
              <a:gdLst>
                <a:gd name="T0" fmla="*/ 231 w 248"/>
                <a:gd name="T1" fmla="*/ 154 h 248"/>
                <a:gd name="T2" fmla="*/ 94 w 248"/>
                <a:gd name="T3" fmla="*/ 231 h 248"/>
                <a:gd name="T4" fmla="*/ 17 w 248"/>
                <a:gd name="T5" fmla="*/ 93 h 248"/>
                <a:gd name="T6" fmla="*/ 155 w 248"/>
                <a:gd name="T7" fmla="*/ 16 h 248"/>
                <a:gd name="T8" fmla="*/ 231 w 248"/>
                <a:gd name="T9" fmla="*/ 1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31" y="154"/>
                  </a:moveTo>
                  <a:cubicBezTo>
                    <a:pt x="215" y="213"/>
                    <a:pt x="153" y="248"/>
                    <a:pt x="94" y="231"/>
                  </a:cubicBezTo>
                  <a:cubicBezTo>
                    <a:pt x="35" y="214"/>
                    <a:pt x="0" y="152"/>
                    <a:pt x="17" y="93"/>
                  </a:cubicBezTo>
                  <a:cubicBezTo>
                    <a:pt x="34" y="34"/>
                    <a:pt x="95" y="0"/>
                    <a:pt x="155" y="16"/>
                  </a:cubicBezTo>
                  <a:cubicBezTo>
                    <a:pt x="214" y="33"/>
                    <a:pt x="248" y="95"/>
                    <a:pt x="231" y="15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2" name="Freeform 208">
              <a:extLst>
                <a:ext uri="{FF2B5EF4-FFF2-40B4-BE49-F238E27FC236}">
                  <a16:creationId xmlns:a16="http://schemas.microsoft.com/office/drawing/2014/main" id="{460325E3-73E5-4CCB-93C3-21E1F300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1894"/>
              <a:ext cx="477" cy="204"/>
            </a:xfrm>
            <a:custGeom>
              <a:avLst/>
              <a:gdLst>
                <a:gd name="T0" fmla="*/ 0 w 477"/>
                <a:gd name="T1" fmla="*/ 159 h 204"/>
                <a:gd name="T2" fmla="*/ 382 w 477"/>
                <a:gd name="T3" fmla="*/ 0 h 204"/>
                <a:gd name="T4" fmla="*/ 325 w 477"/>
                <a:gd name="T5" fmla="*/ 74 h 204"/>
                <a:gd name="T6" fmla="*/ 477 w 477"/>
                <a:gd name="T7" fmla="*/ 36 h 204"/>
                <a:gd name="T8" fmla="*/ 95 w 477"/>
                <a:gd name="T9" fmla="*/ 204 h 204"/>
                <a:gd name="T10" fmla="*/ 199 w 477"/>
                <a:gd name="T11" fmla="*/ 128 h 204"/>
                <a:gd name="T12" fmla="*/ 0 w 477"/>
                <a:gd name="T13" fmla="*/ 15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204">
                  <a:moveTo>
                    <a:pt x="0" y="159"/>
                  </a:moveTo>
                  <a:lnTo>
                    <a:pt x="382" y="0"/>
                  </a:lnTo>
                  <a:lnTo>
                    <a:pt x="325" y="74"/>
                  </a:lnTo>
                  <a:lnTo>
                    <a:pt x="477" y="36"/>
                  </a:lnTo>
                  <a:lnTo>
                    <a:pt x="95" y="204"/>
                  </a:lnTo>
                  <a:lnTo>
                    <a:pt x="199" y="12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33" name="Oval 430">
            <a:extLst>
              <a:ext uri="{FF2B5EF4-FFF2-40B4-BE49-F238E27FC236}">
                <a16:creationId xmlns:a16="http://schemas.microsoft.com/office/drawing/2014/main" id="{45B1F5F9-C59A-4F24-8CE4-DAB2BE504511}"/>
              </a:ext>
            </a:extLst>
          </p:cNvPr>
          <p:cNvSpPr/>
          <p:nvPr/>
        </p:nvSpPr>
        <p:spPr>
          <a:xfrm>
            <a:off x="8354798" y="1761575"/>
            <a:ext cx="2097873" cy="2097873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34" name="Group 147">
            <a:extLst>
              <a:ext uri="{FF2B5EF4-FFF2-40B4-BE49-F238E27FC236}">
                <a16:creationId xmlns:a16="http://schemas.microsoft.com/office/drawing/2014/main" id="{0E69D76A-4790-46CA-92FD-398EAD6A4D2A}"/>
              </a:ext>
            </a:extLst>
          </p:cNvPr>
          <p:cNvGrpSpPr/>
          <p:nvPr/>
        </p:nvGrpSpPr>
        <p:grpSpPr>
          <a:xfrm>
            <a:off x="8639363" y="2009077"/>
            <a:ext cx="1307967" cy="1602868"/>
            <a:chOff x="2490237" y="3998044"/>
            <a:chExt cx="2256005" cy="2764656"/>
          </a:xfrm>
        </p:grpSpPr>
        <p:sp>
          <p:nvSpPr>
            <p:cNvPr id="135" name="Oval 92">
              <a:extLst>
                <a:ext uri="{FF2B5EF4-FFF2-40B4-BE49-F238E27FC236}">
                  <a16:creationId xmlns:a16="http://schemas.microsoft.com/office/drawing/2014/main" id="{8ED0C3EE-8656-40B5-8525-B58AA9999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237" y="6609473"/>
              <a:ext cx="1025369" cy="153227"/>
            </a:xfrm>
            <a:prstGeom prst="ellipse">
              <a:avLst/>
            </a:prstGeom>
            <a:solidFill>
              <a:srgbClr val="44546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6" name="Freeform 93">
              <a:extLst>
                <a:ext uri="{FF2B5EF4-FFF2-40B4-BE49-F238E27FC236}">
                  <a16:creationId xmlns:a16="http://schemas.microsoft.com/office/drawing/2014/main" id="{FD0CBBC9-73DF-4F97-920E-7F5027606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917" y="6345421"/>
              <a:ext cx="52039" cy="52039"/>
            </a:xfrm>
            <a:custGeom>
              <a:avLst/>
              <a:gdLst>
                <a:gd name="T0" fmla="*/ 7 w 54"/>
                <a:gd name="T1" fmla="*/ 54 h 54"/>
                <a:gd name="T2" fmla="*/ 54 w 54"/>
                <a:gd name="T3" fmla="*/ 49 h 54"/>
                <a:gd name="T4" fmla="*/ 47 w 54"/>
                <a:gd name="T5" fmla="*/ 0 h 54"/>
                <a:gd name="T6" fmla="*/ 0 w 54"/>
                <a:gd name="T7" fmla="*/ 7 h 54"/>
                <a:gd name="T8" fmla="*/ 7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7" y="54"/>
                  </a:moveTo>
                  <a:lnTo>
                    <a:pt x="54" y="49"/>
                  </a:lnTo>
                  <a:lnTo>
                    <a:pt x="47" y="0"/>
                  </a:lnTo>
                  <a:lnTo>
                    <a:pt x="0" y="7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7" name="Freeform 94">
              <a:extLst>
                <a:ext uri="{FF2B5EF4-FFF2-40B4-BE49-F238E27FC236}">
                  <a16:creationId xmlns:a16="http://schemas.microsoft.com/office/drawing/2014/main" id="{F0CAAA4E-8C51-4B28-A95C-D401485F8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099" y="6370477"/>
              <a:ext cx="118534" cy="52039"/>
            </a:xfrm>
            <a:custGeom>
              <a:avLst/>
              <a:gdLst>
                <a:gd name="T0" fmla="*/ 3 w 52"/>
                <a:gd name="T1" fmla="*/ 15 h 23"/>
                <a:gd name="T2" fmla="*/ 14 w 52"/>
                <a:gd name="T3" fmla="*/ 23 h 23"/>
                <a:gd name="T4" fmla="*/ 43 w 52"/>
                <a:gd name="T5" fmla="*/ 19 h 23"/>
                <a:gd name="T6" fmla="*/ 51 w 52"/>
                <a:gd name="T7" fmla="*/ 8 h 23"/>
                <a:gd name="T8" fmla="*/ 51 w 52"/>
                <a:gd name="T9" fmla="*/ 8 h 23"/>
                <a:gd name="T10" fmla="*/ 40 w 52"/>
                <a:gd name="T11" fmla="*/ 0 h 23"/>
                <a:gd name="T12" fmla="*/ 5 w 52"/>
                <a:gd name="T13" fmla="*/ 5 h 23"/>
                <a:gd name="T14" fmla="*/ 3 w 52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3">
                  <a:moveTo>
                    <a:pt x="3" y="15"/>
                  </a:moveTo>
                  <a:cubicBezTo>
                    <a:pt x="3" y="20"/>
                    <a:pt x="9" y="23"/>
                    <a:pt x="14" y="23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8" y="18"/>
                    <a:pt x="52" y="13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3"/>
                    <a:pt x="46" y="0"/>
                    <a:pt x="40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6"/>
                    <a:pt x="2" y="10"/>
                    <a:pt x="3" y="15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8" name="Freeform 95">
              <a:extLst>
                <a:ext uri="{FF2B5EF4-FFF2-40B4-BE49-F238E27FC236}">
                  <a16:creationId xmlns:a16="http://schemas.microsoft.com/office/drawing/2014/main" id="{565F7665-9720-4A0B-A7F6-DE28B72E1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814" y="6415771"/>
              <a:ext cx="53003" cy="53003"/>
            </a:xfrm>
            <a:custGeom>
              <a:avLst/>
              <a:gdLst>
                <a:gd name="T0" fmla="*/ 55 w 55"/>
                <a:gd name="T1" fmla="*/ 48 h 55"/>
                <a:gd name="T2" fmla="*/ 7 w 55"/>
                <a:gd name="T3" fmla="*/ 55 h 55"/>
                <a:gd name="T4" fmla="*/ 0 w 55"/>
                <a:gd name="T5" fmla="*/ 5 h 55"/>
                <a:gd name="T6" fmla="*/ 50 w 55"/>
                <a:gd name="T7" fmla="*/ 0 h 55"/>
                <a:gd name="T8" fmla="*/ 55 w 55"/>
                <a:gd name="T9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48"/>
                  </a:moveTo>
                  <a:lnTo>
                    <a:pt x="7" y="55"/>
                  </a:lnTo>
                  <a:lnTo>
                    <a:pt x="0" y="5"/>
                  </a:lnTo>
                  <a:lnTo>
                    <a:pt x="50" y="0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9" name="Freeform 96">
              <a:extLst>
                <a:ext uri="{FF2B5EF4-FFF2-40B4-BE49-F238E27FC236}">
                  <a16:creationId xmlns:a16="http://schemas.microsoft.com/office/drawing/2014/main" id="{8EB6C256-6382-485A-91B2-C557621B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774" y="6443718"/>
              <a:ext cx="113716" cy="56858"/>
            </a:xfrm>
            <a:custGeom>
              <a:avLst/>
              <a:gdLst>
                <a:gd name="T0" fmla="*/ 49 w 50"/>
                <a:gd name="T1" fmla="*/ 10 h 25"/>
                <a:gd name="T2" fmla="*/ 40 w 50"/>
                <a:gd name="T3" fmla="*/ 20 h 25"/>
                <a:gd name="T4" fmla="*/ 12 w 50"/>
                <a:gd name="T5" fmla="*/ 24 h 25"/>
                <a:gd name="T6" fmla="*/ 0 w 50"/>
                <a:gd name="T7" fmla="*/ 16 h 25"/>
                <a:gd name="T8" fmla="*/ 0 w 50"/>
                <a:gd name="T9" fmla="*/ 16 h 25"/>
                <a:gd name="T10" fmla="*/ 9 w 50"/>
                <a:gd name="T11" fmla="*/ 6 h 25"/>
                <a:gd name="T12" fmla="*/ 44 w 50"/>
                <a:gd name="T13" fmla="*/ 1 h 25"/>
                <a:gd name="T14" fmla="*/ 49 w 50"/>
                <a:gd name="T1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5">
                  <a:moveTo>
                    <a:pt x="49" y="10"/>
                  </a:moveTo>
                  <a:cubicBezTo>
                    <a:pt x="50" y="15"/>
                    <a:pt x="46" y="20"/>
                    <a:pt x="40" y="2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6" y="25"/>
                    <a:pt x="1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4" y="6"/>
                    <a:pt x="9" y="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9" y="0"/>
                    <a:pt x="48" y="5"/>
                    <a:pt x="49" y="10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0" name="Freeform 97">
              <a:extLst>
                <a:ext uri="{FF2B5EF4-FFF2-40B4-BE49-F238E27FC236}">
                  <a16:creationId xmlns:a16="http://schemas.microsoft.com/office/drawing/2014/main" id="{C7201833-3B2F-43FD-AA1C-AF5A9FC84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339" y="6062095"/>
              <a:ext cx="622546" cy="385477"/>
            </a:xfrm>
            <a:custGeom>
              <a:avLst/>
              <a:gdLst>
                <a:gd name="T0" fmla="*/ 36 w 273"/>
                <a:gd name="T1" fmla="*/ 29 h 169"/>
                <a:gd name="T2" fmla="*/ 220 w 273"/>
                <a:gd name="T3" fmla="*/ 5 h 169"/>
                <a:gd name="T4" fmla="*/ 255 w 273"/>
                <a:gd name="T5" fmla="*/ 0 h 169"/>
                <a:gd name="T6" fmla="*/ 259 w 273"/>
                <a:gd name="T7" fmla="*/ 36 h 169"/>
                <a:gd name="T8" fmla="*/ 273 w 273"/>
                <a:gd name="T9" fmla="*/ 136 h 169"/>
                <a:gd name="T10" fmla="*/ 249 w 273"/>
                <a:gd name="T11" fmla="*/ 139 h 169"/>
                <a:gd name="T12" fmla="*/ 239 w 273"/>
                <a:gd name="T13" fmla="*/ 65 h 169"/>
                <a:gd name="T14" fmla="*/ 209 w 273"/>
                <a:gd name="T15" fmla="*/ 42 h 169"/>
                <a:gd name="T16" fmla="*/ 55 w 273"/>
                <a:gd name="T17" fmla="*/ 63 h 169"/>
                <a:gd name="T18" fmla="*/ 32 w 273"/>
                <a:gd name="T19" fmla="*/ 91 h 169"/>
                <a:gd name="T20" fmla="*/ 42 w 273"/>
                <a:gd name="T21" fmla="*/ 166 h 169"/>
                <a:gd name="T22" fmla="*/ 18 w 273"/>
                <a:gd name="T23" fmla="*/ 169 h 169"/>
                <a:gd name="T24" fmla="*/ 5 w 273"/>
                <a:gd name="T25" fmla="*/ 69 h 169"/>
                <a:gd name="T26" fmla="*/ 0 w 273"/>
                <a:gd name="T27" fmla="*/ 34 h 169"/>
                <a:gd name="T28" fmla="*/ 36 w 273"/>
                <a:gd name="T29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169">
                  <a:moveTo>
                    <a:pt x="36" y="29"/>
                  </a:moveTo>
                  <a:cubicBezTo>
                    <a:pt x="220" y="5"/>
                    <a:pt x="220" y="5"/>
                    <a:pt x="220" y="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73" y="136"/>
                    <a:pt x="273" y="136"/>
                    <a:pt x="273" y="136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6" y="51"/>
                    <a:pt x="223" y="41"/>
                    <a:pt x="209" y="4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42" y="65"/>
                    <a:pt x="32" y="78"/>
                    <a:pt x="32" y="91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1" name="Freeform 98">
              <a:extLst>
                <a:ext uri="{FF2B5EF4-FFF2-40B4-BE49-F238E27FC236}">
                  <a16:creationId xmlns:a16="http://schemas.microsoft.com/office/drawing/2014/main" id="{AB451635-88C0-4B00-BA13-704292618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591" y="4800622"/>
              <a:ext cx="883706" cy="697714"/>
            </a:xfrm>
            <a:custGeom>
              <a:avLst/>
              <a:gdLst>
                <a:gd name="T0" fmla="*/ 105 w 387"/>
                <a:gd name="T1" fmla="*/ 282 h 306"/>
                <a:gd name="T2" fmla="*/ 99 w 387"/>
                <a:gd name="T3" fmla="*/ 271 h 306"/>
                <a:gd name="T4" fmla="*/ 82 w 387"/>
                <a:gd name="T5" fmla="*/ 151 h 306"/>
                <a:gd name="T6" fmla="*/ 48 w 387"/>
                <a:gd name="T7" fmla="*/ 7 h 306"/>
                <a:gd name="T8" fmla="*/ 104 w 387"/>
                <a:gd name="T9" fmla="*/ 48 h 306"/>
                <a:gd name="T10" fmla="*/ 279 w 387"/>
                <a:gd name="T11" fmla="*/ 3 h 306"/>
                <a:gd name="T12" fmla="*/ 378 w 387"/>
                <a:gd name="T13" fmla="*/ 96 h 306"/>
                <a:gd name="T14" fmla="*/ 384 w 387"/>
                <a:gd name="T15" fmla="*/ 287 h 306"/>
                <a:gd name="T16" fmla="*/ 153 w 387"/>
                <a:gd name="T17" fmla="*/ 302 h 306"/>
                <a:gd name="T18" fmla="*/ 105 w 387"/>
                <a:gd name="T19" fmla="*/ 28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06">
                  <a:moveTo>
                    <a:pt x="105" y="282"/>
                  </a:moveTo>
                  <a:cubicBezTo>
                    <a:pt x="105" y="282"/>
                    <a:pt x="101" y="282"/>
                    <a:pt x="99" y="271"/>
                  </a:cubicBezTo>
                  <a:cubicBezTo>
                    <a:pt x="98" y="260"/>
                    <a:pt x="82" y="151"/>
                    <a:pt x="82" y="151"/>
                  </a:cubicBezTo>
                  <a:cubicBezTo>
                    <a:pt x="82" y="151"/>
                    <a:pt x="0" y="96"/>
                    <a:pt x="48" y="7"/>
                  </a:cubicBezTo>
                  <a:cubicBezTo>
                    <a:pt x="48" y="7"/>
                    <a:pt x="60" y="62"/>
                    <a:pt x="104" y="48"/>
                  </a:cubicBezTo>
                  <a:cubicBezTo>
                    <a:pt x="149" y="34"/>
                    <a:pt x="248" y="5"/>
                    <a:pt x="279" y="3"/>
                  </a:cubicBezTo>
                  <a:cubicBezTo>
                    <a:pt x="310" y="0"/>
                    <a:pt x="373" y="15"/>
                    <a:pt x="378" y="96"/>
                  </a:cubicBezTo>
                  <a:cubicBezTo>
                    <a:pt x="383" y="177"/>
                    <a:pt x="387" y="272"/>
                    <a:pt x="384" y="287"/>
                  </a:cubicBezTo>
                  <a:cubicBezTo>
                    <a:pt x="381" y="306"/>
                    <a:pt x="153" y="302"/>
                    <a:pt x="153" y="302"/>
                  </a:cubicBezTo>
                  <a:lnTo>
                    <a:pt x="105" y="282"/>
                  </a:lnTo>
                  <a:close/>
                </a:path>
              </a:pathLst>
            </a:custGeom>
            <a:solidFill>
              <a:srgbClr val="604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2" name="Freeform 99">
              <a:extLst>
                <a:ext uri="{FF2B5EF4-FFF2-40B4-BE49-F238E27FC236}">
                  <a16:creationId xmlns:a16="http://schemas.microsoft.com/office/drawing/2014/main" id="{FD28C49A-3D7C-4518-A4FF-0776644CE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492" y="5316197"/>
              <a:ext cx="98297" cy="120462"/>
            </a:xfrm>
            <a:custGeom>
              <a:avLst/>
              <a:gdLst>
                <a:gd name="T0" fmla="*/ 4 w 43"/>
                <a:gd name="T1" fmla="*/ 42 h 53"/>
                <a:gd name="T2" fmla="*/ 17 w 43"/>
                <a:gd name="T3" fmla="*/ 52 h 53"/>
                <a:gd name="T4" fmla="*/ 32 w 43"/>
                <a:gd name="T5" fmla="*/ 50 h 53"/>
                <a:gd name="T6" fmla="*/ 42 w 43"/>
                <a:gd name="T7" fmla="*/ 37 h 53"/>
                <a:gd name="T8" fmla="*/ 39 w 43"/>
                <a:gd name="T9" fmla="*/ 11 h 53"/>
                <a:gd name="T10" fmla="*/ 26 w 43"/>
                <a:gd name="T11" fmla="*/ 1 h 53"/>
                <a:gd name="T12" fmla="*/ 11 w 43"/>
                <a:gd name="T13" fmla="*/ 3 h 53"/>
                <a:gd name="T14" fmla="*/ 1 w 43"/>
                <a:gd name="T15" fmla="*/ 16 h 53"/>
                <a:gd name="T16" fmla="*/ 4 w 43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3">
                  <a:moveTo>
                    <a:pt x="4" y="42"/>
                  </a:moveTo>
                  <a:cubicBezTo>
                    <a:pt x="5" y="48"/>
                    <a:pt x="11" y="53"/>
                    <a:pt x="17" y="5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49"/>
                    <a:pt x="43" y="43"/>
                    <a:pt x="42" y="3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5"/>
                    <a:pt x="32" y="0"/>
                    <a:pt x="26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5" y="4"/>
                    <a:pt x="0" y="10"/>
                    <a:pt x="1" y="1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rgbClr val="E8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3" name="Freeform 100">
              <a:extLst>
                <a:ext uri="{FF2B5EF4-FFF2-40B4-BE49-F238E27FC236}">
                  <a16:creationId xmlns:a16="http://schemas.microsoft.com/office/drawing/2014/main" id="{0F2F7840-8D34-4517-A75A-8BE5A8D20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494" y="5393293"/>
              <a:ext cx="97333" cy="119498"/>
            </a:xfrm>
            <a:custGeom>
              <a:avLst/>
              <a:gdLst>
                <a:gd name="T0" fmla="*/ 4 w 43"/>
                <a:gd name="T1" fmla="*/ 41 h 52"/>
                <a:gd name="T2" fmla="*/ 17 w 43"/>
                <a:gd name="T3" fmla="*/ 52 h 52"/>
                <a:gd name="T4" fmla="*/ 32 w 43"/>
                <a:gd name="T5" fmla="*/ 50 h 52"/>
                <a:gd name="T6" fmla="*/ 42 w 43"/>
                <a:gd name="T7" fmla="*/ 37 h 52"/>
                <a:gd name="T8" fmla="*/ 38 w 43"/>
                <a:gd name="T9" fmla="*/ 11 h 52"/>
                <a:gd name="T10" fmla="*/ 25 w 43"/>
                <a:gd name="T11" fmla="*/ 1 h 52"/>
                <a:gd name="T12" fmla="*/ 11 w 43"/>
                <a:gd name="T13" fmla="*/ 3 h 52"/>
                <a:gd name="T14" fmla="*/ 1 w 43"/>
                <a:gd name="T15" fmla="*/ 16 h 52"/>
                <a:gd name="T16" fmla="*/ 4 w 43"/>
                <a:gd name="T1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4" y="41"/>
                  </a:moveTo>
                  <a:cubicBezTo>
                    <a:pt x="5" y="48"/>
                    <a:pt x="11" y="52"/>
                    <a:pt x="17" y="5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49"/>
                    <a:pt x="43" y="43"/>
                    <a:pt x="42" y="37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4"/>
                    <a:pt x="32" y="0"/>
                    <a:pt x="25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0" y="9"/>
                    <a:pt x="1" y="16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rgbClr val="E8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4" name="Freeform 101">
              <a:extLst>
                <a:ext uri="{FF2B5EF4-FFF2-40B4-BE49-F238E27FC236}">
                  <a16:creationId xmlns:a16="http://schemas.microsoft.com/office/drawing/2014/main" id="{1E69413C-5BD4-4147-9599-23C5E2D1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309" y="4775566"/>
              <a:ext cx="54930" cy="173465"/>
            </a:xfrm>
            <a:custGeom>
              <a:avLst/>
              <a:gdLst>
                <a:gd name="T0" fmla="*/ 2 w 24"/>
                <a:gd name="T1" fmla="*/ 66 h 76"/>
                <a:gd name="T2" fmla="*/ 13 w 24"/>
                <a:gd name="T3" fmla="*/ 76 h 76"/>
                <a:gd name="T4" fmla="*/ 13 w 24"/>
                <a:gd name="T5" fmla="*/ 76 h 76"/>
                <a:gd name="T6" fmla="*/ 24 w 24"/>
                <a:gd name="T7" fmla="*/ 65 h 76"/>
                <a:gd name="T8" fmla="*/ 22 w 24"/>
                <a:gd name="T9" fmla="*/ 11 h 76"/>
                <a:gd name="T10" fmla="*/ 10 w 24"/>
                <a:gd name="T11" fmla="*/ 1 h 76"/>
                <a:gd name="T12" fmla="*/ 10 w 24"/>
                <a:gd name="T13" fmla="*/ 1 h 76"/>
                <a:gd name="T14" fmla="*/ 0 w 24"/>
                <a:gd name="T15" fmla="*/ 12 h 76"/>
                <a:gd name="T16" fmla="*/ 2 w 24"/>
                <a:gd name="T17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6">
                  <a:moveTo>
                    <a:pt x="2" y="66"/>
                  </a:moveTo>
                  <a:cubicBezTo>
                    <a:pt x="2" y="72"/>
                    <a:pt x="7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9" y="76"/>
                    <a:pt x="24" y="71"/>
                    <a:pt x="24" y="6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1"/>
                    <a:pt x="0" y="6"/>
                    <a:pt x="0" y="12"/>
                  </a:cubicBezTo>
                  <a:lnTo>
                    <a:pt x="2" y="66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5" name="Freeform 102">
              <a:extLst>
                <a:ext uri="{FF2B5EF4-FFF2-40B4-BE49-F238E27FC236}">
                  <a16:creationId xmlns:a16="http://schemas.microsoft.com/office/drawing/2014/main" id="{F4FBF7B8-AE5C-4B68-B429-96F89E4D4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06" y="5537846"/>
              <a:ext cx="88660" cy="88660"/>
            </a:xfrm>
            <a:custGeom>
              <a:avLst/>
              <a:gdLst>
                <a:gd name="T0" fmla="*/ 39 w 39"/>
                <a:gd name="T1" fmla="*/ 24 h 39"/>
                <a:gd name="T2" fmla="*/ 20 w 39"/>
                <a:gd name="T3" fmla="*/ 4 h 39"/>
                <a:gd name="T4" fmla="*/ 5 w 39"/>
                <a:gd name="T5" fmla="*/ 4 h 39"/>
                <a:gd name="T6" fmla="*/ 4 w 39"/>
                <a:gd name="T7" fmla="*/ 19 h 39"/>
                <a:gd name="T8" fmla="*/ 23 w 39"/>
                <a:gd name="T9" fmla="*/ 39 h 39"/>
                <a:gd name="T10" fmla="*/ 39 w 39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9">
                  <a:moveTo>
                    <a:pt x="39" y="2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6" y="0"/>
                    <a:pt x="9" y="0"/>
                    <a:pt x="5" y="4"/>
                  </a:cubicBezTo>
                  <a:cubicBezTo>
                    <a:pt x="0" y="8"/>
                    <a:pt x="0" y="15"/>
                    <a:pt x="4" y="19"/>
                  </a:cubicBezTo>
                  <a:cubicBezTo>
                    <a:pt x="23" y="39"/>
                    <a:pt x="23" y="39"/>
                    <a:pt x="23" y="39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6" name="Freeform 103">
              <a:extLst>
                <a:ext uri="{FF2B5EF4-FFF2-40B4-BE49-F238E27FC236}">
                  <a16:creationId xmlns:a16="http://schemas.microsoft.com/office/drawing/2014/main" id="{18DAC004-C69D-47F7-8AE7-82E96683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816" y="4825678"/>
              <a:ext cx="1357843" cy="1339533"/>
            </a:xfrm>
            <a:custGeom>
              <a:avLst/>
              <a:gdLst>
                <a:gd name="T0" fmla="*/ 562 w 595"/>
                <a:gd name="T1" fmla="*/ 2 h 587"/>
                <a:gd name="T2" fmla="*/ 507 w 595"/>
                <a:gd name="T3" fmla="*/ 244 h 587"/>
                <a:gd name="T4" fmla="*/ 463 w 595"/>
                <a:gd name="T5" fmla="*/ 290 h 587"/>
                <a:gd name="T6" fmla="*/ 461 w 595"/>
                <a:gd name="T7" fmla="*/ 290 h 587"/>
                <a:gd name="T8" fmla="*/ 205 w 595"/>
                <a:gd name="T9" fmla="*/ 323 h 587"/>
                <a:gd name="T10" fmla="*/ 201 w 595"/>
                <a:gd name="T11" fmla="*/ 324 h 587"/>
                <a:gd name="T12" fmla="*/ 201 w 595"/>
                <a:gd name="T13" fmla="*/ 324 h 587"/>
                <a:gd name="T14" fmla="*/ 162 w 595"/>
                <a:gd name="T15" fmla="*/ 349 h 587"/>
                <a:gd name="T16" fmla="*/ 109 w 595"/>
                <a:gd name="T17" fmla="*/ 381 h 587"/>
                <a:gd name="T18" fmla="*/ 19 w 595"/>
                <a:gd name="T19" fmla="*/ 320 h 587"/>
                <a:gd name="T20" fmla="*/ 0 w 595"/>
                <a:gd name="T21" fmla="*/ 338 h 587"/>
                <a:gd name="T22" fmla="*/ 109 w 595"/>
                <a:gd name="T23" fmla="*/ 407 h 587"/>
                <a:gd name="T24" fmla="*/ 117 w 595"/>
                <a:gd name="T25" fmla="*/ 406 h 587"/>
                <a:gd name="T26" fmla="*/ 181 w 595"/>
                <a:gd name="T27" fmla="*/ 366 h 587"/>
                <a:gd name="T28" fmla="*/ 204 w 595"/>
                <a:gd name="T29" fmla="*/ 350 h 587"/>
                <a:gd name="T30" fmla="*/ 234 w 595"/>
                <a:gd name="T31" fmla="*/ 573 h 587"/>
                <a:gd name="T32" fmla="*/ 235 w 595"/>
                <a:gd name="T33" fmla="*/ 581 h 587"/>
                <a:gd name="T34" fmla="*/ 242 w 595"/>
                <a:gd name="T35" fmla="*/ 586 h 587"/>
                <a:gd name="T36" fmla="*/ 493 w 595"/>
                <a:gd name="T37" fmla="*/ 553 h 587"/>
                <a:gd name="T38" fmla="*/ 498 w 595"/>
                <a:gd name="T39" fmla="*/ 546 h 587"/>
                <a:gd name="T40" fmla="*/ 497 w 595"/>
                <a:gd name="T41" fmla="*/ 540 h 587"/>
                <a:gd name="T42" fmla="*/ 468 w 595"/>
                <a:gd name="T43" fmla="*/ 319 h 587"/>
                <a:gd name="T44" fmla="*/ 528 w 595"/>
                <a:gd name="T45" fmla="*/ 262 h 587"/>
                <a:gd name="T46" fmla="*/ 589 w 595"/>
                <a:gd name="T47" fmla="*/ 0 h 587"/>
                <a:gd name="T48" fmla="*/ 562 w 595"/>
                <a:gd name="T49" fmla="*/ 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587">
                  <a:moveTo>
                    <a:pt x="562" y="2"/>
                  </a:moveTo>
                  <a:cubicBezTo>
                    <a:pt x="568" y="130"/>
                    <a:pt x="535" y="204"/>
                    <a:pt x="507" y="244"/>
                  </a:cubicBezTo>
                  <a:cubicBezTo>
                    <a:pt x="491" y="267"/>
                    <a:pt x="475" y="281"/>
                    <a:pt x="463" y="290"/>
                  </a:cubicBezTo>
                  <a:cubicBezTo>
                    <a:pt x="462" y="290"/>
                    <a:pt x="461" y="290"/>
                    <a:pt x="461" y="290"/>
                  </a:cubicBezTo>
                  <a:cubicBezTo>
                    <a:pt x="460" y="289"/>
                    <a:pt x="205" y="323"/>
                    <a:pt x="205" y="323"/>
                  </a:cubicBezTo>
                  <a:cubicBezTo>
                    <a:pt x="203" y="324"/>
                    <a:pt x="203" y="324"/>
                    <a:pt x="201" y="324"/>
                  </a:cubicBezTo>
                  <a:cubicBezTo>
                    <a:pt x="201" y="324"/>
                    <a:pt x="201" y="324"/>
                    <a:pt x="201" y="324"/>
                  </a:cubicBezTo>
                  <a:cubicBezTo>
                    <a:pt x="199" y="325"/>
                    <a:pt x="180" y="328"/>
                    <a:pt x="162" y="349"/>
                  </a:cubicBezTo>
                  <a:cubicBezTo>
                    <a:pt x="144" y="370"/>
                    <a:pt x="127" y="381"/>
                    <a:pt x="109" y="381"/>
                  </a:cubicBezTo>
                  <a:cubicBezTo>
                    <a:pt x="76" y="382"/>
                    <a:pt x="43" y="346"/>
                    <a:pt x="19" y="32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27" y="367"/>
                    <a:pt x="64" y="407"/>
                    <a:pt x="109" y="407"/>
                  </a:cubicBezTo>
                  <a:cubicBezTo>
                    <a:pt x="112" y="407"/>
                    <a:pt x="115" y="406"/>
                    <a:pt x="117" y="406"/>
                  </a:cubicBezTo>
                  <a:cubicBezTo>
                    <a:pt x="140" y="403"/>
                    <a:pt x="161" y="390"/>
                    <a:pt x="181" y="366"/>
                  </a:cubicBezTo>
                  <a:cubicBezTo>
                    <a:pt x="191" y="355"/>
                    <a:pt x="200" y="351"/>
                    <a:pt x="204" y="350"/>
                  </a:cubicBezTo>
                  <a:cubicBezTo>
                    <a:pt x="234" y="573"/>
                    <a:pt x="234" y="573"/>
                    <a:pt x="234" y="573"/>
                  </a:cubicBezTo>
                  <a:cubicBezTo>
                    <a:pt x="235" y="581"/>
                    <a:pt x="235" y="581"/>
                    <a:pt x="235" y="581"/>
                  </a:cubicBezTo>
                  <a:cubicBezTo>
                    <a:pt x="235" y="585"/>
                    <a:pt x="238" y="587"/>
                    <a:pt x="242" y="586"/>
                  </a:cubicBezTo>
                  <a:cubicBezTo>
                    <a:pt x="493" y="553"/>
                    <a:pt x="493" y="553"/>
                    <a:pt x="493" y="553"/>
                  </a:cubicBezTo>
                  <a:cubicBezTo>
                    <a:pt x="496" y="552"/>
                    <a:pt x="498" y="550"/>
                    <a:pt x="498" y="546"/>
                  </a:cubicBezTo>
                  <a:cubicBezTo>
                    <a:pt x="497" y="540"/>
                    <a:pt x="497" y="540"/>
                    <a:pt x="497" y="540"/>
                  </a:cubicBezTo>
                  <a:cubicBezTo>
                    <a:pt x="468" y="319"/>
                    <a:pt x="468" y="319"/>
                    <a:pt x="468" y="319"/>
                  </a:cubicBezTo>
                  <a:cubicBezTo>
                    <a:pt x="482" y="310"/>
                    <a:pt x="505" y="293"/>
                    <a:pt x="528" y="262"/>
                  </a:cubicBezTo>
                  <a:cubicBezTo>
                    <a:pt x="559" y="218"/>
                    <a:pt x="595" y="137"/>
                    <a:pt x="589" y="0"/>
                  </a:cubicBezTo>
                  <a:lnTo>
                    <a:pt x="562" y="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7" name="Freeform 104">
              <a:extLst>
                <a:ext uri="{FF2B5EF4-FFF2-40B4-BE49-F238E27FC236}">
                  <a16:creationId xmlns:a16="http://schemas.microsoft.com/office/drawing/2014/main" id="{70AFEA2D-EDA1-4414-81E8-A64EE3A5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278" y="5701674"/>
              <a:ext cx="89623" cy="255379"/>
            </a:xfrm>
            <a:custGeom>
              <a:avLst/>
              <a:gdLst>
                <a:gd name="T0" fmla="*/ 15 w 93"/>
                <a:gd name="T1" fmla="*/ 242 h 265"/>
                <a:gd name="T2" fmla="*/ 57 w 93"/>
                <a:gd name="T3" fmla="*/ 265 h 265"/>
                <a:gd name="T4" fmla="*/ 93 w 93"/>
                <a:gd name="T5" fmla="*/ 232 h 265"/>
                <a:gd name="T6" fmla="*/ 45 w 93"/>
                <a:gd name="T7" fmla="*/ 0 h 265"/>
                <a:gd name="T8" fmla="*/ 0 w 93"/>
                <a:gd name="T9" fmla="*/ 5 h 265"/>
                <a:gd name="T10" fmla="*/ 15 w 93"/>
                <a:gd name="T11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65">
                  <a:moveTo>
                    <a:pt x="15" y="242"/>
                  </a:moveTo>
                  <a:lnTo>
                    <a:pt x="57" y="265"/>
                  </a:lnTo>
                  <a:lnTo>
                    <a:pt x="93" y="232"/>
                  </a:lnTo>
                  <a:lnTo>
                    <a:pt x="45" y="0"/>
                  </a:lnTo>
                  <a:lnTo>
                    <a:pt x="0" y="5"/>
                  </a:lnTo>
                  <a:lnTo>
                    <a:pt x="15" y="24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8" name="Freeform 105">
              <a:extLst>
                <a:ext uri="{FF2B5EF4-FFF2-40B4-BE49-F238E27FC236}">
                  <a16:creationId xmlns:a16="http://schemas.microsoft.com/office/drawing/2014/main" id="{067F9862-C327-4C92-9B03-96EEC016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841" y="5087802"/>
              <a:ext cx="646638" cy="670730"/>
            </a:xfrm>
            <a:custGeom>
              <a:avLst/>
              <a:gdLst>
                <a:gd name="T0" fmla="*/ 30 w 283"/>
                <a:gd name="T1" fmla="*/ 272 h 294"/>
                <a:gd name="T2" fmla="*/ 60 w 283"/>
                <a:gd name="T3" fmla="*/ 292 h 294"/>
                <a:gd name="T4" fmla="*/ 258 w 283"/>
                <a:gd name="T5" fmla="*/ 266 h 294"/>
                <a:gd name="T6" fmla="*/ 282 w 283"/>
                <a:gd name="T7" fmla="*/ 239 h 294"/>
                <a:gd name="T8" fmla="*/ 253 w 283"/>
                <a:gd name="T9" fmla="*/ 21 h 294"/>
                <a:gd name="T10" fmla="*/ 223 w 283"/>
                <a:gd name="T11" fmla="*/ 2 h 294"/>
                <a:gd name="T12" fmla="*/ 26 w 283"/>
                <a:gd name="T13" fmla="*/ 28 h 294"/>
                <a:gd name="T14" fmla="*/ 2 w 283"/>
                <a:gd name="T15" fmla="*/ 55 h 294"/>
                <a:gd name="T16" fmla="*/ 30 w 283"/>
                <a:gd name="T17" fmla="*/ 27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94">
                  <a:moveTo>
                    <a:pt x="30" y="272"/>
                  </a:moveTo>
                  <a:cubicBezTo>
                    <a:pt x="32" y="285"/>
                    <a:pt x="46" y="294"/>
                    <a:pt x="60" y="292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73" y="264"/>
                    <a:pt x="283" y="252"/>
                    <a:pt x="282" y="239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51" y="9"/>
                    <a:pt x="238" y="0"/>
                    <a:pt x="223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11" y="30"/>
                    <a:pt x="0" y="42"/>
                    <a:pt x="2" y="55"/>
                  </a:cubicBezTo>
                  <a:lnTo>
                    <a:pt x="30" y="272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49" name="Freeform 106">
              <a:extLst>
                <a:ext uri="{FF2B5EF4-FFF2-40B4-BE49-F238E27FC236}">
                  <a16:creationId xmlns:a16="http://schemas.microsoft.com/office/drawing/2014/main" id="{8535D6B8-6E72-41A6-8B22-FEA7B075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195" y="5407748"/>
              <a:ext cx="63604" cy="63604"/>
            </a:xfrm>
            <a:custGeom>
              <a:avLst/>
              <a:gdLst>
                <a:gd name="T0" fmla="*/ 1 w 28"/>
                <a:gd name="T1" fmla="*/ 16 h 28"/>
                <a:gd name="T2" fmla="*/ 16 w 28"/>
                <a:gd name="T3" fmla="*/ 27 h 28"/>
                <a:gd name="T4" fmla="*/ 27 w 28"/>
                <a:gd name="T5" fmla="*/ 12 h 28"/>
                <a:gd name="T6" fmla="*/ 13 w 28"/>
                <a:gd name="T7" fmla="*/ 1 h 28"/>
                <a:gd name="T8" fmla="*/ 1 w 28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" y="16"/>
                  </a:moveTo>
                  <a:cubicBezTo>
                    <a:pt x="2" y="23"/>
                    <a:pt x="9" y="28"/>
                    <a:pt x="16" y="27"/>
                  </a:cubicBezTo>
                  <a:cubicBezTo>
                    <a:pt x="23" y="26"/>
                    <a:pt x="28" y="19"/>
                    <a:pt x="27" y="12"/>
                  </a:cubicBezTo>
                  <a:cubicBezTo>
                    <a:pt x="26" y="5"/>
                    <a:pt x="20" y="0"/>
                    <a:pt x="13" y="1"/>
                  </a:cubicBezTo>
                  <a:cubicBezTo>
                    <a:pt x="5" y="2"/>
                    <a:pt x="0" y="9"/>
                    <a:pt x="1" y="16"/>
                  </a:cubicBezTo>
                  <a:close/>
                </a:path>
              </a:pathLst>
            </a:custGeom>
            <a:solidFill>
              <a:srgbClr val="0F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0" name="Freeform 107">
              <a:extLst>
                <a:ext uri="{FF2B5EF4-FFF2-40B4-BE49-F238E27FC236}">
                  <a16:creationId xmlns:a16="http://schemas.microsoft.com/office/drawing/2014/main" id="{392C5CB5-33F7-4FDC-8E7F-43215648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888" y="5421240"/>
              <a:ext cx="15419" cy="18310"/>
            </a:xfrm>
            <a:custGeom>
              <a:avLst/>
              <a:gdLst>
                <a:gd name="T0" fmla="*/ 0 w 7"/>
                <a:gd name="T1" fmla="*/ 4 h 8"/>
                <a:gd name="T2" fmla="*/ 4 w 7"/>
                <a:gd name="T3" fmla="*/ 7 h 8"/>
                <a:gd name="T4" fmla="*/ 7 w 7"/>
                <a:gd name="T5" fmla="*/ 4 h 8"/>
                <a:gd name="T6" fmla="*/ 3 w 7"/>
                <a:gd name="T7" fmla="*/ 1 h 8"/>
                <a:gd name="T8" fmla="*/ 0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cubicBezTo>
                    <a:pt x="1" y="6"/>
                    <a:pt x="2" y="8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2"/>
                    <a:pt x="5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1" name="Freeform 108">
              <a:extLst>
                <a:ext uri="{FF2B5EF4-FFF2-40B4-BE49-F238E27FC236}">
                  <a16:creationId xmlns:a16="http://schemas.microsoft.com/office/drawing/2014/main" id="{CB38A45A-96C5-4EC0-B94F-77F5DD81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266" y="5453042"/>
              <a:ext cx="61676" cy="63604"/>
            </a:xfrm>
            <a:custGeom>
              <a:avLst/>
              <a:gdLst>
                <a:gd name="T0" fmla="*/ 1 w 27"/>
                <a:gd name="T1" fmla="*/ 16 h 28"/>
                <a:gd name="T2" fmla="*/ 15 w 27"/>
                <a:gd name="T3" fmla="*/ 27 h 28"/>
                <a:gd name="T4" fmla="*/ 26 w 27"/>
                <a:gd name="T5" fmla="*/ 12 h 28"/>
                <a:gd name="T6" fmla="*/ 12 w 27"/>
                <a:gd name="T7" fmla="*/ 1 h 28"/>
                <a:gd name="T8" fmla="*/ 1 w 27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" y="16"/>
                  </a:moveTo>
                  <a:cubicBezTo>
                    <a:pt x="2" y="23"/>
                    <a:pt x="8" y="28"/>
                    <a:pt x="15" y="27"/>
                  </a:cubicBezTo>
                  <a:cubicBezTo>
                    <a:pt x="22" y="26"/>
                    <a:pt x="27" y="19"/>
                    <a:pt x="26" y="12"/>
                  </a:cubicBezTo>
                  <a:cubicBezTo>
                    <a:pt x="25" y="5"/>
                    <a:pt x="19" y="0"/>
                    <a:pt x="12" y="1"/>
                  </a:cubicBezTo>
                  <a:cubicBezTo>
                    <a:pt x="5" y="2"/>
                    <a:pt x="0" y="9"/>
                    <a:pt x="1" y="16"/>
                  </a:cubicBezTo>
                  <a:close/>
                </a:path>
              </a:pathLst>
            </a:custGeom>
            <a:solidFill>
              <a:srgbClr val="0F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2" name="Freeform 109">
              <a:extLst>
                <a:ext uri="{FF2B5EF4-FFF2-40B4-BE49-F238E27FC236}">
                  <a16:creationId xmlns:a16="http://schemas.microsoft.com/office/drawing/2014/main" id="{2539FC4C-5673-41EE-8101-CA32DB06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602" y="5562902"/>
              <a:ext cx="146481" cy="88660"/>
            </a:xfrm>
            <a:custGeom>
              <a:avLst/>
              <a:gdLst>
                <a:gd name="T0" fmla="*/ 1 w 64"/>
                <a:gd name="T1" fmla="*/ 9 h 39"/>
                <a:gd name="T2" fmla="*/ 4 w 64"/>
                <a:gd name="T3" fmla="*/ 7 h 39"/>
                <a:gd name="T4" fmla="*/ 59 w 64"/>
                <a:gd name="T5" fmla="*/ 0 h 39"/>
                <a:gd name="T6" fmla="*/ 63 w 64"/>
                <a:gd name="T7" fmla="*/ 1 h 39"/>
                <a:gd name="T8" fmla="*/ 64 w 64"/>
                <a:gd name="T9" fmla="*/ 6 h 39"/>
                <a:gd name="T10" fmla="*/ 34 w 64"/>
                <a:gd name="T11" fmla="*/ 37 h 39"/>
                <a:gd name="T12" fmla="*/ 1 w 64"/>
                <a:gd name="T13" fmla="*/ 14 h 39"/>
                <a:gd name="T14" fmla="*/ 1 w 64"/>
                <a:gd name="T15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9">
                  <a:moveTo>
                    <a:pt x="1" y="9"/>
                  </a:moveTo>
                  <a:cubicBezTo>
                    <a:pt x="1" y="8"/>
                    <a:pt x="3" y="7"/>
                    <a:pt x="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2" y="0"/>
                    <a:pt x="63" y="1"/>
                  </a:cubicBezTo>
                  <a:cubicBezTo>
                    <a:pt x="64" y="3"/>
                    <a:pt x="64" y="4"/>
                    <a:pt x="64" y="6"/>
                  </a:cubicBezTo>
                  <a:cubicBezTo>
                    <a:pt x="63" y="7"/>
                    <a:pt x="54" y="34"/>
                    <a:pt x="34" y="37"/>
                  </a:cubicBezTo>
                  <a:cubicBezTo>
                    <a:pt x="15" y="39"/>
                    <a:pt x="1" y="15"/>
                    <a:pt x="1" y="14"/>
                  </a:cubicBezTo>
                  <a:cubicBezTo>
                    <a:pt x="0" y="12"/>
                    <a:pt x="0" y="11"/>
                    <a:pt x="1" y="9"/>
                  </a:cubicBezTo>
                  <a:close/>
                </a:path>
              </a:pathLst>
            </a:custGeom>
            <a:solidFill>
              <a:srgbClr val="FF7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3" name="Freeform 110">
              <a:extLst>
                <a:ext uri="{FF2B5EF4-FFF2-40B4-BE49-F238E27FC236}">
                  <a16:creationId xmlns:a16="http://schemas.microsoft.com/office/drawing/2014/main" id="{3CB54DE4-C7FD-42EC-B2AE-B402A7A6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886" y="5092620"/>
              <a:ext cx="246705" cy="125280"/>
            </a:xfrm>
            <a:custGeom>
              <a:avLst/>
              <a:gdLst>
                <a:gd name="T0" fmla="*/ 0 w 256"/>
                <a:gd name="T1" fmla="*/ 33 h 130"/>
                <a:gd name="T2" fmla="*/ 256 w 256"/>
                <a:gd name="T3" fmla="*/ 0 h 130"/>
                <a:gd name="T4" fmla="*/ 142 w 256"/>
                <a:gd name="T5" fmla="*/ 130 h 130"/>
                <a:gd name="T6" fmla="*/ 0 w 256"/>
                <a:gd name="T7" fmla="*/ 3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130">
                  <a:moveTo>
                    <a:pt x="0" y="33"/>
                  </a:moveTo>
                  <a:lnTo>
                    <a:pt x="256" y="0"/>
                  </a:lnTo>
                  <a:lnTo>
                    <a:pt x="142" y="1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04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4" name="Freeform 111">
              <a:extLst>
                <a:ext uri="{FF2B5EF4-FFF2-40B4-BE49-F238E27FC236}">
                  <a16:creationId xmlns:a16="http://schemas.microsoft.com/office/drawing/2014/main" id="{620A46E4-2895-4364-AE7C-7A9E1618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068" y="5469424"/>
              <a:ext cx="16383" cy="15419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7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5" name="Freeform 112">
              <a:extLst>
                <a:ext uri="{FF2B5EF4-FFF2-40B4-BE49-F238E27FC236}">
                  <a16:creationId xmlns:a16="http://schemas.microsoft.com/office/drawing/2014/main" id="{EE66FE64-5329-499D-B542-4F0107E1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547" y="4707322"/>
              <a:ext cx="57822" cy="1594912"/>
            </a:xfrm>
            <a:custGeom>
              <a:avLst/>
              <a:gdLst>
                <a:gd name="T0" fmla="*/ 9 w 25"/>
                <a:gd name="T1" fmla="*/ 699 h 699"/>
                <a:gd name="T2" fmla="*/ 16 w 25"/>
                <a:gd name="T3" fmla="*/ 462 h 699"/>
                <a:gd name="T4" fmla="*/ 4 w 25"/>
                <a:gd name="T5" fmla="*/ 149 h 699"/>
                <a:gd name="T6" fmla="*/ 0 w 25"/>
                <a:gd name="T7" fmla="*/ 93 h 699"/>
                <a:gd name="T8" fmla="*/ 10 w 25"/>
                <a:gd name="T9" fmla="*/ 0 h 699"/>
                <a:gd name="T10" fmla="*/ 15 w 25"/>
                <a:gd name="T11" fmla="*/ 0 h 699"/>
                <a:gd name="T12" fmla="*/ 5 w 25"/>
                <a:gd name="T13" fmla="*/ 93 h 699"/>
                <a:gd name="T14" fmla="*/ 9 w 25"/>
                <a:gd name="T15" fmla="*/ 149 h 699"/>
                <a:gd name="T16" fmla="*/ 21 w 25"/>
                <a:gd name="T17" fmla="*/ 462 h 699"/>
                <a:gd name="T18" fmla="*/ 14 w 25"/>
                <a:gd name="T19" fmla="*/ 699 h 699"/>
                <a:gd name="T20" fmla="*/ 9 w 25"/>
                <a:gd name="T21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99">
                  <a:moveTo>
                    <a:pt x="9" y="699"/>
                  </a:moveTo>
                  <a:cubicBezTo>
                    <a:pt x="7" y="646"/>
                    <a:pt x="10" y="522"/>
                    <a:pt x="16" y="462"/>
                  </a:cubicBezTo>
                  <a:cubicBezTo>
                    <a:pt x="20" y="415"/>
                    <a:pt x="9" y="242"/>
                    <a:pt x="4" y="149"/>
                  </a:cubicBezTo>
                  <a:cubicBezTo>
                    <a:pt x="2" y="121"/>
                    <a:pt x="0" y="100"/>
                    <a:pt x="0" y="93"/>
                  </a:cubicBezTo>
                  <a:cubicBezTo>
                    <a:pt x="0" y="67"/>
                    <a:pt x="10" y="2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5" y="67"/>
                    <a:pt x="5" y="93"/>
                  </a:cubicBezTo>
                  <a:cubicBezTo>
                    <a:pt x="6" y="100"/>
                    <a:pt x="7" y="120"/>
                    <a:pt x="9" y="149"/>
                  </a:cubicBezTo>
                  <a:cubicBezTo>
                    <a:pt x="15" y="242"/>
                    <a:pt x="25" y="415"/>
                    <a:pt x="21" y="462"/>
                  </a:cubicBezTo>
                  <a:cubicBezTo>
                    <a:pt x="15" y="522"/>
                    <a:pt x="12" y="646"/>
                    <a:pt x="14" y="699"/>
                  </a:cubicBezTo>
                  <a:lnTo>
                    <a:pt x="9" y="699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6" name="Freeform 113">
              <a:extLst>
                <a:ext uri="{FF2B5EF4-FFF2-40B4-BE49-F238E27FC236}">
                  <a16:creationId xmlns:a16="http://schemas.microsoft.com/office/drawing/2014/main" id="{5A3AC997-5FDA-41EB-A47F-C1294FEAF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152" y="3998044"/>
              <a:ext cx="608090" cy="607126"/>
            </a:xfrm>
            <a:custGeom>
              <a:avLst/>
              <a:gdLst>
                <a:gd name="T0" fmla="*/ 8 w 266"/>
                <a:gd name="T1" fmla="*/ 119 h 266"/>
                <a:gd name="T2" fmla="*/ 147 w 266"/>
                <a:gd name="T3" fmla="*/ 8 h 266"/>
                <a:gd name="T4" fmla="*/ 258 w 266"/>
                <a:gd name="T5" fmla="*/ 147 h 266"/>
                <a:gd name="T6" fmla="*/ 119 w 266"/>
                <a:gd name="T7" fmla="*/ 258 h 266"/>
                <a:gd name="T8" fmla="*/ 8 w 266"/>
                <a:gd name="T9" fmla="*/ 11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6">
                  <a:moveTo>
                    <a:pt x="8" y="119"/>
                  </a:moveTo>
                  <a:cubicBezTo>
                    <a:pt x="16" y="50"/>
                    <a:pt x="78" y="0"/>
                    <a:pt x="147" y="8"/>
                  </a:cubicBezTo>
                  <a:cubicBezTo>
                    <a:pt x="216" y="16"/>
                    <a:pt x="266" y="78"/>
                    <a:pt x="258" y="147"/>
                  </a:cubicBezTo>
                  <a:cubicBezTo>
                    <a:pt x="250" y="216"/>
                    <a:pt x="188" y="266"/>
                    <a:pt x="119" y="258"/>
                  </a:cubicBezTo>
                  <a:cubicBezTo>
                    <a:pt x="50" y="251"/>
                    <a:pt x="0" y="188"/>
                    <a:pt x="8" y="119"/>
                  </a:cubicBezTo>
                  <a:close/>
                </a:path>
              </a:pathLst>
            </a:custGeom>
            <a:solidFill>
              <a:srgbClr val="00BBD6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7" name="Freeform 114">
              <a:extLst>
                <a:ext uri="{FF2B5EF4-FFF2-40B4-BE49-F238E27FC236}">
                  <a16:creationId xmlns:a16="http://schemas.microsoft.com/office/drawing/2014/main" id="{CACCD1F1-DF6A-47E9-A0B7-67FF452FD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208" y="4021173"/>
              <a:ext cx="557014" cy="556051"/>
            </a:xfrm>
            <a:custGeom>
              <a:avLst/>
              <a:gdLst>
                <a:gd name="T0" fmla="*/ 8 w 244"/>
                <a:gd name="T1" fmla="*/ 109 h 244"/>
                <a:gd name="T2" fmla="*/ 135 w 244"/>
                <a:gd name="T3" fmla="*/ 7 h 244"/>
                <a:gd name="T4" fmla="*/ 237 w 244"/>
                <a:gd name="T5" fmla="*/ 135 h 244"/>
                <a:gd name="T6" fmla="*/ 109 w 244"/>
                <a:gd name="T7" fmla="*/ 237 h 244"/>
                <a:gd name="T8" fmla="*/ 8 w 244"/>
                <a:gd name="T9" fmla="*/ 10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4">
                  <a:moveTo>
                    <a:pt x="8" y="109"/>
                  </a:moveTo>
                  <a:cubicBezTo>
                    <a:pt x="15" y="46"/>
                    <a:pt x="72" y="0"/>
                    <a:pt x="135" y="7"/>
                  </a:cubicBezTo>
                  <a:cubicBezTo>
                    <a:pt x="199" y="14"/>
                    <a:pt x="244" y="71"/>
                    <a:pt x="237" y="135"/>
                  </a:cubicBezTo>
                  <a:cubicBezTo>
                    <a:pt x="230" y="198"/>
                    <a:pt x="173" y="244"/>
                    <a:pt x="109" y="237"/>
                  </a:cubicBezTo>
                  <a:cubicBezTo>
                    <a:pt x="46" y="229"/>
                    <a:pt x="0" y="172"/>
                    <a:pt x="8" y="109"/>
                  </a:cubicBezTo>
                  <a:close/>
                </a:path>
              </a:pathLst>
            </a:custGeom>
            <a:solidFill>
              <a:srgbClr val="00B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8" name="Freeform 115">
              <a:extLst>
                <a:ext uri="{FF2B5EF4-FFF2-40B4-BE49-F238E27FC236}">
                  <a16:creationId xmlns:a16="http://schemas.microsoft.com/office/drawing/2014/main" id="{6C5FEF04-FF1C-48D1-91B0-7E89858E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594" y="4223548"/>
              <a:ext cx="465464" cy="335365"/>
            </a:xfrm>
            <a:custGeom>
              <a:avLst/>
              <a:gdLst>
                <a:gd name="T0" fmla="*/ 198 w 204"/>
                <a:gd name="T1" fmla="*/ 0 h 147"/>
                <a:gd name="T2" fmla="*/ 197 w 204"/>
                <a:gd name="T3" fmla="*/ 19 h 147"/>
                <a:gd name="T4" fmla="*/ 64 w 204"/>
                <a:gd name="T5" fmla="*/ 114 h 147"/>
                <a:gd name="T6" fmla="*/ 0 w 204"/>
                <a:gd name="T7" fmla="*/ 89 h 147"/>
                <a:gd name="T8" fmla="*/ 81 w 204"/>
                <a:gd name="T9" fmla="*/ 141 h 147"/>
                <a:gd name="T10" fmla="*/ 202 w 204"/>
                <a:gd name="T11" fmla="*/ 44 h 147"/>
                <a:gd name="T12" fmla="*/ 198 w 204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47">
                  <a:moveTo>
                    <a:pt x="198" y="0"/>
                  </a:moveTo>
                  <a:cubicBezTo>
                    <a:pt x="198" y="6"/>
                    <a:pt x="198" y="13"/>
                    <a:pt x="197" y="19"/>
                  </a:cubicBezTo>
                  <a:cubicBezTo>
                    <a:pt x="191" y="79"/>
                    <a:pt x="131" y="121"/>
                    <a:pt x="64" y="114"/>
                  </a:cubicBezTo>
                  <a:cubicBezTo>
                    <a:pt x="40" y="111"/>
                    <a:pt x="18" y="102"/>
                    <a:pt x="0" y="89"/>
                  </a:cubicBezTo>
                  <a:cubicBezTo>
                    <a:pt x="17" y="117"/>
                    <a:pt x="46" y="137"/>
                    <a:pt x="81" y="141"/>
                  </a:cubicBezTo>
                  <a:cubicBezTo>
                    <a:pt x="141" y="147"/>
                    <a:pt x="195" y="104"/>
                    <a:pt x="202" y="44"/>
                  </a:cubicBezTo>
                  <a:cubicBezTo>
                    <a:pt x="204" y="29"/>
                    <a:pt x="202" y="14"/>
                    <a:pt x="198" y="0"/>
                  </a:cubicBezTo>
                  <a:close/>
                </a:path>
              </a:pathLst>
            </a:custGeom>
            <a:solidFill>
              <a:srgbClr val="00BBD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59" name="Freeform 116">
              <a:extLst>
                <a:ext uri="{FF2B5EF4-FFF2-40B4-BE49-F238E27FC236}">
                  <a16:creationId xmlns:a16="http://schemas.microsoft.com/office/drawing/2014/main" id="{E1B0E34D-5CE3-4DD4-ABD9-C8E7844C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237" y="4214875"/>
              <a:ext cx="151300" cy="447153"/>
            </a:xfrm>
            <a:custGeom>
              <a:avLst/>
              <a:gdLst>
                <a:gd name="T0" fmla="*/ 52 w 66"/>
                <a:gd name="T1" fmla="*/ 4 h 196"/>
                <a:gd name="T2" fmla="*/ 54 w 66"/>
                <a:gd name="T3" fmla="*/ 5 h 196"/>
                <a:gd name="T4" fmla="*/ 65 w 66"/>
                <a:gd name="T5" fmla="*/ 18 h 196"/>
                <a:gd name="T6" fmla="*/ 66 w 66"/>
                <a:gd name="T7" fmla="*/ 20 h 196"/>
                <a:gd name="T8" fmla="*/ 46 w 66"/>
                <a:gd name="T9" fmla="*/ 194 h 196"/>
                <a:gd name="T10" fmla="*/ 43 w 66"/>
                <a:gd name="T11" fmla="*/ 196 h 196"/>
                <a:gd name="T12" fmla="*/ 41 w 66"/>
                <a:gd name="T13" fmla="*/ 193 h 196"/>
                <a:gd name="T14" fmla="*/ 60 w 66"/>
                <a:gd name="T15" fmla="*/ 21 h 196"/>
                <a:gd name="T16" fmla="*/ 54 w 66"/>
                <a:gd name="T17" fmla="*/ 13 h 196"/>
                <a:gd name="T18" fmla="*/ 53 w 66"/>
                <a:gd name="T19" fmla="*/ 19 h 196"/>
                <a:gd name="T20" fmla="*/ 51 w 66"/>
                <a:gd name="T21" fmla="*/ 22 h 196"/>
                <a:gd name="T22" fmla="*/ 49 w 66"/>
                <a:gd name="T23" fmla="*/ 21 h 196"/>
                <a:gd name="T24" fmla="*/ 40 w 66"/>
                <a:gd name="T25" fmla="*/ 11 h 196"/>
                <a:gd name="T26" fmla="*/ 39 w 66"/>
                <a:gd name="T27" fmla="*/ 18 h 196"/>
                <a:gd name="T28" fmla="*/ 37 w 66"/>
                <a:gd name="T29" fmla="*/ 20 h 196"/>
                <a:gd name="T30" fmla="*/ 35 w 66"/>
                <a:gd name="T31" fmla="*/ 19 h 196"/>
                <a:gd name="T32" fmla="*/ 26 w 66"/>
                <a:gd name="T33" fmla="*/ 9 h 196"/>
                <a:gd name="T34" fmla="*/ 6 w 66"/>
                <a:gd name="T35" fmla="*/ 189 h 196"/>
                <a:gd name="T36" fmla="*/ 3 w 66"/>
                <a:gd name="T37" fmla="*/ 191 h 196"/>
                <a:gd name="T38" fmla="*/ 0 w 66"/>
                <a:gd name="T39" fmla="*/ 188 h 196"/>
                <a:gd name="T40" fmla="*/ 21 w 66"/>
                <a:gd name="T41" fmla="*/ 3 h 196"/>
                <a:gd name="T42" fmla="*/ 23 w 66"/>
                <a:gd name="T43" fmla="*/ 1 h 196"/>
                <a:gd name="T44" fmla="*/ 26 w 66"/>
                <a:gd name="T45" fmla="*/ 1 h 196"/>
                <a:gd name="T46" fmla="*/ 35 w 66"/>
                <a:gd name="T47" fmla="*/ 11 h 196"/>
                <a:gd name="T48" fmla="*/ 35 w 66"/>
                <a:gd name="T49" fmla="*/ 4 h 196"/>
                <a:gd name="T50" fmla="*/ 37 w 66"/>
                <a:gd name="T51" fmla="*/ 2 h 196"/>
                <a:gd name="T52" fmla="*/ 40 w 66"/>
                <a:gd name="T53" fmla="*/ 3 h 196"/>
                <a:gd name="T54" fmla="*/ 49 w 66"/>
                <a:gd name="T55" fmla="*/ 13 h 196"/>
                <a:gd name="T56" fmla="*/ 49 w 66"/>
                <a:gd name="T57" fmla="*/ 6 h 196"/>
                <a:gd name="T58" fmla="*/ 51 w 66"/>
                <a:gd name="T59" fmla="*/ 4 h 196"/>
                <a:gd name="T60" fmla="*/ 52 w 66"/>
                <a:gd name="T61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196">
                  <a:moveTo>
                    <a:pt x="52" y="4"/>
                  </a:moveTo>
                  <a:cubicBezTo>
                    <a:pt x="53" y="4"/>
                    <a:pt x="54" y="4"/>
                    <a:pt x="54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9"/>
                    <a:pt x="66" y="19"/>
                    <a:pt x="66" y="20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195"/>
                    <a:pt x="45" y="196"/>
                    <a:pt x="43" y="196"/>
                  </a:cubicBezTo>
                  <a:cubicBezTo>
                    <a:pt x="42" y="196"/>
                    <a:pt x="41" y="195"/>
                    <a:pt x="41" y="19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2" y="21"/>
                    <a:pt x="51" y="22"/>
                  </a:cubicBezTo>
                  <a:cubicBezTo>
                    <a:pt x="50" y="22"/>
                    <a:pt x="49" y="22"/>
                    <a:pt x="49" y="2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6" y="20"/>
                    <a:pt x="35" y="20"/>
                    <a:pt x="35" y="1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0"/>
                    <a:pt x="4" y="191"/>
                    <a:pt x="3" y="191"/>
                  </a:cubicBezTo>
                  <a:cubicBezTo>
                    <a:pt x="1" y="191"/>
                    <a:pt x="0" y="190"/>
                    <a:pt x="0" y="18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3"/>
                    <a:pt x="36" y="3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lose/>
                </a:path>
              </a:pathLst>
            </a:custGeom>
            <a:solidFill>
              <a:srgbClr val="00BBD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0" name="Freeform 117">
              <a:extLst>
                <a:ext uri="{FF2B5EF4-FFF2-40B4-BE49-F238E27FC236}">
                  <a16:creationId xmlns:a16="http://schemas.microsoft.com/office/drawing/2014/main" id="{4A03914E-9158-46A2-BBA8-C9940058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197" y="4680338"/>
              <a:ext cx="200448" cy="54930"/>
            </a:xfrm>
            <a:custGeom>
              <a:avLst/>
              <a:gdLst>
                <a:gd name="T0" fmla="*/ 0 w 88"/>
                <a:gd name="T1" fmla="*/ 2 h 24"/>
                <a:gd name="T2" fmla="*/ 10 w 88"/>
                <a:gd name="T3" fmla="*/ 2 h 24"/>
                <a:gd name="T4" fmla="*/ 78 w 88"/>
                <a:gd name="T5" fmla="*/ 9 h 24"/>
                <a:gd name="T6" fmla="*/ 88 w 88"/>
                <a:gd name="T7" fmla="*/ 12 h 24"/>
                <a:gd name="T8" fmla="*/ 70 w 88"/>
                <a:gd name="T9" fmla="*/ 21 h 24"/>
                <a:gd name="T10" fmla="*/ 59 w 88"/>
                <a:gd name="T11" fmla="*/ 23 h 24"/>
                <a:gd name="T12" fmla="*/ 25 w 88"/>
                <a:gd name="T13" fmla="*/ 20 h 24"/>
                <a:gd name="T14" fmla="*/ 15 w 88"/>
                <a:gd name="T15" fmla="*/ 15 h 24"/>
                <a:gd name="T16" fmla="*/ 0 w 88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4">
                  <a:moveTo>
                    <a:pt x="0" y="2"/>
                  </a:moveTo>
                  <a:cubicBezTo>
                    <a:pt x="0" y="0"/>
                    <a:pt x="4" y="1"/>
                    <a:pt x="10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3" y="10"/>
                    <a:pt x="88" y="10"/>
                    <a:pt x="88" y="1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6" y="23"/>
                    <a:pt x="65" y="24"/>
                    <a:pt x="59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19"/>
                    <a:pt x="18" y="17"/>
                    <a:pt x="15" y="1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1" name="Freeform 118">
              <a:extLst>
                <a:ext uri="{FF2B5EF4-FFF2-40B4-BE49-F238E27FC236}">
                  <a16:creationId xmlns:a16="http://schemas.microsoft.com/office/drawing/2014/main" id="{9E4A02F7-EEBE-4C0E-A9AC-A6B4E3FB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887" y="4548313"/>
              <a:ext cx="265016" cy="50112"/>
            </a:xfrm>
            <a:custGeom>
              <a:avLst/>
              <a:gdLst>
                <a:gd name="T0" fmla="*/ 115 w 116"/>
                <a:gd name="T1" fmla="*/ 22 h 22"/>
                <a:gd name="T2" fmla="*/ 116 w 116"/>
                <a:gd name="T3" fmla="*/ 16 h 22"/>
                <a:gd name="T4" fmla="*/ 114 w 116"/>
                <a:gd name="T5" fmla="*/ 12 h 22"/>
                <a:gd name="T6" fmla="*/ 4 w 116"/>
                <a:gd name="T7" fmla="*/ 0 h 22"/>
                <a:gd name="T8" fmla="*/ 1 w 116"/>
                <a:gd name="T9" fmla="*/ 3 h 22"/>
                <a:gd name="T10" fmla="*/ 0 w 116"/>
                <a:gd name="T11" fmla="*/ 9 h 22"/>
                <a:gd name="T12" fmla="*/ 115 w 11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2">
                  <a:moveTo>
                    <a:pt x="115" y="22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14"/>
                    <a:pt x="115" y="12"/>
                    <a:pt x="114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15" y="2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2" name="Freeform 119">
              <a:extLst>
                <a:ext uri="{FF2B5EF4-FFF2-40B4-BE49-F238E27FC236}">
                  <a16:creationId xmlns:a16="http://schemas.microsoft.com/office/drawing/2014/main" id="{D88EC672-3CC4-4A9E-833E-B0F97171B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960" y="4568550"/>
              <a:ext cx="264052" cy="52039"/>
            </a:xfrm>
            <a:custGeom>
              <a:avLst/>
              <a:gdLst>
                <a:gd name="T0" fmla="*/ 116 w 116"/>
                <a:gd name="T1" fmla="*/ 13 h 23"/>
                <a:gd name="T2" fmla="*/ 116 w 116"/>
                <a:gd name="T3" fmla="*/ 19 h 23"/>
                <a:gd name="T4" fmla="*/ 113 w 116"/>
                <a:gd name="T5" fmla="*/ 23 h 23"/>
                <a:gd name="T6" fmla="*/ 3 w 116"/>
                <a:gd name="T7" fmla="*/ 10 h 23"/>
                <a:gd name="T8" fmla="*/ 1 w 116"/>
                <a:gd name="T9" fmla="*/ 7 h 23"/>
                <a:gd name="T10" fmla="*/ 1 w 116"/>
                <a:gd name="T11" fmla="*/ 0 h 23"/>
                <a:gd name="T12" fmla="*/ 116 w 116"/>
                <a:gd name="T1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3">
                  <a:moveTo>
                    <a:pt x="116" y="13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5" y="21"/>
                    <a:pt x="114" y="23"/>
                    <a:pt x="113" y="2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16" y="13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3" name="Freeform 120">
              <a:extLst>
                <a:ext uri="{FF2B5EF4-FFF2-40B4-BE49-F238E27FC236}">
                  <a16:creationId xmlns:a16="http://schemas.microsoft.com/office/drawing/2014/main" id="{303BEA54-EEED-40AA-88B3-F7A85490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069" y="4591679"/>
              <a:ext cx="265016" cy="52039"/>
            </a:xfrm>
            <a:custGeom>
              <a:avLst/>
              <a:gdLst>
                <a:gd name="T0" fmla="*/ 115 w 116"/>
                <a:gd name="T1" fmla="*/ 23 h 23"/>
                <a:gd name="T2" fmla="*/ 116 w 116"/>
                <a:gd name="T3" fmla="*/ 16 h 23"/>
                <a:gd name="T4" fmla="*/ 114 w 116"/>
                <a:gd name="T5" fmla="*/ 13 h 23"/>
                <a:gd name="T6" fmla="*/ 4 w 116"/>
                <a:gd name="T7" fmla="*/ 0 h 23"/>
                <a:gd name="T8" fmla="*/ 1 w 116"/>
                <a:gd name="T9" fmla="*/ 3 h 23"/>
                <a:gd name="T10" fmla="*/ 0 w 116"/>
                <a:gd name="T11" fmla="*/ 10 h 23"/>
                <a:gd name="T12" fmla="*/ 115 w 116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3">
                  <a:moveTo>
                    <a:pt x="115" y="23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14"/>
                    <a:pt x="115" y="13"/>
                    <a:pt x="114" y="1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15" y="23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4" name="Freeform 121">
              <a:extLst>
                <a:ext uri="{FF2B5EF4-FFF2-40B4-BE49-F238E27FC236}">
                  <a16:creationId xmlns:a16="http://schemas.microsoft.com/office/drawing/2014/main" id="{6B924434-DA2B-40BB-B3AC-DE0EB8F8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141" y="4613844"/>
              <a:ext cx="265016" cy="50112"/>
            </a:xfrm>
            <a:custGeom>
              <a:avLst/>
              <a:gdLst>
                <a:gd name="T0" fmla="*/ 116 w 116"/>
                <a:gd name="T1" fmla="*/ 13 h 22"/>
                <a:gd name="T2" fmla="*/ 115 w 116"/>
                <a:gd name="T3" fmla="*/ 19 h 22"/>
                <a:gd name="T4" fmla="*/ 112 w 116"/>
                <a:gd name="T5" fmla="*/ 22 h 22"/>
                <a:gd name="T6" fmla="*/ 3 w 116"/>
                <a:gd name="T7" fmla="*/ 10 h 22"/>
                <a:gd name="T8" fmla="*/ 0 w 116"/>
                <a:gd name="T9" fmla="*/ 6 h 22"/>
                <a:gd name="T10" fmla="*/ 1 w 116"/>
                <a:gd name="T11" fmla="*/ 0 h 22"/>
                <a:gd name="T12" fmla="*/ 116 w 116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2">
                  <a:moveTo>
                    <a:pt x="116" y="13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5" y="21"/>
                    <a:pt x="114" y="22"/>
                    <a:pt x="112" y="2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16" y="13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5" name="Freeform 122">
              <a:extLst>
                <a:ext uri="{FF2B5EF4-FFF2-40B4-BE49-F238E27FC236}">
                  <a16:creationId xmlns:a16="http://schemas.microsoft.com/office/drawing/2014/main" id="{C07CEC6E-AEFA-4B1F-B03A-0C73620B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250" y="4636972"/>
              <a:ext cx="265016" cy="50112"/>
            </a:xfrm>
            <a:custGeom>
              <a:avLst/>
              <a:gdLst>
                <a:gd name="T0" fmla="*/ 115 w 116"/>
                <a:gd name="T1" fmla="*/ 22 h 22"/>
                <a:gd name="T2" fmla="*/ 116 w 116"/>
                <a:gd name="T3" fmla="*/ 16 h 22"/>
                <a:gd name="T4" fmla="*/ 113 w 116"/>
                <a:gd name="T5" fmla="*/ 12 h 22"/>
                <a:gd name="T6" fmla="*/ 4 w 116"/>
                <a:gd name="T7" fmla="*/ 0 h 22"/>
                <a:gd name="T8" fmla="*/ 1 w 116"/>
                <a:gd name="T9" fmla="*/ 3 h 22"/>
                <a:gd name="T10" fmla="*/ 0 w 116"/>
                <a:gd name="T11" fmla="*/ 9 h 22"/>
                <a:gd name="T12" fmla="*/ 115 w 11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2">
                  <a:moveTo>
                    <a:pt x="115" y="22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14"/>
                    <a:pt x="115" y="12"/>
                    <a:pt x="113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15" y="2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6" name="Freeform 123">
              <a:extLst>
                <a:ext uri="{FF2B5EF4-FFF2-40B4-BE49-F238E27FC236}">
                  <a16:creationId xmlns:a16="http://schemas.microsoft.com/office/drawing/2014/main" id="{FFA5C590-6B5A-478B-8D93-DB3FCE00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323" y="4657210"/>
              <a:ext cx="265016" cy="53003"/>
            </a:xfrm>
            <a:custGeom>
              <a:avLst/>
              <a:gdLst>
                <a:gd name="T0" fmla="*/ 116 w 116"/>
                <a:gd name="T1" fmla="*/ 13 h 23"/>
                <a:gd name="T2" fmla="*/ 115 w 116"/>
                <a:gd name="T3" fmla="*/ 20 h 23"/>
                <a:gd name="T4" fmla="*/ 112 w 116"/>
                <a:gd name="T5" fmla="*/ 23 h 23"/>
                <a:gd name="T6" fmla="*/ 3 w 116"/>
                <a:gd name="T7" fmla="*/ 10 h 23"/>
                <a:gd name="T8" fmla="*/ 0 w 116"/>
                <a:gd name="T9" fmla="*/ 7 h 23"/>
                <a:gd name="T10" fmla="*/ 1 w 116"/>
                <a:gd name="T11" fmla="*/ 0 h 23"/>
                <a:gd name="T12" fmla="*/ 116 w 116"/>
                <a:gd name="T1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3">
                  <a:moveTo>
                    <a:pt x="116" y="13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5" y="22"/>
                    <a:pt x="114" y="23"/>
                    <a:pt x="112" y="2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16" y="13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7" name="Freeform 124">
              <a:extLst>
                <a:ext uri="{FF2B5EF4-FFF2-40B4-BE49-F238E27FC236}">
                  <a16:creationId xmlns:a16="http://schemas.microsoft.com/office/drawing/2014/main" id="{32763BFD-097F-49A3-8066-9D481F2F5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237" y="5293069"/>
              <a:ext cx="655311" cy="769027"/>
            </a:xfrm>
            <a:custGeom>
              <a:avLst/>
              <a:gdLst>
                <a:gd name="T0" fmla="*/ 163 w 287"/>
                <a:gd name="T1" fmla="*/ 2 h 337"/>
                <a:gd name="T2" fmla="*/ 8 w 287"/>
                <a:gd name="T3" fmla="*/ 70 h 337"/>
                <a:gd name="T4" fmla="*/ 3 w 287"/>
                <a:gd name="T5" fmla="*/ 85 h 337"/>
                <a:gd name="T6" fmla="*/ 109 w 287"/>
                <a:gd name="T7" fmla="*/ 328 h 337"/>
                <a:gd name="T8" fmla="*/ 123 w 287"/>
                <a:gd name="T9" fmla="*/ 335 h 337"/>
                <a:gd name="T10" fmla="*/ 278 w 287"/>
                <a:gd name="T11" fmla="*/ 267 h 337"/>
                <a:gd name="T12" fmla="*/ 285 w 287"/>
                <a:gd name="T13" fmla="*/ 251 h 337"/>
                <a:gd name="T14" fmla="*/ 245 w 287"/>
                <a:gd name="T15" fmla="*/ 161 h 337"/>
                <a:gd name="T16" fmla="*/ 268 w 287"/>
                <a:gd name="T17" fmla="*/ 151 h 337"/>
                <a:gd name="T18" fmla="*/ 269 w 287"/>
                <a:gd name="T19" fmla="*/ 151 h 337"/>
                <a:gd name="T20" fmla="*/ 268 w 287"/>
                <a:gd name="T21" fmla="*/ 151 h 337"/>
                <a:gd name="T22" fmla="*/ 271 w 287"/>
                <a:gd name="T23" fmla="*/ 148 h 337"/>
                <a:gd name="T24" fmla="*/ 271 w 287"/>
                <a:gd name="T25" fmla="*/ 148 h 337"/>
                <a:gd name="T26" fmla="*/ 271 w 287"/>
                <a:gd name="T27" fmla="*/ 148 h 337"/>
                <a:gd name="T28" fmla="*/ 271 w 287"/>
                <a:gd name="T29" fmla="*/ 144 h 337"/>
                <a:gd name="T30" fmla="*/ 272 w 287"/>
                <a:gd name="T31" fmla="*/ 144 h 337"/>
                <a:gd name="T32" fmla="*/ 271 w 287"/>
                <a:gd name="T33" fmla="*/ 142 h 337"/>
                <a:gd name="T34" fmla="*/ 249 w 287"/>
                <a:gd name="T35" fmla="*/ 91 h 337"/>
                <a:gd name="T36" fmla="*/ 249 w 287"/>
                <a:gd name="T37" fmla="*/ 91 h 337"/>
                <a:gd name="T38" fmla="*/ 249 w 287"/>
                <a:gd name="T39" fmla="*/ 91 h 337"/>
                <a:gd name="T40" fmla="*/ 245 w 287"/>
                <a:gd name="T41" fmla="*/ 88 h 337"/>
                <a:gd name="T42" fmla="*/ 245 w 287"/>
                <a:gd name="T43" fmla="*/ 88 h 337"/>
                <a:gd name="T44" fmla="*/ 245 w 287"/>
                <a:gd name="T45" fmla="*/ 88 h 337"/>
                <a:gd name="T46" fmla="*/ 242 w 287"/>
                <a:gd name="T47" fmla="*/ 88 h 337"/>
                <a:gd name="T48" fmla="*/ 242 w 287"/>
                <a:gd name="T49" fmla="*/ 88 h 337"/>
                <a:gd name="T50" fmla="*/ 241 w 287"/>
                <a:gd name="T51" fmla="*/ 89 h 337"/>
                <a:gd name="T52" fmla="*/ 218 w 287"/>
                <a:gd name="T53" fmla="*/ 99 h 337"/>
                <a:gd name="T54" fmla="*/ 178 w 287"/>
                <a:gd name="T55" fmla="*/ 8 h 337"/>
                <a:gd name="T56" fmla="*/ 163 w 287"/>
                <a:gd name="T57" fmla="*/ 2 h 337"/>
                <a:gd name="T58" fmla="*/ 241 w 287"/>
                <a:gd name="T59" fmla="*/ 152 h 337"/>
                <a:gd name="T60" fmla="*/ 223 w 287"/>
                <a:gd name="T61" fmla="*/ 111 h 337"/>
                <a:gd name="T62" fmla="*/ 242 w 287"/>
                <a:gd name="T63" fmla="*/ 102 h 337"/>
                <a:gd name="T64" fmla="*/ 260 w 287"/>
                <a:gd name="T65" fmla="*/ 143 h 337"/>
                <a:gd name="T66" fmla="*/ 241 w 287"/>
                <a:gd name="T67" fmla="*/ 15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" h="337">
                  <a:moveTo>
                    <a:pt x="163" y="2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2" y="73"/>
                    <a:pt x="0" y="79"/>
                    <a:pt x="3" y="85"/>
                  </a:cubicBezTo>
                  <a:cubicBezTo>
                    <a:pt x="109" y="328"/>
                    <a:pt x="109" y="328"/>
                    <a:pt x="109" y="328"/>
                  </a:cubicBezTo>
                  <a:cubicBezTo>
                    <a:pt x="111" y="334"/>
                    <a:pt x="118" y="337"/>
                    <a:pt x="123" y="335"/>
                  </a:cubicBezTo>
                  <a:cubicBezTo>
                    <a:pt x="278" y="267"/>
                    <a:pt x="278" y="267"/>
                    <a:pt x="278" y="267"/>
                  </a:cubicBezTo>
                  <a:cubicBezTo>
                    <a:pt x="284" y="265"/>
                    <a:pt x="287" y="257"/>
                    <a:pt x="285" y="251"/>
                  </a:cubicBezTo>
                  <a:cubicBezTo>
                    <a:pt x="245" y="161"/>
                    <a:pt x="245" y="161"/>
                    <a:pt x="245" y="161"/>
                  </a:cubicBezTo>
                  <a:cubicBezTo>
                    <a:pt x="268" y="151"/>
                    <a:pt x="268" y="151"/>
                    <a:pt x="268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8" y="151"/>
                    <a:pt x="268" y="151"/>
                    <a:pt x="268" y="151"/>
                  </a:cubicBezTo>
                  <a:cubicBezTo>
                    <a:pt x="270" y="150"/>
                    <a:pt x="271" y="149"/>
                    <a:pt x="271" y="148"/>
                  </a:cubicBezTo>
                  <a:cubicBezTo>
                    <a:pt x="271" y="148"/>
                    <a:pt x="271" y="148"/>
                    <a:pt x="271" y="148"/>
                  </a:cubicBezTo>
                  <a:cubicBezTo>
                    <a:pt x="271" y="148"/>
                    <a:pt x="271" y="148"/>
                    <a:pt x="271" y="148"/>
                  </a:cubicBezTo>
                  <a:cubicBezTo>
                    <a:pt x="272" y="146"/>
                    <a:pt x="271" y="144"/>
                    <a:pt x="271" y="144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48" y="90"/>
                    <a:pt x="247" y="89"/>
                    <a:pt x="245" y="88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4" y="88"/>
                    <a:pt x="242" y="88"/>
                    <a:pt x="242" y="88"/>
                  </a:cubicBezTo>
                  <a:cubicBezTo>
                    <a:pt x="242" y="88"/>
                    <a:pt x="242" y="88"/>
                    <a:pt x="242" y="88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6" y="2"/>
                    <a:pt x="168" y="0"/>
                    <a:pt x="163" y="2"/>
                  </a:cubicBezTo>
                  <a:close/>
                  <a:moveTo>
                    <a:pt x="241" y="152"/>
                  </a:moveTo>
                  <a:cubicBezTo>
                    <a:pt x="223" y="111"/>
                    <a:pt x="223" y="111"/>
                    <a:pt x="223" y="111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60" y="143"/>
                    <a:pt x="260" y="143"/>
                    <a:pt x="260" y="143"/>
                  </a:cubicBezTo>
                  <a:lnTo>
                    <a:pt x="241" y="152"/>
                  </a:lnTo>
                  <a:close/>
                </a:path>
              </a:pathLst>
            </a:custGeom>
            <a:solidFill>
              <a:srgbClr val="00B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8" name="Freeform 125">
              <a:extLst>
                <a:ext uri="{FF2B5EF4-FFF2-40B4-BE49-F238E27FC236}">
                  <a16:creationId xmlns:a16="http://schemas.microsoft.com/office/drawing/2014/main" id="{89AD655F-8914-4259-AD22-ACD8BA433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5028" y="5596632"/>
              <a:ext cx="323801" cy="205267"/>
            </a:xfrm>
            <a:custGeom>
              <a:avLst/>
              <a:gdLst>
                <a:gd name="T0" fmla="*/ 64 w 142"/>
                <a:gd name="T1" fmla="*/ 74 h 90"/>
                <a:gd name="T2" fmla="*/ 69 w 142"/>
                <a:gd name="T3" fmla="*/ 54 h 90"/>
                <a:gd name="T4" fmla="*/ 72 w 142"/>
                <a:gd name="T5" fmla="*/ 44 h 90"/>
                <a:gd name="T6" fmla="*/ 111 w 142"/>
                <a:gd name="T7" fmla="*/ 26 h 90"/>
                <a:gd name="T8" fmla="*/ 122 w 142"/>
                <a:gd name="T9" fmla="*/ 27 h 90"/>
                <a:gd name="T10" fmla="*/ 127 w 142"/>
                <a:gd name="T11" fmla="*/ 42 h 90"/>
                <a:gd name="T12" fmla="*/ 130 w 142"/>
                <a:gd name="T13" fmla="*/ 39 h 90"/>
                <a:gd name="T14" fmla="*/ 127 w 142"/>
                <a:gd name="T15" fmla="*/ 27 h 90"/>
                <a:gd name="T16" fmla="*/ 124 w 142"/>
                <a:gd name="T17" fmla="*/ 20 h 90"/>
                <a:gd name="T18" fmla="*/ 142 w 142"/>
                <a:gd name="T19" fmla="*/ 12 h 90"/>
                <a:gd name="T20" fmla="*/ 140 w 142"/>
                <a:gd name="T21" fmla="*/ 8 h 90"/>
                <a:gd name="T22" fmla="*/ 136 w 142"/>
                <a:gd name="T23" fmla="*/ 6 h 90"/>
                <a:gd name="T24" fmla="*/ 125 w 142"/>
                <a:gd name="T25" fmla="*/ 11 h 90"/>
                <a:gd name="T26" fmla="*/ 120 w 142"/>
                <a:gd name="T27" fmla="*/ 13 h 90"/>
                <a:gd name="T28" fmla="*/ 99 w 142"/>
                <a:gd name="T29" fmla="*/ 0 h 90"/>
                <a:gd name="T30" fmla="*/ 74 w 142"/>
                <a:gd name="T31" fmla="*/ 10 h 90"/>
                <a:gd name="T32" fmla="*/ 66 w 142"/>
                <a:gd name="T33" fmla="*/ 35 h 90"/>
                <a:gd name="T34" fmla="*/ 52 w 142"/>
                <a:gd name="T35" fmla="*/ 45 h 90"/>
                <a:gd name="T36" fmla="*/ 21 w 142"/>
                <a:gd name="T37" fmla="*/ 63 h 90"/>
                <a:gd name="T38" fmla="*/ 19 w 142"/>
                <a:gd name="T39" fmla="*/ 45 h 90"/>
                <a:gd name="T40" fmla="*/ 19 w 142"/>
                <a:gd name="T41" fmla="*/ 32 h 90"/>
                <a:gd name="T42" fmla="*/ 15 w 142"/>
                <a:gd name="T43" fmla="*/ 36 h 90"/>
                <a:gd name="T44" fmla="*/ 15 w 142"/>
                <a:gd name="T45" fmla="*/ 55 h 90"/>
                <a:gd name="T46" fmla="*/ 1 w 142"/>
                <a:gd name="T47" fmla="*/ 76 h 90"/>
                <a:gd name="T48" fmla="*/ 1 w 142"/>
                <a:gd name="T49" fmla="*/ 80 h 90"/>
                <a:gd name="T50" fmla="*/ 8 w 142"/>
                <a:gd name="T51" fmla="*/ 81 h 90"/>
                <a:gd name="T52" fmla="*/ 34 w 142"/>
                <a:gd name="T53" fmla="*/ 87 h 90"/>
                <a:gd name="T54" fmla="*/ 58 w 142"/>
                <a:gd name="T55" fmla="*/ 82 h 90"/>
                <a:gd name="T56" fmla="*/ 84 w 142"/>
                <a:gd name="T57" fmla="*/ 8 h 90"/>
                <a:gd name="T58" fmla="*/ 111 w 142"/>
                <a:gd name="T59" fmla="*/ 13 h 90"/>
                <a:gd name="T60" fmla="*/ 114 w 142"/>
                <a:gd name="T61" fmla="*/ 16 h 90"/>
                <a:gd name="T62" fmla="*/ 73 w 142"/>
                <a:gd name="T63" fmla="*/ 34 h 90"/>
                <a:gd name="T64" fmla="*/ 73 w 142"/>
                <a:gd name="T65" fmla="*/ 21 h 90"/>
                <a:gd name="T66" fmla="*/ 34 w 142"/>
                <a:gd name="T67" fmla="*/ 81 h 90"/>
                <a:gd name="T68" fmla="*/ 28 w 142"/>
                <a:gd name="T69" fmla="*/ 68 h 90"/>
                <a:gd name="T70" fmla="*/ 55 w 142"/>
                <a:gd name="T71" fmla="*/ 53 h 90"/>
                <a:gd name="T72" fmla="*/ 61 w 142"/>
                <a:gd name="T73" fmla="*/ 68 h 90"/>
                <a:gd name="T74" fmla="*/ 41 w 142"/>
                <a:gd name="T7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90">
                  <a:moveTo>
                    <a:pt x="58" y="82"/>
                  </a:moveTo>
                  <a:cubicBezTo>
                    <a:pt x="61" y="80"/>
                    <a:pt x="63" y="78"/>
                    <a:pt x="64" y="74"/>
                  </a:cubicBezTo>
                  <a:cubicBezTo>
                    <a:pt x="66" y="72"/>
                    <a:pt x="67" y="69"/>
                    <a:pt x="68" y="65"/>
                  </a:cubicBezTo>
                  <a:cubicBezTo>
                    <a:pt x="68" y="61"/>
                    <a:pt x="69" y="58"/>
                    <a:pt x="69" y="54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0" y="45"/>
                    <a:pt x="71" y="44"/>
                    <a:pt x="72" y="44"/>
                  </a:cubicBezTo>
                  <a:cubicBezTo>
                    <a:pt x="79" y="41"/>
                    <a:pt x="85" y="38"/>
                    <a:pt x="91" y="35"/>
                  </a:cubicBezTo>
                  <a:cubicBezTo>
                    <a:pt x="98" y="32"/>
                    <a:pt x="104" y="29"/>
                    <a:pt x="111" y="26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2"/>
                    <a:pt x="121" y="25"/>
                    <a:pt x="122" y="27"/>
                  </a:cubicBezTo>
                  <a:cubicBezTo>
                    <a:pt x="123" y="29"/>
                    <a:pt x="124" y="32"/>
                    <a:pt x="125" y="34"/>
                  </a:cubicBezTo>
                  <a:cubicBezTo>
                    <a:pt x="126" y="37"/>
                    <a:pt x="126" y="40"/>
                    <a:pt x="127" y="42"/>
                  </a:cubicBezTo>
                  <a:cubicBezTo>
                    <a:pt x="128" y="42"/>
                    <a:pt x="129" y="42"/>
                    <a:pt x="129" y="42"/>
                  </a:cubicBezTo>
                  <a:cubicBezTo>
                    <a:pt x="130" y="41"/>
                    <a:pt x="130" y="40"/>
                    <a:pt x="130" y="39"/>
                  </a:cubicBezTo>
                  <a:cubicBezTo>
                    <a:pt x="130" y="37"/>
                    <a:pt x="130" y="35"/>
                    <a:pt x="129" y="33"/>
                  </a:cubicBezTo>
                  <a:cubicBezTo>
                    <a:pt x="129" y="31"/>
                    <a:pt x="128" y="29"/>
                    <a:pt x="127" y="27"/>
                  </a:cubicBezTo>
                  <a:cubicBezTo>
                    <a:pt x="126" y="25"/>
                    <a:pt x="126" y="24"/>
                    <a:pt x="125" y="22"/>
                  </a:cubicBezTo>
                  <a:cubicBezTo>
                    <a:pt x="125" y="22"/>
                    <a:pt x="124" y="20"/>
                    <a:pt x="124" y="2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42" y="12"/>
                    <a:pt x="142" y="1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6"/>
                    <a:pt x="136" y="6"/>
                    <a:pt x="136" y="6"/>
                  </a:cubicBezTo>
                  <a:cubicBezTo>
                    <a:pt x="134" y="7"/>
                    <a:pt x="132" y="8"/>
                    <a:pt x="130" y="9"/>
                  </a:cubicBezTo>
                  <a:cubicBezTo>
                    <a:pt x="129" y="9"/>
                    <a:pt x="127" y="10"/>
                    <a:pt x="125" y="11"/>
                  </a:cubicBezTo>
                  <a:cubicBezTo>
                    <a:pt x="124" y="11"/>
                    <a:pt x="122" y="12"/>
                    <a:pt x="120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8" y="11"/>
                    <a:pt x="115" y="9"/>
                    <a:pt x="113" y="7"/>
                  </a:cubicBezTo>
                  <a:cubicBezTo>
                    <a:pt x="108" y="4"/>
                    <a:pt x="103" y="2"/>
                    <a:pt x="99" y="0"/>
                  </a:cubicBezTo>
                  <a:cubicBezTo>
                    <a:pt x="94" y="0"/>
                    <a:pt x="89" y="0"/>
                    <a:pt x="84" y="2"/>
                  </a:cubicBezTo>
                  <a:cubicBezTo>
                    <a:pt x="80" y="4"/>
                    <a:pt x="77" y="7"/>
                    <a:pt x="74" y="10"/>
                  </a:cubicBezTo>
                  <a:cubicBezTo>
                    <a:pt x="71" y="13"/>
                    <a:pt x="69" y="18"/>
                    <a:pt x="68" y="23"/>
                  </a:cubicBezTo>
                  <a:cubicBezTo>
                    <a:pt x="67" y="27"/>
                    <a:pt x="66" y="31"/>
                    <a:pt x="66" y="35"/>
                  </a:cubicBezTo>
                  <a:cubicBezTo>
                    <a:pt x="66" y="36"/>
                    <a:pt x="66" y="37"/>
                    <a:pt x="66" y="38"/>
                  </a:cubicBezTo>
                  <a:cubicBezTo>
                    <a:pt x="61" y="41"/>
                    <a:pt x="56" y="43"/>
                    <a:pt x="52" y="45"/>
                  </a:cubicBezTo>
                  <a:cubicBezTo>
                    <a:pt x="47" y="48"/>
                    <a:pt x="41" y="52"/>
                    <a:pt x="36" y="55"/>
                  </a:cubicBezTo>
                  <a:cubicBezTo>
                    <a:pt x="31" y="57"/>
                    <a:pt x="26" y="60"/>
                    <a:pt x="21" y="63"/>
                  </a:cubicBezTo>
                  <a:cubicBezTo>
                    <a:pt x="20" y="60"/>
                    <a:pt x="19" y="57"/>
                    <a:pt x="19" y="54"/>
                  </a:cubicBezTo>
                  <a:cubicBezTo>
                    <a:pt x="19" y="51"/>
                    <a:pt x="18" y="48"/>
                    <a:pt x="19" y="45"/>
                  </a:cubicBezTo>
                  <a:cubicBezTo>
                    <a:pt x="19" y="42"/>
                    <a:pt x="19" y="40"/>
                    <a:pt x="19" y="38"/>
                  </a:cubicBezTo>
                  <a:cubicBezTo>
                    <a:pt x="19" y="35"/>
                    <a:pt x="19" y="34"/>
                    <a:pt x="19" y="32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6" y="32"/>
                    <a:pt x="15" y="33"/>
                    <a:pt x="15" y="36"/>
                  </a:cubicBezTo>
                  <a:cubicBezTo>
                    <a:pt x="14" y="38"/>
                    <a:pt x="14" y="41"/>
                    <a:pt x="14" y="42"/>
                  </a:cubicBezTo>
                  <a:cubicBezTo>
                    <a:pt x="13" y="45"/>
                    <a:pt x="14" y="50"/>
                    <a:pt x="15" y="55"/>
                  </a:cubicBezTo>
                  <a:cubicBezTo>
                    <a:pt x="15" y="59"/>
                    <a:pt x="16" y="62"/>
                    <a:pt x="18" y="66"/>
                  </a:cubicBezTo>
                  <a:cubicBezTo>
                    <a:pt x="13" y="68"/>
                    <a:pt x="7" y="72"/>
                    <a:pt x="1" y="76"/>
                  </a:cubicBezTo>
                  <a:cubicBezTo>
                    <a:pt x="1" y="76"/>
                    <a:pt x="0" y="77"/>
                    <a:pt x="0" y="78"/>
                  </a:cubicBezTo>
                  <a:cubicBezTo>
                    <a:pt x="0" y="79"/>
                    <a:pt x="0" y="80"/>
                    <a:pt x="1" y="80"/>
                  </a:cubicBezTo>
                  <a:cubicBezTo>
                    <a:pt x="2" y="81"/>
                    <a:pt x="4" y="83"/>
                    <a:pt x="4" y="83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3" y="79"/>
                    <a:pt x="17" y="75"/>
                    <a:pt x="21" y="74"/>
                  </a:cubicBezTo>
                  <a:cubicBezTo>
                    <a:pt x="25" y="81"/>
                    <a:pt x="29" y="85"/>
                    <a:pt x="34" y="87"/>
                  </a:cubicBezTo>
                  <a:cubicBezTo>
                    <a:pt x="40" y="90"/>
                    <a:pt x="45" y="90"/>
                    <a:pt x="51" y="87"/>
                  </a:cubicBezTo>
                  <a:cubicBezTo>
                    <a:pt x="53" y="86"/>
                    <a:pt x="56" y="84"/>
                    <a:pt x="58" y="82"/>
                  </a:cubicBezTo>
                  <a:close/>
                  <a:moveTo>
                    <a:pt x="73" y="21"/>
                  </a:moveTo>
                  <a:cubicBezTo>
                    <a:pt x="75" y="15"/>
                    <a:pt x="78" y="10"/>
                    <a:pt x="84" y="8"/>
                  </a:cubicBezTo>
                  <a:cubicBezTo>
                    <a:pt x="88" y="6"/>
                    <a:pt x="93" y="5"/>
                    <a:pt x="98" y="6"/>
                  </a:cubicBezTo>
                  <a:cubicBezTo>
                    <a:pt x="103" y="7"/>
                    <a:pt x="107" y="10"/>
                    <a:pt x="111" y="13"/>
                  </a:cubicBezTo>
                  <a:cubicBezTo>
                    <a:pt x="113" y="13"/>
                    <a:pt x="113" y="13"/>
                    <a:pt x="115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9" y="18"/>
                    <a:pt x="103" y="22"/>
                    <a:pt x="98" y="24"/>
                  </a:cubicBezTo>
                  <a:cubicBezTo>
                    <a:pt x="92" y="26"/>
                    <a:pt x="84" y="30"/>
                    <a:pt x="73" y="34"/>
                  </a:cubicBezTo>
                  <a:cubicBezTo>
                    <a:pt x="72" y="34"/>
                    <a:pt x="71" y="35"/>
                    <a:pt x="70" y="35"/>
                  </a:cubicBezTo>
                  <a:cubicBezTo>
                    <a:pt x="71" y="30"/>
                    <a:pt x="72" y="25"/>
                    <a:pt x="73" y="21"/>
                  </a:cubicBezTo>
                  <a:close/>
                  <a:moveTo>
                    <a:pt x="41" y="83"/>
                  </a:moveTo>
                  <a:cubicBezTo>
                    <a:pt x="38" y="83"/>
                    <a:pt x="36" y="82"/>
                    <a:pt x="34" y="81"/>
                  </a:cubicBezTo>
                  <a:cubicBezTo>
                    <a:pt x="30" y="78"/>
                    <a:pt x="27" y="75"/>
                    <a:pt x="25" y="70"/>
                  </a:cubicBezTo>
                  <a:cubicBezTo>
                    <a:pt x="26" y="69"/>
                    <a:pt x="27" y="69"/>
                    <a:pt x="28" y="68"/>
                  </a:cubicBezTo>
                  <a:cubicBezTo>
                    <a:pt x="34" y="65"/>
                    <a:pt x="39" y="63"/>
                    <a:pt x="43" y="60"/>
                  </a:cubicBezTo>
                  <a:cubicBezTo>
                    <a:pt x="47" y="58"/>
                    <a:pt x="51" y="55"/>
                    <a:pt x="55" y="53"/>
                  </a:cubicBezTo>
                  <a:cubicBezTo>
                    <a:pt x="58" y="51"/>
                    <a:pt x="61" y="49"/>
                    <a:pt x="65" y="47"/>
                  </a:cubicBezTo>
                  <a:cubicBezTo>
                    <a:pt x="64" y="55"/>
                    <a:pt x="63" y="62"/>
                    <a:pt x="61" y="68"/>
                  </a:cubicBezTo>
                  <a:cubicBezTo>
                    <a:pt x="59" y="75"/>
                    <a:pt x="55" y="79"/>
                    <a:pt x="48" y="82"/>
                  </a:cubicBezTo>
                  <a:cubicBezTo>
                    <a:pt x="46" y="83"/>
                    <a:pt x="43" y="84"/>
                    <a:pt x="41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69" name="Oval 429">
            <a:extLst>
              <a:ext uri="{FF2B5EF4-FFF2-40B4-BE49-F238E27FC236}">
                <a16:creationId xmlns:a16="http://schemas.microsoft.com/office/drawing/2014/main" id="{3A7CD743-A91E-45EB-9214-9430FBF807CF}"/>
              </a:ext>
            </a:extLst>
          </p:cNvPr>
          <p:cNvSpPr/>
          <p:nvPr/>
        </p:nvSpPr>
        <p:spPr>
          <a:xfrm>
            <a:off x="4153924" y="1761575"/>
            <a:ext cx="2097873" cy="2097873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70" name="Group 199">
            <a:extLst>
              <a:ext uri="{FF2B5EF4-FFF2-40B4-BE49-F238E27FC236}">
                <a16:creationId xmlns:a16="http://schemas.microsoft.com/office/drawing/2014/main" id="{B44535AC-47BC-4030-A320-AC58018DC8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72971" y="2305895"/>
            <a:ext cx="1432475" cy="1036529"/>
            <a:chOff x="4403" y="-365"/>
            <a:chExt cx="2594" cy="1877"/>
          </a:xfrm>
        </p:grpSpPr>
        <p:sp>
          <p:nvSpPr>
            <p:cNvPr id="171" name="Oval 200">
              <a:extLst>
                <a:ext uri="{FF2B5EF4-FFF2-40B4-BE49-F238E27FC236}">
                  <a16:creationId xmlns:a16="http://schemas.microsoft.com/office/drawing/2014/main" id="{A7558F37-C6F1-474D-BAEA-2FC06E310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1365"/>
              <a:ext cx="2594" cy="147"/>
            </a:xfrm>
            <a:prstGeom prst="ellipse">
              <a:avLst/>
            </a:prstGeom>
            <a:solidFill>
              <a:srgbClr val="44546A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2" name="Freeform 201">
              <a:extLst>
                <a:ext uri="{FF2B5EF4-FFF2-40B4-BE49-F238E27FC236}">
                  <a16:creationId xmlns:a16="http://schemas.microsoft.com/office/drawing/2014/main" id="{78E4CA7A-BD98-470F-9615-8D030477A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6" y="965"/>
              <a:ext cx="491" cy="405"/>
            </a:xfrm>
            <a:custGeom>
              <a:avLst/>
              <a:gdLst>
                <a:gd name="T0" fmla="*/ 2 w 207"/>
                <a:gd name="T1" fmla="*/ 62 h 171"/>
                <a:gd name="T2" fmla="*/ 29 w 207"/>
                <a:gd name="T3" fmla="*/ 160 h 171"/>
                <a:gd name="T4" fmla="*/ 43 w 207"/>
                <a:gd name="T5" fmla="*/ 169 h 171"/>
                <a:gd name="T6" fmla="*/ 198 w 207"/>
                <a:gd name="T7" fmla="*/ 127 h 171"/>
                <a:gd name="T8" fmla="*/ 205 w 207"/>
                <a:gd name="T9" fmla="*/ 112 h 171"/>
                <a:gd name="T10" fmla="*/ 178 w 207"/>
                <a:gd name="T11" fmla="*/ 14 h 171"/>
                <a:gd name="T12" fmla="*/ 165 w 207"/>
                <a:gd name="T13" fmla="*/ 7 h 171"/>
                <a:gd name="T14" fmla="*/ 115 w 207"/>
                <a:gd name="T15" fmla="*/ 21 h 171"/>
                <a:gd name="T16" fmla="*/ 111 w 207"/>
                <a:gd name="T17" fmla="*/ 7 h 171"/>
                <a:gd name="T18" fmla="*/ 110 w 207"/>
                <a:gd name="T19" fmla="*/ 4 h 171"/>
                <a:gd name="T20" fmla="*/ 110 w 207"/>
                <a:gd name="T21" fmla="*/ 3 h 171"/>
                <a:gd name="T22" fmla="*/ 106 w 207"/>
                <a:gd name="T23" fmla="*/ 1 h 171"/>
                <a:gd name="T24" fmla="*/ 60 w 207"/>
                <a:gd name="T25" fmla="*/ 13 h 171"/>
                <a:gd name="T26" fmla="*/ 57 w 207"/>
                <a:gd name="T27" fmla="*/ 17 h 171"/>
                <a:gd name="T28" fmla="*/ 58 w 207"/>
                <a:gd name="T29" fmla="*/ 18 h 171"/>
                <a:gd name="T30" fmla="*/ 59 w 207"/>
                <a:gd name="T31" fmla="*/ 21 h 171"/>
                <a:gd name="T32" fmla="*/ 62 w 207"/>
                <a:gd name="T33" fmla="*/ 35 h 171"/>
                <a:gd name="T34" fmla="*/ 10 w 207"/>
                <a:gd name="T35" fmla="*/ 49 h 171"/>
                <a:gd name="T36" fmla="*/ 2 w 207"/>
                <a:gd name="T37" fmla="*/ 62 h 171"/>
                <a:gd name="T38" fmla="*/ 109 w 207"/>
                <a:gd name="T39" fmla="*/ 22 h 171"/>
                <a:gd name="T40" fmla="*/ 69 w 207"/>
                <a:gd name="T41" fmla="*/ 33 h 171"/>
                <a:gd name="T42" fmla="*/ 66 w 207"/>
                <a:gd name="T43" fmla="*/ 25 h 171"/>
                <a:gd name="T44" fmla="*/ 106 w 207"/>
                <a:gd name="T45" fmla="*/ 14 h 171"/>
                <a:gd name="T46" fmla="*/ 109 w 207"/>
                <a:gd name="T47" fmla="*/ 2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171">
                  <a:moveTo>
                    <a:pt x="2" y="62"/>
                  </a:moveTo>
                  <a:cubicBezTo>
                    <a:pt x="29" y="160"/>
                    <a:pt x="29" y="160"/>
                    <a:pt x="29" y="160"/>
                  </a:cubicBezTo>
                  <a:cubicBezTo>
                    <a:pt x="30" y="166"/>
                    <a:pt x="37" y="171"/>
                    <a:pt x="43" y="169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4" y="125"/>
                    <a:pt x="207" y="118"/>
                    <a:pt x="205" y="112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7" y="8"/>
                    <a:pt x="171" y="5"/>
                    <a:pt x="165" y="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0"/>
                    <a:pt x="108" y="0"/>
                    <a:pt x="106" y="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4"/>
                    <a:pt x="57" y="15"/>
                    <a:pt x="57" y="1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4" y="51"/>
                    <a:pt x="0" y="56"/>
                    <a:pt x="2" y="62"/>
                  </a:cubicBezTo>
                  <a:close/>
                  <a:moveTo>
                    <a:pt x="109" y="22"/>
                  </a:moveTo>
                  <a:cubicBezTo>
                    <a:pt x="69" y="33"/>
                    <a:pt x="69" y="33"/>
                    <a:pt x="69" y="33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106" y="14"/>
                    <a:pt x="106" y="14"/>
                    <a:pt x="106" y="14"/>
                  </a:cubicBezTo>
                  <a:lnTo>
                    <a:pt x="109" y="22"/>
                  </a:lnTo>
                  <a:close/>
                </a:path>
              </a:pathLst>
            </a:custGeom>
            <a:solidFill>
              <a:srgbClr val="B2D235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3" name="Freeform 202">
              <a:extLst>
                <a:ext uri="{FF2B5EF4-FFF2-40B4-BE49-F238E27FC236}">
                  <a16:creationId xmlns:a16="http://schemas.microsoft.com/office/drawing/2014/main" id="{A64CC799-469A-4C38-8AEE-FCF631B3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633"/>
              <a:ext cx="95" cy="78"/>
            </a:xfrm>
            <a:custGeom>
              <a:avLst/>
              <a:gdLst>
                <a:gd name="T0" fmla="*/ 32 w 40"/>
                <a:gd name="T1" fmla="*/ 33 h 33"/>
                <a:gd name="T2" fmla="*/ 8 w 40"/>
                <a:gd name="T3" fmla="*/ 23 h 33"/>
                <a:gd name="T4" fmla="*/ 2 w 40"/>
                <a:gd name="T5" fmla="*/ 9 h 33"/>
                <a:gd name="T6" fmla="*/ 16 w 40"/>
                <a:gd name="T7" fmla="*/ 3 h 33"/>
                <a:gd name="T8" fmla="*/ 40 w 40"/>
                <a:gd name="T9" fmla="*/ 12 h 33"/>
                <a:gd name="T10" fmla="*/ 32 w 4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4" y="3"/>
                    <a:pt x="11" y="0"/>
                    <a:pt x="16" y="3"/>
                  </a:cubicBezTo>
                  <a:cubicBezTo>
                    <a:pt x="40" y="12"/>
                    <a:pt x="40" y="12"/>
                    <a:pt x="40" y="12"/>
                  </a:cubicBezTo>
                  <a:lnTo>
                    <a:pt x="32" y="33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4" name="Freeform 203">
              <a:extLst>
                <a:ext uri="{FF2B5EF4-FFF2-40B4-BE49-F238E27FC236}">
                  <a16:creationId xmlns:a16="http://schemas.microsoft.com/office/drawing/2014/main" id="{A1B7D2AC-B64E-4814-928D-B0514724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" y="934"/>
              <a:ext cx="72" cy="95"/>
            </a:xfrm>
            <a:custGeom>
              <a:avLst/>
              <a:gdLst>
                <a:gd name="T0" fmla="*/ 21 w 30"/>
                <a:gd name="T1" fmla="*/ 0 h 40"/>
                <a:gd name="T2" fmla="*/ 28 w 30"/>
                <a:gd name="T3" fmla="*/ 25 h 40"/>
                <a:gd name="T4" fmla="*/ 20 w 30"/>
                <a:gd name="T5" fmla="*/ 39 h 40"/>
                <a:gd name="T6" fmla="*/ 7 w 30"/>
                <a:gd name="T7" fmla="*/ 31 h 40"/>
                <a:gd name="T8" fmla="*/ 0 w 30"/>
                <a:gd name="T9" fmla="*/ 6 h 40"/>
                <a:gd name="T10" fmla="*/ 21 w 3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0">
                  <a:moveTo>
                    <a:pt x="21" y="0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31"/>
                    <a:pt x="26" y="37"/>
                    <a:pt x="20" y="39"/>
                  </a:cubicBezTo>
                  <a:cubicBezTo>
                    <a:pt x="14" y="40"/>
                    <a:pt x="8" y="37"/>
                    <a:pt x="7" y="31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5" name="Freeform 204">
              <a:extLst>
                <a:ext uri="{FF2B5EF4-FFF2-40B4-BE49-F238E27FC236}">
                  <a16:creationId xmlns:a16="http://schemas.microsoft.com/office/drawing/2014/main" id="{14CD6E4E-E1E7-469D-831B-377EE4CB9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" y="1348"/>
              <a:ext cx="66" cy="67"/>
            </a:xfrm>
            <a:custGeom>
              <a:avLst/>
              <a:gdLst>
                <a:gd name="T0" fmla="*/ 66 w 66"/>
                <a:gd name="T1" fmla="*/ 31 h 67"/>
                <a:gd name="T2" fmla="*/ 36 w 66"/>
                <a:gd name="T3" fmla="*/ 67 h 67"/>
                <a:gd name="T4" fmla="*/ 0 w 66"/>
                <a:gd name="T5" fmla="*/ 36 h 67"/>
                <a:gd name="T6" fmla="*/ 31 w 66"/>
                <a:gd name="T7" fmla="*/ 0 h 67"/>
                <a:gd name="T8" fmla="*/ 66 w 66"/>
                <a:gd name="T9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66" y="31"/>
                  </a:moveTo>
                  <a:lnTo>
                    <a:pt x="36" y="67"/>
                  </a:lnTo>
                  <a:lnTo>
                    <a:pt x="0" y="36"/>
                  </a:lnTo>
                  <a:lnTo>
                    <a:pt x="31" y="0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6" name="Freeform 205">
              <a:extLst>
                <a:ext uri="{FF2B5EF4-FFF2-40B4-BE49-F238E27FC236}">
                  <a16:creationId xmlns:a16="http://schemas.microsoft.com/office/drawing/2014/main" id="{E94F275C-B0B9-412D-8E6B-FBADC5748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" y="1360"/>
              <a:ext cx="92" cy="114"/>
            </a:xfrm>
            <a:custGeom>
              <a:avLst/>
              <a:gdLst>
                <a:gd name="T0" fmla="*/ 35 w 39"/>
                <a:gd name="T1" fmla="*/ 7 h 48"/>
                <a:gd name="T2" fmla="*/ 36 w 39"/>
                <a:gd name="T3" fmla="*/ 21 h 48"/>
                <a:gd name="T4" fmla="*/ 17 w 39"/>
                <a:gd name="T5" fmla="*/ 43 h 48"/>
                <a:gd name="T6" fmla="*/ 4 w 39"/>
                <a:gd name="T7" fmla="*/ 45 h 48"/>
                <a:gd name="T8" fmla="*/ 4 w 39"/>
                <a:gd name="T9" fmla="*/ 45 h 48"/>
                <a:gd name="T10" fmla="*/ 3 w 39"/>
                <a:gd name="T11" fmla="*/ 31 h 48"/>
                <a:gd name="T12" fmla="*/ 26 w 39"/>
                <a:gd name="T13" fmla="*/ 4 h 48"/>
                <a:gd name="T14" fmla="*/ 35 w 39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8">
                  <a:moveTo>
                    <a:pt x="35" y="7"/>
                  </a:moveTo>
                  <a:cubicBezTo>
                    <a:pt x="39" y="11"/>
                    <a:pt x="39" y="17"/>
                    <a:pt x="36" y="2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7"/>
                    <a:pt x="8" y="48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41"/>
                    <a:pt x="0" y="35"/>
                    <a:pt x="3" y="3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9" y="0"/>
                    <a:pt x="31" y="4"/>
                    <a:pt x="35" y="7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7" name="Freeform 206">
              <a:extLst>
                <a:ext uri="{FF2B5EF4-FFF2-40B4-BE49-F238E27FC236}">
                  <a16:creationId xmlns:a16="http://schemas.microsoft.com/office/drawing/2014/main" id="{35AF9088-3943-4804-A259-ED4F3A3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" y="1185"/>
              <a:ext cx="69" cy="69"/>
            </a:xfrm>
            <a:custGeom>
              <a:avLst/>
              <a:gdLst>
                <a:gd name="T0" fmla="*/ 36 w 69"/>
                <a:gd name="T1" fmla="*/ 69 h 69"/>
                <a:gd name="T2" fmla="*/ 0 w 69"/>
                <a:gd name="T3" fmla="*/ 36 h 69"/>
                <a:gd name="T4" fmla="*/ 34 w 69"/>
                <a:gd name="T5" fmla="*/ 0 h 69"/>
                <a:gd name="T6" fmla="*/ 69 w 69"/>
                <a:gd name="T7" fmla="*/ 33 h 69"/>
                <a:gd name="T8" fmla="*/ 36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9"/>
                  </a:moveTo>
                  <a:lnTo>
                    <a:pt x="0" y="36"/>
                  </a:lnTo>
                  <a:lnTo>
                    <a:pt x="34" y="0"/>
                  </a:lnTo>
                  <a:lnTo>
                    <a:pt x="69" y="33"/>
                  </a:lnTo>
                  <a:lnTo>
                    <a:pt x="36" y="69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8" name="Freeform 207">
              <a:extLst>
                <a:ext uri="{FF2B5EF4-FFF2-40B4-BE49-F238E27FC236}">
                  <a16:creationId xmlns:a16="http://schemas.microsoft.com/office/drawing/2014/main" id="{764C03CD-4D1C-4C65-B770-E802A6C47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" y="1173"/>
              <a:ext cx="111" cy="95"/>
            </a:xfrm>
            <a:custGeom>
              <a:avLst/>
              <a:gdLst>
                <a:gd name="T0" fmla="*/ 40 w 47"/>
                <a:gd name="T1" fmla="*/ 37 h 40"/>
                <a:gd name="T2" fmla="*/ 26 w 47"/>
                <a:gd name="T3" fmla="*/ 36 h 40"/>
                <a:gd name="T4" fmla="*/ 5 w 47"/>
                <a:gd name="T5" fmla="*/ 17 h 40"/>
                <a:gd name="T6" fmla="*/ 4 w 47"/>
                <a:gd name="T7" fmla="*/ 3 h 40"/>
                <a:gd name="T8" fmla="*/ 4 w 47"/>
                <a:gd name="T9" fmla="*/ 3 h 40"/>
                <a:gd name="T10" fmla="*/ 18 w 47"/>
                <a:gd name="T11" fmla="*/ 4 h 40"/>
                <a:gd name="T12" fmla="*/ 43 w 47"/>
                <a:gd name="T13" fmla="*/ 27 h 40"/>
                <a:gd name="T14" fmla="*/ 40 w 47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0">
                  <a:moveTo>
                    <a:pt x="40" y="37"/>
                  </a:moveTo>
                  <a:cubicBezTo>
                    <a:pt x="36" y="40"/>
                    <a:pt x="30" y="40"/>
                    <a:pt x="26" y="3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" y="13"/>
                    <a:pt x="0" y="7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0"/>
                    <a:pt x="13" y="0"/>
                    <a:pt x="18" y="4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7" y="31"/>
                    <a:pt x="43" y="33"/>
                    <a:pt x="40" y="37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9" name="Freeform 208">
              <a:extLst>
                <a:ext uri="{FF2B5EF4-FFF2-40B4-BE49-F238E27FC236}">
                  <a16:creationId xmlns:a16="http://schemas.microsoft.com/office/drawing/2014/main" id="{EE4E3D07-62B8-4E5E-8180-C9289BB55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" y="-365"/>
              <a:ext cx="895" cy="886"/>
            </a:xfrm>
            <a:custGeom>
              <a:avLst/>
              <a:gdLst>
                <a:gd name="T0" fmla="*/ 51 w 378"/>
                <a:gd name="T1" fmla="*/ 278 h 374"/>
                <a:gd name="T2" fmla="*/ 49 w 378"/>
                <a:gd name="T3" fmla="*/ 266 h 374"/>
                <a:gd name="T4" fmla="*/ 64 w 378"/>
                <a:gd name="T5" fmla="*/ 147 h 374"/>
                <a:gd name="T6" fmla="*/ 70 w 378"/>
                <a:gd name="T7" fmla="*/ 0 h 374"/>
                <a:gd name="T8" fmla="*/ 113 w 378"/>
                <a:gd name="T9" fmla="*/ 55 h 374"/>
                <a:gd name="T10" fmla="*/ 292 w 378"/>
                <a:gd name="T11" fmla="*/ 57 h 374"/>
                <a:gd name="T12" fmla="*/ 361 w 378"/>
                <a:gd name="T13" fmla="*/ 173 h 374"/>
                <a:gd name="T14" fmla="*/ 316 w 378"/>
                <a:gd name="T15" fmla="*/ 358 h 374"/>
                <a:gd name="T16" fmla="*/ 92 w 378"/>
                <a:gd name="T17" fmla="*/ 310 h 374"/>
                <a:gd name="T18" fmla="*/ 51 w 378"/>
                <a:gd name="T19" fmla="*/ 27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4">
                  <a:moveTo>
                    <a:pt x="51" y="278"/>
                  </a:moveTo>
                  <a:cubicBezTo>
                    <a:pt x="51" y="278"/>
                    <a:pt x="47" y="277"/>
                    <a:pt x="49" y="266"/>
                  </a:cubicBezTo>
                  <a:cubicBezTo>
                    <a:pt x="50" y="255"/>
                    <a:pt x="64" y="147"/>
                    <a:pt x="64" y="147"/>
                  </a:cubicBezTo>
                  <a:cubicBezTo>
                    <a:pt x="64" y="147"/>
                    <a:pt x="0" y="72"/>
                    <a:pt x="70" y="0"/>
                  </a:cubicBezTo>
                  <a:cubicBezTo>
                    <a:pt x="70" y="0"/>
                    <a:pt x="67" y="56"/>
                    <a:pt x="113" y="55"/>
                  </a:cubicBezTo>
                  <a:cubicBezTo>
                    <a:pt x="159" y="53"/>
                    <a:pt x="262" y="52"/>
                    <a:pt x="292" y="57"/>
                  </a:cubicBezTo>
                  <a:cubicBezTo>
                    <a:pt x="323" y="63"/>
                    <a:pt x="378" y="94"/>
                    <a:pt x="361" y="173"/>
                  </a:cubicBezTo>
                  <a:cubicBezTo>
                    <a:pt x="344" y="252"/>
                    <a:pt x="324" y="343"/>
                    <a:pt x="316" y="358"/>
                  </a:cubicBezTo>
                  <a:cubicBezTo>
                    <a:pt x="308" y="374"/>
                    <a:pt x="92" y="310"/>
                    <a:pt x="92" y="310"/>
                  </a:cubicBezTo>
                  <a:lnTo>
                    <a:pt x="51" y="278"/>
                  </a:lnTo>
                  <a:close/>
                </a:path>
              </a:pathLst>
            </a:custGeom>
            <a:solidFill>
              <a:srgbClr val="604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0" name="Freeform 209">
              <a:extLst>
                <a:ext uri="{FF2B5EF4-FFF2-40B4-BE49-F238E27FC236}">
                  <a16:creationId xmlns:a16="http://schemas.microsoft.com/office/drawing/2014/main" id="{C2292F16-AD9F-418D-B391-E56F4F625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" y="334"/>
              <a:ext cx="101" cy="123"/>
            </a:xfrm>
            <a:custGeom>
              <a:avLst/>
              <a:gdLst>
                <a:gd name="T0" fmla="*/ 1 w 43"/>
                <a:gd name="T1" fmla="*/ 36 h 52"/>
                <a:gd name="T2" fmla="*/ 11 w 43"/>
                <a:gd name="T3" fmla="*/ 49 h 52"/>
                <a:gd name="T4" fmla="*/ 26 w 43"/>
                <a:gd name="T5" fmla="*/ 51 h 52"/>
                <a:gd name="T6" fmla="*/ 39 w 43"/>
                <a:gd name="T7" fmla="*/ 41 h 52"/>
                <a:gd name="T8" fmla="*/ 42 w 43"/>
                <a:gd name="T9" fmla="*/ 16 h 52"/>
                <a:gd name="T10" fmla="*/ 32 w 43"/>
                <a:gd name="T11" fmla="*/ 2 h 52"/>
                <a:gd name="T12" fmla="*/ 18 w 43"/>
                <a:gd name="T13" fmla="*/ 0 h 52"/>
                <a:gd name="T14" fmla="*/ 5 w 43"/>
                <a:gd name="T15" fmla="*/ 10 h 52"/>
                <a:gd name="T16" fmla="*/ 1 w 43"/>
                <a:gd name="T17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1" y="36"/>
                  </a:moveTo>
                  <a:cubicBezTo>
                    <a:pt x="0" y="42"/>
                    <a:pt x="5" y="48"/>
                    <a:pt x="11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32" y="52"/>
                    <a:pt x="38" y="47"/>
                    <a:pt x="39" y="4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9"/>
                    <a:pt x="39" y="3"/>
                    <a:pt x="32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0"/>
                    <a:pt x="6" y="4"/>
                    <a:pt x="5" y="10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E8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1" name="Freeform 210">
              <a:extLst>
                <a:ext uri="{FF2B5EF4-FFF2-40B4-BE49-F238E27FC236}">
                  <a16:creationId xmlns:a16="http://schemas.microsoft.com/office/drawing/2014/main" id="{8BB3895B-BFF1-48BC-9A25-56E7819BD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249"/>
              <a:ext cx="102" cy="123"/>
            </a:xfrm>
            <a:custGeom>
              <a:avLst/>
              <a:gdLst>
                <a:gd name="T0" fmla="*/ 1 w 43"/>
                <a:gd name="T1" fmla="*/ 36 h 52"/>
                <a:gd name="T2" fmla="*/ 11 w 43"/>
                <a:gd name="T3" fmla="*/ 49 h 52"/>
                <a:gd name="T4" fmla="*/ 26 w 43"/>
                <a:gd name="T5" fmla="*/ 51 h 52"/>
                <a:gd name="T6" fmla="*/ 39 w 43"/>
                <a:gd name="T7" fmla="*/ 41 h 52"/>
                <a:gd name="T8" fmla="*/ 42 w 43"/>
                <a:gd name="T9" fmla="*/ 16 h 52"/>
                <a:gd name="T10" fmla="*/ 33 w 43"/>
                <a:gd name="T11" fmla="*/ 3 h 52"/>
                <a:gd name="T12" fmla="*/ 18 w 43"/>
                <a:gd name="T13" fmla="*/ 1 h 52"/>
                <a:gd name="T14" fmla="*/ 5 w 43"/>
                <a:gd name="T15" fmla="*/ 10 h 52"/>
                <a:gd name="T16" fmla="*/ 1 w 43"/>
                <a:gd name="T17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1" y="36"/>
                  </a:moveTo>
                  <a:cubicBezTo>
                    <a:pt x="0" y="42"/>
                    <a:pt x="5" y="48"/>
                    <a:pt x="11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32" y="52"/>
                    <a:pt x="38" y="48"/>
                    <a:pt x="39" y="4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9"/>
                    <a:pt x="39" y="3"/>
                    <a:pt x="33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0"/>
                    <a:pt x="6" y="4"/>
                    <a:pt x="5" y="10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E8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2" name="Freeform 211">
              <a:extLst>
                <a:ext uri="{FF2B5EF4-FFF2-40B4-BE49-F238E27FC236}">
                  <a16:creationId xmlns:a16="http://schemas.microsoft.com/office/drawing/2014/main" id="{F9000379-E874-461E-83EE-5F48D7D3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" y="1026"/>
              <a:ext cx="838" cy="379"/>
            </a:xfrm>
            <a:custGeom>
              <a:avLst/>
              <a:gdLst>
                <a:gd name="T0" fmla="*/ 109 w 354"/>
                <a:gd name="T1" fmla="*/ 5 h 160"/>
                <a:gd name="T2" fmla="*/ 291 w 354"/>
                <a:gd name="T3" fmla="*/ 31 h 160"/>
                <a:gd name="T4" fmla="*/ 326 w 354"/>
                <a:gd name="T5" fmla="*/ 36 h 160"/>
                <a:gd name="T6" fmla="*/ 321 w 354"/>
                <a:gd name="T7" fmla="*/ 71 h 160"/>
                <a:gd name="T8" fmla="*/ 323 w 354"/>
                <a:gd name="T9" fmla="*/ 116 h 160"/>
                <a:gd name="T10" fmla="*/ 354 w 354"/>
                <a:gd name="T11" fmla="*/ 143 h 160"/>
                <a:gd name="T12" fmla="*/ 340 w 354"/>
                <a:gd name="T13" fmla="*/ 160 h 160"/>
                <a:gd name="T14" fmla="*/ 298 w 354"/>
                <a:gd name="T15" fmla="*/ 124 h 160"/>
                <a:gd name="T16" fmla="*/ 271 w 354"/>
                <a:gd name="T17" fmla="*/ 64 h 160"/>
                <a:gd name="T18" fmla="*/ 118 w 354"/>
                <a:gd name="T19" fmla="*/ 42 h 160"/>
                <a:gd name="T20" fmla="*/ 45 w 354"/>
                <a:gd name="T21" fmla="*/ 56 h 160"/>
                <a:gd name="T22" fmla="*/ 16 w 354"/>
                <a:gd name="T23" fmla="*/ 90 h 160"/>
                <a:gd name="T24" fmla="*/ 0 w 354"/>
                <a:gd name="T25" fmla="*/ 75 h 160"/>
                <a:gd name="T26" fmla="*/ 30 w 354"/>
                <a:gd name="T27" fmla="*/ 40 h 160"/>
                <a:gd name="T28" fmla="*/ 74 w 354"/>
                <a:gd name="T29" fmla="*/ 0 h 160"/>
                <a:gd name="T30" fmla="*/ 109 w 354"/>
                <a:gd name="T31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160">
                  <a:moveTo>
                    <a:pt x="109" y="5"/>
                  </a:moveTo>
                  <a:cubicBezTo>
                    <a:pt x="291" y="31"/>
                    <a:pt x="291" y="31"/>
                    <a:pt x="291" y="31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1" y="71"/>
                    <a:pt x="321" y="71"/>
                    <a:pt x="321" y="71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54" y="143"/>
                    <a:pt x="354" y="143"/>
                    <a:pt x="354" y="143"/>
                  </a:cubicBezTo>
                  <a:cubicBezTo>
                    <a:pt x="340" y="160"/>
                    <a:pt x="340" y="160"/>
                    <a:pt x="340" y="160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298" y="124"/>
                    <a:pt x="285" y="67"/>
                    <a:pt x="271" y="6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5" y="41"/>
                    <a:pt x="45" y="56"/>
                    <a:pt x="45" y="5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109" y="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3" name="Freeform 212">
              <a:extLst>
                <a:ext uri="{FF2B5EF4-FFF2-40B4-BE49-F238E27FC236}">
                  <a16:creationId xmlns:a16="http://schemas.microsoft.com/office/drawing/2014/main" id="{892149D1-4932-4F38-8DDE-85ADB499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422"/>
              <a:ext cx="1398" cy="704"/>
            </a:xfrm>
            <a:custGeom>
              <a:avLst/>
              <a:gdLst>
                <a:gd name="T0" fmla="*/ 10 w 590"/>
                <a:gd name="T1" fmla="*/ 94 h 297"/>
                <a:gd name="T2" fmla="*/ 96 w 590"/>
                <a:gd name="T3" fmla="*/ 63 h 297"/>
                <a:gd name="T4" fmla="*/ 200 w 590"/>
                <a:gd name="T5" fmla="*/ 0 h 297"/>
                <a:gd name="T6" fmla="*/ 200 w 590"/>
                <a:gd name="T7" fmla="*/ 0 h 297"/>
                <a:gd name="T8" fmla="*/ 203 w 590"/>
                <a:gd name="T9" fmla="*/ 0 h 297"/>
                <a:gd name="T10" fmla="*/ 457 w 590"/>
                <a:gd name="T11" fmla="*/ 36 h 297"/>
                <a:gd name="T12" fmla="*/ 460 w 590"/>
                <a:gd name="T13" fmla="*/ 37 h 297"/>
                <a:gd name="T14" fmla="*/ 460 w 590"/>
                <a:gd name="T15" fmla="*/ 37 h 297"/>
                <a:gd name="T16" fmla="*/ 554 w 590"/>
                <a:gd name="T17" fmla="*/ 122 h 297"/>
                <a:gd name="T18" fmla="*/ 590 w 590"/>
                <a:gd name="T19" fmla="*/ 231 h 297"/>
                <a:gd name="T20" fmla="*/ 564 w 590"/>
                <a:gd name="T21" fmla="*/ 237 h 297"/>
                <a:gd name="T22" fmla="*/ 530 w 590"/>
                <a:gd name="T23" fmla="*/ 132 h 297"/>
                <a:gd name="T24" fmla="*/ 457 w 590"/>
                <a:gd name="T25" fmla="*/ 64 h 297"/>
                <a:gd name="T26" fmla="*/ 457 w 590"/>
                <a:gd name="T27" fmla="*/ 64 h 297"/>
                <a:gd name="T28" fmla="*/ 425 w 590"/>
                <a:gd name="T29" fmla="*/ 292 h 297"/>
                <a:gd name="T30" fmla="*/ 417 w 590"/>
                <a:gd name="T31" fmla="*/ 297 h 297"/>
                <a:gd name="T32" fmla="*/ 169 w 590"/>
                <a:gd name="T33" fmla="*/ 262 h 297"/>
                <a:gd name="T34" fmla="*/ 164 w 590"/>
                <a:gd name="T35" fmla="*/ 255 h 297"/>
                <a:gd name="T36" fmla="*/ 196 w 590"/>
                <a:gd name="T37" fmla="*/ 27 h 297"/>
                <a:gd name="T38" fmla="*/ 117 w 590"/>
                <a:gd name="T39" fmla="*/ 79 h 297"/>
                <a:gd name="T40" fmla="*/ 18 w 590"/>
                <a:gd name="T41" fmla="*/ 123 h 297"/>
                <a:gd name="T42" fmla="*/ 0 w 590"/>
                <a:gd name="T43" fmla="*/ 118 h 297"/>
                <a:gd name="T44" fmla="*/ 10 w 590"/>
                <a:gd name="T45" fmla="*/ 9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0" h="297">
                  <a:moveTo>
                    <a:pt x="10" y="94"/>
                  </a:moveTo>
                  <a:cubicBezTo>
                    <a:pt x="10" y="94"/>
                    <a:pt x="58" y="113"/>
                    <a:pt x="96" y="63"/>
                  </a:cubicBezTo>
                  <a:cubicBezTo>
                    <a:pt x="139" y="7"/>
                    <a:pt x="189" y="1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1" y="0"/>
                    <a:pt x="202" y="0"/>
                    <a:pt x="203" y="0"/>
                  </a:cubicBezTo>
                  <a:cubicBezTo>
                    <a:pt x="204" y="0"/>
                    <a:pt x="456" y="36"/>
                    <a:pt x="457" y="36"/>
                  </a:cubicBezTo>
                  <a:cubicBezTo>
                    <a:pt x="458" y="36"/>
                    <a:pt x="459" y="37"/>
                    <a:pt x="460" y="37"/>
                  </a:cubicBezTo>
                  <a:cubicBezTo>
                    <a:pt x="460" y="37"/>
                    <a:pt x="460" y="37"/>
                    <a:pt x="460" y="37"/>
                  </a:cubicBezTo>
                  <a:cubicBezTo>
                    <a:pt x="463" y="39"/>
                    <a:pt x="535" y="75"/>
                    <a:pt x="554" y="122"/>
                  </a:cubicBezTo>
                  <a:cubicBezTo>
                    <a:pt x="573" y="167"/>
                    <a:pt x="589" y="228"/>
                    <a:pt x="590" y="231"/>
                  </a:cubicBezTo>
                  <a:cubicBezTo>
                    <a:pt x="564" y="237"/>
                    <a:pt x="564" y="237"/>
                    <a:pt x="564" y="237"/>
                  </a:cubicBezTo>
                  <a:cubicBezTo>
                    <a:pt x="564" y="237"/>
                    <a:pt x="548" y="175"/>
                    <a:pt x="530" y="132"/>
                  </a:cubicBezTo>
                  <a:cubicBezTo>
                    <a:pt x="518" y="103"/>
                    <a:pt x="476" y="75"/>
                    <a:pt x="457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5" y="295"/>
                    <a:pt x="421" y="297"/>
                    <a:pt x="417" y="297"/>
                  </a:cubicBezTo>
                  <a:cubicBezTo>
                    <a:pt x="169" y="262"/>
                    <a:pt x="169" y="262"/>
                    <a:pt x="169" y="262"/>
                  </a:cubicBezTo>
                  <a:cubicBezTo>
                    <a:pt x="165" y="261"/>
                    <a:pt x="163" y="258"/>
                    <a:pt x="164" y="255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83" y="29"/>
                    <a:pt x="149" y="38"/>
                    <a:pt x="117" y="79"/>
                  </a:cubicBezTo>
                  <a:cubicBezTo>
                    <a:pt x="85" y="120"/>
                    <a:pt x="45" y="127"/>
                    <a:pt x="18" y="123"/>
                  </a:cubicBezTo>
                  <a:cubicBezTo>
                    <a:pt x="11" y="122"/>
                    <a:pt x="5" y="120"/>
                    <a:pt x="0" y="118"/>
                  </a:cubicBezTo>
                  <a:lnTo>
                    <a:pt x="10" y="9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4" name="Freeform 213">
              <a:extLst>
                <a:ext uri="{FF2B5EF4-FFF2-40B4-BE49-F238E27FC236}">
                  <a16:creationId xmlns:a16="http://schemas.microsoft.com/office/drawing/2014/main" id="{4124C3F9-AEBB-447B-9208-56AE45630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" y="645"/>
              <a:ext cx="93" cy="265"/>
            </a:xfrm>
            <a:custGeom>
              <a:avLst/>
              <a:gdLst>
                <a:gd name="T0" fmla="*/ 0 w 93"/>
                <a:gd name="T1" fmla="*/ 232 h 265"/>
                <a:gd name="T2" fmla="*/ 34 w 93"/>
                <a:gd name="T3" fmla="*/ 265 h 265"/>
                <a:gd name="T4" fmla="*/ 76 w 93"/>
                <a:gd name="T5" fmla="*/ 241 h 265"/>
                <a:gd name="T6" fmla="*/ 93 w 93"/>
                <a:gd name="T7" fmla="*/ 7 h 265"/>
                <a:gd name="T8" fmla="*/ 48 w 93"/>
                <a:gd name="T9" fmla="*/ 0 h 265"/>
                <a:gd name="T10" fmla="*/ 0 w 93"/>
                <a:gd name="T11" fmla="*/ 2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65">
                  <a:moveTo>
                    <a:pt x="0" y="232"/>
                  </a:moveTo>
                  <a:lnTo>
                    <a:pt x="34" y="265"/>
                  </a:lnTo>
                  <a:lnTo>
                    <a:pt x="76" y="241"/>
                  </a:lnTo>
                  <a:lnTo>
                    <a:pt x="93" y="7"/>
                  </a:lnTo>
                  <a:lnTo>
                    <a:pt x="48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5" name="Freeform 214">
              <a:extLst>
                <a:ext uri="{FF2B5EF4-FFF2-40B4-BE49-F238E27FC236}">
                  <a16:creationId xmlns:a16="http://schemas.microsoft.com/office/drawing/2014/main" id="{67D27263-97FF-4B4F-9817-FF60ECF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" y="12"/>
              <a:ext cx="671" cy="697"/>
            </a:xfrm>
            <a:custGeom>
              <a:avLst/>
              <a:gdLst>
                <a:gd name="T0" fmla="*/ 1 w 283"/>
                <a:gd name="T1" fmla="*/ 237 h 294"/>
                <a:gd name="T2" fmla="*/ 25 w 283"/>
                <a:gd name="T3" fmla="*/ 264 h 294"/>
                <a:gd name="T4" fmla="*/ 220 w 283"/>
                <a:gd name="T5" fmla="*/ 292 h 294"/>
                <a:gd name="T6" fmla="*/ 250 w 283"/>
                <a:gd name="T7" fmla="*/ 272 h 294"/>
                <a:gd name="T8" fmla="*/ 281 w 283"/>
                <a:gd name="T9" fmla="*/ 57 h 294"/>
                <a:gd name="T10" fmla="*/ 257 w 283"/>
                <a:gd name="T11" fmla="*/ 30 h 294"/>
                <a:gd name="T12" fmla="*/ 62 w 283"/>
                <a:gd name="T13" fmla="*/ 3 h 294"/>
                <a:gd name="T14" fmla="*/ 32 w 283"/>
                <a:gd name="T15" fmla="*/ 22 h 294"/>
                <a:gd name="T16" fmla="*/ 1 w 283"/>
                <a:gd name="T17" fmla="*/ 2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94">
                  <a:moveTo>
                    <a:pt x="1" y="237"/>
                  </a:moveTo>
                  <a:cubicBezTo>
                    <a:pt x="0" y="250"/>
                    <a:pt x="10" y="262"/>
                    <a:pt x="25" y="264"/>
                  </a:cubicBezTo>
                  <a:cubicBezTo>
                    <a:pt x="220" y="292"/>
                    <a:pt x="220" y="292"/>
                    <a:pt x="220" y="292"/>
                  </a:cubicBezTo>
                  <a:cubicBezTo>
                    <a:pt x="235" y="294"/>
                    <a:pt x="249" y="285"/>
                    <a:pt x="250" y="272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83" y="44"/>
                    <a:pt x="272" y="32"/>
                    <a:pt x="257" y="3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7" y="0"/>
                    <a:pt x="34" y="9"/>
                    <a:pt x="32" y="22"/>
                  </a:cubicBezTo>
                  <a:lnTo>
                    <a:pt x="1" y="237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6" name="Freeform 215">
              <a:extLst>
                <a:ext uri="{FF2B5EF4-FFF2-40B4-BE49-F238E27FC236}">
                  <a16:creationId xmlns:a16="http://schemas.microsoft.com/office/drawing/2014/main" id="{49C30FF3-B2A9-49D2-93EC-BA60B15B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" y="393"/>
              <a:ext cx="64" cy="64"/>
            </a:xfrm>
            <a:custGeom>
              <a:avLst/>
              <a:gdLst>
                <a:gd name="T0" fmla="*/ 1 w 27"/>
                <a:gd name="T1" fmla="*/ 12 h 27"/>
                <a:gd name="T2" fmla="*/ 12 w 27"/>
                <a:gd name="T3" fmla="*/ 26 h 27"/>
                <a:gd name="T4" fmla="*/ 26 w 27"/>
                <a:gd name="T5" fmla="*/ 16 h 27"/>
                <a:gd name="T6" fmla="*/ 15 w 27"/>
                <a:gd name="T7" fmla="*/ 1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0" y="19"/>
                    <a:pt x="5" y="25"/>
                    <a:pt x="12" y="26"/>
                  </a:cubicBezTo>
                  <a:cubicBezTo>
                    <a:pt x="19" y="27"/>
                    <a:pt x="25" y="23"/>
                    <a:pt x="26" y="16"/>
                  </a:cubicBezTo>
                  <a:cubicBezTo>
                    <a:pt x="27" y="8"/>
                    <a:pt x="22" y="2"/>
                    <a:pt x="15" y="1"/>
                  </a:cubicBezTo>
                  <a:cubicBezTo>
                    <a:pt x="8" y="0"/>
                    <a:pt x="2" y="5"/>
                    <a:pt x="1" y="12"/>
                  </a:cubicBezTo>
                  <a:close/>
                </a:path>
              </a:pathLst>
            </a:custGeom>
            <a:solidFill>
              <a:srgbClr val="0F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7" name="Freeform 216">
              <a:extLst>
                <a:ext uri="{FF2B5EF4-FFF2-40B4-BE49-F238E27FC236}">
                  <a16:creationId xmlns:a16="http://schemas.microsoft.com/office/drawing/2014/main" id="{A5D0882D-719B-466E-8C65-F7B03093A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" y="412"/>
              <a:ext cx="16" cy="17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6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5"/>
                    <a:pt x="1" y="6"/>
                    <a:pt x="3" y="6"/>
                  </a:cubicBezTo>
                  <a:cubicBezTo>
                    <a:pt x="5" y="7"/>
                    <a:pt x="7" y="5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8" name="Freeform 217">
              <a:extLst>
                <a:ext uri="{FF2B5EF4-FFF2-40B4-BE49-F238E27FC236}">
                  <a16:creationId xmlns:a16="http://schemas.microsoft.com/office/drawing/2014/main" id="{EB21AC0F-3CCD-4DBC-8DD5-962F9EEF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" y="344"/>
              <a:ext cx="66" cy="64"/>
            </a:xfrm>
            <a:custGeom>
              <a:avLst/>
              <a:gdLst>
                <a:gd name="T0" fmla="*/ 1 w 28"/>
                <a:gd name="T1" fmla="*/ 12 h 27"/>
                <a:gd name="T2" fmla="*/ 12 w 28"/>
                <a:gd name="T3" fmla="*/ 26 h 27"/>
                <a:gd name="T4" fmla="*/ 27 w 28"/>
                <a:gd name="T5" fmla="*/ 15 h 27"/>
                <a:gd name="T6" fmla="*/ 16 w 28"/>
                <a:gd name="T7" fmla="*/ 1 h 27"/>
                <a:gd name="T8" fmla="*/ 1 w 28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" y="12"/>
                  </a:moveTo>
                  <a:cubicBezTo>
                    <a:pt x="0" y="19"/>
                    <a:pt x="5" y="25"/>
                    <a:pt x="12" y="26"/>
                  </a:cubicBezTo>
                  <a:cubicBezTo>
                    <a:pt x="19" y="27"/>
                    <a:pt x="26" y="22"/>
                    <a:pt x="27" y="15"/>
                  </a:cubicBezTo>
                  <a:cubicBezTo>
                    <a:pt x="28" y="8"/>
                    <a:pt x="23" y="2"/>
                    <a:pt x="16" y="1"/>
                  </a:cubicBezTo>
                  <a:cubicBezTo>
                    <a:pt x="9" y="0"/>
                    <a:pt x="2" y="4"/>
                    <a:pt x="1" y="12"/>
                  </a:cubicBezTo>
                  <a:close/>
                </a:path>
              </a:pathLst>
            </a:custGeom>
            <a:solidFill>
              <a:srgbClr val="0F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89" name="Freeform 218">
              <a:extLst>
                <a:ext uri="{FF2B5EF4-FFF2-40B4-BE49-F238E27FC236}">
                  <a16:creationId xmlns:a16="http://schemas.microsoft.com/office/drawing/2014/main" id="{678ADECF-D04E-47CD-A176-68D94BA89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491"/>
              <a:ext cx="149" cy="149"/>
            </a:xfrm>
            <a:custGeom>
              <a:avLst/>
              <a:gdLst>
                <a:gd name="T0" fmla="*/ 1 w 63"/>
                <a:gd name="T1" fmla="*/ 2 h 63"/>
                <a:gd name="T2" fmla="*/ 5 w 63"/>
                <a:gd name="T3" fmla="*/ 0 h 63"/>
                <a:gd name="T4" fmla="*/ 59 w 63"/>
                <a:gd name="T5" fmla="*/ 8 h 63"/>
                <a:gd name="T6" fmla="*/ 63 w 63"/>
                <a:gd name="T7" fmla="*/ 10 h 63"/>
                <a:gd name="T8" fmla="*/ 62 w 63"/>
                <a:gd name="T9" fmla="*/ 15 h 63"/>
                <a:gd name="T10" fmla="*/ 22 w 63"/>
                <a:gd name="T11" fmla="*/ 60 h 63"/>
                <a:gd name="T12" fmla="*/ 0 w 63"/>
                <a:gd name="T13" fmla="*/ 6 h 63"/>
                <a:gd name="T14" fmla="*/ 1 w 63"/>
                <a:gd name="T1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3">
                  <a:moveTo>
                    <a:pt x="1" y="2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8"/>
                    <a:pt x="62" y="9"/>
                    <a:pt x="63" y="10"/>
                  </a:cubicBezTo>
                  <a:cubicBezTo>
                    <a:pt x="63" y="12"/>
                    <a:pt x="63" y="14"/>
                    <a:pt x="62" y="15"/>
                  </a:cubicBezTo>
                  <a:cubicBezTo>
                    <a:pt x="62" y="16"/>
                    <a:pt x="42" y="63"/>
                    <a:pt x="22" y="60"/>
                  </a:cubicBezTo>
                  <a:cubicBezTo>
                    <a:pt x="2" y="57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7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0" name="Freeform 219">
              <a:extLst>
                <a:ext uri="{FF2B5EF4-FFF2-40B4-BE49-F238E27FC236}">
                  <a16:creationId xmlns:a16="http://schemas.microsoft.com/office/drawing/2014/main" id="{5D7CC383-E7C4-4DCB-97C7-0160F49E4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19"/>
              <a:ext cx="251" cy="130"/>
            </a:xfrm>
            <a:custGeom>
              <a:avLst/>
              <a:gdLst>
                <a:gd name="T0" fmla="*/ 0 w 251"/>
                <a:gd name="T1" fmla="*/ 0 h 130"/>
                <a:gd name="T2" fmla="*/ 251 w 251"/>
                <a:gd name="T3" fmla="*/ 36 h 130"/>
                <a:gd name="T4" fmla="*/ 109 w 251"/>
                <a:gd name="T5" fmla="*/ 130 h 130"/>
                <a:gd name="T6" fmla="*/ 0 w 251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130">
                  <a:moveTo>
                    <a:pt x="0" y="0"/>
                  </a:moveTo>
                  <a:lnTo>
                    <a:pt x="251" y="36"/>
                  </a:lnTo>
                  <a:lnTo>
                    <a:pt x="10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4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1" name="Freeform 220">
              <a:extLst>
                <a:ext uri="{FF2B5EF4-FFF2-40B4-BE49-F238E27FC236}">
                  <a16:creationId xmlns:a16="http://schemas.microsoft.com/office/drawing/2014/main" id="{1B9346E9-1A80-408B-ABA1-E49B9BE6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" y="360"/>
              <a:ext cx="17" cy="17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6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6" y="6"/>
                    <a:pt x="6" y="4"/>
                  </a:cubicBezTo>
                  <a:cubicBezTo>
                    <a:pt x="7" y="2"/>
                    <a:pt x="5" y="1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2" name="Freeform 221">
              <a:extLst>
                <a:ext uri="{FF2B5EF4-FFF2-40B4-BE49-F238E27FC236}">
                  <a16:creationId xmlns:a16="http://schemas.microsoft.com/office/drawing/2014/main" id="{617A338E-8381-4F20-9210-05203652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-14"/>
              <a:ext cx="647" cy="874"/>
            </a:xfrm>
            <a:custGeom>
              <a:avLst/>
              <a:gdLst>
                <a:gd name="T0" fmla="*/ 3 w 647"/>
                <a:gd name="T1" fmla="*/ 874 h 874"/>
                <a:gd name="T2" fmla="*/ 647 w 647"/>
                <a:gd name="T3" fmla="*/ 874 h 874"/>
                <a:gd name="T4" fmla="*/ 645 w 647"/>
                <a:gd name="T5" fmla="*/ 0 h 874"/>
                <a:gd name="T6" fmla="*/ 0 w 647"/>
                <a:gd name="T7" fmla="*/ 2 h 874"/>
                <a:gd name="T8" fmla="*/ 3 w 647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874">
                  <a:moveTo>
                    <a:pt x="3" y="874"/>
                  </a:moveTo>
                  <a:lnTo>
                    <a:pt x="647" y="874"/>
                  </a:lnTo>
                  <a:lnTo>
                    <a:pt x="645" y="0"/>
                  </a:lnTo>
                  <a:lnTo>
                    <a:pt x="0" y="2"/>
                  </a:lnTo>
                  <a:lnTo>
                    <a:pt x="3" y="874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3" name="Freeform 222">
              <a:extLst>
                <a:ext uri="{FF2B5EF4-FFF2-40B4-BE49-F238E27FC236}">
                  <a16:creationId xmlns:a16="http://schemas.microsoft.com/office/drawing/2014/main" id="{3D4FB403-50AD-485B-AE01-A4C97ABB0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45"/>
              <a:ext cx="559" cy="154"/>
            </a:xfrm>
            <a:custGeom>
              <a:avLst/>
              <a:gdLst>
                <a:gd name="T0" fmla="*/ 0 w 559"/>
                <a:gd name="T1" fmla="*/ 154 h 154"/>
                <a:gd name="T2" fmla="*/ 559 w 559"/>
                <a:gd name="T3" fmla="*/ 154 h 154"/>
                <a:gd name="T4" fmla="*/ 559 w 559"/>
                <a:gd name="T5" fmla="*/ 0 h 154"/>
                <a:gd name="T6" fmla="*/ 0 w 559"/>
                <a:gd name="T7" fmla="*/ 2 h 154"/>
                <a:gd name="T8" fmla="*/ 0 w 559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54">
                  <a:moveTo>
                    <a:pt x="0" y="154"/>
                  </a:moveTo>
                  <a:lnTo>
                    <a:pt x="559" y="154"/>
                  </a:lnTo>
                  <a:lnTo>
                    <a:pt x="559" y="0"/>
                  </a:lnTo>
                  <a:lnTo>
                    <a:pt x="0" y="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4" name="Freeform 223">
              <a:extLst>
                <a:ext uri="{FF2B5EF4-FFF2-40B4-BE49-F238E27FC236}">
                  <a16:creationId xmlns:a16="http://schemas.microsoft.com/office/drawing/2014/main" id="{91730A35-2FE7-4600-B176-667E762A3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15"/>
              <a:ext cx="100" cy="100"/>
            </a:xfrm>
            <a:custGeom>
              <a:avLst/>
              <a:gdLst>
                <a:gd name="T0" fmla="*/ 0 w 42"/>
                <a:gd name="T1" fmla="*/ 21 h 42"/>
                <a:gd name="T2" fmla="*/ 21 w 42"/>
                <a:gd name="T3" fmla="*/ 42 h 42"/>
                <a:gd name="T4" fmla="*/ 42 w 42"/>
                <a:gd name="T5" fmla="*/ 21 h 42"/>
                <a:gd name="T6" fmla="*/ 21 w 42"/>
                <a:gd name="T7" fmla="*/ 0 h 42"/>
                <a:gd name="T8" fmla="*/ 0 w 4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5" name="Oval 224">
              <a:extLst>
                <a:ext uri="{FF2B5EF4-FFF2-40B4-BE49-F238E27FC236}">
                  <a16:creationId xmlns:a16="http://schemas.microsoft.com/office/drawing/2014/main" id="{78EF8BA5-D7CF-4196-BD5D-94E92DF48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315"/>
              <a:ext cx="100" cy="100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6" name="Freeform 225">
              <a:extLst>
                <a:ext uri="{FF2B5EF4-FFF2-40B4-BE49-F238E27FC236}">
                  <a16:creationId xmlns:a16="http://schemas.microsoft.com/office/drawing/2014/main" id="{D8E9B093-313E-4EB1-82A1-9D43D605E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15"/>
              <a:ext cx="99" cy="100"/>
            </a:xfrm>
            <a:custGeom>
              <a:avLst/>
              <a:gdLst>
                <a:gd name="T0" fmla="*/ 0 w 42"/>
                <a:gd name="T1" fmla="*/ 21 h 42"/>
                <a:gd name="T2" fmla="*/ 21 w 42"/>
                <a:gd name="T3" fmla="*/ 42 h 42"/>
                <a:gd name="T4" fmla="*/ 42 w 42"/>
                <a:gd name="T5" fmla="*/ 21 h 42"/>
                <a:gd name="T6" fmla="*/ 21 w 42"/>
                <a:gd name="T7" fmla="*/ 0 h 42"/>
                <a:gd name="T8" fmla="*/ 0 w 4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cubicBezTo>
                    <a:pt x="0" y="33"/>
                    <a:pt x="9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7" name="Oval 226">
              <a:extLst>
                <a:ext uri="{FF2B5EF4-FFF2-40B4-BE49-F238E27FC236}">
                  <a16:creationId xmlns:a16="http://schemas.microsoft.com/office/drawing/2014/main" id="{43DFC153-9745-4418-8AE3-755B6988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" y="318"/>
              <a:ext cx="99" cy="97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8" name="Oval 227">
              <a:extLst>
                <a:ext uri="{FF2B5EF4-FFF2-40B4-BE49-F238E27FC236}">
                  <a16:creationId xmlns:a16="http://schemas.microsoft.com/office/drawing/2014/main" id="{DAB32122-0ADC-47D9-BDAF-955A2C80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443"/>
              <a:ext cx="100" cy="100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99" name="Oval 228">
              <a:extLst>
                <a:ext uri="{FF2B5EF4-FFF2-40B4-BE49-F238E27FC236}">
                  <a16:creationId xmlns:a16="http://schemas.microsoft.com/office/drawing/2014/main" id="{6B0CA831-B324-43C2-BF4D-A64A82E3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443"/>
              <a:ext cx="100" cy="100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0" name="Freeform 229">
              <a:extLst>
                <a:ext uri="{FF2B5EF4-FFF2-40B4-BE49-F238E27FC236}">
                  <a16:creationId xmlns:a16="http://schemas.microsoft.com/office/drawing/2014/main" id="{DD8A619B-F74C-44B0-9994-CF8D862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443"/>
              <a:ext cx="99" cy="100"/>
            </a:xfrm>
            <a:custGeom>
              <a:avLst/>
              <a:gdLst>
                <a:gd name="T0" fmla="*/ 0 w 42"/>
                <a:gd name="T1" fmla="*/ 21 h 42"/>
                <a:gd name="T2" fmla="*/ 21 w 42"/>
                <a:gd name="T3" fmla="*/ 42 h 42"/>
                <a:gd name="T4" fmla="*/ 42 w 42"/>
                <a:gd name="T5" fmla="*/ 21 h 42"/>
                <a:gd name="T6" fmla="*/ 21 w 42"/>
                <a:gd name="T7" fmla="*/ 0 h 42"/>
                <a:gd name="T8" fmla="*/ 0 w 4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ubicBezTo>
                    <a:pt x="9" y="1"/>
                    <a:pt x="0" y="10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1" name="Freeform 230">
              <a:extLst>
                <a:ext uri="{FF2B5EF4-FFF2-40B4-BE49-F238E27FC236}">
                  <a16:creationId xmlns:a16="http://schemas.microsoft.com/office/drawing/2014/main" id="{0F3533DD-3440-4758-89FA-C290B1BB0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446"/>
              <a:ext cx="99" cy="97"/>
            </a:xfrm>
            <a:custGeom>
              <a:avLst/>
              <a:gdLst>
                <a:gd name="T0" fmla="*/ 0 w 42"/>
                <a:gd name="T1" fmla="*/ 21 h 41"/>
                <a:gd name="T2" fmla="*/ 21 w 42"/>
                <a:gd name="T3" fmla="*/ 41 h 41"/>
                <a:gd name="T4" fmla="*/ 42 w 42"/>
                <a:gd name="T5" fmla="*/ 20 h 41"/>
                <a:gd name="T6" fmla="*/ 21 w 42"/>
                <a:gd name="T7" fmla="*/ 0 h 41"/>
                <a:gd name="T8" fmla="*/ 0 w 42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0" y="21"/>
                  </a:moveTo>
                  <a:cubicBezTo>
                    <a:pt x="0" y="32"/>
                    <a:pt x="10" y="41"/>
                    <a:pt x="21" y="41"/>
                  </a:cubicBezTo>
                  <a:cubicBezTo>
                    <a:pt x="33" y="41"/>
                    <a:pt x="42" y="32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2" name="Freeform 231">
              <a:extLst>
                <a:ext uri="{FF2B5EF4-FFF2-40B4-BE49-F238E27FC236}">
                  <a16:creationId xmlns:a16="http://schemas.microsoft.com/office/drawing/2014/main" id="{82D38C47-2A51-4200-A3A8-6B5E63AFA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571"/>
              <a:ext cx="97" cy="100"/>
            </a:xfrm>
            <a:custGeom>
              <a:avLst/>
              <a:gdLst>
                <a:gd name="T0" fmla="*/ 0 w 41"/>
                <a:gd name="T1" fmla="*/ 21 h 42"/>
                <a:gd name="T2" fmla="*/ 21 w 41"/>
                <a:gd name="T3" fmla="*/ 42 h 42"/>
                <a:gd name="T4" fmla="*/ 41 w 41"/>
                <a:gd name="T5" fmla="*/ 21 h 42"/>
                <a:gd name="T6" fmla="*/ 20 w 41"/>
                <a:gd name="T7" fmla="*/ 0 h 42"/>
                <a:gd name="T8" fmla="*/ 0 w 4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21"/>
                  </a:move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1" y="33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3" name="Oval 232">
              <a:extLst>
                <a:ext uri="{FF2B5EF4-FFF2-40B4-BE49-F238E27FC236}">
                  <a16:creationId xmlns:a16="http://schemas.microsoft.com/office/drawing/2014/main" id="{B89DBE84-FD85-48AF-A175-0062F862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571"/>
              <a:ext cx="100" cy="100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4" name="Freeform 233">
              <a:extLst>
                <a:ext uri="{FF2B5EF4-FFF2-40B4-BE49-F238E27FC236}">
                  <a16:creationId xmlns:a16="http://schemas.microsoft.com/office/drawing/2014/main" id="{CB877A8D-A060-4D58-B32B-D76C888B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574"/>
              <a:ext cx="99" cy="97"/>
            </a:xfrm>
            <a:custGeom>
              <a:avLst/>
              <a:gdLst>
                <a:gd name="T0" fmla="*/ 0 w 42"/>
                <a:gd name="T1" fmla="*/ 21 h 41"/>
                <a:gd name="T2" fmla="*/ 21 w 42"/>
                <a:gd name="T3" fmla="*/ 41 h 41"/>
                <a:gd name="T4" fmla="*/ 42 w 42"/>
                <a:gd name="T5" fmla="*/ 20 h 41"/>
                <a:gd name="T6" fmla="*/ 21 w 42"/>
                <a:gd name="T7" fmla="*/ 0 h 41"/>
                <a:gd name="T8" fmla="*/ 0 w 42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0" y="21"/>
                  </a:moveTo>
                  <a:cubicBezTo>
                    <a:pt x="0" y="32"/>
                    <a:pt x="10" y="41"/>
                    <a:pt x="21" y="41"/>
                  </a:cubicBezTo>
                  <a:cubicBezTo>
                    <a:pt x="33" y="41"/>
                    <a:pt x="42" y="32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5" name="Freeform 234">
              <a:extLst>
                <a:ext uri="{FF2B5EF4-FFF2-40B4-BE49-F238E27FC236}">
                  <a16:creationId xmlns:a16="http://schemas.microsoft.com/office/drawing/2014/main" id="{CF4F1C1B-1FDF-4267-85DE-1A9D7CD76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574"/>
              <a:ext cx="97" cy="99"/>
            </a:xfrm>
            <a:custGeom>
              <a:avLst/>
              <a:gdLst>
                <a:gd name="T0" fmla="*/ 0 w 41"/>
                <a:gd name="T1" fmla="*/ 21 h 42"/>
                <a:gd name="T2" fmla="*/ 21 w 41"/>
                <a:gd name="T3" fmla="*/ 42 h 42"/>
                <a:gd name="T4" fmla="*/ 41 w 41"/>
                <a:gd name="T5" fmla="*/ 21 h 42"/>
                <a:gd name="T6" fmla="*/ 20 w 41"/>
                <a:gd name="T7" fmla="*/ 0 h 42"/>
                <a:gd name="T8" fmla="*/ 0 w 4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21"/>
                  </a:moveTo>
                  <a:cubicBezTo>
                    <a:pt x="0" y="32"/>
                    <a:pt x="9" y="42"/>
                    <a:pt x="21" y="42"/>
                  </a:cubicBezTo>
                  <a:cubicBezTo>
                    <a:pt x="32" y="42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6" name="Freeform 235">
              <a:extLst>
                <a:ext uri="{FF2B5EF4-FFF2-40B4-BE49-F238E27FC236}">
                  <a16:creationId xmlns:a16="http://schemas.microsoft.com/office/drawing/2014/main" id="{AEA25837-FDED-49A1-B949-649CDC721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699"/>
              <a:ext cx="99" cy="100"/>
            </a:xfrm>
            <a:custGeom>
              <a:avLst/>
              <a:gdLst>
                <a:gd name="T0" fmla="*/ 0 w 42"/>
                <a:gd name="T1" fmla="*/ 21 h 42"/>
                <a:gd name="T2" fmla="*/ 21 w 42"/>
                <a:gd name="T3" fmla="*/ 42 h 42"/>
                <a:gd name="T4" fmla="*/ 42 w 42"/>
                <a:gd name="T5" fmla="*/ 21 h 42"/>
                <a:gd name="T6" fmla="*/ 21 w 42"/>
                <a:gd name="T7" fmla="*/ 0 h 42"/>
                <a:gd name="T8" fmla="*/ 0 w 4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1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7" name="Freeform 236">
              <a:extLst>
                <a:ext uri="{FF2B5EF4-FFF2-40B4-BE49-F238E27FC236}">
                  <a16:creationId xmlns:a16="http://schemas.microsoft.com/office/drawing/2014/main" id="{8D9176E8-9E11-4781-88AD-7672A538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702"/>
              <a:ext cx="100" cy="97"/>
            </a:xfrm>
            <a:custGeom>
              <a:avLst/>
              <a:gdLst>
                <a:gd name="T0" fmla="*/ 0 w 42"/>
                <a:gd name="T1" fmla="*/ 21 h 41"/>
                <a:gd name="T2" fmla="*/ 21 w 42"/>
                <a:gd name="T3" fmla="*/ 41 h 41"/>
                <a:gd name="T4" fmla="*/ 42 w 42"/>
                <a:gd name="T5" fmla="*/ 20 h 41"/>
                <a:gd name="T6" fmla="*/ 21 w 42"/>
                <a:gd name="T7" fmla="*/ 0 h 41"/>
                <a:gd name="T8" fmla="*/ 0 w 42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0" y="21"/>
                  </a:moveTo>
                  <a:cubicBezTo>
                    <a:pt x="0" y="32"/>
                    <a:pt x="9" y="41"/>
                    <a:pt x="21" y="41"/>
                  </a:cubicBezTo>
                  <a:cubicBezTo>
                    <a:pt x="33" y="41"/>
                    <a:pt x="42" y="32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8" name="Freeform 237">
              <a:extLst>
                <a:ext uri="{FF2B5EF4-FFF2-40B4-BE49-F238E27FC236}">
                  <a16:creationId xmlns:a16="http://schemas.microsoft.com/office/drawing/2014/main" id="{F44C0112-0C90-45FC-8303-F353F133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702"/>
              <a:ext cx="99" cy="99"/>
            </a:xfrm>
            <a:custGeom>
              <a:avLst/>
              <a:gdLst>
                <a:gd name="T0" fmla="*/ 0 w 42"/>
                <a:gd name="T1" fmla="*/ 21 h 42"/>
                <a:gd name="T2" fmla="*/ 21 w 42"/>
                <a:gd name="T3" fmla="*/ 42 h 42"/>
                <a:gd name="T4" fmla="*/ 42 w 42"/>
                <a:gd name="T5" fmla="*/ 21 h 42"/>
                <a:gd name="T6" fmla="*/ 21 w 42"/>
                <a:gd name="T7" fmla="*/ 0 h 42"/>
                <a:gd name="T8" fmla="*/ 0 w 4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cubicBezTo>
                    <a:pt x="0" y="32"/>
                    <a:pt x="10" y="42"/>
                    <a:pt x="21" y="42"/>
                  </a:cubicBezTo>
                  <a:cubicBezTo>
                    <a:pt x="33" y="41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9" name="Freeform 238">
              <a:extLst>
                <a:ext uri="{FF2B5EF4-FFF2-40B4-BE49-F238E27FC236}">
                  <a16:creationId xmlns:a16="http://schemas.microsoft.com/office/drawing/2014/main" id="{1247B325-4317-49DD-A064-63E720F8E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702"/>
              <a:ext cx="99" cy="99"/>
            </a:xfrm>
            <a:custGeom>
              <a:avLst/>
              <a:gdLst>
                <a:gd name="T0" fmla="*/ 0 w 42"/>
                <a:gd name="T1" fmla="*/ 21 h 42"/>
                <a:gd name="T2" fmla="*/ 21 w 42"/>
                <a:gd name="T3" fmla="*/ 42 h 42"/>
                <a:gd name="T4" fmla="*/ 42 w 42"/>
                <a:gd name="T5" fmla="*/ 21 h 42"/>
                <a:gd name="T6" fmla="*/ 21 w 42"/>
                <a:gd name="T7" fmla="*/ 0 h 42"/>
                <a:gd name="T8" fmla="*/ 0 w 4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cubicBezTo>
                    <a:pt x="0" y="32"/>
                    <a:pt x="9" y="42"/>
                    <a:pt x="21" y="42"/>
                  </a:cubicBezTo>
                  <a:cubicBezTo>
                    <a:pt x="32" y="42"/>
                    <a:pt x="42" y="32"/>
                    <a:pt x="42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0" name="Freeform 239">
              <a:extLst>
                <a:ext uri="{FF2B5EF4-FFF2-40B4-BE49-F238E27FC236}">
                  <a16:creationId xmlns:a16="http://schemas.microsoft.com/office/drawing/2014/main" id="{FD61F7B0-CA7B-40F7-8F10-7D0738B8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25"/>
              <a:ext cx="109" cy="43"/>
            </a:xfrm>
            <a:custGeom>
              <a:avLst/>
              <a:gdLst>
                <a:gd name="T0" fmla="*/ 0 w 46"/>
                <a:gd name="T1" fmla="*/ 10 h 18"/>
                <a:gd name="T2" fmla="*/ 7 w 46"/>
                <a:gd name="T3" fmla="*/ 18 h 18"/>
                <a:gd name="T4" fmla="*/ 38 w 46"/>
                <a:gd name="T5" fmla="*/ 18 h 18"/>
                <a:gd name="T6" fmla="*/ 46 w 46"/>
                <a:gd name="T7" fmla="*/ 10 h 18"/>
                <a:gd name="T8" fmla="*/ 46 w 46"/>
                <a:gd name="T9" fmla="*/ 7 h 18"/>
                <a:gd name="T10" fmla="*/ 38 w 46"/>
                <a:gd name="T11" fmla="*/ 0 h 18"/>
                <a:gd name="T12" fmla="*/ 7 w 46"/>
                <a:gd name="T13" fmla="*/ 0 h 18"/>
                <a:gd name="T14" fmla="*/ 0 w 46"/>
                <a:gd name="T15" fmla="*/ 8 h 18"/>
                <a:gd name="T16" fmla="*/ 0 w 46"/>
                <a:gd name="T1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8">
                  <a:moveTo>
                    <a:pt x="0" y="10"/>
                  </a:moveTo>
                  <a:cubicBezTo>
                    <a:pt x="0" y="14"/>
                    <a:pt x="3" y="18"/>
                    <a:pt x="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3" y="18"/>
                    <a:pt x="46" y="14"/>
                    <a:pt x="4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11" name="Rectangle 440">
            <a:extLst>
              <a:ext uri="{FF2B5EF4-FFF2-40B4-BE49-F238E27FC236}">
                <a16:creationId xmlns:a16="http://schemas.microsoft.com/office/drawing/2014/main" id="{B771CCE3-7ACC-4C63-9B17-C944D706AD69}"/>
              </a:ext>
            </a:extLst>
          </p:cNvPr>
          <p:cNvSpPr/>
          <p:nvPr/>
        </p:nvSpPr>
        <p:spPr>
          <a:xfrm>
            <a:off x="-164255" y="4006889"/>
            <a:ext cx="4175134" cy="116653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rtl="0">
              <a:lnSpc>
                <a:spcPct val="130000"/>
              </a:lnSpc>
            </a:pPr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يشعر التلميذ بقيمة واهميه الجهاز الهضمي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12" name="Rectangle 443">
            <a:extLst>
              <a:ext uri="{FF2B5EF4-FFF2-40B4-BE49-F238E27FC236}">
                <a16:creationId xmlns:a16="http://schemas.microsoft.com/office/drawing/2014/main" id="{94525852-1A3B-4968-867F-B495FA32278E}"/>
              </a:ext>
            </a:extLst>
          </p:cNvPr>
          <p:cNvSpPr/>
          <p:nvPr/>
        </p:nvSpPr>
        <p:spPr>
          <a:xfrm>
            <a:off x="3971445" y="4000627"/>
            <a:ext cx="3923987" cy="172668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rtl="0">
              <a:lnSpc>
                <a:spcPct val="130000"/>
              </a:lnSpc>
            </a:pPr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يهتم التلميذ باتباع العادات السليمه في التغذيه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9CC2285-FD5E-4C40-9E10-BD1B2377F5C5}"/>
              </a:ext>
            </a:extLst>
          </p:cNvPr>
          <p:cNvSpPr txBox="1"/>
          <p:nvPr/>
        </p:nvSpPr>
        <p:spPr>
          <a:xfrm>
            <a:off x="1687509" y="1177007"/>
            <a:ext cx="356183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rtl="0"/>
            <a:r>
              <a:rPr lang="en-US" sz="2400" b="1" dirty="0">
                <a:solidFill>
                  <a:srgbClr val="F13B48"/>
                </a:solidFill>
                <a:latin typeface="Bebas Neue"/>
              </a:rPr>
              <a:t>2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A0E1C00-BCE8-4DBD-AFB2-0E76B7DAE77E}"/>
              </a:ext>
            </a:extLst>
          </p:cNvPr>
          <p:cNvSpPr txBox="1"/>
          <p:nvPr/>
        </p:nvSpPr>
        <p:spPr>
          <a:xfrm>
            <a:off x="5011119" y="1177007"/>
            <a:ext cx="356183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rtl="0"/>
            <a:r>
              <a:rPr lang="en-US" sz="2400" b="1" dirty="0">
                <a:solidFill>
                  <a:srgbClr val="B2D235"/>
                </a:solidFill>
                <a:latin typeface="Bebas Neue"/>
              </a:rPr>
              <a:t>1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4EA589B1-5EA1-415E-BB25-594393C29AC3}"/>
              </a:ext>
            </a:extLst>
          </p:cNvPr>
          <p:cNvSpPr txBox="1"/>
          <p:nvPr/>
        </p:nvSpPr>
        <p:spPr>
          <a:xfrm>
            <a:off x="7706149" y="1025802"/>
            <a:ext cx="3110143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rtl="0"/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الاهداف الوجدانية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216" name="Group 501">
            <a:extLst>
              <a:ext uri="{FF2B5EF4-FFF2-40B4-BE49-F238E27FC236}">
                <a16:creationId xmlns:a16="http://schemas.microsoft.com/office/drawing/2014/main" id="{B7997C6A-5296-482C-97BD-E58FF47DFBBE}"/>
              </a:ext>
            </a:extLst>
          </p:cNvPr>
          <p:cNvGrpSpPr/>
          <p:nvPr/>
        </p:nvGrpSpPr>
        <p:grpSpPr>
          <a:xfrm>
            <a:off x="11295555" y="3718240"/>
            <a:ext cx="769581" cy="819543"/>
            <a:chOff x="886236" y="4374828"/>
            <a:chExt cx="769581" cy="819543"/>
          </a:xfrm>
        </p:grpSpPr>
        <p:sp>
          <p:nvSpPr>
            <p:cNvPr id="217" name="Freeform 7">
              <a:extLst>
                <a:ext uri="{FF2B5EF4-FFF2-40B4-BE49-F238E27FC236}">
                  <a16:creationId xmlns:a16="http://schemas.microsoft.com/office/drawing/2014/main" id="{954E05C2-98C5-4B3E-976A-3B8389C593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6236" y="4374828"/>
              <a:ext cx="769581" cy="819543"/>
            </a:xfrm>
            <a:custGeom>
              <a:avLst/>
              <a:gdLst>
                <a:gd name="T0" fmla="*/ 537 w 537"/>
                <a:gd name="T1" fmla="*/ 475 h 572"/>
                <a:gd name="T2" fmla="*/ 439 w 537"/>
                <a:gd name="T3" fmla="*/ 572 h 572"/>
                <a:gd name="T4" fmla="*/ 98 w 537"/>
                <a:gd name="T5" fmla="*/ 572 h 572"/>
                <a:gd name="T6" fmla="*/ 0 w 537"/>
                <a:gd name="T7" fmla="*/ 475 h 572"/>
                <a:gd name="T8" fmla="*/ 0 w 537"/>
                <a:gd name="T9" fmla="*/ 97 h 572"/>
                <a:gd name="T10" fmla="*/ 98 w 537"/>
                <a:gd name="T11" fmla="*/ 0 h 572"/>
                <a:gd name="T12" fmla="*/ 439 w 537"/>
                <a:gd name="T13" fmla="*/ 0 h 572"/>
                <a:gd name="T14" fmla="*/ 537 w 537"/>
                <a:gd name="T15" fmla="*/ 97 h 572"/>
                <a:gd name="T16" fmla="*/ 537 w 537"/>
                <a:gd name="T17" fmla="*/ 47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7" h="572">
                  <a:moveTo>
                    <a:pt x="537" y="475"/>
                  </a:moveTo>
                  <a:cubicBezTo>
                    <a:pt x="537" y="529"/>
                    <a:pt x="493" y="572"/>
                    <a:pt x="439" y="572"/>
                  </a:cubicBezTo>
                  <a:cubicBezTo>
                    <a:pt x="98" y="572"/>
                    <a:pt x="98" y="572"/>
                    <a:pt x="98" y="572"/>
                  </a:cubicBezTo>
                  <a:cubicBezTo>
                    <a:pt x="44" y="572"/>
                    <a:pt x="0" y="529"/>
                    <a:pt x="0" y="47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93" y="0"/>
                    <a:pt x="537" y="44"/>
                    <a:pt x="537" y="97"/>
                  </a:cubicBezTo>
                  <a:cubicBezTo>
                    <a:pt x="537" y="475"/>
                    <a:pt x="537" y="475"/>
                    <a:pt x="537" y="475"/>
                  </a:cubicBezTo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BC1ABE9C-5604-4CA2-B496-E75B3F075EC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53728" y="4446703"/>
              <a:ext cx="634598" cy="675795"/>
            </a:xfrm>
            <a:custGeom>
              <a:avLst/>
              <a:gdLst>
                <a:gd name="T0" fmla="*/ 443 w 443"/>
                <a:gd name="T1" fmla="*/ 392 h 472"/>
                <a:gd name="T2" fmla="*/ 362 w 443"/>
                <a:gd name="T3" fmla="*/ 472 h 472"/>
                <a:gd name="T4" fmla="*/ 81 w 443"/>
                <a:gd name="T5" fmla="*/ 472 h 472"/>
                <a:gd name="T6" fmla="*/ 0 w 443"/>
                <a:gd name="T7" fmla="*/ 392 h 472"/>
                <a:gd name="T8" fmla="*/ 0 w 443"/>
                <a:gd name="T9" fmla="*/ 81 h 472"/>
                <a:gd name="T10" fmla="*/ 81 w 443"/>
                <a:gd name="T11" fmla="*/ 0 h 472"/>
                <a:gd name="T12" fmla="*/ 362 w 443"/>
                <a:gd name="T13" fmla="*/ 0 h 472"/>
                <a:gd name="T14" fmla="*/ 443 w 443"/>
                <a:gd name="T15" fmla="*/ 81 h 472"/>
                <a:gd name="T16" fmla="*/ 443 w 443"/>
                <a:gd name="T17" fmla="*/ 39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72">
                  <a:moveTo>
                    <a:pt x="443" y="392"/>
                  </a:moveTo>
                  <a:cubicBezTo>
                    <a:pt x="443" y="436"/>
                    <a:pt x="407" y="472"/>
                    <a:pt x="362" y="472"/>
                  </a:cubicBezTo>
                  <a:cubicBezTo>
                    <a:pt x="81" y="472"/>
                    <a:pt x="81" y="472"/>
                    <a:pt x="81" y="472"/>
                  </a:cubicBezTo>
                  <a:cubicBezTo>
                    <a:pt x="36" y="472"/>
                    <a:pt x="0" y="436"/>
                    <a:pt x="0" y="39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407" y="0"/>
                    <a:pt x="443" y="36"/>
                    <a:pt x="443" y="81"/>
                  </a:cubicBezTo>
                  <a:cubicBezTo>
                    <a:pt x="443" y="392"/>
                    <a:pt x="443" y="392"/>
                    <a:pt x="443" y="392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19" name="Freeform 9">
              <a:extLst>
                <a:ext uri="{FF2B5EF4-FFF2-40B4-BE49-F238E27FC236}">
                  <a16:creationId xmlns:a16="http://schemas.microsoft.com/office/drawing/2014/main" id="{1FE8C351-A264-4F47-BEAE-0D66627D7ED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53728" y="4446704"/>
              <a:ext cx="634598" cy="386544"/>
            </a:xfrm>
            <a:custGeom>
              <a:avLst/>
              <a:gdLst>
                <a:gd name="T0" fmla="*/ 0 w 443"/>
                <a:gd name="T1" fmla="*/ 0 h 270"/>
                <a:gd name="T2" fmla="*/ 0 w 443"/>
                <a:gd name="T3" fmla="*/ 190 h 270"/>
                <a:gd name="T4" fmla="*/ 81 w 443"/>
                <a:gd name="T5" fmla="*/ 270 h 270"/>
                <a:gd name="T6" fmla="*/ 362 w 443"/>
                <a:gd name="T7" fmla="*/ 270 h 270"/>
                <a:gd name="T8" fmla="*/ 443 w 443"/>
                <a:gd name="T9" fmla="*/ 190 h 270"/>
                <a:gd name="T10" fmla="*/ 443 w 443"/>
                <a:gd name="T11" fmla="*/ 0 h 270"/>
                <a:gd name="T12" fmla="*/ 0 w 443"/>
                <a:gd name="T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70">
                  <a:moveTo>
                    <a:pt x="0" y="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234"/>
                    <a:pt x="36" y="270"/>
                    <a:pt x="81" y="270"/>
                  </a:cubicBezTo>
                  <a:cubicBezTo>
                    <a:pt x="362" y="270"/>
                    <a:pt x="362" y="270"/>
                    <a:pt x="362" y="270"/>
                  </a:cubicBezTo>
                  <a:cubicBezTo>
                    <a:pt x="407" y="270"/>
                    <a:pt x="443" y="234"/>
                    <a:pt x="443" y="19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0" name="Freeform 15">
              <a:extLst>
                <a:ext uri="{FF2B5EF4-FFF2-40B4-BE49-F238E27FC236}">
                  <a16:creationId xmlns:a16="http://schemas.microsoft.com/office/drawing/2014/main" id="{F9F5B565-0EB2-445D-A663-CCB750A5439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53728" y="4446704"/>
              <a:ext cx="634598" cy="386544"/>
            </a:xfrm>
            <a:custGeom>
              <a:avLst/>
              <a:gdLst>
                <a:gd name="T0" fmla="*/ 427 w 443"/>
                <a:gd name="T1" fmla="*/ 144 h 270"/>
                <a:gd name="T2" fmla="*/ 352 w 443"/>
                <a:gd name="T3" fmla="*/ 219 h 270"/>
                <a:gd name="T4" fmla="*/ 91 w 443"/>
                <a:gd name="T5" fmla="*/ 219 h 270"/>
                <a:gd name="T6" fmla="*/ 16 w 443"/>
                <a:gd name="T7" fmla="*/ 144 h 270"/>
                <a:gd name="T8" fmla="*/ 0 w 443"/>
                <a:gd name="T9" fmla="*/ 0 h 270"/>
                <a:gd name="T10" fmla="*/ 0 w 443"/>
                <a:gd name="T11" fmla="*/ 190 h 270"/>
                <a:gd name="T12" fmla="*/ 81 w 443"/>
                <a:gd name="T13" fmla="*/ 270 h 270"/>
                <a:gd name="T14" fmla="*/ 362 w 443"/>
                <a:gd name="T15" fmla="*/ 270 h 270"/>
                <a:gd name="T16" fmla="*/ 443 w 443"/>
                <a:gd name="T17" fmla="*/ 190 h 270"/>
                <a:gd name="T18" fmla="*/ 443 w 443"/>
                <a:gd name="T19" fmla="*/ 0 h 270"/>
                <a:gd name="T20" fmla="*/ 427 w 443"/>
                <a:gd name="T21" fmla="*/ 14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270">
                  <a:moveTo>
                    <a:pt x="427" y="144"/>
                  </a:moveTo>
                  <a:cubicBezTo>
                    <a:pt x="427" y="186"/>
                    <a:pt x="394" y="219"/>
                    <a:pt x="352" y="219"/>
                  </a:cubicBezTo>
                  <a:cubicBezTo>
                    <a:pt x="91" y="219"/>
                    <a:pt x="91" y="219"/>
                    <a:pt x="91" y="219"/>
                  </a:cubicBezTo>
                  <a:cubicBezTo>
                    <a:pt x="49" y="219"/>
                    <a:pt x="16" y="186"/>
                    <a:pt x="16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34"/>
                    <a:pt x="36" y="270"/>
                    <a:pt x="81" y="270"/>
                  </a:cubicBezTo>
                  <a:cubicBezTo>
                    <a:pt x="362" y="270"/>
                    <a:pt x="362" y="270"/>
                    <a:pt x="362" y="270"/>
                  </a:cubicBezTo>
                  <a:cubicBezTo>
                    <a:pt x="407" y="270"/>
                    <a:pt x="443" y="234"/>
                    <a:pt x="443" y="19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27" y="144"/>
                    <a:pt x="427" y="144"/>
                    <a:pt x="427" y="144"/>
                  </a:cubicBezTo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265A345-2BFC-4FC9-8EB9-76608F024E68}"/>
                </a:ext>
              </a:extLst>
            </p:cNvPr>
            <p:cNvSpPr txBox="1"/>
            <p:nvPr/>
          </p:nvSpPr>
          <p:spPr>
            <a:xfrm>
              <a:off x="986332" y="4827326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BBD6"/>
                  </a:solidFill>
                  <a:effectLst/>
                  <a:uLnTx/>
                  <a:uFillTx/>
                  <a:latin typeface="Bebas Neue"/>
                </a:rPr>
                <a:t>START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E4BDD93-8C3D-4E2E-B170-76CA463D534D}"/>
                </a:ext>
              </a:extLst>
            </p:cNvPr>
            <p:cNvSpPr txBox="1"/>
            <p:nvPr/>
          </p:nvSpPr>
          <p:spPr>
            <a:xfrm>
              <a:off x="1063277" y="455624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937863"/>
                  </a:solidFill>
                  <a:effectLst/>
                  <a:uLnTx/>
                  <a:uFillTx/>
                  <a:latin typeface="Bebas Neue"/>
                </a:rPr>
                <a:t>OFF</a:t>
              </a:r>
            </a:p>
          </p:txBody>
        </p:sp>
      </p:grpSp>
      <p:grpSp>
        <p:nvGrpSpPr>
          <p:cNvPr id="223" name="Group 4">
            <a:extLst>
              <a:ext uri="{FF2B5EF4-FFF2-40B4-BE49-F238E27FC236}">
                <a16:creationId xmlns:a16="http://schemas.microsoft.com/office/drawing/2014/main" id="{260E11BE-BDB3-4142-B9EE-66D220BDFD71}"/>
              </a:ext>
            </a:extLst>
          </p:cNvPr>
          <p:cNvGrpSpPr/>
          <p:nvPr/>
        </p:nvGrpSpPr>
        <p:grpSpPr>
          <a:xfrm>
            <a:off x="11222367" y="4311639"/>
            <a:ext cx="837075" cy="1889771"/>
            <a:chOff x="813048" y="4968230"/>
            <a:chExt cx="837074" cy="1889770"/>
          </a:xfrm>
        </p:grpSpPr>
        <p:sp>
          <p:nvSpPr>
            <p:cNvPr id="224" name="Freeform 26">
              <a:extLst>
                <a:ext uri="{FF2B5EF4-FFF2-40B4-BE49-F238E27FC236}">
                  <a16:creationId xmlns:a16="http://schemas.microsoft.com/office/drawing/2014/main" id="{27868923-2540-447B-9A16-913E0814F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48" y="4968230"/>
              <a:ext cx="837074" cy="1889770"/>
            </a:xfrm>
            <a:custGeom>
              <a:avLst/>
              <a:gdLst>
                <a:gd name="T0" fmla="*/ 580 w 584"/>
                <a:gd name="T1" fmla="*/ 375 h 1319"/>
                <a:gd name="T2" fmla="*/ 530 w 584"/>
                <a:gd name="T3" fmla="*/ 335 h 1319"/>
                <a:gd name="T4" fmla="*/ 483 w 584"/>
                <a:gd name="T5" fmla="*/ 371 h 1319"/>
                <a:gd name="T6" fmla="*/ 435 w 584"/>
                <a:gd name="T7" fmla="*/ 337 h 1319"/>
                <a:gd name="T8" fmla="*/ 388 w 584"/>
                <a:gd name="T9" fmla="*/ 370 h 1319"/>
                <a:gd name="T10" fmla="*/ 340 w 584"/>
                <a:gd name="T11" fmla="*/ 339 h 1319"/>
                <a:gd name="T12" fmla="*/ 293 w 584"/>
                <a:gd name="T13" fmla="*/ 380 h 1319"/>
                <a:gd name="T14" fmla="*/ 286 w 584"/>
                <a:gd name="T15" fmla="*/ 67 h 1319"/>
                <a:gd name="T16" fmla="*/ 237 w 584"/>
                <a:gd name="T17" fmla="*/ 1 h 1319"/>
                <a:gd name="T18" fmla="*/ 190 w 584"/>
                <a:gd name="T19" fmla="*/ 69 h 1319"/>
                <a:gd name="T20" fmla="*/ 199 w 584"/>
                <a:gd name="T21" fmla="*/ 544 h 1319"/>
                <a:gd name="T22" fmla="*/ 200 w 584"/>
                <a:gd name="T23" fmla="*/ 562 h 1319"/>
                <a:gd name="T24" fmla="*/ 129 w 584"/>
                <a:gd name="T25" fmla="*/ 461 h 1319"/>
                <a:gd name="T26" fmla="*/ 172 w 584"/>
                <a:gd name="T27" fmla="*/ 407 h 1319"/>
                <a:gd name="T28" fmla="*/ 164 w 584"/>
                <a:gd name="T29" fmla="*/ 344 h 1319"/>
                <a:gd name="T30" fmla="*/ 101 w 584"/>
                <a:gd name="T31" fmla="*/ 341 h 1319"/>
                <a:gd name="T32" fmla="*/ 15 w 584"/>
                <a:gd name="T33" fmla="*/ 452 h 1319"/>
                <a:gd name="T34" fmla="*/ 124 w 584"/>
                <a:gd name="T35" fmla="*/ 760 h 1319"/>
                <a:gd name="T36" fmla="*/ 254 w 584"/>
                <a:gd name="T37" fmla="*/ 872 h 1319"/>
                <a:gd name="T38" fmla="*/ 224 w 584"/>
                <a:gd name="T39" fmla="*/ 1319 h 1319"/>
                <a:gd name="T40" fmla="*/ 563 w 584"/>
                <a:gd name="T41" fmla="*/ 1312 h 1319"/>
                <a:gd name="T42" fmla="*/ 540 w 584"/>
                <a:gd name="T43" fmla="*/ 883 h 1319"/>
                <a:gd name="T44" fmla="*/ 582 w 584"/>
                <a:gd name="T45" fmla="*/ 596 h 1319"/>
                <a:gd name="T46" fmla="*/ 584 w 584"/>
                <a:gd name="T47" fmla="*/ 584 h 1319"/>
                <a:gd name="T48" fmla="*/ 580 w 584"/>
                <a:gd name="T49" fmla="*/ 375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4" h="1319">
                  <a:moveTo>
                    <a:pt x="580" y="375"/>
                  </a:moveTo>
                  <a:cubicBezTo>
                    <a:pt x="579" y="352"/>
                    <a:pt x="557" y="335"/>
                    <a:pt x="530" y="335"/>
                  </a:cubicBezTo>
                  <a:cubicBezTo>
                    <a:pt x="506" y="336"/>
                    <a:pt x="486" y="351"/>
                    <a:pt x="483" y="371"/>
                  </a:cubicBezTo>
                  <a:cubicBezTo>
                    <a:pt x="479" y="351"/>
                    <a:pt x="459" y="337"/>
                    <a:pt x="435" y="337"/>
                  </a:cubicBezTo>
                  <a:cubicBezTo>
                    <a:pt x="412" y="338"/>
                    <a:pt x="392" y="352"/>
                    <a:pt x="388" y="370"/>
                  </a:cubicBezTo>
                  <a:cubicBezTo>
                    <a:pt x="383" y="352"/>
                    <a:pt x="363" y="339"/>
                    <a:pt x="340" y="339"/>
                  </a:cubicBezTo>
                  <a:cubicBezTo>
                    <a:pt x="313" y="340"/>
                    <a:pt x="292" y="358"/>
                    <a:pt x="293" y="380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5" y="18"/>
                    <a:pt x="263" y="0"/>
                    <a:pt x="237" y="1"/>
                  </a:cubicBezTo>
                  <a:cubicBezTo>
                    <a:pt x="210" y="1"/>
                    <a:pt x="189" y="20"/>
                    <a:pt x="190" y="69"/>
                  </a:cubicBezTo>
                  <a:cubicBezTo>
                    <a:pt x="199" y="544"/>
                    <a:pt x="199" y="544"/>
                    <a:pt x="199" y="544"/>
                  </a:cubicBezTo>
                  <a:cubicBezTo>
                    <a:pt x="199" y="551"/>
                    <a:pt x="200" y="557"/>
                    <a:pt x="200" y="562"/>
                  </a:cubicBezTo>
                  <a:cubicBezTo>
                    <a:pt x="129" y="461"/>
                    <a:pt x="129" y="461"/>
                    <a:pt x="129" y="461"/>
                  </a:cubicBezTo>
                  <a:cubicBezTo>
                    <a:pt x="172" y="407"/>
                    <a:pt x="172" y="407"/>
                    <a:pt x="172" y="407"/>
                  </a:cubicBezTo>
                  <a:cubicBezTo>
                    <a:pt x="187" y="390"/>
                    <a:pt x="184" y="362"/>
                    <a:pt x="164" y="344"/>
                  </a:cubicBezTo>
                  <a:cubicBezTo>
                    <a:pt x="145" y="326"/>
                    <a:pt x="116" y="325"/>
                    <a:pt x="101" y="341"/>
                  </a:cubicBezTo>
                  <a:cubicBezTo>
                    <a:pt x="15" y="452"/>
                    <a:pt x="15" y="452"/>
                    <a:pt x="15" y="452"/>
                  </a:cubicBezTo>
                  <a:cubicBezTo>
                    <a:pt x="0" y="468"/>
                    <a:pt x="87" y="682"/>
                    <a:pt x="124" y="760"/>
                  </a:cubicBezTo>
                  <a:cubicBezTo>
                    <a:pt x="162" y="839"/>
                    <a:pt x="247" y="814"/>
                    <a:pt x="254" y="872"/>
                  </a:cubicBezTo>
                  <a:cubicBezTo>
                    <a:pt x="261" y="930"/>
                    <a:pt x="224" y="1319"/>
                    <a:pt x="224" y="1319"/>
                  </a:cubicBezTo>
                  <a:cubicBezTo>
                    <a:pt x="563" y="1312"/>
                    <a:pt x="563" y="1312"/>
                    <a:pt x="563" y="1312"/>
                  </a:cubicBezTo>
                  <a:cubicBezTo>
                    <a:pt x="563" y="1312"/>
                    <a:pt x="539" y="978"/>
                    <a:pt x="540" y="883"/>
                  </a:cubicBezTo>
                  <a:cubicBezTo>
                    <a:pt x="542" y="787"/>
                    <a:pt x="582" y="596"/>
                    <a:pt x="582" y="596"/>
                  </a:cubicBezTo>
                  <a:cubicBezTo>
                    <a:pt x="583" y="592"/>
                    <a:pt x="584" y="588"/>
                    <a:pt x="584" y="584"/>
                  </a:cubicBezTo>
                  <a:lnTo>
                    <a:pt x="580" y="375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5" name="Freeform 27">
              <a:extLst>
                <a:ext uri="{FF2B5EF4-FFF2-40B4-BE49-F238E27FC236}">
                  <a16:creationId xmlns:a16="http://schemas.microsoft.com/office/drawing/2014/main" id="{87D257FF-0FF1-4E42-A920-362B98898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309" y="4980501"/>
              <a:ext cx="92034" cy="126218"/>
            </a:xfrm>
            <a:custGeom>
              <a:avLst/>
              <a:gdLst>
                <a:gd name="T0" fmla="*/ 64 w 64"/>
                <a:gd name="T1" fmla="*/ 56 h 88"/>
                <a:gd name="T2" fmla="*/ 33 w 64"/>
                <a:gd name="T3" fmla="*/ 88 h 88"/>
                <a:gd name="T4" fmla="*/ 1 w 64"/>
                <a:gd name="T5" fmla="*/ 57 h 88"/>
                <a:gd name="T6" fmla="*/ 1 w 64"/>
                <a:gd name="T7" fmla="*/ 32 h 88"/>
                <a:gd name="T8" fmla="*/ 31 w 64"/>
                <a:gd name="T9" fmla="*/ 1 h 88"/>
                <a:gd name="T10" fmla="*/ 63 w 64"/>
                <a:gd name="T11" fmla="*/ 31 h 88"/>
                <a:gd name="T12" fmla="*/ 64 w 64"/>
                <a:gd name="T13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8">
                  <a:moveTo>
                    <a:pt x="64" y="56"/>
                  </a:moveTo>
                  <a:cubicBezTo>
                    <a:pt x="64" y="73"/>
                    <a:pt x="50" y="88"/>
                    <a:pt x="33" y="88"/>
                  </a:cubicBezTo>
                  <a:cubicBezTo>
                    <a:pt x="16" y="88"/>
                    <a:pt x="2" y="75"/>
                    <a:pt x="1" y="5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15"/>
                    <a:pt x="14" y="1"/>
                    <a:pt x="31" y="1"/>
                  </a:cubicBezTo>
                  <a:cubicBezTo>
                    <a:pt x="49" y="0"/>
                    <a:pt x="63" y="14"/>
                    <a:pt x="63" y="31"/>
                  </a:cubicBez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6" name="Freeform 28">
              <a:extLst>
                <a:ext uri="{FF2B5EF4-FFF2-40B4-BE49-F238E27FC236}">
                  <a16:creationId xmlns:a16="http://schemas.microsoft.com/office/drawing/2014/main" id="{17BCE798-7E24-4F2C-A7A2-960DE8FC7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797" y="5436290"/>
              <a:ext cx="132354" cy="124465"/>
            </a:xfrm>
            <a:custGeom>
              <a:avLst/>
              <a:gdLst>
                <a:gd name="T0" fmla="*/ 92 w 92"/>
                <a:gd name="T1" fmla="*/ 5 h 87"/>
                <a:gd name="T2" fmla="*/ 50 w 92"/>
                <a:gd name="T3" fmla="*/ 14 h 87"/>
                <a:gd name="T4" fmla="*/ 0 w 92"/>
                <a:gd name="T5" fmla="*/ 79 h 87"/>
                <a:gd name="T6" fmla="*/ 45 w 92"/>
                <a:gd name="T7" fmla="*/ 71 h 87"/>
                <a:gd name="T8" fmla="*/ 82 w 92"/>
                <a:gd name="T9" fmla="*/ 29 h 87"/>
                <a:gd name="T10" fmla="*/ 92 w 92"/>
                <a:gd name="T11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7">
                  <a:moveTo>
                    <a:pt x="92" y="5"/>
                  </a:moveTo>
                  <a:cubicBezTo>
                    <a:pt x="76" y="0"/>
                    <a:pt x="60" y="3"/>
                    <a:pt x="50" y="1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87"/>
                    <a:pt x="33" y="83"/>
                    <a:pt x="45" y="71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8" y="22"/>
                    <a:pt x="92" y="13"/>
                    <a:pt x="9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5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5" grpId="0" animBg="1"/>
      <p:bldP spid="133" grpId="0" animBg="1"/>
      <p:bldP spid="169" grpId="0" animBg="1"/>
      <p:bldP spid="211" grpId="0"/>
      <p:bldP spid="212" grpId="0"/>
      <p:bldP spid="213" grpId="0"/>
      <p:bldP spid="214" grpId="0"/>
      <p:bldP spid="2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5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59" name="Oval 58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36E0A7A-2632-4BB5-8218-D7ACFD9577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8A981F6-B850-4DF4-B422-7BE968147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19">
            <a:extLst>
              <a:ext uri="{FF2B5EF4-FFF2-40B4-BE49-F238E27FC236}">
                <a16:creationId xmlns:a16="http://schemas.microsoft.com/office/drawing/2014/main" id="{6A7ABDF5-2C8A-4049-92E8-C536A409C10B}"/>
              </a:ext>
            </a:extLst>
          </p:cNvPr>
          <p:cNvGrpSpPr/>
          <p:nvPr/>
        </p:nvGrpSpPr>
        <p:grpSpPr>
          <a:xfrm>
            <a:off x="1095210" y="960642"/>
            <a:ext cx="4020695" cy="4936715"/>
            <a:chOff x="1776160" y="1351402"/>
            <a:chExt cx="4020694" cy="4936714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E9D9F3A-0454-45B6-B917-7FA98CCF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215" y="1351402"/>
              <a:ext cx="2087595" cy="3956323"/>
            </a:xfrm>
            <a:custGeom>
              <a:avLst/>
              <a:gdLst>
                <a:gd name="T0" fmla="*/ 1571 w 1985"/>
                <a:gd name="T1" fmla="*/ 178 h 3762"/>
                <a:gd name="T2" fmla="*/ 692 w 1985"/>
                <a:gd name="T3" fmla="*/ 413 h 3762"/>
                <a:gd name="T4" fmla="*/ 926 w 1985"/>
                <a:gd name="T5" fmla="*/ 1292 h 3762"/>
                <a:gd name="T6" fmla="*/ 926 w 1985"/>
                <a:gd name="T7" fmla="*/ 1292 h 3762"/>
                <a:gd name="T8" fmla="*/ 1183 w 1985"/>
                <a:gd name="T9" fmla="*/ 1570 h 3762"/>
                <a:gd name="T10" fmla="*/ 0 w 1985"/>
                <a:gd name="T11" fmla="*/ 3620 h 3762"/>
                <a:gd name="T12" fmla="*/ 245 w 1985"/>
                <a:gd name="T13" fmla="*/ 3762 h 3762"/>
                <a:gd name="T14" fmla="*/ 1163 w 1985"/>
                <a:gd name="T15" fmla="*/ 2172 h 3762"/>
                <a:gd name="T16" fmla="*/ 1163 w 1985"/>
                <a:gd name="T17" fmla="*/ 2172 h 3762"/>
                <a:gd name="T18" fmla="*/ 1807 w 1985"/>
                <a:gd name="T19" fmla="*/ 1057 h 3762"/>
                <a:gd name="T20" fmla="*/ 1571 w 1985"/>
                <a:gd name="T21" fmla="*/ 178 h 3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5" h="3762">
                  <a:moveTo>
                    <a:pt x="1571" y="178"/>
                  </a:moveTo>
                  <a:cubicBezTo>
                    <a:pt x="1263" y="0"/>
                    <a:pt x="870" y="106"/>
                    <a:pt x="692" y="413"/>
                  </a:cubicBezTo>
                  <a:cubicBezTo>
                    <a:pt x="515" y="721"/>
                    <a:pt x="619" y="1114"/>
                    <a:pt x="926" y="1292"/>
                  </a:cubicBezTo>
                  <a:cubicBezTo>
                    <a:pt x="926" y="1292"/>
                    <a:pt x="926" y="1292"/>
                    <a:pt x="926" y="1292"/>
                  </a:cubicBezTo>
                  <a:cubicBezTo>
                    <a:pt x="1042" y="1359"/>
                    <a:pt x="1129" y="1457"/>
                    <a:pt x="1183" y="1570"/>
                  </a:cubicBezTo>
                  <a:cubicBezTo>
                    <a:pt x="0" y="3620"/>
                    <a:pt x="0" y="3620"/>
                    <a:pt x="0" y="3620"/>
                  </a:cubicBezTo>
                  <a:cubicBezTo>
                    <a:pt x="245" y="3762"/>
                    <a:pt x="245" y="3762"/>
                    <a:pt x="245" y="3762"/>
                  </a:cubicBezTo>
                  <a:cubicBezTo>
                    <a:pt x="1163" y="2172"/>
                    <a:pt x="1163" y="2172"/>
                    <a:pt x="1163" y="2172"/>
                  </a:cubicBezTo>
                  <a:cubicBezTo>
                    <a:pt x="1163" y="2172"/>
                    <a:pt x="1163" y="2172"/>
                    <a:pt x="1163" y="2172"/>
                  </a:cubicBezTo>
                  <a:cubicBezTo>
                    <a:pt x="1807" y="1057"/>
                    <a:pt x="1807" y="1057"/>
                    <a:pt x="1807" y="1057"/>
                  </a:cubicBezTo>
                  <a:cubicBezTo>
                    <a:pt x="1985" y="749"/>
                    <a:pt x="1879" y="356"/>
                    <a:pt x="1571" y="178"/>
                  </a:cubicBez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8C83C48-201B-4367-9894-D91DFBE2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160" y="2499804"/>
              <a:ext cx="1546223" cy="2658578"/>
            </a:xfrm>
            <a:custGeom>
              <a:avLst/>
              <a:gdLst>
                <a:gd name="T0" fmla="*/ 1057 w 1470"/>
                <a:gd name="T1" fmla="*/ 178 h 2528"/>
                <a:gd name="T2" fmla="*/ 177 w 1470"/>
                <a:gd name="T3" fmla="*/ 413 h 2528"/>
                <a:gd name="T4" fmla="*/ 412 w 1470"/>
                <a:gd name="T5" fmla="*/ 1291 h 2528"/>
                <a:gd name="T6" fmla="*/ 412 w 1470"/>
                <a:gd name="T7" fmla="*/ 1291 h 2528"/>
                <a:gd name="T8" fmla="*/ 669 w 1470"/>
                <a:gd name="T9" fmla="*/ 1571 h 2528"/>
                <a:gd name="T10" fmla="*/ 197 w 1470"/>
                <a:gd name="T11" fmla="*/ 2386 h 2528"/>
                <a:gd name="T12" fmla="*/ 443 w 1470"/>
                <a:gd name="T13" fmla="*/ 2528 h 2528"/>
                <a:gd name="T14" fmla="*/ 1059 w 1470"/>
                <a:gd name="T15" fmla="*/ 1464 h 2528"/>
                <a:gd name="T16" fmla="*/ 1058 w 1470"/>
                <a:gd name="T17" fmla="*/ 1462 h 2528"/>
                <a:gd name="T18" fmla="*/ 1292 w 1470"/>
                <a:gd name="T19" fmla="*/ 1057 h 2528"/>
                <a:gd name="T20" fmla="*/ 1057 w 1470"/>
                <a:gd name="T21" fmla="*/ 178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0" h="2528">
                  <a:moveTo>
                    <a:pt x="1057" y="178"/>
                  </a:moveTo>
                  <a:cubicBezTo>
                    <a:pt x="749" y="0"/>
                    <a:pt x="355" y="105"/>
                    <a:pt x="177" y="413"/>
                  </a:cubicBezTo>
                  <a:cubicBezTo>
                    <a:pt x="0" y="720"/>
                    <a:pt x="105" y="1113"/>
                    <a:pt x="412" y="1291"/>
                  </a:cubicBezTo>
                  <a:cubicBezTo>
                    <a:pt x="412" y="1291"/>
                    <a:pt x="412" y="1291"/>
                    <a:pt x="412" y="1291"/>
                  </a:cubicBezTo>
                  <a:cubicBezTo>
                    <a:pt x="528" y="1359"/>
                    <a:pt x="615" y="1458"/>
                    <a:pt x="669" y="1571"/>
                  </a:cubicBezTo>
                  <a:cubicBezTo>
                    <a:pt x="197" y="2386"/>
                    <a:pt x="197" y="2386"/>
                    <a:pt x="197" y="2386"/>
                  </a:cubicBezTo>
                  <a:cubicBezTo>
                    <a:pt x="443" y="2528"/>
                    <a:pt x="443" y="2528"/>
                    <a:pt x="443" y="2528"/>
                  </a:cubicBezTo>
                  <a:cubicBezTo>
                    <a:pt x="1059" y="1464"/>
                    <a:pt x="1059" y="1464"/>
                    <a:pt x="1059" y="1464"/>
                  </a:cubicBezTo>
                  <a:cubicBezTo>
                    <a:pt x="1058" y="1462"/>
                    <a:pt x="1058" y="1462"/>
                    <a:pt x="1058" y="1462"/>
                  </a:cubicBezTo>
                  <a:cubicBezTo>
                    <a:pt x="1292" y="1057"/>
                    <a:pt x="1292" y="1057"/>
                    <a:pt x="1292" y="1057"/>
                  </a:cubicBezTo>
                  <a:cubicBezTo>
                    <a:pt x="1470" y="749"/>
                    <a:pt x="1364" y="355"/>
                    <a:pt x="1057" y="178"/>
                  </a:cubicBezTo>
                  <a:close/>
                </a:path>
              </a:pathLst>
            </a:custGeom>
            <a:solidFill>
              <a:srgbClr val="F1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9996D63C-9FC7-452A-9407-09CCB376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160" y="2934318"/>
              <a:ext cx="1056350" cy="1848772"/>
            </a:xfrm>
            <a:custGeom>
              <a:avLst/>
              <a:gdLst>
                <a:gd name="T0" fmla="*/ 178 w 1004"/>
                <a:gd name="T1" fmla="*/ 0 h 1758"/>
                <a:gd name="T2" fmla="*/ 177 w 1004"/>
                <a:gd name="T3" fmla="*/ 0 h 1758"/>
                <a:gd name="T4" fmla="*/ 412 w 1004"/>
                <a:gd name="T5" fmla="*/ 878 h 1758"/>
                <a:gd name="T6" fmla="*/ 412 w 1004"/>
                <a:gd name="T7" fmla="*/ 878 h 1758"/>
                <a:gd name="T8" fmla="*/ 649 w 1004"/>
                <a:gd name="T9" fmla="*/ 1758 h 1758"/>
                <a:gd name="T10" fmla="*/ 649 w 1004"/>
                <a:gd name="T11" fmla="*/ 1758 h 1758"/>
                <a:gd name="T12" fmla="*/ 649 w 1004"/>
                <a:gd name="T13" fmla="*/ 1758 h 1758"/>
                <a:gd name="T14" fmla="*/ 178 w 1004"/>
                <a:gd name="T15" fmla="*/ 0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4" h="1758">
                  <a:moveTo>
                    <a:pt x="178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0" y="307"/>
                    <a:pt x="105" y="700"/>
                    <a:pt x="412" y="878"/>
                  </a:cubicBezTo>
                  <a:cubicBezTo>
                    <a:pt x="412" y="878"/>
                    <a:pt x="412" y="878"/>
                    <a:pt x="412" y="878"/>
                  </a:cubicBezTo>
                  <a:cubicBezTo>
                    <a:pt x="718" y="1057"/>
                    <a:pt x="826" y="1451"/>
                    <a:pt x="649" y="1758"/>
                  </a:cubicBezTo>
                  <a:cubicBezTo>
                    <a:pt x="649" y="1758"/>
                    <a:pt x="649" y="1758"/>
                    <a:pt x="649" y="1758"/>
                  </a:cubicBezTo>
                  <a:cubicBezTo>
                    <a:pt x="649" y="1758"/>
                    <a:pt x="649" y="1758"/>
                    <a:pt x="649" y="1758"/>
                  </a:cubicBezTo>
                  <a:cubicBezTo>
                    <a:pt x="1004" y="1143"/>
                    <a:pt x="793" y="356"/>
                    <a:pt x="178" y="0"/>
                  </a:cubicBezTo>
                  <a:close/>
                </a:path>
              </a:pathLst>
            </a:custGeom>
            <a:solidFill>
              <a:srgbClr val="F13B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CD696C2-7624-499F-AA09-2990BACCE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837" y="2111640"/>
              <a:ext cx="3039017" cy="3493487"/>
            </a:xfrm>
            <a:custGeom>
              <a:avLst/>
              <a:gdLst>
                <a:gd name="T0" fmla="*/ 2477 w 2890"/>
                <a:gd name="T1" fmla="*/ 178 h 3322"/>
                <a:gd name="T2" fmla="*/ 1598 w 2890"/>
                <a:gd name="T3" fmla="*/ 413 h 3322"/>
                <a:gd name="T4" fmla="*/ 960 w 2890"/>
                <a:gd name="T5" fmla="*/ 1518 h 3322"/>
                <a:gd name="T6" fmla="*/ 960 w 2890"/>
                <a:gd name="T7" fmla="*/ 1518 h 3322"/>
                <a:gd name="T8" fmla="*/ 0 w 2890"/>
                <a:gd name="T9" fmla="*/ 3180 h 3322"/>
                <a:gd name="T10" fmla="*/ 245 w 2890"/>
                <a:gd name="T11" fmla="*/ 3322 h 3322"/>
                <a:gd name="T12" fmla="*/ 1328 w 2890"/>
                <a:gd name="T13" fmla="*/ 1447 h 3322"/>
                <a:gd name="T14" fmla="*/ 1327 w 2890"/>
                <a:gd name="T15" fmla="*/ 1447 h 3322"/>
                <a:gd name="T16" fmla="*/ 1346 w 2890"/>
                <a:gd name="T17" fmla="*/ 1376 h 3322"/>
                <a:gd name="T18" fmla="*/ 1275 w 2890"/>
                <a:gd name="T19" fmla="*/ 1254 h 3322"/>
                <a:gd name="T20" fmla="*/ 1835 w 2890"/>
                <a:gd name="T21" fmla="*/ 1293 h 3322"/>
                <a:gd name="T22" fmla="*/ 1835 w 2890"/>
                <a:gd name="T23" fmla="*/ 1293 h 3322"/>
                <a:gd name="T24" fmla="*/ 2712 w 2890"/>
                <a:gd name="T25" fmla="*/ 1057 h 3322"/>
                <a:gd name="T26" fmla="*/ 2477 w 2890"/>
                <a:gd name="T27" fmla="*/ 178 h 3322"/>
                <a:gd name="T28" fmla="*/ 974 w 2890"/>
                <a:gd name="T29" fmla="*/ 1502 h 3322"/>
                <a:gd name="T30" fmla="*/ 1090 w 2890"/>
                <a:gd name="T31" fmla="*/ 1367 h 3322"/>
                <a:gd name="T32" fmla="*/ 974 w 2890"/>
                <a:gd name="T33" fmla="*/ 1502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0" h="3322">
                  <a:moveTo>
                    <a:pt x="2477" y="178"/>
                  </a:moveTo>
                  <a:cubicBezTo>
                    <a:pt x="2169" y="0"/>
                    <a:pt x="1776" y="105"/>
                    <a:pt x="1598" y="413"/>
                  </a:cubicBezTo>
                  <a:cubicBezTo>
                    <a:pt x="960" y="1518"/>
                    <a:pt x="960" y="1518"/>
                    <a:pt x="960" y="1518"/>
                  </a:cubicBezTo>
                  <a:cubicBezTo>
                    <a:pt x="960" y="1518"/>
                    <a:pt x="960" y="1518"/>
                    <a:pt x="960" y="1518"/>
                  </a:cubicBezTo>
                  <a:cubicBezTo>
                    <a:pt x="0" y="3180"/>
                    <a:pt x="0" y="3180"/>
                    <a:pt x="0" y="3180"/>
                  </a:cubicBezTo>
                  <a:cubicBezTo>
                    <a:pt x="245" y="3322"/>
                    <a:pt x="245" y="3322"/>
                    <a:pt x="245" y="3322"/>
                  </a:cubicBezTo>
                  <a:cubicBezTo>
                    <a:pt x="1328" y="1447"/>
                    <a:pt x="1328" y="1447"/>
                    <a:pt x="1328" y="1447"/>
                  </a:cubicBezTo>
                  <a:cubicBezTo>
                    <a:pt x="1327" y="1447"/>
                    <a:pt x="1327" y="1447"/>
                    <a:pt x="1327" y="1447"/>
                  </a:cubicBezTo>
                  <a:cubicBezTo>
                    <a:pt x="1339" y="1426"/>
                    <a:pt x="1346" y="1402"/>
                    <a:pt x="1346" y="1376"/>
                  </a:cubicBezTo>
                  <a:cubicBezTo>
                    <a:pt x="1346" y="1324"/>
                    <a:pt x="1318" y="1278"/>
                    <a:pt x="1275" y="1254"/>
                  </a:cubicBezTo>
                  <a:cubicBezTo>
                    <a:pt x="1452" y="1183"/>
                    <a:pt x="1657" y="1191"/>
                    <a:pt x="1835" y="1293"/>
                  </a:cubicBezTo>
                  <a:cubicBezTo>
                    <a:pt x="1835" y="1293"/>
                    <a:pt x="1835" y="1293"/>
                    <a:pt x="1835" y="1293"/>
                  </a:cubicBezTo>
                  <a:cubicBezTo>
                    <a:pt x="2142" y="1470"/>
                    <a:pt x="2535" y="1364"/>
                    <a:pt x="2712" y="1057"/>
                  </a:cubicBezTo>
                  <a:cubicBezTo>
                    <a:pt x="2890" y="749"/>
                    <a:pt x="2785" y="355"/>
                    <a:pt x="2477" y="178"/>
                  </a:cubicBezTo>
                  <a:close/>
                  <a:moveTo>
                    <a:pt x="974" y="1502"/>
                  </a:moveTo>
                  <a:cubicBezTo>
                    <a:pt x="1007" y="1450"/>
                    <a:pt x="1046" y="1405"/>
                    <a:pt x="1090" y="1367"/>
                  </a:cubicBezTo>
                  <a:lnTo>
                    <a:pt x="974" y="1502"/>
                  </a:lnTo>
                  <a:close/>
                </a:path>
              </a:pathLst>
            </a:custGeom>
            <a:solidFill>
              <a:srgbClr val="F49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90D1B3FD-12B1-4563-8AE0-C3DAC8E5F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59" y="2849346"/>
              <a:ext cx="1849417" cy="869670"/>
            </a:xfrm>
            <a:custGeom>
              <a:avLst/>
              <a:gdLst>
                <a:gd name="T0" fmla="*/ 1758 w 1758"/>
                <a:gd name="T1" fmla="*/ 356 h 827"/>
                <a:gd name="T2" fmla="*/ 1758 w 1758"/>
                <a:gd name="T3" fmla="*/ 356 h 827"/>
                <a:gd name="T4" fmla="*/ 881 w 1758"/>
                <a:gd name="T5" fmla="*/ 592 h 827"/>
                <a:gd name="T6" fmla="*/ 881 w 1758"/>
                <a:gd name="T7" fmla="*/ 592 h 827"/>
                <a:gd name="T8" fmla="*/ 0 w 1758"/>
                <a:gd name="T9" fmla="*/ 827 h 827"/>
                <a:gd name="T10" fmla="*/ 0 w 1758"/>
                <a:gd name="T11" fmla="*/ 827 h 827"/>
                <a:gd name="T12" fmla="*/ 0 w 1758"/>
                <a:gd name="T13" fmla="*/ 827 h 827"/>
                <a:gd name="T14" fmla="*/ 1758 w 1758"/>
                <a:gd name="T15" fmla="*/ 35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8" h="827">
                  <a:moveTo>
                    <a:pt x="1758" y="356"/>
                  </a:moveTo>
                  <a:cubicBezTo>
                    <a:pt x="1758" y="356"/>
                    <a:pt x="1758" y="356"/>
                    <a:pt x="1758" y="356"/>
                  </a:cubicBezTo>
                  <a:cubicBezTo>
                    <a:pt x="1581" y="663"/>
                    <a:pt x="1188" y="769"/>
                    <a:pt x="881" y="592"/>
                  </a:cubicBezTo>
                  <a:cubicBezTo>
                    <a:pt x="881" y="592"/>
                    <a:pt x="881" y="592"/>
                    <a:pt x="881" y="592"/>
                  </a:cubicBezTo>
                  <a:cubicBezTo>
                    <a:pt x="573" y="415"/>
                    <a:pt x="178" y="519"/>
                    <a:pt x="0" y="827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356" y="211"/>
                    <a:pt x="1143" y="0"/>
                    <a:pt x="1758" y="356"/>
                  </a:cubicBezTo>
                  <a:close/>
                </a:path>
              </a:pathLst>
            </a:custGeom>
            <a:solidFill>
              <a:srgbClr val="F49D1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A5567A69-90C1-471E-8215-CF763098A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705" y="3214337"/>
              <a:ext cx="2317402" cy="2241444"/>
            </a:xfrm>
            <a:custGeom>
              <a:avLst/>
              <a:gdLst>
                <a:gd name="T0" fmla="*/ 1790 w 2203"/>
                <a:gd name="T1" fmla="*/ 178 h 2132"/>
                <a:gd name="T2" fmla="*/ 911 w 2203"/>
                <a:gd name="T3" fmla="*/ 414 h 2132"/>
                <a:gd name="T4" fmla="*/ 583 w 2203"/>
                <a:gd name="T5" fmla="*/ 981 h 2132"/>
                <a:gd name="T6" fmla="*/ 581 w 2203"/>
                <a:gd name="T7" fmla="*/ 984 h 2132"/>
                <a:gd name="T8" fmla="*/ 746 w 2203"/>
                <a:gd name="T9" fmla="*/ 698 h 2132"/>
                <a:gd name="T10" fmla="*/ 0 w 2203"/>
                <a:gd name="T11" fmla="*/ 1991 h 2132"/>
                <a:gd name="T12" fmla="*/ 245 w 2203"/>
                <a:gd name="T13" fmla="*/ 2132 h 2132"/>
                <a:gd name="T14" fmla="*/ 777 w 2203"/>
                <a:gd name="T15" fmla="*/ 1210 h 2132"/>
                <a:gd name="T16" fmla="*/ 1147 w 2203"/>
                <a:gd name="T17" fmla="*/ 1293 h 2132"/>
                <a:gd name="T18" fmla="*/ 1147 w 2203"/>
                <a:gd name="T19" fmla="*/ 1293 h 2132"/>
                <a:gd name="T20" fmla="*/ 2025 w 2203"/>
                <a:gd name="T21" fmla="*/ 1057 h 2132"/>
                <a:gd name="T22" fmla="*/ 1790 w 2203"/>
                <a:gd name="T23" fmla="*/ 178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3" h="2132">
                  <a:moveTo>
                    <a:pt x="1790" y="178"/>
                  </a:moveTo>
                  <a:cubicBezTo>
                    <a:pt x="1482" y="0"/>
                    <a:pt x="1088" y="106"/>
                    <a:pt x="911" y="414"/>
                  </a:cubicBezTo>
                  <a:cubicBezTo>
                    <a:pt x="583" y="981"/>
                    <a:pt x="583" y="981"/>
                    <a:pt x="583" y="981"/>
                  </a:cubicBezTo>
                  <a:cubicBezTo>
                    <a:pt x="582" y="982"/>
                    <a:pt x="582" y="983"/>
                    <a:pt x="581" y="984"/>
                  </a:cubicBezTo>
                  <a:cubicBezTo>
                    <a:pt x="746" y="698"/>
                    <a:pt x="746" y="698"/>
                    <a:pt x="746" y="698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245" y="2132"/>
                    <a:pt x="245" y="2132"/>
                    <a:pt x="245" y="2132"/>
                  </a:cubicBezTo>
                  <a:cubicBezTo>
                    <a:pt x="777" y="1210"/>
                    <a:pt x="777" y="1210"/>
                    <a:pt x="777" y="1210"/>
                  </a:cubicBezTo>
                  <a:cubicBezTo>
                    <a:pt x="902" y="1200"/>
                    <a:pt x="1031" y="1227"/>
                    <a:pt x="1147" y="1293"/>
                  </a:cubicBezTo>
                  <a:cubicBezTo>
                    <a:pt x="1147" y="1293"/>
                    <a:pt x="1147" y="1293"/>
                    <a:pt x="1147" y="1293"/>
                  </a:cubicBezTo>
                  <a:cubicBezTo>
                    <a:pt x="1455" y="1470"/>
                    <a:pt x="1848" y="1365"/>
                    <a:pt x="2025" y="1057"/>
                  </a:cubicBezTo>
                  <a:cubicBezTo>
                    <a:pt x="2203" y="749"/>
                    <a:pt x="2097" y="356"/>
                    <a:pt x="1790" y="178"/>
                  </a:cubicBezTo>
                  <a:close/>
                </a:path>
              </a:pathLst>
            </a:custGeom>
            <a:solidFill>
              <a:srgbClr val="00B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3C4C84B2-FB9C-44B3-B2FA-726C8097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872" y="5158382"/>
              <a:ext cx="565833" cy="1129734"/>
            </a:xfrm>
            <a:custGeom>
              <a:avLst/>
              <a:gdLst>
                <a:gd name="T0" fmla="*/ 0 w 879"/>
                <a:gd name="T1" fmla="*/ 1755 h 1755"/>
                <a:gd name="T2" fmla="*/ 879 w 879"/>
                <a:gd name="T3" fmla="*/ 232 h 1755"/>
                <a:gd name="T4" fmla="*/ 479 w 879"/>
                <a:gd name="T5" fmla="*/ 0 h 1755"/>
                <a:gd name="T6" fmla="*/ 0 w 879"/>
                <a:gd name="T7" fmla="*/ 175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9" h="1755">
                  <a:moveTo>
                    <a:pt x="0" y="1755"/>
                  </a:moveTo>
                  <a:lnTo>
                    <a:pt x="879" y="232"/>
                  </a:lnTo>
                  <a:lnTo>
                    <a:pt x="479" y="0"/>
                  </a:lnTo>
                  <a:lnTo>
                    <a:pt x="0" y="1755"/>
                  </a:lnTo>
                  <a:close/>
                </a:path>
              </a:pathLst>
            </a:custGeom>
            <a:solidFill>
              <a:srgbClr val="FDE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E6940F28-2642-4FB0-966D-D5A58B1E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872" y="5307725"/>
              <a:ext cx="823967" cy="980391"/>
            </a:xfrm>
            <a:custGeom>
              <a:avLst/>
              <a:gdLst>
                <a:gd name="T0" fmla="*/ 0 w 1280"/>
                <a:gd name="T1" fmla="*/ 1523 h 1523"/>
                <a:gd name="T2" fmla="*/ 879 w 1280"/>
                <a:gd name="T3" fmla="*/ 0 h 1523"/>
                <a:gd name="T4" fmla="*/ 1280 w 1280"/>
                <a:gd name="T5" fmla="*/ 230 h 1523"/>
                <a:gd name="T6" fmla="*/ 0 w 1280"/>
                <a:gd name="T7" fmla="*/ 1523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0" h="1523">
                  <a:moveTo>
                    <a:pt x="0" y="1523"/>
                  </a:moveTo>
                  <a:lnTo>
                    <a:pt x="879" y="0"/>
                  </a:lnTo>
                  <a:lnTo>
                    <a:pt x="1280" y="230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FDE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1FA4755-5EC5-4024-88C6-67197EC5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872" y="5455782"/>
              <a:ext cx="1081455" cy="832334"/>
            </a:xfrm>
            <a:custGeom>
              <a:avLst/>
              <a:gdLst>
                <a:gd name="T0" fmla="*/ 1280 w 1680"/>
                <a:gd name="T1" fmla="*/ 0 h 1293"/>
                <a:gd name="T2" fmla="*/ 1680 w 1680"/>
                <a:gd name="T3" fmla="*/ 232 h 1293"/>
                <a:gd name="T4" fmla="*/ 0 w 1680"/>
                <a:gd name="T5" fmla="*/ 1293 h 1293"/>
                <a:gd name="T6" fmla="*/ 1280 w 1680"/>
                <a:gd name="T7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0" h="1293">
                  <a:moveTo>
                    <a:pt x="1280" y="0"/>
                  </a:moveTo>
                  <a:lnTo>
                    <a:pt x="1680" y="232"/>
                  </a:lnTo>
                  <a:lnTo>
                    <a:pt x="0" y="1293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DE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D53D7F3-BBD7-46F5-9842-622AD315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872" y="5009038"/>
              <a:ext cx="308343" cy="1279078"/>
            </a:xfrm>
            <a:custGeom>
              <a:avLst/>
              <a:gdLst>
                <a:gd name="T0" fmla="*/ 479 w 479"/>
                <a:gd name="T1" fmla="*/ 232 h 1987"/>
                <a:gd name="T2" fmla="*/ 77 w 479"/>
                <a:gd name="T3" fmla="*/ 0 h 1987"/>
                <a:gd name="T4" fmla="*/ 0 w 479"/>
                <a:gd name="T5" fmla="*/ 1987 h 1987"/>
                <a:gd name="T6" fmla="*/ 479 w 479"/>
                <a:gd name="T7" fmla="*/ 232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987">
                  <a:moveTo>
                    <a:pt x="479" y="232"/>
                  </a:moveTo>
                  <a:lnTo>
                    <a:pt x="77" y="0"/>
                  </a:lnTo>
                  <a:lnTo>
                    <a:pt x="0" y="1987"/>
                  </a:lnTo>
                  <a:lnTo>
                    <a:pt x="479" y="232"/>
                  </a:lnTo>
                  <a:close/>
                </a:path>
              </a:pathLst>
            </a:custGeom>
            <a:solidFill>
              <a:srgbClr val="FDE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5C0958D5-5F67-4792-9731-4F0D24DA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872" y="5926344"/>
              <a:ext cx="306412" cy="361772"/>
            </a:xfrm>
            <a:custGeom>
              <a:avLst/>
              <a:gdLst>
                <a:gd name="T0" fmla="*/ 291 w 291"/>
                <a:gd name="T1" fmla="*/ 160 h 344"/>
                <a:gd name="T2" fmla="*/ 174 w 291"/>
                <a:gd name="T3" fmla="*/ 43 h 344"/>
                <a:gd name="T4" fmla="*/ 103 w 291"/>
                <a:gd name="T5" fmla="*/ 12 h 344"/>
                <a:gd name="T6" fmla="*/ 103 w 291"/>
                <a:gd name="T7" fmla="*/ 12 h 344"/>
                <a:gd name="T8" fmla="*/ 80 w 291"/>
                <a:gd name="T9" fmla="*/ 7 h 344"/>
                <a:gd name="T10" fmla="*/ 80 w 291"/>
                <a:gd name="T11" fmla="*/ 7 h 344"/>
                <a:gd name="T12" fmla="*/ 13 w 291"/>
                <a:gd name="T13" fmla="*/ 0 h 344"/>
                <a:gd name="T14" fmla="*/ 0 w 291"/>
                <a:gd name="T15" fmla="*/ 344 h 344"/>
                <a:gd name="T16" fmla="*/ 0 w 291"/>
                <a:gd name="T17" fmla="*/ 344 h 344"/>
                <a:gd name="T18" fmla="*/ 0 w 291"/>
                <a:gd name="T19" fmla="*/ 344 h 344"/>
                <a:gd name="T20" fmla="*/ 291 w 291"/>
                <a:gd name="T21" fmla="*/ 16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344">
                  <a:moveTo>
                    <a:pt x="291" y="160"/>
                  </a:moveTo>
                  <a:cubicBezTo>
                    <a:pt x="265" y="114"/>
                    <a:pt x="225" y="72"/>
                    <a:pt x="174" y="43"/>
                  </a:cubicBezTo>
                  <a:cubicBezTo>
                    <a:pt x="151" y="29"/>
                    <a:pt x="127" y="19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90" y="8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58" y="2"/>
                    <a:pt x="35" y="0"/>
                    <a:pt x="13" y="0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lnTo>
                    <a:pt x="291" y="160"/>
                  </a:ln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3D586AD0-8B94-4587-9080-4606C95C3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12" y="3952044"/>
              <a:ext cx="1848772" cy="869026"/>
            </a:xfrm>
            <a:custGeom>
              <a:avLst/>
              <a:gdLst>
                <a:gd name="T0" fmla="*/ 1758 w 1758"/>
                <a:gd name="T1" fmla="*/ 355 h 826"/>
                <a:gd name="T2" fmla="*/ 1758 w 1758"/>
                <a:gd name="T3" fmla="*/ 355 h 826"/>
                <a:gd name="T4" fmla="*/ 880 w 1758"/>
                <a:gd name="T5" fmla="*/ 591 h 826"/>
                <a:gd name="T6" fmla="*/ 880 w 1758"/>
                <a:gd name="T7" fmla="*/ 591 h 826"/>
                <a:gd name="T8" fmla="*/ 0 w 1758"/>
                <a:gd name="T9" fmla="*/ 826 h 826"/>
                <a:gd name="T10" fmla="*/ 0 w 1758"/>
                <a:gd name="T11" fmla="*/ 826 h 826"/>
                <a:gd name="T12" fmla="*/ 0 w 1758"/>
                <a:gd name="T13" fmla="*/ 826 h 826"/>
                <a:gd name="T14" fmla="*/ 1758 w 1758"/>
                <a:gd name="T15" fmla="*/ 35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8" h="826">
                  <a:moveTo>
                    <a:pt x="1758" y="355"/>
                  </a:moveTo>
                  <a:cubicBezTo>
                    <a:pt x="1758" y="355"/>
                    <a:pt x="1758" y="355"/>
                    <a:pt x="1758" y="355"/>
                  </a:cubicBezTo>
                  <a:cubicBezTo>
                    <a:pt x="1581" y="663"/>
                    <a:pt x="1188" y="768"/>
                    <a:pt x="880" y="591"/>
                  </a:cubicBezTo>
                  <a:cubicBezTo>
                    <a:pt x="880" y="591"/>
                    <a:pt x="880" y="591"/>
                    <a:pt x="880" y="591"/>
                  </a:cubicBezTo>
                  <a:cubicBezTo>
                    <a:pt x="573" y="415"/>
                    <a:pt x="177" y="519"/>
                    <a:pt x="0" y="826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356" y="211"/>
                    <a:pt x="1143" y="0"/>
                    <a:pt x="1758" y="355"/>
                  </a:cubicBezTo>
                  <a:close/>
                </a:path>
              </a:pathLst>
            </a:custGeom>
            <a:solidFill>
              <a:srgbClr val="00BBD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EC9322B-1969-4E4A-96E4-6A44042BA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587" y="1785916"/>
              <a:ext cx="1055062" cy="1850062"/>
            </a:xfrm>
            <a:custGeom>
              <a:avLst/>
              <a:gdLst>
                <a:gd name="T0" fmla="*/ 177 w 1003"/>
                <a:gd name="T1" fmla="*/ 0 h 1759"/>
                <a:gd name="T2" fmla="*/ 177 w 1003"/>
                <a:gd name="T3" fmla="*/ 0 h 1759"/>
                <a:gd name="T4" fmla="*/ 411 w 1003"/>
                <a:gd name="T5" fmla="*/ 879 h 1759"/>
                <a:gd name="T6" fmla="*/ 411 w 1003"/>
                <a:gd name="T7" fmla="*/ 879 h 1759"/>
                <a:gd name="T8" fmla="*/ 648 w 1003"/>
                <a:gd name="T9" fmla="*/ 1759 h 1759"/>
                <a:gd name="T10" fmla="*/ 648 w 1003"/>
                <a:gd name="T11" fmla="*/ 1759 h 1759"/>
                <a:gd name="T12" fmla="*/ 648 w 1003"/>
                <a:gd name="T13" fmla="*/ 1759 h 1759"/>
                <a:gd name="T14" fmla="*/ 177 w 1003"/>
                <a:gd name="T15" fmla="*/ 0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3" h="1759">
                  <a:moveTo>
                    <a:pt x="177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0" y="308"/>
                    <a:pt x="104" y="701"/>
                    <a:pt x="411" y="879"/>
                  </a:cubicBezTo>
                  <a:cubicBezTo>
                    <a:pt x="411" y="879"/>
                    <a:pt x="411" y="879"/>
                    <a:pt x="411" y="879"/>
                  </a:cubicBezTo>
                  <a:cubicBezTo>
                    <a:pt x="718" y="1057"/>
                    <a:pt x="826" y="1451"/>
                    <a:pt x="648" y="1759"/>
                  </a:cubicBezTo>
                  <a:cubicBezTo>
                    <a:pt x="648" y="1759"/>
                    <a:pt x="648" y="1759"/>
                    <a:pt x="648" y="1759"/>
                  </a:cubicBezTo>
                  <a:cubicBezTo>
                    <a:pt x="648" y="1759"/>
                    <a:pt x="648" y="1759"/>
                    <a:pt x="648" y="1759"/>
                  </a:cubicBezTo>
                  <a:cubicBezTo>
                    <a:pt x="1003" y="1143"/>
                    <a:pt x="793" y="356"/>
                    <a:pt x="177" y="0"/>
                  </a:cubicBezTo>
                  <a:close/>
                </a:path>
              </a:pathLst>
            </a:custGeom>
            <a:solidFill>
              <a:srgbClr val="B2D23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293331F4-C9CB-4A58-9A27-92BA43424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916" y="2638848"/>
              <a:ext cx="1269421" cy="1269422"/>
            </a:xfrm>
            <a:custGeom>
              <a:avLst/>
              <a:gdLst>
                <a:gd name="T0" fmla="*/ 215 w 1207"/>
                <a:gd name="T1" fmla="*/ 993 h 1207"/>
                <a:gd name="T2" fmla="*/ 993 w 1207"/>
                <a:gd name="T3" fmla="*/ 993 h 1207"/>
                <a:gd name="T4" fmla="*/ 993 w 1207"/>
                <a:gd name="T5" fmla="*/ 215 h 1207"/>
                <a:gd name="T6" fmla="*/ 215 w 1207"/>
                <a:gd name="T7" fmla="*/ 215 h 1207"/>
                <a:gd name="T8" fmla="*/ 215 w 1207"/>
                <a:gd name="T9" fmla="*/ 99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7" h="1207">
                  <a:moveTo>
                    <a:pt x="215" y="993"/>
                  </a:moveTo>
                  <a:cubicBezTo>
                    <a:pt x="430" y="1207"/>
                    <a:pt x="778" y="1207"/>
                    <a:pt x="993" y="993"/>
                  </a:cubicBezTo>
                  <a:cubicBezTo>
                    <a:pt x="1207" y="778"/>
                    <a:pt x="1207" y="430"/>
                    <a:pt x="993" y="215"/>
                  </a:cubicBezTo>
                  <a:cubicBezTo>
                    <a:pt x="778" y="0"/>
                    <a:pt x="430" y="0"/>
                    <a:pt x="215" y="215"/>
                  </a:cubicBezTo>
                  <a:cubicBezTo>
                    <a:pt x="0" y="430"/>
                    <a:pt x="0" y="778"/>
                    <a:pt x="215" y="9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EC1E8F3B-8676-47CF-8B16-E763582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964" y="2248753"/>
              <a:ext cx="1270710" cy="1270066"/>
            </a:xfrm>
            <a:custGeom>
              <a:avLst/>
              <a:gdLst>
                <a:gd name="T0" fmla="*/ 215 w 1208"/>
                <a:gd name="T1" fmla="*/ 993 h 1208"/>
                <a:gd name="T2" fmla="*/ 993 w 1208"/>
                <a:gd name="T3" fmla="*/ 993 h 1208"/>
                <a:gd name="T4" fmla="*/ 993 w 1208"/>
                <a:gd name="T5" fmla="*/ 215 h 1208"/>
                <a:gd name="T6" fmla="*/ 215 w 1208"/>
                <a:gd name="T7" fmla="*/ 215 h 1208"/>
                <a:gd name="T8" fmla="*/ 215 w 1208"/>
                <a:gd name="T9" fmla="*/ 993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1208">
                  <a:moveTo>
                    <a:pt x="215" y="993"/>
                  </a:moveTo>
                  <a:cubicBezTo>
                    <a:pt x="430" y="1208"/>
                    <a:pt x="778" y="1208"/>
                    <a:pt x="993" y="993"/>
                  </a:cubicBezTo>
                  <a:cubicBezTo>
                    <a:pt x="1208" y="778"/>
                    <a:pt x="1208" y="430"/>
                    <a:pt x="993" y="215"/>
                  </a:cubicBezTo>
                  <a:cubicBezTo>
                    <a:pt x="778" y="0"/>
                    <a:pt x="430" y="0"/>
                    <a:pt x="215" y="215"/>
                  </a:cubicBezTo>
                  <a:cubicBezTo>
                    <a:pt x="0" y="430"/>
                    <a:pt x="0" y="778"/>
                    <a:pt x="215" y="9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31642323-C3B4-437B-BC99-68C6D926E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423" y="3350807"/>
              <a:ext cx="1269421" cy="1270066"/>
            </a:xfrm>
            <a:custGeom>
              <a:avLst/>
              <a:gdLst>
                <a:gd name="T0" fmla="*/ 215 w 1207"/>
                <a:gd name="T1" fmla="*/ 993 h 1208"/>
                <a:gd name="T2" fmla="*/ 993 w 1207"/>
                <a:gd name="T3" fmla="*/ 993 h 1208"/>
                <a:gd name="T4" fmla="*/ 993 w 1207"/>
                <a:gd name="T5" fmla="*/ 215 h 1208"/>
                <a:gd name="T6" fmla="*/ 215 w 1207"/>
                <a:gd name="T7" fmla="*/ 215 h 1208"/>
                <a:gd name="T8" fmla="*/ 215 w 1207"/>
                <a:gd name="T9" fmla="*/ 993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7" h="1208">
                  <a:moveTo>
                    <a:pt x="215" y="993"/>
                  </a:moveTo>
                  <a:cubicBezTo>
                    <a:pt x="430" y="1208"/>
                    <a:pt x="778" y="1208"/>
                    <a:pt x="993" y="993"/>
                  </a:cubicBezTo>
                  <a:cubicBezTo>
                    <a:pt x="1207" y="778"/>
                    <a:pt x="1207" y="430"/>
                    <a:pt x="993" y="215"/>
                  </a:cubicBezTo>
                  <a:cubicBezTo>
                    <a:pt x="778" y="0"/>
                    <a:pt x="430" y="0"/>
                    <a:pt x="215" y="215"/>
                  </a:cubicBezTo>
                  <a:cubicBezTo>
                    <a:pt x="0" y="430"/>
                    <a:pt x="0" y="778"/>
                    <a:pt x="215" y="9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BA583051-CAA1-42E8-907D-7091E65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562" y="1489159"/>
              <a:ext cx="1269421" cy="1269422"/>
            </a:xfrm>
            <a:custGeom>
              <a:avLst/>
              <a:gdLst>
                <a:gd name="T0" fmla="*/ 215 w 1207"/>
                <a:gd name="T1" fmla="*/ 992 h 1207"/>
                <a:gd name="T2" fmla="*/ 992 w 1207"/>
                <a:gd name="T3" fmla="*/ 992 h 1207"/>
                <a:gd name="T4" fmla="*/ 992 w 1207"/>
                <a:gd name="T5" fmla="*/ 214 h 1207"/>
                <a:gd name="T6" fmla="*/ 215 w 1207"/>
                <a:gd name="T7" fmla="*/ 214 h 1207"/>
                <a:gd name="T8" fmla="*/ 215 w 1207"/>
                <a:gd name="T9" fmla="*/ 992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7" h="1207">
                  <a:moveTo>
                    <a:pt x="215" y="992"/>
                  </a:moveTo>
                  <a:cubicBezTo>
                    <a:pt x="429" y="1207"/>
                    <a:pt x="778" y="1207"/>
                    <a:pt x="992" y="992"/>
                  </a:cubicBezTo>
                  <a:cubicBezTo>
                    <a:pt x="1207" y="778"/>
                    <a:pt x="1207" y="429"/>
                    <a:pt x="992" y="214"/>
                  </a:cubicBezTo>
                  <a:cubicBezTo>
                    <a:pt x="778" y="0"/>
                    <a:pt x="429" y="0"/>
                    <a:pt x="215" y="214"/>
                  </a:cubicBezTo>
                  <a:cubicBezTo>
                    <a:pt x="0" y="429"/>
                    <a:pt x="0" y="778"/>
                    <a:pt x="215" y="9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69" name="Group 129">
            <a:extLst>
              <a:ext uri="{FF2B5EF4-FFF2-40B4-BE49-F238E27FC236}">
                <a16:creationId xmlns:a16="http://schemas.microsoft.com/office/drawing/2014/main" id="{2433FEE3-4258-4584-8ED9-A545466636C8}"/>
              </a:ext>
            </a:extLst>
          </p:cNvPr>
          <p:cNvGrpSpPr/>
          <p:nvPr/>
        </p:nvGrpSpPr>
        <p:grpSpPr>
          <a:xfrm>
            <a:off x="1533525" y="2555147"/>
            <a:ext cx="655311" cy="655311"/>
            <a:chOff x="5035795" y="3084592"/>
            <a:chExt cx="536075" cy="536075"/>
          </a:xfrm>
          <a:solidFill>
            <a:srgbClr val="F13B48"/>
          </a:solidFill>
        </p:grpSpPr>
        <p:sp>
          <p:nvSpPr>
            <p:cNvPr id="70" name="Freeform 43">
              <a:extLst>
                <a:ext uri="{FF2B5EF4-FFF2-40B4-BE49-F238E27FC236}">
                  <a16:creationId xmlns:a16="http://schemas.microsoft.com/office/drawing/2014/main" id="{D11C0DE5-3EF4-4732-BA99-C618FB449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5795" y="3084592"/>
              <a:ext cx="536075" cy="536075"/>
            </a:xfrm>
            <a:custGeom>
              <a:avLst/>
              <a:gdLst>
                <a:gd name="T0" fmla="*/ 292 w 623"/>
                <a:gd name="T1" fmla="*/ 16 h 623"/>
                <a:gd name="T2" fmla="*/ 25 w 623"/>
                <a:gd name="T3" fmla="*/ 389 h 623"/>
                <a:gd name="T4" fmla="*/ 214 w 623"/>
                <a:gd name="T5" fmla="*/ 309 h 623"/>
                <a:gd name="T6" fmla="*/ 118 w 623"/>
                <a:gd name="T7" fmla="*/ 268 h 623"/>
                <a:gd name="T8" fmla="*/ 97 w 623"/>
                <a:gd name="T9" fmla="*/ 428 h 623"/>
                <a:gd name="T10" fmla="*/ 173 w 623"/>
                <a:gd name="T11" fmla="*/ 535 h 623"/>
                <a:gd name="T12" fmla="*/ 24 w 623"/>
                <a:gd name="T13" fmla="*/ 386 h 623"/>
                <a:gd name="T14" fmla="*/ 19 w 623"/>
                <a:gd name="T15" fmla="*/ 363 h 623"/>
                <a:gd name="T16" fmla="*/ 16 w 623"/>
                <a:gd name="T17" fmla="*/ 339 h 623"/>
                <a:gd name="T18" fmla="*/ 102 w 623"/>
                <a:gd name="T19" fmla="*/ 109 h 623"/>
                <a:gd name="T20" fmla="*/ 121 w 623"/>
                <a:gd name="T21" fmla="*/ 85 h 623"/>
                <a:gd name="T22" fmla="*/ 114 w 623"/>
                <a:gd name="T23" fmla="*/ 106 h 623"/>
                <a:gd name="T24" fmla="*/ 184 w 623"/>
                <a:gd name="T25" fmla="*/ 52 h 623"/>
                <a:gd name="T26" fmla="*/ 229 w 623"/>
                <a:gd name="T27" fmla="*/ 27 h 623"/>
                <a:gd name="T28" fmla="*/ 211 w 623"/>
                <a:gd name="T29" fmla="*/ 35 h 623"/>
                <a:gd name="T30" fmla="*/ 209 w 623"/>
                <a:gd name="T31" fmla="*/ 44 h 623"/>
                <a:gd name="T32" fmla="*/ 273 w 623"/>
                <a:gd name="T33" fmla="*/ 17 h 623"/>
                <a:gd name="T34" fmla="*/ 278 w 623"/>
                <a:gd name="T35" fmla="*/ 17 h 623"/>
                <a:gd name="T36" fmla="*/ 301 w 623"/>
                <a:gd name="T37" fmla="*/ 15 h 623"/>
                <a:gd name="T38" fmla="*/ 318 w 623"/>
                <a:gd name="T39" fmla="*/ 15 h 623"/>
                <a:gd name="T40" fmla="*/ 475 w 623"/>
                <a:gd name="T41" fmla="*/ 84 h 623"/>
                <a:gd name="T42" fmla="*/ 433 w 623"/>
                <a:gd name="T43" fmla="*/ 77 h 623"/>
                <a:gd name="T44" fmla="*/ 417 w 623"/>
                <a:gd name="T45" fmla="*/ 95 h 623"/>
                <a:gd name="T46" fmla="*/ 420 w 623"/>
                <a:gd name="T47" fmla="*/ 113 h 623"/>
                <a:gd name="T48" fmla="*/ 407 w 623"/>
                <a:gd name="T49" fmla="*/ 119 h 623"/>
                <a:gd name="T50" fmla="*/ 362 w 623"/>
                <a:gd name="T51" fmla="*/ 123 h 623"/>
                <a:gd name="T52" fmla="*/ 340 w 623"/>
                <a:gd name="T53" fmla="*/ 131 h 623"/>
                <a:gd name="T54" fmla="*/ 251 w 623"/>
                <a:gd name="T55" fmla="*/ 138 h 623"/>
                <a:gd name="T56" fmla="*/ 308 w 623"/>
                <a:gd name="T57" fmla="*/ 117 h 623"/>
                <a:gd name="T58" fmla="*/ 292 w 623"/>
                <a:gd name="T59" fmla="*/ 159 h 623"/>
                <a:gd name="T60" fmla="*/ 253 w 623"/>
                <a:gd name="T61" fmla="*/ 165 h 623"/>
                <a:gd name="T62" fmla="*/ 256 w 623"/>
                <a:gd name="T63" fmla="*/ 150 h 623"/>
                <a:gd name="T64" fmla="*/ 140 w 623"/>
                <a:gd name="T65" fmla="*/ 232 h 623"/>
                <a:gd name="T66" fmla="*/ 201 w 623"/>
                <a:gd name="T67" fmla="*/ 221 h 623"/>
                <a:gd name="T68" fmla="*/ 239 w 623"/>
                <a:gd name="T69" fmla="*/ 278 h 623"/>
                <a:gd name="T70" fmla="*/ 270 w 623"/>
                <a:gd name="T71" fmla="*/ 326 h 623"/>
                <a:gd name="T72" fmla="*/ 361 w 623"/>
                <a:gd name="T73" fmla="*/ 256 h 623"/>
                <a:gd name="T74" fmla="*/ 360 w 623"/>
                <a:gd name="T75" fmla="*/ 304 h 623"/>
                <a:gd name="T76" fmla="*/ 350 w 623"/>
                <a:gd name="T77" fmla="*/ 237 h 623"/>
                <a:gd name="T78" fmla="*/ 315 w 623"/>
                <a:gd name="T79" fmla="*/ 242 h 623"/>
                <a:gd name="T80" fmla="*/ 278 w 623"/>
                <a:gd name="T81" fmla="*/ 258 h 623"/>
                <a:gd name="T82" fmla="*/ 290 w 623"/>
                <a:gd name="T83" fmla="*/ 227 h 623"/>
                <a:gd name="T84" fmla="*/ 312 w 623"/>
                <a:gd name="T85" fmla="*/ 235 h 623"/>
                <a:gd name="T86" fmla="*/ 319 w 623"/>
                <a:gd name="T87" fmla="*/ 143 h 623"/>
                <a:gd name="T88" fmla="*/ 559 w 623"/>
                <a:gd name="T89" fmla="*/ 475 h 623"/>
                <a:gd name="T90" fmla="*/ 564 w 623"/>
                <a:gd name="T91" fmla="*/ 463 h 623"/>
                <a:gd name="T92" fmla="*/ 537 w 623"/>
                <a:gd name="T93" fmla="*/ 497 h 623"/>
                <a:gd name="T94" fmla="*/ 503 w 623"/>
                <a:gd name="T95" fmla="*/ 536 h 623"/>
                <a:gd name="T96" fmla="*/ 240 w 623"/>
                <a:gd name="T97" fmla="*/ 592 h 623"/>
                <a:gd name="T98" fmla="*/ 332 w 623"/>
                <a:gd name="T99" fmla="*/ 463 h 623"/>
                <a:gd name="T100" fmla="*/ 285 w 623"/>
                <a:gd name="T101" fmla="*/ 363 h 623"/>
                <a:gd name="T102" fmla="*/ 363 w 623"/>
                <a:gd name="T103" fmla="*/ 371 h 623"/>
                <a:gd name="T104" fmla="*/ 465 w 623"/>
                <a:gd name="T105" fmla="*/ 448 h 623"/>
                <a:gd name="T106" fmla="*/ 539 w 623"/>
                <a:gd name="T107" fmla="*/ 465 h 623"/>
                <a:gd name="T108" fmla="*/ 594 w 623"/>
                <a:gd name="T109" fmla="*/ 328 h 623"/>
                <a:gd name="T110" fmla="*/ 590 w 623"/>
                <a:gd name="T111" fmla="*/ 263 h 623"/>
                <a:gd name="T112" fmla="*/ 558 w 623"/>
                <a:gd name="T113" fmla="*/ 157 h 623"/>
                <a:gd name="T114" fmla="*/ 567 w 623"/>
                <a:gd name="T115" fmla="*/ 163 h 623"/>
                <a:gd name="T116" fmla="*/ 593 w 623"/>
                <a:gd name="T117" fmla="*/ 216 h 623"/>
                <a:gd name="T118" fmla="*/ 601 w 623"/>
                <a:gd name="T119" fmla="*/ 280 h 623"/>
                <a:gd name="T120" fmla="*/ 609 w 623"/>
                <a:gd name="T121" fmla="*/ 3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3" h="623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3"/>
                    <a:pt x="140" y="623"/>
                    <a:pt x="312" y="623"/>
                  </a:cubicBezTo>
                  <a:cubicBezTo>
                    <a:pt x="484" y="623"/>
                    <a:pt x="623" y="483"/>
                    <a:pt x="623" y="312"/>
                  </a:cubicBezTo>
                  <a:cubicBezTo>
                    <a:pt x="623" y="140"/>
                    <a:pt x="484" y="0"/>
                    <a:pt x="312" y="0"/>
                  </a:cubicBezTo>
                  <a:close/>
                  <a:moveTo>
                    <a:pt x="295" y="15"/>
                  </a:moveTo>
                  <a:cubicBezTo>
                    <a:pt x="294" y="16"/>
                    <a:pt x="294" y="16"/>
                    <a:pt x="292" y="16"/>
                  </a:cubicBezTo>
                  <a:cubicBezTo>
                    <a:pt x="293" y="15"/>
                    <a:pt x="294" y="15"/>
                    <a:pt x="295" y="15"/>
                  </a:cubicBezTo>
                  <a:close/>
                  <a:moveTo>
                    <a:pt x="245" y="25"/>
                  </a:moveTo>
                  <a:cubicBezTo>
                    <a:pt x="245" y="25"/>
                    <a:pt x="244" y="26"/>
                    <a:pt x="244" y="26"/>
                  </a:cubicBezTo>
                  <a:cubicBezTo>
                    <a:pt x="245" y="26"/>
                    <a:pt x="245" y="26"/>
                    <a:pt x="248" y="26"/>
                  </a:cubicBezTo>
                  <a:cubicBezTo>
                    <a:pt x="245" y="27"/>
                    <a:pt x="241" y="27"/>
                    <a:pt x="238" y="27"/>
                  </a:cubicBezTo>
                  <a:cubicBezTo>
                    <a:pt x="240" y="26"/>
                    <a:pt x="242" y="25"/>
                    <a:pt x="245" y="25"/>
                  </a:cubicBezTo>
                  <a:close/>
                  <a:moveTo>
                    <a:pt x="25" y="389"/>
                  </a:moveTo>
                  <a:cubicBezTo>
                    <a:pt x="26" y="392"/>
                    <a:pt x="28" y="397"/>
                    <a:pt x="32" y="410"/>
                  </a:cubicBezTo>
                  <a:cubicBezTo>
                    <a:pt x="29" y="403"/>
                    <a:pt x="27" y="396"/>
                    <a:pt x="25" y="389"/>
                  </a:cubicBezTo>
                  <a:close/>
                  <a:moveTo>
                    <a:pt x="33" y="412"/>
                  </a:moveTo>
                  <a:cubicBezTo>
                    <a:pt x="36" y="421"/>
                    <a:pt x="39" y="427"/>
                    <a:pt x="41" y="432"/>
                  </a:cubicBezTo>
                  <a:cubicBezTo>
                    <a:pt x="38" y="425"/>
                    <a:pt x="35" y="419"/>
                    <a:pt x="33" y="412"/>
                  </a:cubicBezTo>
                  <a:close/>
                  <a:moveTo>
                    <a:pt x="229" y="302"/>
                  </a:moveTo>
                  <a:cubicBezTo>
                    <a:pt x="214" y="309"/>
                    <a:pt x="214" y="309"/>
                    <a:pt x="214" y="309"/>
                  </a:cubicBezTo>
                  <a:cubicBezTo>
                    <a:pt x="214" y="309"/>
                    <a:pt x="185" y="278"/>
                    <a:pt x="194" y="274"/>
                  </a:cubicBezTo>
                  <a:cubicBezTo>
                    <a:pt x="195" y="274"/>
                    <a:pt x="197" y="274"/>
                    <a:pt x="198" y="273"/>
                  </a:cubicBezTo>
                  <a:cubicBezTo>
                    <a:pt x="203" y="257"/>
                    <a:pt x="199" y="256"/>
                    <a:pt x="197" y="255"/>
                  </a:cubicBezTo>
                  <a:cubicBezTo>
                    <a:pt x="187" y="254"/>
                    <a:pt x="179" y="248"/>
                    <a:pt x="169" y="249"/>
                  </a:cubicBezTo>
                  <a:cubicBezTo>
                    <a:pt x="163" y="249"/>
                    <a:pt x="158" y="252"/>
                    <a:pt x="152" y="252"/>
                  </a:cubicBezTo>
                  <a:cubicBezTo>
                    <a:pt x="148" y="252"/>
                    <a:pt x="145" y="246"/>
                    <a:pt x="141" y="248"/>
                  </a:cubicBezTo>
                  <a:cubicBezTo>
                    <a:pt x="128" y="254"/>
                    <a:pt x="124" y="256"/>
                    <a:pt x="118" y="268"/>
                  </a:cubicBezTo>
                  <a:cubicBezTo>
                    <a:pt x="115" y="277"/>
                    <a:pt x="105" y="277"/>
                    <a:pt x="99" y="282"/>
                  </a:cubicBezTo>
                  <a:cubicBezTo>
                    <a:pt x="95" y="286"/>
                    <a:pt x="83" y="305"/>
                    <a:pt x="83" y="305"/>
                  </a:cubicBezTo>
                  <a:cubicBezTo>
                    <a:pt x="70" y="349"/>
                    <a:pt x="70" y="349"/>
                    <a:pt x="70" y="349"/>
                  </a:cubicBezTo>
                  <a:cubicBezTo>
                    <a:pt x="70" y="350"/>
                    <a:pt x="69" y="368"/>
                    <a:pt x="69" y="368"/>
                  </a:cubicBezTo>
                  <a:cubicBezTo>
                    <a:pt x="71" y="380"/>
                    <a:pt x="90" y="426"/>
                    <a:pt x="93" y="431"/>
                  </a:cubicBezTo>
                  <a:cubicBezTo>
                    <a:pt x="94" y="431"/>
                    <a:pt x="94" y="432"/>
                    <a:pt x="95" y="432"/>
                  </a:cubicBezTo>
                  <a:cubicBezTo>
                    <a:pt x="95" y="431"/>
                    <a:pt x="96" y="429"/>
                    <a:pt x="97" y="428"/>
                  </a:cubicBezTo>
                  <a:cubicBezTo>
                    <a:pt x="97" y="428"/>
                    <a:pt x="99" y="428"/>
                    <a:pt x="99" y="428"/>
                  </a:cubicBezTo>
                  <a:cubicBezTo>
                    <a:pt x="105" y="429"/>
                    <a:pt x="109" y="435"/>
                    <a:pt x="115" y="436"/>
                  </a:cubicBezTo>
                  <a:cubicBezTo>
                    <a:pt x="120" y="436"/>
                    <a:pt x="124" y="431"/>
                    <a:pt x="130" y="434"/>
                  </a:cubicBezTo>
                  <a:cubicBezTo>
                    <a:pt x="130" y="434"/>
                    <a:pt x="134" y="435"/>
                    <a:pt x="136" y="444"/>
                  </a:cubicBezTo>
                  <a:cubicBezTo>
                    <a:pt x="138" y="450"/>
                    <a:pt x="139" y="458"/>
                    <a:pt x="148" y="452"/>
                  </a:cubicBezTo>
                  <a:cubicBezTo>
                    <a:pt x="165" y="460"/>
                    <a:pt x="146" y="479"/>
                    <a:pt x="154" y="492"/>
                  </a:cubicBezTo>
                  <a:cubicBezTo>
                    <a:pt x="164" y="507"/>
                    <a:pt x="168" y="519"/>
                    <a:pt x="173" y="535"/>
                  </a:cubicBezTo>
                  <a:cubicBezTo>
                    <a:pt x="169" y="541"/>
                    <a:pt x="164" y="547"/>
                    <a:pt x="195" y="579"/>
                  </a:cubicBezTo>
                  <a:cubicBezTo>
                    <a:pt x="198" y="582"/>
                    <a:pt x="202" y="586"/>
                    <a:pt x="207" y="589"/>
                  </a:cubicBezTo>
                  <a:cubicBezTo>
                    <a:pt x="144" y="565"/>
                    <a:pt x="91" y="520"/>
                    <a:pt x="56" y="463"/>
                  </a:cubicBezTo>
                  <a:cubicBezTo>
                    <a:pt x="55" y="459"/>
                    <a:pt x="52" y="453"/>
                    <a:pt x="48" y="443"/>
                  </a:cubicBezTo>
                  <a:cubicBezTo>
                    <a:pt x="41" y="423"/>
                    <a:pt x="30" y="405"/>
                    <a:pt x="24" y="384"/>
                  </a:cubicBezTo>
                  <a:cubicBezTo>
                    <a:pt x="24" y="385"/>
                    <a:pt x="24" y="385"/>
                    <a:pt x="24" y="386"/>
                  </a:cubicBezTo>
                  <a:cubicBezTo>
                    <a:pt x="24" y="386"/>
                    <a:pt x="24" y="386"/>
                    <a:pt x="24" y="386"/>
                  </a:cubicBezTo>
                  <a:cubicBezTo>
                    <a:pt x="24" y="386"/>
                    <a:pt x="24" y="386"/>
                    <a:pt x="24" y="386"/>
                  </a:cubicBezTo>
                  <a:cubicBezTo>
                    <a:pt x="24" y="385"/>
                    <a:pt x="24" y="384"/>
                    <a:pt x="24" y="383"/>
                  </a:cubicBezTo>
                  <a:cubicBezTo>
                    <a:pt x="23" y="381"/>
                    <a:pt x="23" y="379"/>
                    <a:pt x="22" y="377"/>
                  </a:cubicBezTo>
                  <a:cubicBezTo>
                    <a:pt x="22" y="375"/>
                    <a:pt x="22" y="374"/>
                    <a:pt x="21" y="372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21" y="369"/>
                    <a:pt x="20" y="366"/>
                    <a:pt x="19" y="363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21" y="372"/>
                    <a:pt x="21" y="372"/>
                    <a:pt x="21" y="371"/>
                  </a:cubicBezTo>
                  <a:cubicBezTo>
                    <a:pt x="20" y="366"/>
                    <a:pt x="19" y="361"/>
                    <a:pt x="18" y="356"/>
                  </a:cubicBezTo>
                  <a:cubicBezTo>
                    <a:pt x="19" y="357"/>
                    <a:pt x="19" y="357"/>
                    <a:pt x="19" y="357"/>
                  </a:cubicBezTo>
                  <a:cubicBezTo>
                    <a:pt x="19" y="357"/>
                    <a:pt x="18" y="356"/>
                    <a:pt x="18" y="355"/>
                  </a:cubicBezTo>
                  <a:cubicBezTo>
                    <a:pt x="18" y="355"/>
                    <a:pt x="18" y="356"/>
                    <a:pt x="18" y="356"/>
                  </a:cubicBezTo>
                  <a:cubicBezTo>
                    <a:pt x="18" y="351"/>
                    <a:pt x="17" y="344"/>
                    <a:pt x="16" y="339"/>
                  </a:cubicBezTo>
                  <a:cubicBezTo>
                    <a:pt x="16" y="330"/>
                    <a:pt x="15" y="321"/>
                    <a:pt x="15" y="312"/>
                  </a:cubicBezTo>
                  <a:cubicBezTo>
                    <a:pt x="15" y="229"/>
                    <a:pt x="49" y="155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0"/>
                    <a:pt x="105" y="99"/>
                  </a:cubicBezTo>
                  <a:cubicBezTo>
                    <a:pt x="103" y="103"/>
                    <a:pt x="100" y="105"/>
                    <a:pt x="97" y="108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1" y="108"/>
                    <a:pt x="101" y="108"/>
                    <a:pt x="102" y="109"/>
                  </a:cubicBezTo>
                  <a:cubicBezTo>
                    <a:pt x="104" y="108"/>
                    <a:pt x="104" y="108"/>
                    <a:pt x="112" y="100"/>
                  </a:cubicBezTo>
                  <a:cubicBezTo>
                    <a:pt x="111" y="101"/>
                    <a:pt x="111" y="101"/>
                    <a:pt x="108" y="102"/>
                  </a:cubicBezTo>
                  <a:cubicBezTo>
                    <a:pt x="109" y="101"/>
                    <a:pt x="109" y="101"/>
                    <a:pt x="114" y="96"/>
                  </a:cubicBezTo>
                  <a:cubicBezTo>
                    <a:pt x="114" y="96"/>
                    <a:pt x="113" y="96"/>
                    <a:pt x="113" y="96"/>
                  </a:cubicBezTo>
                  <a:cubicBezTo>
                    <a:pt x="116" y="91"/>
                    <a:pt x="121" y="90"/>
                    <a:pt x="124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4" y="83"/>
                    <a:pt x="127" y="82"/>
                    <a:pt x="131" y="80"/>
                  </a:cubicBezTo>
                  <a:cubicBezTo>
                    <a:pt x="131" y="80"/>
                    <a:pt x="131" y="80"/>
                    <a:pt x="122" y="89"/>
                  </a:cubicBezTo>
                  <a:cubicBezTo>
                    <a:pt x="124" y="89"/>
                    <a:pt x="124" y="89"/>
                    <a:pt x="126" y="88"/>
                  </a:cubicBezTo>
                  <a:cubicBezTo>
                    <a:pt x="126" y="88"/>
                    <a:pt x="128" y="89"/>
                    <a:pt x="134" y="86"/>
                  </a:cubicBezTo>
                  <a:cubicBezTo>
                    <a:pt x="134" y="87"/>
                    <a:pt x="134" y="87"/>
                    <a:pt x="120" y="96"/>
                  </a:cubicBezTo>
                  <a:cubicBezTo>
                    <a:pt x="116" y="98"/>
                    <a:pt x="116" y="103"/>
                    <a:pt x="113" y="106"/>
                  </a:cubicBezTo>
                  <a:cubicBezTo>
                    <a:pt x="113" y="106"/>
                    <a:pt x="114" y="106"/>
                    <a:pt x="114" y="106"/>
                  </a:cubicBezTo>
                  <a:cubicBezTo>
                    <a:pt x="114" y="106"/>
                    <a:pt x="114" y="107"/>
                    <a:pt x="114" y="107"/>
                  </a:cubicBezTo>
                  <a:cubicBezTo>
                    <a:pt x="114" y="108"/>
                    <a:pt x="113" y="109"/>
                    <a:pt x="113" y="109"/>
                  </a:cubicBezTo>
                  <a:cubicBezTo>
                    <a:pt x="113" y="109"/>
                    <a:pt x="114" y="109"/>
                    <a:pt x="114" y="109"/>
                  </a:cubicBezTo>
                  <a:cubicBezTo>
                    <a:pt x="114" y="108"/>
                    <a:pt x="125" y="98"/>
                    <a:pt x="126" y="96"/>
                  </a:cubicBezTo>
                  <a:cubicBezTo>
                    <a:pt x="126" y="96"/>
                    <a:pt x="126" y="96"/>
                    <a:pt x="125" y="9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4" y="64"/>
                    <a:pt x="171" y="60"/>
                    <a:pt x="184" y="52"/>
                  </a:cubicBezTo>
                  <a:cubicBezTo>
                    <a:pt x="184" y="52"/>
                    <a:pt x="184" y="52"/>
                    <a:pt x="175" y="54"/>
                  </a:cubicBezTo>
                  <a:cubicBezTo>
                    <a:pt x="179" y="41"/>
                    <a:pt x="197" y="49"/>
                    <a:pt x="201" y="37"/>
                  </a:cubicBezTo>
                  <a:cubicBezTo>
                    <a:pt x="192" y="39"/>
                    <a:pt x="184" y="44"/>
                    <a:pt x="176" y="48"/>
                  </a:cubicBezTo>
                  <a:cubicBezTo>
                    <a:pt x="187" y="42"/>
                    <a:pt x="198" y="37"/>
                    <a:pt x="210" y="33"/>
                  </a:cubicBezTo>
                  <a:cubicBezTo>
                    <a:pt x="214" y="33"/>
                    <a:pt x="218" y="31"/>
                    <a:pt x="221" y="29"/>
                  </a:cubicBezTo>
                  <a:cubicBezTo>
                    <a:pt x="224" y="28"/>
                    <a:pt x="227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30" y="28"/>
                    <a:pt x="231" y="28"/>
                    <a:pt x="232" y="28"/>
                  </a:cubicBezTo>
                  <a:cubicBezTo>
                    <a:pt x="231" y="29"/>
                    <a:pt x="229" y="30"/>
                    <a:pt x="227" y="31"/>
                  </a:cubicBezTo>
                  <a:cubicBezTo>
                    <a:pt x="229" y="31"/>
                    <a:pt x="232" y="31"/>
                    <a:pt x="234" y="30"/>
                  </a:cubicBezTo>
                  <a:cubicBezTo>
                    <a:pt x="233" y="31"/>
                    <a:pt x="233" y="31"/>
                    <a:pt x="219" y="33"/>
                  </a:cubicBezTo>
                  <a:cubicBezTo>
                    <a:pt x="220" y="33"/>
                    <a:pt x="221" y="32"/>
                    <a:pt x="221" y="32"/>
                  </a:cubicBezTo>
                  <a:cubicBezTo>
                    <a:pt x="218" y="31"/>
                    <a:pt x="212" y="34"/>
                    <a:pt x="210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08" y="38"/>
                    <a:pt x="208" y="38"/>
                    <a:pt x="199" y="42"/>
                  </a:cubicBezTo>
                  <a:cubicBezTo>
                    <a:pt x="200" y="42"/>
                    <a:pt x="200" y="42"/>
                    <a:pt x="201" y="42"/>
                  </a:cubicBezTo>
                  <a:cubicBezTo>
                    <a:pt x="198" y="44"/>
                    <a:pt x="196" y="44"/>
                    <a:pt x="194" y="47"/>
                  </a:cubicBezTo>
                  <a:cubicBezTo>
                    <a:pt x="195" y="46"/>
                    <a:pt x="196" y="46"/>
                    <a:pt x="197" y="46"/>
                  </a:cubicBezTo>
                  <a:cubicBezTo>
                    <a:pt x="196" y="47"/>
                    <a:pt x="196" y="47"/>
                    <a:pt x="193" y="49"/>
                  </a:cubicBezTo>
                  <a:cubicBezTo>
                    <a:pt x="201" y="46"/>
                    <a:pt x="208" y="42"/>
                    <a:pt x="215" y="39"/>
                  </a:cubicBezTo>
                  <a:cubicBezTo>
                    <a:pt x="215" y="41"/>
                    <a:pt x="215" y="41"/>
                    <a:pt x="209" y="44"/>
                  </a:cubicBezTo>
                  <a:cubicBezTo>
                    <a:pt x="213" y="46"/>
                    <a:pt x="230" y="40"/>
                    <a:pt x="231" y="35"/>
                  </a:cubicBezTo>
                  <a:cubicBezTo>
                    <a:pt x="265" y="25"/>
                    <a:pt x="265" y="25"/>
                    <a:pt x="269" y="24"/>
                  </a:cubicBezTo>
                  <a:cubicBezTo>
                    <a:pt x="269" y="24"/>
                    <a:pt x="269" y="23"/>
                    <a:pt x="270" y="22"/>
                  </a:cubicBezTo>
                  <a:cubicBezTo>
                    <a:pt x="270" y="22"/>
                    <a:pt x="270" y="22"/>
                    <a:pt x="262" y="21"/>
                  </a:cubicBezTo>
                  <a:cubicBezTo>
                    <a:pt x="266" y="20"/>
                    <a:pt x="271" y="21"/>
                    <a:pt x="275" y="20"/>
                  </a:cubicBezTo>
                  <a:cubicBezTo>
                    <a:pt x="273" y="19"/>
                    <a:pt x="271" y="18"/>
                    <a:pt x="269" y="18"/>
                  </a:cubicBezTo>
                  <a:cubicBezTo>
                    <a:pt x="270" y="18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8"/>
                  </a:cubicBezTo>
                  <a:cubicBezTo>
                    <a:pt x="273" y="18"/>
                    <a:pt x="272" y="18"/>
                    <a:pt x="272" y="18"/>
                  </a:cubicBezTo>
                  <a:cubicBezTo>
                    <a:pt x="272" y="18"/>
                    <a:pt x="272" y="18"/>
                    <a:pt x="275" y="18"/>
                  </a:cubicBezTo>
                  <a:cubicBezTo>
                    <a:pt x="278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7"/>
                    <a:pt x="279" y="17"/>
                    <a:pt x="278" y="17"/>
                  </a:cubicBezTo>
                  <a:cubicBezTo>
                    <a:pt x="281" y="16"/>
                    <a:pt x="285" y="16"/>
                    <a:pt x="289" y="16"/>
                  </a:cubicBezTo>
                  <a:cubicBezTo>
                    <a:pt x="289" y="16"/>
                    <a:pt x="289" y="16"/>
                    <a:pt x="289" y="16"/>
                  </a:cubicBezTo>
                  <a:cubicBezTo>
                    <a:pt x="289" y="16"/>
                    <a:pt x="290" y="16"/>
                    <a:pt x="293" y="17"/>
                  </a:cubicBezTo>
                  <a:cubicBezTo>
                    <a:pt x="293" y="17"/>
                    <a:pt x="297" y="17"/>
                    <a:pt x="298" y="17"/>
                  </a:cubicBezTo>
                  <a:cubicBezTo>
                    <a:pt x="299" y="16"/>
                    <a:pt x="299" y="16"/>
                    <a:pt x="300" y="16"/>
                  </a:cubicBezTo>
                  <a:cubicBezTo>
                    <a:pt x="302" y="16"/>
                    <a:pt x="302" y="16"/>
                    <a:pt x="302" y="15"/>
                  </a:cubicBezTo>
                  <a:cubicBezTo>
                    <a:pt x="302" y="15"/>
                    <a:pt x="301" y="15"/>
                    <a:pt x="301" y="15"/>
                  </a:cubicBezTo>
                  <a:cubicBezTo>
                    <a:pt x="305" y="15"/>
                    <a:pt x="308" y="15"/>
                    <a:pt x="312" y="15"/>
                  </a:cubicBezTo>
                  <a:cubicBezTo>
                    <a:pt x="312" y="15"/>
                    <a:pt x="312" y="15"/>
                    <a:pt x="313" y="15"/>
                  </a:cubicBezTo>
                  <a:cubicBezTo>
                    <a:pt x="313" y="15"/>
                    <a:pt x="314" y="15"/>
                    <a:pt x="316" y="16"/>
                  </a:cubicBezTo>
                  <a:cubicBezTo>
                    <a:pt x="318" y="16"/>
                    <a:pt x="319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18" y="15"/>
                    <a:pt x="318" y="15"/>
                  </a:cubicBezTo>
                  <a:cubicBezTo>
                    <a:pt x="380" y="16"/>
                    <a:pt x="438" y="37"/>
                    <a:pt x="486" y="71"/>
                  </a:cubicBezTo>
                  <a:cubicBezTo>
                    <a:pt x="484" y="71"/>
                    <a:pt x="484" y="71"/>
                    <a:pt x="479" y="69"/>
                  </a:cubicBezTo>
                  <a:cubicBezTo>
                    <a:pt x="479" y="71"/>
                    <a:pt x="480" y="73"/>
                    <a:pt x="480" y="74"/>
                  </a:cubicBezTo>
                  <a:cubicBezTo>
                    <a:pt x="478" y="74"/>
                    <a:pt x="478" y="74"/>
                    <a:pt x="472" y="72"/>
                  </a:cubicBezTo>
                  <a:cubicBezTo>
                    <a:pt x="471" y="72"/>
                    <a:pt x="471" y="73"/>
                    <a:pt x="471" y="74"/>
                  </a:cubicBezTo>
                  <a:cubicBezTo>
                    <a:pt x="463" y="71"/>
                    <a:pt x="459" y="61"/>
                    <a:pt x="449" y="66"/>
                  </a:cubicBezTo>
                  <a:cubicBezTo>
                    <a:pt x="457" y="73"/>
                    <a:pt x="475" y="69"/>
                    <a:pt x="475" y="84"/>
                  </a:cubicBezTo>
                  <a:cubicBezTo>
                    <a:pt x="474" y="84"/>
                    <a:pt x="473" y="84"/>
                    <a:pt x="473" y="83"/>
                  </a:cubicBezTo>
                  <a:cubicBezTo>
                    <a:pt x="473" y="85"/>
                    <a:pt x="475" y="86"/>
                    <a:pt x="476" y="87"/>
                  </a:cubicBezTo>
                  <a:cubicBezTo>
                    <a:pt x="469" y="87"/>
                    <a:pt x="466" y="77"/>
                    <a:pt x="458" y="79"/>
                  </a:cubicBezTo>
                  <a:cubicBezTo>
                    <a:pt x="458" y="81"/>
                    <a:pt x="459" y="83"/>
                    <a:pt x="460" y="84"/>
                  </a:cubicBezTo>
                  <a:cubicBezTo>
                    <a:pt x="457" y="85"/>
                    <a:pt x="454" y="84"/>
                    <a:pt x="451" y="85"/>
                  </a:cubicBezTo>
                  <a:cubicBezTo>
                    <a:pt x="435" y="75"/>
                    <a:pt x="435" y="75"/>
                    <a:pt x="434" y="74"/>
                  </a:cubicBezTo>
                  <a:cubicBezTo>
                    <a:pt x="433" y="75"/>
                    <a:pt x="433" y="76"/>
                    <a:pt x="433" y="77"/>
                  </a:cubicBezTo>
                  <a:cubicBezTo>
                    <a:pt x="427" y="73"/>
                    <a:pt x="426" y="73"/>
                    <a:pt x="425" y="73"/>
                  </a:cubicBezTo>
                  <a:cubicBezTo>
                    <a:pt x="427" y="77"/>
                    <a:pt x="427" y="77"/>
                    <a:pt x="428" y="80"/>
                  </a:cubicBezTo>
                  <a:cubicBezTo>
                    <a:pt x="427" y="80"/>
                    <a:pt x="425" y="79"/>
                    <a:pt x="423" y="79"/>
                  </a:cubicBezTo>
                  <a:cubicBezTo>
                    <a:pt x="423" y="80"/>
                    <a:pt x="424" y="82"/>
                    <a:pt x="424" y="84"/>
                  </a:cubicBezTo>
                  <a:cubicBezTo>
                    <a:pt x="423" y="84"/>
                    <a:pt x="423" y="84"/>
                    <a:pt x="422" y="84"/>
                  </a:cubicBezTo>
                  <a:cubicBezTo>
                    <a:pt x="421" y="87"/>
                    <a:pt x="422" y="91"/>
                    <a:pt x="421" y="94"/>
                  </a:cubicBezTo>
                  <a:cubicBezTo>
                    <a:pt x="420" y="94"/>
                    <a:pt x="418" y="95"/>
                    <a:pt x="417" y="95"/>
                  </a:cubicBezTo>
                  <a:cubicBezTo>
                    <a:pt x="421" y="101"/>
                    <a:pt x="428" y="105"/>
                    <a:pt x="431" y="112"/>
                  </a:cubicBezTo>
                  <a:cubicBezTo>
                    <a:pt x="430" y="111"/>
                    <a:pt x="430" y="111"/>
                    <a:pt x="416" y="98"/>
                  </a:cubicBezTo>
                  <a:cubicBezTo>
                    <a:pt x="415" y="98"/>
                    <a:pt x="415" y="99"/>
                    <a:pt x="414" y="100"/>
                  </a:cubicBezTo>
                  <a:cubicBezTo>
                    <a:pt x="416" y="105"/>
                    <a:pt x="416" y="105"/>
                    <a:pt x="416" y="107"/>
                  </a:cubicBezTo>
                  <a:cubicBezTo>
                    <a:pt x="415" y="106"/>
                    <a:pt x="415" y="106"/>
                    <a:pt x="410" y="98"/>
                  </a:cubicBezTo>
                  <a:cubicBezTo>
                    <a:pt x="410" y="100"/>
                    <a:pt x="410" y="100"/>
                    <a:pt x="417" y="118"/>
                  </a:cubicBezTo>
                  <a:cubicBezTo>
                    <a:pt x="418" y="116"/>
                    <a:pt x="419" y="114"/>
                    <a:pt x="420" y="113"/>
                  </a:cubicBezTo>
                  <a:cubicBezTo>
                    <a:pt x="421" y="113"/>
                    <a:pt x="422" y="113"/>
                    <a:pt x="422" y="113"/>
                  </a:cubicBezTo>
                  <a:cubicBezTo>
                    <a:pt x="424" y="116"/>
                    <a:pt x="425" y="118"/>
                    <a:pt x="427" y="120"/>
                  </a:cubicBezTo>
                  <a:cubicBezTo>
                    <a:pt x="426" y="121"/>
                    <a:pt x="426" y="122"/>
                    <a:pt x="425" y="122"/>
                  </a:cubicBezTo>
                  <a:cubicBezTo>
                    <a:pt x="423" y="121"/>
                    <a:pt x="422" y="119"/>
                    <a:pt x="420" y="118"/>
                  </a:cubicBezTo>
                  <a:cubicBezTo>
                    <a:pt x="419" y="123"/>
                    <a:pt x="420" y="129"/>
                    <a:pt x="416" y="133"/>
                  </a:cubicBezTo>
                  <a:cubicBezTo>
                    <a:pt x="410" y="121"/>
                    <a:pt x="413" y="105"/>
                    <a:pt x="402" y="95"/>
                  </a:cubicBezTo>
                  <a:cubicBezTo>
                    <a:pt x="399" y="100"/>
                    <a:pt x="399" y="100"/>
                    <a:pt x="407" y="119"/>
                  </a:cubicBezTo>
                  <a:cubicBezTo>
                    <a:pt x="406" y="119"/>
                    <a:pt x="405" y="119"/>
                    <a:pt x="404" y="119"/>
                  </a:cubicBezTo>
                  <a:cubicBezTo>
                    <a:pt x="396" y="113"/>
                    <a:pt x="392" y="113"/>
                    <a:pt x="391" y="113"/>
                  </a:cubicBezTo>
                  <a:cubicBezTo>
                    <a:pt x="390" y="115"/>
                    <a:pt x="389" y="117"/>
                    <a:pt x="388" y="119"/>
                  </a:cubicBezTo>
                  <a:cubicBezTo>
                    <a:pt x="383" y="115"/>
                    <a:pt x="379" y="117"/>
                    <a:pt x="377" y="119"/>
                  </a:cubicBezTo>
                  <a:cubicBezTo>
                    <a:pt x="376" y="118"/>
                    <a:pt x="374" y="117"/>
                    <a:pt x="373" y="116"/>
                  </a:cubicBezTo>
                  <a:cubicBezTo>
                    <a:pt x="370" y="120"/>
                    <a:pt x="370" y="120"/>
                    <a:pt x="365" y="119"/>
                  </a:cubicBezTo>
                  <a:cubicBezTo>
                    <a:pt x="364" y="120"/>
                    <a:pt x="363" y="121"/>
                    <a:pt x="362" y="123"/>
                  </a:cubicBezTo>
                  <a:cubicBezTo>
                    <a:pt x="361" y="121"/>
                    <a:pt x="361" y="121"/>
                    <a:pt x="362" y="114"/>
                  </a:cubicBezTo>
                  <a:cubicBezTo>
                    <a:pt x="361" y="113"/>
                    <a:pt x="359" y="113"/>
                    <a:pt x="358" y="113"/>
                  </a:cubicBezTo>
                  <a:cubicBezTo>
                    <a:pt x="356" y="118"/>
                    <a:pt x="357" y="123"/>
                    <a:pt x="356" y="128"/>
                  </a:cubicBezTo>
                  <a:cubicBezTo>
                    <a:pt x="355" y="127"/>
                    <a:pt x="355" y="125"/>
                    <a:pt x="354" y="123"/>
                  </a:cubicBezTo>
                  <a:cubicBezTo>
                    <a:pt x="351" y="124"/>
                    <a:pt x="351" y="124"/>
                    <a:pt x="344" y="133"/>
                  </a:cubicBezTo>
                  <a:cubicBezTo>
                    <a:pt x="343" y="133"/>
                    <a:pt x="342" y="133"/>
                    <a:pt x="342" y="133"/>
                  </a:cubicBezTo>
                  <a:cubicBezTo>
                    <a:pt x="341" y="133"/>
                    <a:pt x="341" y="132"/>
                    <a:pt x="340" y="131"/>
                  </a:cubicBezTo>
                  <a:cubicBezTo>
                    <a:pt x="340" y="131"/>
                    <a:pt x="339" y="131"/>
                    <a:pt x="338" y="130"/>
                  </a:cubicBezTo>
                  <a:cubicBezTo>
                    <a:pt x="338" y="131"/>
                    <a:pt x="337" y="131"/>
                    <a:pt x="336" y="132"/>
                  </a:cubicBezTo>
                  <a:cubicBezTo>
                    <a:pt x="336" y="131"/>
                    <a:pt x="335" y="131"/>
                    <a:pt x="334" y="130"/>
                  </a:cubicBezTo>
                  <a:cubicBezTo>
                    <a:pt x="336" y="125"/>
                    <a:pt x="336" y="125"/>
                    <a:pt x="335" y="122"/>
                  </a:cubicBezTo>
                  <a:cubicBezTo>
                    <a:pt x="350" y="122"/>
                    <a:pt x="350" y="122"/>
                    <a:pt x="352" y="119"/>
                  </a:cubicBezTo>
                  <a:cubicBezTo>
                    <a:pt x="352" y="119"/>
                    <a:pt x="335" y="93"/>
                    <a:pt x="319" y="96"/>
                  </a:cubicBezTo>
                  <a:cubicBezTo>
                    <a:pt x="318" y="96"/>
                    <a:pt x="258" y="112"/>
                    <a:pt x="251" y="138"/>
                  </a:cubicBezTo>
                  <a:cubicBezTo>
                    <a:pt x="248" y="146"/>
                    <a:pt x="256" y="145"/>
                    <a:pt x="256" y="145"/>
                  </a:cubicBezTo>
                  <a:cubicBezTo>
                    <a:pt x="259" y="144"/>
                    <a:pt x="261" y="140"/>
                    <a:pt x="264" y="140"/>
                  </a:cubicBezTo>
                  <a:cubicBezTo>
                    <a:pt x="259" y="152"/>
                    <a:pt x="259" y="152"/>
                    <a:pt x="256" y="157"/>
                  </a:cubicBezTo>
                  <a:cubicBezTo>
                    <a:pt x="256" y="158"/>
                    <a:pt x="257" y="158"/>
                    <a:pt x="257" y="159"/>
                  </a:cubicBezTo>
                  <a:cubicBezTo>
                    <a:pt x="279" y="159"/>
                    <a:pt x="286" y="143"/>
                    <a:pt x="287" y="139"/>
                  </a:cubicBezTo>
                  <a:cubicBezTo>
                    <a:pt x="286" y="137"/>
                    <a:pt x="286" y="135"/>
                    <a:pt x="285" y="133"/>
                  </a:cubicBezTo>
                  <a:cubicBezTo>
                    <a:pt x="292" y="126"/>
                    <a:pt x="302" y="124"/>
                    <a:pt x="308" y="117"/>
                  </a:cubicBezTo>
                  <a:cubicBezTo>
                    <a:pt x="312" y="117"/>
                    <a:pt x="312" y="117"/>
                    <a:pt x="315" y="119"/>
                  </a:cubicBezTo>
                  <a:cubicBezTo>
                    <a:pt x="309" y="128"/>
                    <a:pt x="296" y="132"/>
                    <a:pt x="294" y="144"/>
                  </a:cubicBezTo>
                  <a:cubicBezTo>
                    <a:pt x="300" y="146"/>
                    <a:pt x="305" y="144"/>
                    <a:pt x="311" y="146"/>
                  </a:cubicBezTo>
                  <a:cubicBezTo>
                    <a:pt x="311" y="148"/>
                    <a:pt x="311" y="150"/>
                    <a:pt x="311" y="152"/>
                  </a:cubicBezTo>
                  <a:cubicBezTo>
                    <a:pt x="305" y="156"/>
                    <a:pt x="299" y="148"/>
                    <a:pt x="293" y="152"/>
                  </a:cubicBezTo>
                  <a:cubicBezTo>
                    <a:pt x="293" y="154"/>
                    <a:pt x="294" y="156"/>
                    <a:pt x="294" y="158"/>
                  </a:cubicBezTo>
                  <a:cubicBezTo>
                    <a:pt x="293" y="158"/>
                    <a:pt x="292" y="159"/>
                    <a:pt x="292" y="159"/>
                  </a:cubicBezTo>
                  <a:cubicBezTo>
                    <a:pt x="290" y="159"/>
                    <a:pt x="289" y="157"/>
                    <a:pt x="288" y="156"/>
                  </a:cubicBezTo>
                  <a:cubicBezTo>
                    <a:pt x="280" y="159"/>
                    <a:pt x="279" y="168"/>
                    <a:pt x="274" y="172"/>
                  </a:cubicBezTo>
                  <a:cubicBezTo>
                    <a:pt x="269" y="167"/>
                    <a:pt x="269" y="167"/>
                    <a:pt x="258" y="169"/>
                  </a:cubicBezTo>
                  <a:cubicBezTo>
                    <a:pt x="257" y="168"/>
                    <a:pt x="256" y="167"/>
                    <a:pt x="255" y="166"/>
                  </a:cubicBezTo>
                  <a:cubicBezTo>
                    <a:pt x="255" y="165"/>
                    <a:pt x="254" y="165"/>
                    <a:pt x="254" y="165"/>
                  </a:cubicBezTo>
                  <a:cubicBezTo>
                    <a:pt x="254" y="165"/>
                    <a:pt x="254" y="165"/>
                    <a:pt x="253" y="165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3" y="164"/>
                    <a:pt x="252" y="164"/>
                    <a:pt x="25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50" y="158"/>
                    <a:pt x="255" y="154"/>
                    <a:pt x="256" y="150"/>
                  </a:cubicBezTo>
                  <a:cubicBezTo>
                    <a:pt x="256" y="150"/>
                    <a:pt x="245" y="146"/>
                    <a:pt x="242" y="165"/>
                  </a:cubicBezTo>
                  <a:cubicBezTo>
                    <a:pt x="236" y="162"/>
                    <a:pt x="236" y="162"/>
                    <a:pt x="235" y="162"/>
                  </a:cubicBezTo>
                  <a:cubicBezTo>
                    <a:pt x="233" y="162"/>
                    <a:pt x="212" y="174"/>
                    <a:pt x="211" y="175"/>
                  </a:cubicBezTo>
                  <a:cubicBezTo>
                    <a:pt x="203" y="181"/>
                    <a:pt x="195" y="174"/>
                    <a:pt x="188" y="176"/>
                  </a:cubicBezTo>
                  <a:cubicBezTo>
                    <a:pt x="190" y="197"/>
                    <a:pt x="190" y="197"/>
                    <a:pt x="181" y="204"/>
                  </a:cubicBezTo>
                  <a:cubicBezTo>
                    <a:pt x="173" y="210"/>
                    <a:pt x="170" y="196"/>
                    <a:pt x="163" y="195"/>
                  </a:cubicBezTo>
                  <a:cubicBezTo>
                    <a:pt x="161" y="195"/>
                    <a:pt x="142" y="213"/>
                    <a:pt x="140" y="232"/>
                  </a:cubicBezTo>
                  <a:cubicBezTo>
                    <a:pt x="141" y="233"/>
                    <a:pt x="143" y="234"/>
                    <a:pt x="144" y="235"/>
                  </a:cubicBezTo>
                  <a:cubicBezTo>
                    <a:pt x="145" y="238"/>
                    <a:pt x="145" y="238"/>
                    <a:pt x="144" y="243"/>
                  </a:cubicBezTo>
                  <a:cubicBezTo>
                    <a:pt x="145" y="243"/>
                    <a:pt x="145" y="243"/>
                    <a:pt x="151" y="240"/>
                  </a:cubicBezTo>
                  <a:cubicBezTo>
                    <a:pt x="156" y="245"/>
                    <a:pt x="157" y="244"/>
                    <a:pt x="170" y="237"/>
                  </a:cubicBezTo>
                  <a:cubicBezTo>
                    <a:pt x="172" y="225"/>
                    <a:pt x="183" y="225"/>
                    <a:pt x="187" y="224"/>
                  </a:cubicBezTo>
                  <a:cubicBezTo>
                    <a:pt x="190" y="221"/>
                    <a:pt x="192" y="217"/>
                    <a:pt x="195" y="215"/>
                  </a:cubicBezTo>
                  <a:cubicBezTo>
                    <a:pt x="198" y="216"/>
                    <a:pt x="199" y="219"/>
                    <a:pt x="201" y="221"/>
                  </a:cubicBezTo>
                  <a:cubicBezTo>
                    <a:pt x="205" y="220"/>
                    <a:pt x="209" y="218"/>
                    <a:pt x="213" y="217"/>
                  </a:cubicBezTo>
                  <a:cubicBezTo>
                    <a:pt x="218" y="222"/>
                    <a:pt x="224" y="246"/>
                    <a:pt x="224" y="247"/>
                  </a:cubicBezTo>
                  <a:cubicBezTo>
                    <a:pt x="225" y="252"/>
                    <a:pt x="223" y="257"/>
                    <a:pt x="224" y="261"/>
                  </a:cubicBezTo>
                  <a:cubicBezTo>
                    <a:pt x="226" y="260"/>
                    <a:pt x="226" y="260"/>
                    <a:pt x="229" y="251"/>
                  </a:cubicBezTo>
                  <a:cubicBezTo>
                    <a:pt x="231" y="251"/>
                    <a:pt x="233" y="251"/>
                    <a:pt x="235" y="251"/>
                  </a:cubicBezTo>
                  <a:cubicBezTo>
                    <a:pt x="233" y="238"/>
                    <a:pt x="214" y="224"/>
                    <a:pt x="229" y="213"/>
                  </a:cubicBezTo>
                  <a:cubicBezTo>
                    <a:pt x="239" y="224"/>
                    <a:pt x="239" y="252"/>
                    <a:pt x="239" y="278"/>
                  </a:cubicBezTo>
                  <a:cubicBezTo>
                    <a:pt x="240" y="279"/>
                    <a:pt x="240" y="279"/>
                    <a:pt x="241" y="280"/>
                  </a:cubicBezTo>
                  <a:cubicBezTo>
                    <a:pt x="255" y="274"/>
                    <a:pt x="254" y="271"/>
                    <a:pt x="250" y="260"/>
                  </a:cubicBezTo>
                  <a:cubicBezTo>
                    <a:pt x="255" y="257"/>
                    <a:pt x="262" y="255"/>
                    <a:pt x="262" y="255"/>
                  </a:cubicBezTo>
                  <a:cubicBezTo>
                    <a:pt x="265" y="265"/>
                    <a:pt x="258" y="277"/>
                    <a:pt x="267" y="287"/>
                  </a:cubicBezTo>
                  <a:cubicBezTo>
                    <a:pt x="274" y="296"/>
                    <a:pt x="285" y="288"/>
                    <a:pt x="294" y="292"/>
                  </a:cubicBezTo>
                  <a:cubicBezTo>
                    <a:pt x="293" y="301"/>
                    <a:pt x="283" y="326"/>
                    <a:pt x="275" y="324"/>
                  </a:cubicBezTo>
                  <a:cubicBezTo>
                    <a:pt x="273" y="324"/>
                    <a:pt x="271" y="325"/>
                    <a:pt x="270" y="326"/>
                  </a:cubicBezTo>
                  <a:cubicBezTo>
                    <a:pt x="270" y="325"/>
                    <a:pt x="271" y="324"/>
                    <a:pt x="271" y="324"/>
                  </a:cubicBezTo>
                  <a:cubicBezTo>
                    <a:pt x="269" y="317"/>
                    <a:pt x="269" y="317"/>
                    <a:pt x="247" y="329"/>
                  </a:cubicBezTo>
                  <a:cubicBezTo>
                    <a:pt x="246" y="328"/>
                    <a:pt x="246" y="328"/>
                    <a:pt x="246" y="327"/>
                  </a:cubicBezTo>
                  <a:cubicBezTo>
                    <a:pt x="249" y="323"/>
                    <a:pt x="257" y="323"/>
                    <a:pt x="258" y="315"/>
                  </a:cubicBezTo>
                  <a:cubicBezTo>
                    <a:pt x="255" y="313"/>
                    <a:pt x="255" y="313"/>
                    <a:pt x="248" y="311"/>
                  </a:cubicBezTo>
                  <a:cubicBezTo>
                    <a:pt x="241" y="309"/>
                    <a:pt x="238" y="298"/>
                    <a:pt x="229" y="302"/>
                  </a:cubicBezTo>
                  <a:close/>
                  <a:moveTo>
                    <a:pt x="361" y="256"/>
                  </a:moveTo>
                  <a:cubicBezTo>
                    <a:pt x="363" y="256"/>
                    <a:pt x="364" y="260"/>
                    <a:pt x="365" y="264"/>
                  </a:cubicBezTo>
                  <a:cubicBezTo>
                    <a:pt x="366" y="267"/>
                    <a:pt x="366" y="268"/>
                    <a:pt x="368" y="269"/>
                  </a:cubicBezTo>
                  <a:cubicBezTo>
                    <a:pt x="370" y="270"/>
                    <a:pt x="371" y="271"/>
                    <a:pt x="371" y="273"/>
                  </a:cubicBezTo>
                  <a:cubicBezTo>
                    <a:pt x="371" y="275"/>
                    <a:pt x="368" y="276"/>
                    <a:pt x="368" y="278"/>
                  </a:cubicBezTo>
                  <a:cubicBezTo>
                    <a:pt x="368" y="279"/>
                    <a:pt x="368" y="279"/>
                    <a:pt x="369" y="282"/>
                  </a:cubicBezTo>
                  <a:cubicBezTo>
                    <a:pt x="370" y="286"/>
                    <a:pt x="371" y="300"/>
                    <a:pt x="370" y="301"/>
                  </a:cubicBezTo>
                  <a:cubicBezTo>
                    <a:pt x="369" y="304"/>
                    <a:pt x="362" y="304"/>
                    <a:pt x="360" y="304"/>
                  </a:cubicBezTo>
                  <a:cubicBezTo>
                    <a:pt x="360" y="304"/>
                    <a:pt x="348" y="299"/>
                    <a:pt x="347" y="294"/>
                  </a:cubicBezTo>
                  <a:cubicBezTo>
                    <a:pt x="347" y="293"/>
                    <a:pt x="347" y="292"/>
                    <a:pt x="347" y="291"/>
                  </a:cubicBezTo>
                  <a:cubicBezTo>
                    <a:pt x="347" y="291"/>
                    <a:pt x="347" y="282"/>
                    <a:pt x="350" y="282"/>
                  </a:cubicBezTo>
                  <a:cubicBezTo>
                    <a:pt x="354" y="284"/>
                    <a:pt x="359" y="277"/>
                    <a:pt x="358" y="274"/>
                  </a:cubicBezTo>
                  <a:cubicBezTo>
                    <a:pt x="358" y="272"/>
                    <a:pt x="355" y="270"/>
                    <a:pt x="352" y="269"/>
                  </a:cubicBezTo>
                  <a:cubicBezTo>
                    <a:pt x="348" y="267"/>
                    <a:pt x="344" y="251"/>
                    <a:pt x="345" y="246"/>
                  </a:cubicBezTo>
                  <a:cubicBezTo>
                    <a:pt x="346" y="243"/>
                    <a:pt x="349" y="238"/>
                    <a:pt x="350" y="237"/>
                  </a:cubicBezTo>
                  <a:cubicBezTo>
                    <a:pt x="353" y="236"/>
                    <a:pt x="355" y="239"/>
                    <a:pt x="357" y="240"/>
                  </a:cubicBezTo>
                  <a:cubicBezTo>
                    <a:pt x="362" y="240"/>
                    <a:pt x="363" y="231"/>
                    <a:pt x="368" y="234"/>
                  </a:cubicBezTo>
                  <a:cubicBezTo>
                    <a:pt x="375" y="236"/>
                    <a:pt x="377" y="247"/>
                    <a:pt x="376" y="249"/>
                  </a:cubicBezTo>
                  <a:cubicBezTo>
                    <a:pt x="376" y="249"/>
                    <a:pt x="370" y="251"/>
                    <a:pt x="367" y="248"/>
                  </a:cubicBezTo>
                  <a:cubicBezTo>
                    <a:pt x="366" y="245"/>
                    <a:pt x="364" y="246"/>
                    <a:pt x="362" y="249"/>
                  </a:cubicBezTo>
                  <a:cubicBezTo>
                    <a:pt x="362" y="249"/>
                    <a:pt x="358" y="257"/>
                    <a:pt x="361" y="256"/>
                  </a:cubicBezTo>
                  <a:close/>
                  <a:moveTo>
                    <a:pt x="315" y="242"/>
                  </a:moveTo>
                  <a:cubicBezTo>
                    <a:pt x="316" y="244"/>
                    <a:pt x="324" y="256"/>
                    <a:pt x="324" y="256"/>
                  </a:cubicBezTo>
                  <a:cubicBezTo>
                    <a:pt x="326" y="261"/>
                    <a:pt x="325" y="265"/>
                    <a:pt x="324" y="265"/>
                  </a:cubicBezTo>
                  <a:cubicBezTo>
                    <a:pt x="323" y="267"/>
                    <a:pt x="312" y="271"/>
                    <a:pt x="305" y="262"/>
                  </a:cubicBezTo>
                  <a:cubicBezTo>
                    <a:pt x="302" y="259"/>
                    <a:pt x="300" y="256"/>
                    <a:pt x="295" y="256"/>
                  </a:cubicBezTo>
                  <a:cubicBezTo>
                    <a:pt x="291" y="255"/>
                    <a:pt x="289" y="257"/>
                    <a:pt x="288" y="258"/>
                  </a:cubicBezTo>
                  <a:cubicBezTo>
                    <a:pt x="287" y="258"/>
                    <a:pt x="287" y="259"/>
                    <a:pt x="285" y="259"/>
                  </a:cubicBezTo>
                  <a:cubicBezTo>
                    <a:pt x="283" y="259"/>
                    <a:pt x="282" y="259"/>
                    <a:pt x="278" y="258"/>
                  </a:cubicBezTo>
                  <a:cubicBezTo>
                    <a:pt x="275" y="257"/>
                    <a:pt x="273" y="259"/>
                    <a:pt x="271" y="260"/>
                  </a:cubicBezTo>
                  <a:cubicBezTo>
                    <a:pt x="270" y="259"/>
                    <a:pt x="270" y="259"/>
                    <a:pt x="270" y="259"/>
                  </a:cubicBezTo>
                  <a:cubicBezTo>
                    <a:pt x="271" y="257"/>
                    <a:pt x="272" y="255"/>
                    <a:pt x="273" y="252"/>
                  </a:cubicBezTo>
                  <a:cubicBezTo>
                    <a:pt x="274" y="250"/>
                    <a:pt x="273" y="247"/>
                    <a:pt x="275" y="244"/>
                  </a:cubicBezTo>
                  <a:cubicBezTo>
                    <a:pt x="275" y="244"/>
                    <a:pt x="276" y="243"/>
                    <a:pt x="277" y="242"/>
                  </a:cubicBezTo>
                  <a:cubicBezTo>
                    <a:pt x="278" y="240"/>
                    <a:pt x="280" y="239"/>
                    <a:pt x="282" y="237"/>
                  </a:cubicBezTo>
                  <a:cubicBezTo>
                    <a:pt x="285" y="234"/>
                    <a:pt x="287" y="230"/>
                    <a:pt x="290" y="227"/>
                  </a:cubicBezTo>
                  <a:cubicBezTo>
                    <a:pt x="291" y="226"/>
                    <a:pt x="292" y="225"/>
                    <a:pt x="293" y="225"/>
                  </a:cubicBezTo>
                  <a:cubicBezTo>
                    <a:pt x="295" y="225"/>
                    <a:pt x="297" y="225"/>
                    <a:pt x="297" y="240"/>
                  </a:cubicBezTo>
                  <a:cubicBezTo>
                    <a:pt x="297" y="241"/>
                    <a:pt x="298" y="242"/>
                    <a:pt x="301" y="240"/>
                  </a:cubicBezTo>
                  <a:cubicBezTo>
                    <a:pt x="303" y="239"/>
                    <a:pt x="306" y="237"/>
                    <a:pt x="308" y="233"/>
                  </a:cubicBezTo>
                  <a:cubicBezTo>
                    <a:pt x="310" y="229"/>
                    <a:pt x="315" y="230"/>
                    <a:pt x="315" y="230"/>
                  </a:cubicBezTo>
                  <a:cubicBezTo>
                    <a:pt x="316" y="230"/>
                    <a:pt x="317" y="231"/>
                    <a:pt x="316" y="233"/>
                  </a:cubicBezTo>
                  <a:cubicBezTo>
                    <a:pt x="314" y="234"/>
                    <a:pt x="313" y="235"/>
                    <a:pt x="312" y="235"/>
                  </a:cubicBezTo>
                  <a:cubicBezTo>
                    <a:pt x="312" y="235"/>
                    <a:pt x="311" y="235"/>
                    <a:pt x="311" y="236"/>
                  </a:cubicBezTo>
                  <a:cubicBezTo>
                    <a:pt x="311" y="237"/>
                    <a:pt x="311" y="237"/>
                    <a:pt x="315" y="242"/>
                  </a:cubicBezTo>
                  <a:close/>
                  <a:moveTo>
                    <a:pt x="319" y="143"/>
                  </a:moveTo>
                  <a:cubicBezTo>
                    <a:pt x="322" y="142"/>
                    <a:pt x="324" y="147"/>
                    <a:pt x="323" y="150"/>
                  </a:cubicBezTo>
                  <a:cubicBezTo>
                    <a:pt x="322" y="151"/>
                    <a:pt x="322" y="152"/>
                    <a:pt x="320" y="151"/>
                  </a:cubicBezTo>
                  <a:cubicBezTo>
                    <a:pt x="318" y="151"/>
                    <a:pt x="317" y="149"/>
                    <a:pt x="317" y="147"/>
                  </a:cubicBezTo>
                  <a:cubicBezTo>
                    <a:pt x="317" y="145"/>
                    <a:pt x="319" y="143"/>
                    <a:pt x="319" y="143"/>
                  </a:cubicBezTo>
                  <a:close/>
                  <a:moveTo>
                    <a:pt x="247" y="509"/>
                  </a:moveTo>
                  <a:cubicBezTo>
                    <a:pt x="246" y="512"/>
                    <a:pt x="242" y="518"/>
                    <a:pt x="239" y="518"/>
                  </a:cubicBezTo>
                  <a:cubicBezTo>
                    <a:pt x="235" y="517"/>
                    <a:pt x="237" y="506"/>
                    <a:pt x="239" y="505"/>
                  </a:cubicBezTo>
                  <a:cubicBezTo>
                    <a:pt x="240" y="504"/>
                    <a:pt x="248" y="504"/>
                    <a:pt x="247" y="509"/>
                  </a:cubicBezTo>
                  <a:close/>
                  <a:moveTo>
                    <a:pt x="556" y="481"/>
                  </a:moveTo>
                  <a:cubicBezTo>
                    <a:pt x="556" y="480"/>
                    <a:pt x="556" y="480"/>
                    <a:pt x="556" y="480"/>
                  </a:cubicBezTo>
                  <a:cubicBezTo>
                    <a:pt x="557" y="478"/>
                    <a:pt x="558" y="477"/>
                    <a:pt x="559" y="475"/>
                  </a:cubicBezTo>
                  <a:cubicBezTo>
                    <a:pt x="558" y="477"/>
                    <a:pt x="557" y="479"/>
                    <a:pt x="556" y="481"/>
                  </a:cubicBezTo>
                  <a:close/>
                  <a:moveTo>
                    <a:pt x="583" y="431"/>
                  </a:moveTo>
                  <a:cubicBezTo>
                    <a:pt x="582" y="432"/>
                    <a:pt x="579" y="441"/>
                    <a:pt x="579" y="441"/>
                  </a:cubicBezTo>
                  <a:cubicBezTo>
                    <a:pt x="579" y="441"/>
                    <a:pt x="579" y="441"/>
                    <a:pt x="579" y="441"/>
                  </a:cubicBezTo>
                  <a:cubicBezTo>
                    <a:pt x="574" y="451"/>
                    <a:pt x="568" y="461"/>
                    <a:pt x="563" y="470"/>
                  </a:cubicBezTo>
                  <a:cubicBezTo>
                    <a:pt x="561" y="472"/>
                    <a:pt x="561" y="472"/>
                    <a:pt x="561" y="472"/>
                  </a:cubicBezTo>
                  <a:cubicBezTo>
                    <a:pt x="561" y="468"/>
                    <a:pt x="563" y="466"/>
                    <a:pt x="564" y="463"/>
                  </a:cubicBezTo>
                  <a:cubicBezTo>
                    <a:pt x="564" y="463"/>
                    <a:pt x="564" y="463"/>
                    <a:pt x="564" y="463"/>
                  </a:cubicBezTo>
                  <a:cubicBezTo>
                    <a:pt x="563" y="463"/>
                    <a:pt x="559" y="468"/>
                    <a:pt x="558" y="472"/>
                  </a:cubicBezTo>
                  <a:cubicBezTo>
                    <a:pt x="557" y="474"/>
                    <a:pt x="557" y="474"/>
                    <a:pt x="553" y="477"/>
                  </a:cubicBezTo>
                  <a:cubicBezTo>
                    <a:pt x="550" y="479"/>
                    <a:pt x="549" y="483"/>
                    <a:pt x="546" y="486"/>
                  </a:cubicBezTo>
                  <a:cubicBezTo>
                    <a:pt x="546" y="486"/>
                    <a:pt x="546" y="487"/>
                    <a:pt x="546" y="487"/>
                  </a:cubicBezTo>
                  <a:cubicBezTo>
                    <a:pt x="544" y="489"/>
                    <a:pt x="542" y="490"/>
                    <a:pt x="540" y="492"/>
                  </a:cubicBezTo>
                  <a:cubicBezTo>
                    <a:pt x="539" y="493"/>
                    <a:pt x="538" y="495"/>
                    <a:pt x="537" y="497"/>
                  </a:cubicBezTo>
                  <a:cubicBezTo>
                    <a:pt x="536" y="498"/>
                    <a:pt x="536" y="498"/>
                    <a:pt x="535" y="498"/>
                  </a:cubicBezTo>
                  <a:cubicBezTo>
                    <a:pt x="535" y="498"/>
                    <a:pt x="535" y="497"/>
                    <a:pt x="534" y="497"/>
                  </a:cubicBezTo>
                  <a:cubicBezTo>
                    <a:pt x="532" y="497"/>
                    <a:pt x="522" y="518"/>
                    <a:pt x="523" y="520"/>
                  </a:cubicBezTo>
                  <a:cubicBezTo>
                    <a:pt x="518" y="526"/>
                    <a:pt x="511" y="531"/>
                    <a:pt x="505" y="537"/>
                  </a:cubicBezTo>
                  <a:cubicBezTo>
                    <a:pt x="505" y="537"/>
                    <a:pt x="504" y="537"/>
                    <a:pt x="504" y="537"/>
                  </a:cubicBezTo>
                  <a:cubicBezTo>
                    <a:pt x="503" y="537"/>
                    <a:pt x="503" y="537"/>
                    <a:pt x="503" y="537"/>
                  </a:cubicBezTo>
                  <a:cubicBezTo>
                    <a:pt x="502" y="537"/>
                    <a:pt x="502" y="537"/>
                    <a:pt x="503" y="536"/>
                  </a:cubicBezTo>
                  <a:cubicBezTo>
                    <a:pt x="504" y="535"/>
                    <a:pt x="504" y="534"/>
                    <a:pt x="503" y="535"/>
                  </a:cubicBezTo>
                  <a:cubicBezTo>
                    <a:pt x="501" y="535"/>
                    <a:pt x="496" y="540"/>
                    <a:pt x="497" y="542"/>
                  </a:cubicBezTo>
                  <a:cubicBezTo>
                    <a:pt x="497" y="542"/>
                    <a:pt x="498" y="542"/>
                    <a:pt x="499" y="542"/>
                  </a:cubicBezTo>
                  <a:cubicBezTo>
                    <a:pt x="448" y="583"/>
                    <a:pt x="383" y="608"/>
                    <a:pt x="312" y="608"/>
                  </a:cubicBezTo>
                  <a:cubicBezTo>
                    <a:pt x="285" y="608"/>
                    <a:pt x="260" y="605"/>
                    <a:pt x="235" y="598"/>
                  </a:cubicBezTo>
                  <a:cubicBezTo>
                    <a:pt x="237" y="598"/>
                    <a:pt x="239" y="596"/>
                    <a:pt x="241" y="595"/>
                  </a:cubicBezTo>
                  <a:cubicBezTo>
                    <a:pt x="241" y="594"/>
                    <a:pt x="240" y="593"/>
                    <a:pt x="240" y="592"/>
                  </a:cubicBezTo>
                  <a:cubicBezTo>
                    <a:pt x="245" y="591"/>
                    <a:pt x="245" y="591"/>
                    <a:pt x="246" y="591"/>
                  </a:cubicBezTo>
                  <a:cubicBezTo>
                    <a:pt x="247" y="589"/>
                    <a:pt x="247" y="589"/>
                    <a:pt x="244" y="583"/>
                  </a:cubicBezTo>
                  <a:cubicBezTo>
                    <a:pt x="247" y="578"/>
                    <a:pt x="249" y="578"/>
                    <a:pt x="255" y="577"/>
                  </a:cubicBezTo>
                  <a:cubicBezTo>
                    <a:pt x="268" y="575"/>
                    <a:pt x="266" y="560"/>
                    <a:pt x="264" y="549"/>
                  </a:cubicBezTo>
                  <a:cubicBezTo>
                    <a:pt x="261" y="537"/>
                    <a:pt x="261" y="537"/>
                    <a:pt x="273" y="525"/>
                  </a:cubicBezTo>
                  <a:cubicBezTo>
                    <a:pt x="290" y="509"/>
                    <a:pt x="311" y="499"/>
                    <a:pt x="324" y="479"/>
                  </a:cubicBezTo>
                  <a:cubicBezTo>
                    <a:pt x="325" y="479"/>
                    <a:pt x="331" y="465"/>
                    <a:pt x="332" y="463"/>
                  </a:cubicBezTo>
                  <a:cubicBezTo>
                    <a:pt x="332" y="462"/>
                    <a:pt x="332" y="460"/>
                    <a:pt x="332" y="459"/>
                  </a:cubicBezTo>
                  <a:cubicBezTo>
                    <a:pt x="320" y="453"/>
                    <a:pt x="302" y="477"/>
                    <a:pt x="295" y="461"/>
                  </a:cubicBezTo>
                  <a:cubicBezTo>
                    <a:pt x="279" y="394"/>
                    <a:pt x="279" y="394"/>
                    <a:pt x="279" y="394"/>
                  </a:cubicBezTo>
                  <a:cubicBezTo>
                    <a:pt x="278" y="382"/>
                    <a:pt x="277" y="371"/>
                    <a:pt x="276" y="360"/>
                  </a:cubicBezTo>
                  <a:cubicBezTo>
                    <a:pt x="275" y="354"/>
                    <a:pt x="272" y="349"/>
                    <a:pt x="270" y="343"/>
                  </a:cubicBezTo>
                  <a:cubicBezTo>
                    <a:pt x="272" y="343"/>
                    <a:pt x="276" y="344"/>
                    <a:pt x="282" y="345"/>
                  </a:cubicBezTo>
                  <a:cubicBezTo>
                    <a:pt x="284" y="353"/>
                    <a:pt x="285" y="363"/>
                    <a:pt x="285" y="363"/>
                  </a:cubicBezTo>
                  <a:cubicBezTo>
                    <a:pt x="300" y="449"/>
                    <a:pt x="300" y="449"/>
                    <a:pt x="300" y="449"/>
                  </a:cubicBezTo>
                  <a:cubicBezTo>
                    <a:pt x="330" y="456"/>
                    <a:pt x="393" y="415"/>
                    <a:pt x="383" y="394"/>
                  </a:cubicBezTo>
                  <a:cubicBezTo>
                    <a:pt x="380" y="387"/>
                    <a:pt x="372" y="383"/>
                    <a:pt x="369" y="376"/>
                  </a:cubicBezTo>
                  <a:cubicBezTo>
                    <a:pt x="360" y="384"/>
                    <a:pt x="357" y="387"/>
                    <a:pt x="352" y="388"/>
                  </a:cubicBezTo>
                  <a:cubicBezTo>
                    <a:pt x="352" y="387"/>
                    <a:pt x="329" y="351"/>
                    <a:pt x="345" y="341"/>
                  </a:cubicBezTo>
                  <a:cubicBezTo>
                    <a:pt x="345" y="342"/>
                    <a:pt x="346" y="342"/>
                    <a:pt x="347" y="342"/>
                  </a:cubicBezTo>
                  <a:cubicBezTo>
                    <a:pt x="351" y="359"/>
                    <a:pt x="351" y="359"/>
                    <a:pt x="363" y="371"/>
                  </a:cubicBezTo>
                  <a:cubicBezTo>
                    <a:pt x="367" y="371"/>
                    <a:pt x="370" y="368"/>
                    <a:pt x="373" y="367"/>
                  </a:cubicBezTo>
                  <a:cubicBezTo>
                    <a:pt x="387" y="382"/>
                    <a:pt x="387" y="382"/>
                    <a:pt x="415" y="379"/>
                  </a:cubicBezTo>
                  <a:cubicBezTo>
                    <a:pt x="420" y="386"/>
                    <a:pt x="428" y="398"/>
                    <a:pt x="428" y="398"/>
                  </a:cubicBezTo>
                  <a:cubicBezTo>
                    <a:pt x="426" y="408"/>
                    <a:pt x="429" y="410"/>
                    <a:pt x="431" y="411"/>
                  </a:cubicBezTo>
                  <a:cubicBezTo>
                    <a:pt x="434" y="410"/>
                    <a:pt x="434" y="410"/>
                    <a:pt x="439" y="404"/>
                  </a:cubicBezTo>
                  <a:cubicBezTo>
                    <a:pt x="441" y="414"/>
                    <a:pt x="441" y="414"/>
                    <a:pt x="441" y="490"/>
                  </a:cubicBezTo>
                  <a:cubicBezTo>
                    <a:pt x="449" y="489"/>
                    <a:pt x="461" y="465"/>
                    <a:pt x="465" y="448"/>
                  </a:cubicBezTo>
                  <a:cubicBezTo>
                    <a:pt x="468" y="436"/>
                    <a:pt x="468" y="436"/>
                    <a:pt x="514" y="393"/>
                  </a:cubicBezTo>
                  <a:cubicBezTo>
                    <a:pt x="521" y="407"/>
                    <a:pt x="514" y="424"/>
                    <a:pt x="519" y="439"/>
                  </a:cubicBezTo>
                  <a:cubicBezTo>
                    <a:pt x="522" y="434"/>
                    <a:pt x="524" y="429"/>
                    <a:pt x="529" y="425"/>
                  </a:cubicBezTo>
                  <a:cubicBezTo>
                    <a:pt x="529" y="426"/>
                    <a:pt x="530" y="427"/>
                    <a:pt x="530" y="427"/>
                  </a:cubicBezTo>
                  <a:cubicBezTo>
                    <a:pt x="524" y="456"/>
                    <a:pt x="524" y="456"/>
                    <a:pt x="526" y="463"/>
                  </a:cubicBezTo>
                  <a:cubicBezTo>
                    <a:pt x="529" y="457"/>
                    <a:pt x="531" y="450"/>
                    <a:pt x="534" y="444"/>
                  </a:cubicBezTo>
                  <a:cubicBezTo>
                    <a:pt x="538" y="447"/>
                    <a:pt x="538" y="447"/>
                    <a:pt x="539" y="465"/>
                  </a:cubicBezTo>
                  <a:cubicBezTo>
                    <a:pt x="544" y="464"/>
                    <a:pt x="568" y="439"/>
                    <a:pt x="559" y="413"/>
                  </a:cubicBezTo>
                  <a:cubicBezTo>
                    <a:pt x="557" y="409"/>
                    <a:pt x="553" y="396"/>
                    <a:pt x="565" y="383"/>
                  </a:cubicBezTo>
                  <a:cubicBezTo>
                    <a:pt x="570" y="392"/>
                    <a:pt x="562" y="400"/>
                    <a:pt x="562" y="409"/>
                  </a:cubicBezTo>
                  <a:cubicBezTo>
                    <a:pt x="563" y="409"/>
                    <a:pt x="564" y="409"/>
                    <a:pt x="564" y="410"/>
                  </a:cubicBezTo>
                  <a:cubicBezTo>
                    <a:pt x="568" y="402"/>
                    <a:pt x="567" y="392"/>
                    <a:pt x="570" y="384"/>
                  </a:cubicBezTo>
                  <a:cubicBezTo>
                    <a:pt x="573" y="377"/>
                    <a:pt x="582" y="374"/>
                    <a:pt x="584" y="367"/>
                  </a:cubicBezTo>
                  <a:cubicBezTo>
                    <a:pt x="585" y="366"/>
                    <a:pt x="593" y="337"/>
                    <a:pt x="594" y="328"/>
                  </a:cubicBezTo>
                  <a:cubicBezTo>
                    <a:pt x="584" y="270"/>
                    <a:pt x="584" y="270"/>
                    <a:pt x="584" y="270"/>
                  </a:cubicBezTo>
                  <a:cubicBezTo>
                    <a:pt x="583" y="271"/>
                    <a:pt x="582" y="273"/>
                    <a:pt x="581" y="274"/>
                  </a:cubicBezTo>
                  <a:cubicBezTo>
                    <a:pt x="575" y="269"/>
                    <a:pt x="575" y="269"/>
                    <a:pt x="578" y="248"/>
                  </a:cubicBezTo>
                  <a:cubicBezTo>
                    <a:pt x="579" y="251"/>
                    <a:pt x="580" y="255"/>
                    <a:pt x="581" y="259"/>
                  </a:cubicBezTo>
                  <a:cubicBezTo>
                    <a:pt x="583" y="257"/>
                    <a:pt x="583" y="257"/>
                    <a:pt x="583" y="252"/>
                  </a:cubicBezTo>
                  <a:cubicBezTo>
                    <a:pt x="584" y="253"/>
                    <a:pt x="584" y="253"/>
                    <a:pt x="589" y="268"/>
                  </a:cubicBezTo>
                  <a:cubicBezTo>
                    <a:pt x="589" y="266"/>
                    <a:pt x="590" y="264"/>
                    <a:pt x="590" y="263"/>
                  </a:cubicBezTo>
                  <a:cubicBezTo>
                    <a:pt x="594" y="269"/>
                    <a:pt x="590" y="279"/>
                    <a:pt x="597" y="285"/>
                  </a:cubicBezTo>
                  <a:cubicBezTo>
                    <a:pt x="597" y="285"/>
                    <a:pt x="602" y="273"/>
                    <a:pt x="592" y="255"/>
                  </a:cubicBezTo>
                  <a:cubicBezTo>
                    <a:pt x="591" y="254"/>
                    <a:pt x="591" y="254"/>
                    <a:pt x="586" y="225"/>
                  </a:cubicBezTo>
                  <a:cubicBezTo>
                    <a:pt x="587" y="225"/>
                    <a:pt x="588" y="224"/>
                    <a:pt x="588" y="224"/>
                  </a:cubicBezTo>
                  <a:cubicBezTo>
                    <a:pt x="588" y="224"/>
                    <a:pt x="587" y="192"/>
                    <a:pt x="563" y="160"/>
                  </a:cubicBezTo>
                  <a:cubicBezTo>
                    <a:pt x="560" y="156"/>
                    <a:pt x="560" y="156"/>
                    <a:pt x="557" y="154"/>
                  </a:cubicBezTo>
                  <a:cubicBezTo>
                    <a:pt x="557" y="155"/>
                    <a:pt x="558" y="156"/>
                    <a:pt x="558" y="157"/>
                  </a:cubicBezTo>
                  <a:cubicBezTo>
                    <a:pt x="556" y="157"/>
                    <a:pt x="554" y="155"/>
                    <a:pt x="553" y="154"/>
                  </a:cubicBezTo>
                  <a:cubicBezTo>
                    <a:pt x="554" y="155"/>
                    <a:pt x="555" y="157"/>
                    <a:pt x="555" y="159"/>
                  </a:cubicBezTo>
                  <a:cubicBezTo>
                    <a:pt x="547" y="150"/>
                    <a:pt x="544" y="138"/>
                    <a:pt x="538" y="128"/>
                  </a:cubicBezTo>
                  <a:cubicBezTo>
                    <a:pt x="540" y="124"/>
                    <a:pt x="540" y="124"/>
                    <a:pt x="537" y="119"/>
                  </a:cubicBezTo>
                  <a:cubicBezTo>
                    <a:pt x="537" y="119"/>
                    <a:pt x="538" y="119"/>
                    <a:pt x="538" y="119"/>
                  </a:cubicBezTo>
                  <a:cubicBezTo>
                    <a:pt x="551" y="135"/>
                    <a:pt x="562" y="151"/>
                    <a:pt x="572" y="168"/>
                  </a:cubicBezTo>
                  <a:cubicBezTo>
                    <a:pt x="570" y="167"/>
                    <a:pt x="569" y="165"/>
                    <a:pt x="567" y="163"/>
                  </a:cubicBezTo>
                  <a:cubicBezTo>
                    <a:pt x="566" y="162"/>
                    <a:pt x="565" y="159"/>
                    <a:pt x="563" y="157"/>
                  </a:cubicBezTo>
                  <a:cubicBezTo>
                    <a:pt x="563" y="157"/>
                    <a:pt x="561" y="154"/>
                    <a:pt x="560" y="154"/>
                  </a:cubicBezTo>
                  <a:cubicBezTo>
                    <a:pt x="560" y="156"/>
                    <a:pt x="560" y="157"/>
                    <a:pt x="563" y="161"/>
                  </a:cubicBezTo>
                  <a:cubicBezTo>
                    <a:pt x="569" y="167"/>
                    <a:pt x="571" y="170"/>
                    <a:pt x="581" y="187"/>
                  </a:cubicBezTo>
                  <a:cubicBezTo>
                    <a:pt x="581" y="188"/>
                    <a:pt x="582" y="189"/>
                    <a:pt x="582" y="189"/>
                  </a:cubicBezTo>
                  <a:cubicBezTo>
                    <a:pt x="586" y="197"/>
                    <a:pt x="589" y="206"/>
                    <a:pt x="592" y="214"/>
                  </a:cubicBezTo>
                  <a:cubicBezTo>
                    <a:pt x="592" y="215"/>
                    <a:pt x="592" y="215"/>
                    <a:pt x="593" y="216"/>
                  </a:cubicBezTo>
                  <a:cubicBezTo>
                    <a:pt x="593" y="216"/>
                    <a:pt x="593" y="216"/>
                    <a:pt x="593" y="217"/>
                  </a:cubicBezTo>
                  <a:cubicBezTo>
                    <a:pt x="593" y="217"/>
                    <a:pt x="593" y="218"/>
                    <a:pt x="594" y="218"/>
                  </a:cubicBezTo>
                  <a:cubicBezTo>
                    <a:pt x="598" y="231"/>
                    <a:pt x="601" y="244"/>
                    <a:pt x="604" y="258"/>
                  </a:cubicBezTo>
                  <a:cubicBezTo>
                    <a:pt x="604" y="259"/>
                    <a:pt x="604" y="261"/>
                    <a:pt x="604" y="263"/>
                  </a:cubicBezTo>
                  <a:cubicBezTo>
                    <a:pt x="604" y="265"/>
                    <a:pt x="601" y="265"/>
                    <a:pt x="601" y="267"/>
                  </a:cubicBezTo>
                  <a:cubicBezTo>
                    <a:pt x="600" y="271"/>
                    <a:pt x="602" y="274"/>
                    <a:pt x="601" y="278"/>
                  </a:cubicBezTo>
                  <a:cubicBezTo>
                    <a:pt x="601" y="279"/>
                    <a:pt x="601" y="279"/>
                    <a:pt x="601" y="280"/>
                  </a:cubicBezTo>
                  <a:cubicBezTo>
                    <a:pt x="600" y="281"/>
                    <a:pt x="600" y="282"/>
                    <a:pt x="600" y="282"/>
                  </a:cubicBezTo>
                  <a:cubicBezTo>
                    <a:pt x="600" y="284"/>
                    <a:pt x="603" y="295"/>
                    <a:pt x="604" y="296"/>
                  </a:cubicBezTo>
                  <a:cubicBezTo>
                    <a:pt x="607" y="292"/>
                    <a:pt x="603" y="288"/>
                    <a:pt x="604" y="283"/>
                  </a:cubicBezTo>
                  <a:cubicBezTo>
                    <a:pt x="605" y="283"/>
                    <a:pt x="605" y="284"/>
                    <a:pt x="606" y="284"/>
                  </a:cubicBezTo>
                  <a:cubicBezTo>
                    <a:pt x="607" y="283"/>
                    <a:pt x="606" y="277"/>
                    <a:pt x="606" y="272"/>
                  </a:cubicBezTo>
                  <a:cubicBezTo>
                    <a:pt x="606" y="274"/>
                    <a:pt x="606" y="275"/>
                    <a:pt x="606" y="275"/>
                  </a:cubicBezTo>
                  <a:cubicBezTo>
                    <a:pt x="608" y="287"/>
                    <a:pt x="609" y="299"/>
                    <a:pt x="609" y="312"/>
                  </a:cubicBezTo>
                  <a:cubicBezTo>
                    <a:pt x="609" y="354"/>
                    <a:pt x="600" y="394"/>
                    <a:pt x="584" y="431"/>
                  </a:cubicBezTo>
                  <a:cubicBezTo>
                    <a:pt x="583" y="431"/>
                    <a:pt x="583" y="431"/>
                    <a:pt x="583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71" name="Freeform 128">
              <a:extLst>
                <a:ext uri="{FF2B5EF4-FFF2-40B4-BE49-F238E27FC236}">
                  <a16:creationId xmlns:a16="http://schemas.microsoft.com/office/drawing/2014/main" id="{2CC5AE06-07D9-40CF-9651-3E6357A0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614" y="3098771"/>
              <a:ext cx="357033" cy="500906"/>
            </a:xfrm>
            <a:custGeom>
              <a:avLst/>
              <a:gdLst>
                <a:gd name="connsiteX0" fmla="*/ 100800 w 357033"/>
                <a:gd name="connsiteY0" fmla="*/ 474502 h 500906"/>
                <a:gd name="connsiteX1" fmla="*/ 101667 w 357033"/>
                <a:gd name="connsiteY1" fmla="*/ 483059 h 500906"/>
                <a:gd name="connsiteX2" fmla="*/ 86073 w 357033"/>
                <a:gd name="connsiteY2" fmla="*/ 500174 h 500906"/>
                <a:gd name="connsiteX3" fmla="*/ 77410 w 357033"/>
                <a:gd name="connsiteY3" fmla="*/ 499318 h 500906"/>
                <a:gd name="connsiteX4" fmla="*/ 77410 w 357033"/>
                <a:gd name="connsiteY4" fmla="*/ 498462 h 500906"/>
                <a:gd name="connsiteX5" fmla="*/ 78276 w 357033"/>
                <a:gd name="connsiteY5" fmla="*/ 497607 h 500906"/>
                <a:gd name="connsiteX6" fmla="*/ 78276 w 357033"/>
                <a:gd name="connsiteY6" fmla="*/ 495895 h 500906"/>
                <a:gd name="connsiteX7" fmla="*/ 78276 w 357033"/>
                <a:gd name="connsiteY7" fmla="*/ 492472 h 500906"/>
                <a:gd name="connsiteX8" fmla="*/ 80009 w 357033"/>
                <a:gd name="connsiteY8" fmla="*/ 490761 h 500906"/>
                <a:gd name="connsiteX9" fmla="*/ 80009 w 357033"/>
                <a:gd name="connsiteY9" fmla="*/ 489905 h 500906"/>
                <a:gd name="connsiteX10" fmla="*/ 80009 w 357033"/>
                <a:gd name="connsiteY10" fmla="*/ 485626 h 500906"/>
                <a:gd name="connsiteX11" fmla="*/ 80875 w 357033"/>
                <a:gd name="connsiteY11" fmla="*/ 483059 h 500906"/>
                <a:gd name="connsiteX12" fmla="*/ 81741 w 357033"/>
                <a:gd name="connsiteY12" fmla="*/ 482204 h 500906"/>
                <a:gd name="connsiteX13" fmla="*/ 86073 w 357033"/>
                <a:gd name="connsiteY13" fmla="*/ 482204 h 500906"/>
                <a:gd name="connsiteX14" fmla="*/ 90405 w 357033"/>
                <a:gd name="connsiteY14" fmla="*/ 480492 h 500906"/>
                <a:gd name="connsiteX15" fmla="*/ 96469 w 357033"/>
                <a:gd name="connsiteY15" fmla="*/ 476214 h 500906"/>
                <a:gd name="connsiteX16" fmla="*/ 100800 w 357033"/>
                <a:gd name="connsiteY16" fmla="*/ 474502 h 500906"/>
                <a:gd name="connsiteX17" fmla="*/ 278848 w 357033"/>
                <a:gd name="connsiteY17" fmla="*/ 407965 h 500906"/>
                <a:gd name="connsiteX18" fmla="*/ 284702 w 357033"/>
                <a:gd name="connsiteY18" fmla="*/ 414898 h 500906"/>
                <a:gd name="connsiteX19" fmla="*/ 284702 w 357033"/>
                <a:gd name="connsiteY19" fmla="*/ 415765 h 500906"/>
                <a:gd name="connsiteX20" fmla="*/ 284702 w 357033"/>
                <a:gd name="connsiteY20" fmla="*/ 417498 h 500906"/>
                <a:gd name="connsiteX21" fmla="*/ 285539 w 357033"/>
                <a:gd name="connsiteY21" fmla="*/ 421832 h 500906"/>
                <a:gd name="connsiteX22" fmla="*/ 287211 w 357033"/>
                <a:gd name="connsiteY22" fmla="*/ 427032 h 500906"/>
                <a:gd name="connsiteX23" fmla="*/ 286375 w 357033"/>
                <a:gd name="connsiteY23" fmla="*/ 430499 h 500906"/>
                <a:gd name="connsiteX24" fmla="*/ 286375 w 357033"/>
                <a:gd name="connsiteY24" fmla="*/ 432232 h 500906"/>
                <a:gd name="connsiteX25" fmla="*/ 288048 w 357033"/>
                <a:gd name="connsiteY25" fmla="*/ 431365 h 500906"/>
                <a:gd name="connsiteX26" fmla="*/ 286375 w 357033"/>
                <a:gd name="connsiteY26" fmla="*/ 434832 h 500906"/>
                <a:gd name="connsiteX27" fmla="*/ 273830 w 357033"/>
                <a:gd name="connsiteY27" fmla="*/ 448699 h 500906"/>
                <a:gd name="connsiteX28" fmla="*/ 273830 w 357033"/>
                <a:gd name="connsiteY28" fmla="*/ 447832 h 500906"/>
                <a:gd name="connsiteX29" fmla="*/ 275502 w 357033"/>
                <a:gd name="connsiteY29" fmla="*/ 445232 h 500906"/>
                <a:gd name="connsiteX30" fmla="*/ 274666 w 357033"/>
                <a:gd name="connsiteY30" fmla="*/ 440032 h 500906"/>
                <a:gd name="connsiteX31" fmla="*/ 278012 w 357033"/>
                <a:gd name="connsiteY31" fmla="*/ 428765 h 500906"/>
                <a:gd name="connsiteX32" fmla="*/ 278848 w 357033"/>
                <a:gd name="connsiteY32" fmla="*/ 418365 h 500906"/>
                <a:gd name="connsiteX33" fmla="*/ 277175 w 357033"/>
                <a:gd name="connsiteY33" fmla="*/ 411432 h 500906"/>
                <a:gd name="connsiteX34" fmla="*/ 278848 w 357033"/>
                <a:gd name="connsiteY34" fmla="*/ 407965 h 500906"/>
                <a:gd name="connsiteX35" fmla="*/ 239286 w 357033"/>
                <a:gd name="connsiteY35" fmla="*/ 396039 h 500906"/>
                <a:gd name="connsiteX36" fmla="*/ 240129 w 357033"/>
                <a:gd name="connsiteY36" fmla="*/ 397794 h 500906"/>
                <a:gd name="connsiteX37" fmla="*/ 240129 w 357033"/>
                <a:gd name="connsiteY37" fmla="*/ 403938 h 500906"/>
                <a:gd name="connsiteX38" fmla="*/ 240129 w 357033"/>
                <a:gd name="connsiteY38" fmla="*/ 405693 h 500906"/>
                <a:gd name="connsiteX39" fmla="*/ 233388 w 357033"/>
                <a:gd name="connsiteY39" fmla="*/ 411837 h 500906"/>
                <a:gd name="connsiteX40" fmla="*/ 239286 w 357033"/>
                <a:gd name="connsiteY40" fmla="*/ 396039 h 500906"/>
                <a:gd name="connsiteX41" fmla="*/ 294943 w 357033"/>
                <a:gd name="connsiteY41" fmla="*/ 384981 h 500906"/>
                <a:gd name="connsiteX42" fmla="*/ 297528 w 357033"/>
                <a:gd name="connsiteY42" fmla="*/ 401354 h 500906"/>
                <a:gd name="connsiteX43" fmla="*/ 296666 w 357033"/>
                <a:gd name="connsiteY43" fmla="*/ 406524 h 500906"/>
                <a:gd name="connsiteX44" fmla="*/ 295804 w 357033"/>
                <a:gd name="connsiteY44" fmla="*/ 408247 h 500906"/>
                <a:gd name="connsiteX45" fmla="*/ 294081 w 357033"/>
                <a:gd name="connsiteY45" fmla="*/ 413417 h 500906"/>
                <a:gd name="connsiteX46" fmla="*/ 293219 w 357033"/>
                <a:gd name="connsiteY46" fmla="*/ 418588 h 500906"/>
                <a:gd name="connsiteX47" fmla="*/ 292357 w 357033"/>
                <a:gd name="connsiteY47" fmla="*/ 420311 h 500906"/>
                <a:gd name="connsiteX48" fmla="*/ 289772 w 357033"/>
                <a:gd name="connsiteY48" fmla="*/ 422034 h 500906"/>
                <a:gd name="connsiteX49" fmla="*/ 288910 w 357033"/>
                <a:gd name="connsiteY49" fmla="*/ 416002 h 500906"/>
                <a:gd name="connsiteX50" fmla="*/ 292357 w 357033"/>
                <a:gd name="connsiteY50" fmla="*/ 398768 h 500906"/>
                <a:gd name="connsiteX51" fmla="*/ 291496 w 357033"/>
                <a:gd name="connsiteY51" fmla="*/ 391875 h 500906"/>
                <a:gd name="connsiteX52" fmla="*/ 294943 w 357033"/>
                <a:gd name="connsiteY52" fmla="*/ 384981 h 500906"/>
                <a:gd name="connsiteX53" fmla="*/ 353742 w 357033"/>
                <a:gd name="connsiteY53" fmla="*/ 319683 h 500906"/>
                <a:gd name="connsiteX54" fmla="*/ 353742 w 357033"/>
                <a:gd name="connsiteY54" fmla="*/ 329920 h 500906"/>
                <a:gd name="connsiteX55" fmla="*/ 349463 w 357033"/>
                <a:gd name="connsiteY55" fmla="*/ 341010 h 500906"/>
                <a:gd name="connsiteX56" fmla="*/ 351174 w 357033"/>
                <a:gd name="connsiteY56" fmla="*/ 339304 h 500906"/>
                <a:gd name="connsiteX57" fmla="*/ 353742 w 357033"/>
                <a:gd name="connsiteY57" fmla="*/ 340157 h 500906"/>
                <a:gd name="connsiteX58" fmla="*/ 352030 w 357033"/>
                <a:gd name="connsiteY58" fmla="*/ 343569 h 500906"/>
                <a:gd name="connsiteX59" fmla="*/ 347751 w 357033"/>
                <a:gd name="connsiteY59" fmla="*/ 350394 h 500906"/>
                <a:gd name="connsiteX60" fmla="*/ 341761 w 357033"/>
                <a:gd name="connsiteY60" fmla="*/ 362337 h 500906"/>
                <a:gd name="connsiteX61" fmla="*/ 346040 w 357033"/>
                <a:gd name="connsiteY61" fmla="*/ 352953 h 500906"/>
                <a:gd name="connsiteX62" fmla="*/ 347751 w 357033"/>
                <a:gd name="connsiteY62" fmla="*/ 348688 h 500906"/>
                <a:gd name="connsiteX63" fmla="*/ 347751 w 357033"/>
                <a:gd name="connsiteY63" fmla="*/ 345276 h 500906"/>
                <a:gd name="connsiteX64" fmla="*/ 347751 w 357033"/>
                <a:gd name="connsiteY64" fmla="*/ 336745 h 500906"/>
                <a:gd name="connsiteX65" fmla="*/ 348607 w 357033"/>
                <a:gd name="connsiteY65" fmla="*/ 335039 h 500906"/>
                <a:gd name="connsiteX66" fmla="*/ 352030 w 357033"/>
                <a:gd name="connsiteY66" fmla="*/ 326508 h 500906"/>
                <a:gd name="connsiteX67" fmla="*/ 353742 w 357033"/>
                <a:gd name="connsiteY67" fmla="*/ 319683 h 500906"/>
                <a:gd name="connsiteX68" fmla="*/ 356191 w 357033"/>
                <a:gd name="connsiteY68" fmla="*/ 284928 h 500906"/>
                <a:gd name="connsiteX69" fmla="*/ 357033 w 357033"/>
                <a:gd name="connsiteY69" fmla="*/ 288403 h 500906"/>
                <a:gd name="connsiteX70" fmla="*/ 353663 w 357033"/>
                <a:gd name="connsiteY70" fmla="*/ 301437 h 500906"/>
                <a:gd name="connsiteX71" fmla="*/ 356191 w 357033"/>
                <a:gd name="connsiteY71" fmla="*/ 284928 h 500906"/>
                <a:gd name="connsiteX72" fmla="*/ 27862 w 357033"/>
                <a:gd name="connsiteY72" fmla="*/ 205214 h 500906"/>
                <a:gd name="connsiteX73" fmla="*/ 32171 w 357033"/>
                <a:gd name="connsiteY73" fmla="*/ 207781 h 500906"/>
                <a:gd name="connsiteX74" fmla="*/ 33894 w 357033"/>
                <a:gd name="connsiteY74" fmla="*/ 208637 h 500906"/>
                <a:gd name="connsiteX75" fmla="*/ 33032 w 357033"/>
                <a:gd name="connsiteY75" fmla="*/ 215483 h 500906"/>
                <a:gd name="connsiteX76" fmla="*/ 27862 w 357033"/>
                <a:gd name="connsiteY76" fmla="*/ 214627 h 500906"/>
                <a:gd name="connsiteX77" fmla="*/ 27862 w 357033"/>
                <a:gd name="connsiteY77" fmla="*/ 211204 h 500906"/>
                <a:gd name="connsiteX78" fmla="*/ 27000 w 357033"/>
                <a:gd name="connsiteY78" fmla="*/ 210348 h 500906"/>
                <a:gd name="connsiteX79" fmla="*/ 25277 w 357033"/>
                <a:gd name="connsiteY79" fmla="*/ 206925 h 500906"/>
                <a:gd name="connsiteX80" fmla="*/ 27862 w 357033"/>
                <a:gd name="connsiteY80" fmla="*/ 205214 h 500906"/>
                <a:gd name="connsiteX81" fmla="*/ 21766 w 357033"/>
                <a:gd name="connsiteY81" fmla="*/ 187296 h 500906"/>
                <a:gd name="connsiteX82" fmla="*/ 21766 w 357033"/>
                <a:gd name="connsiteY82" fmla="*/ 193194 h 500906"/>
                <a:gd name="connsiteX83" fmla="*/ 15622 w 357033"/>
                <a:gd name="connsiteY83" fmla="*/ 195722 h 500906"/>
                <a:gd name="connsiteX84" fmla="*/ 21766 w 357033"/>
                <a:gd name="connsiteY84" fmla="*/ 187296 h 500906"/>
                <a:gd name="connsiteX85" fmla="*/ 3370 w 357033"/>
                <a:gd name="connsiteY85" fmla="*/ 184348 h 500906"/>
                <a:gd name="connsiteX86" fmla="*/ 3370 w 357033"/>
                <a:gd name="connsiteY86" fmla="*/ 186876 h 500906"/>
                <a:gd name="connsiteX87" fmla="*/ 0 w 357033"/>
                <a:gd name="connsiteY87" fmla="*/ 186876 h 500906"/>
                <a:gd name="connsiteX88" fmla="*/ 842 w 357033"/>
                <a:gd name="connsiteY88" fmla="*/ 185190 h 500906"/>
                <a:gd name="connsiteX89" fmla="*/ 3370 w 357033"/>
                <a:gd name="connsiteY89" fmla="*/ 184348 h 500906"/>
                <a:gd name="connsiteX90" fmla="*/ 24118 w 357033"/>
                <a:gd name="connsiteY90" fmla="*/ 103778 h 500906"/>
                <a:gd name="connsiteX91" fmla="*/ 25845 w 357033"/>
                <a:gd name="connsiteY91" fmla="*/ 103778 h 500906"/>
                <a:gd name="connsiteX92" fmla="*/ 19800 w 357033"/>
                <a:gd name="connsiteY92" fmla="*/ 115714 h 500906"/>
                <a:gd name="connsiteX93" fmla="*/ 6846 w 357033"/>
                <a:gd name="connsiteY93" fmla="*/ 119124 h 500906"/>
                <a:gd name="connsiteX94" fmla="*/ 7709 w 357033"/>
                <a:gd name="connsiteY94" fmla="*/ 114861 h 500906"/>
                <a:gd name="connsiteX95" fmla="*/ 8573 w 357033"/>
                <a:gd name="connsiteY95" fmla="*/ 114009 h 500906"/>
                <a:gd name="connsiteX96" fmla="*/ 12027 w 357033"/>
                <a:gd name="connsiteY96" fmla="*/ 112304 h 500906"/>
                <a:gd name="connsiteX97" fmla="*/ 16345 w 357033"/>
                <a:gd name="connsiteY97" fmla="*/ 106336 h 500906"/>
                <a:gd name="connsiteX98" fmla="*/ 17209 w 357033"/>
                <a:gd name="connsiteY98" fmla="*/ 106336 h 500906"/>
                <a:gd name="connsiteX99" fmla="*/ 19800 w 357033"/>
                <a:gd name="connsiteY99" fmla="*/ 106336 h 500906"/>
                <a:gd name="connsiteX100" fmla="*/ 24118 w 357033"/>
                <a:gd name="connsiteY100" fmla="*/ 103778 h 500906"/>
                <a:gd name="connsiteX101" fmla="*/ 42856 w 357033"/>
                <a:gd name="connsiteY101" fmla="*/ 94300 h 500906"/>
                <a:gd name="connsiteX102" fmla="*/ 42856 w 357033"/>
                <a:gd name="connsiteY102" fmla="*/ 100310 h 500906"/>
                <a:gd name="connsiteX103" fmla="*/ 39448 w 357033"/>
                <a:gd name="connsiteY103" fmla="*/ 104603 h 500906"/>
                <a:gd name="connsiteX104" fmla="*/ 35189 w 357033"/>
                <a:gd name="connsiteY104" fmla="*/ 114906 h 500906"/>
                <a:gd name="connsiteX105" fmla="*/ 31782 w 357033"/>
                <a:gd name="connsiteY105" fmla="*/ 129502 h 500906"/>
                <a:gd name="connsiteX106" fmla="*/ 24967 w 357033"/>
                <a:gd name="connsiteY106" fmla="*/ 133795 h 500906"/>
                <a:gd name="connsiteX107" fmla="*/ 24115 w 357033"/>
                <a:gd name="connsiteY107" fmla="*/ 133795 h 500906"/>
                <a:gd name="connsiteX108" fmla="*/ 19004 w 357033"/>
                <a:gd name="connsiteY108" fmla="*/ 128643 h 500906"/>
                <a:gd name="connsiteX109" fmla="*/ 16448 w 357033"/>
                <a:gd name="connsiteY109" fmla="*/ 129502 h 500906"/>
                <a:gd name="connsiteX110" fmla="*/ 14745 w 357033"/>
                <a:gd name="connsiteY110" fmla="*/ 129502 h 500906"/>
                <a:gd name="connsiteX111" fmla="*/ 17300 w 357033"/>
                <a:gd name="connsiteY111" fmla="*/ 126926 h 500906"/>
                <a:gd name="connsiteX112" fmla="*/ 17300 w 357033"/>
                <a:gd name="connsiteY112" fmla="*/ 121775 h 500906"/>
                <a:gd name="connsiteX113" fmla="*/ 24115 w 357033"/>
                <a:gd name="connsiteY113" fmla="*/ 116623 h 500906"/>
                <a:gd name="connsiteX114" fmla="*/ 28374 w 357033"/>
                <a:gd name="connsiteY114" fmla="*/ 114047 h 500906"/>
                <a:gd name="connsiteX115" fmla="*/ 27523 w 357033"/>
                <a:gd name="connsiteY115" fmla="*/ 109754 h 500906"/>
                <a:gd name="connsiteX116" fmla="*/ 30078 w 357033"/>
                <a:gd name="connsiteY116" fmla="*/ 99451 h 500906"/>
                <a:gd name="connsiteX117" fmla="*/ 36041 w 357033"/>
                <a:gd name="connsiteY117" fmla="*/ 95158 h 500906"/>
                <a:gd name="connsiteX118" fmla="*/ 36041 w 357033"/>
                <a:gd name="connsiteY118" fmla="*/ 96017 h 500906"/>
                <a:gd name="connsiteX119" fmla="*/ 37745 w 357033"/>
                <a:gd name="connsiteY119" fmla="*/ 96017 h 500906"/>
                <a:gd name="connsiteX120" fmla="*/ 42856 w 357033"/>
                <a:gd name="connsiteY120" fmla="*/ 94300 h 500906"/>
                <a:gd name="connsiteX121" fmla="*/ 182294 w 357033"/>
                <a:gd name="connsiteY121" fmla="*/ 53752 h 500906"/>
                <a:gd name="connsiteX122" fmla="*/ 183989 w 357033"/>
                <a:gd name="connsiteY122" fmla="*/ 56351 h 500906"/>
                <a:gd name="connsiteX123" fmla="*/ 183989 w 357033"/>
                <a:gd name="connsiteY123" fmla="*/ 61549 h 500906"/>
                <a:gd name="connsiteX124" fmla="*/ 183141 w 357033"/>
                <a:gd name="connsiteY124" fmla="*/ 62415 h 500906"/>
                <a:gd name="connsiteX125" fmla="*/ 174670 w 357033"/>
                <a:gd name="connsiteY125" fmla="*/ 64148 h 500906"/>
                <a:gd name="connsiteX126" fmla="*/ 172976 w 357033"/>
                <a:gd name="connsiteY126" fmla="*/ 72811 h 500906"/>
                <a:gd name="connsiteX127" fmla="*/ 173823 w 357033"/>
                <a:gd name="connsiteY127" fmla="*/ 79742 h 500906"/>
                <a:gd name="connsiteX128" fmla="*/ 171282 w 357033"/>
                <a:gd name="connsiteY128" fmla="*/ 79742 h 500906"/>
                <a:gd name="connsiteX129" fmla="*/ 168740 w 357033"/>
                <a:gd name="connsiteY129" fmla="*/ 77143 h 500906"/>
                <a:gd name="connsiteX130" fmla="*/ 166199 w 357033"/>
                <a:gd name="connsiteY130" fmla="*/ 74544 h 500906"/>
                <a:gd name="connsiteX131" fmla="*/ 165352 w 357033"/>
                <a:gd name="connsiteY131" fmla="*/ 72811 h 500906"/>
                <a:gd name="connsiteX132" fmla="*/ 166199 w 357033"/>
                <a:gd name="connsiteY132" fmla="*/ 69346 h 500906"/>
                <a:gd name="connsiteX133" fmla="*/ 170435 w 357033"/>
                <a:gd name="connsiteY133" fmla="*/ 63281 h 500906"/>
                <a:gd name="connsiteX134" fmla="*/ 172129 w 357033"/>
                <a:gd name="connsiteY134" fmla="*/ 59816 h 500906"/>
                <a:gd name="connsiteX135" fmla="*/ 172976 w 357033"/>
                <a:gd name="connsiteY135" fmla="*/ 58083 h 500906"/>
                <a:gd name="connsiteX136" fmla="*/ 173823 w 357033"/>
                <a:gd name="connsiteY136" fmla="*/ 58083 h 500906"/>
                <a:gd name="connsiteX137" fmla="*/ 175517 w 357033"/>
                <a:gd name="connsiteY137" fmla="*/ 57217 h 500906"/>
                <a:gd name="connsiteX138" fmla="*/ 178059 w 357033"/>
                <a:gd name="connsiteY138" fmla="*/ 56351 h 500906"/>
                <a:gd name="connsiteX139" fmla="*/ 179753 w 357033"/>
                <a:gd name="connsiteY139" fmla="*/ 56351 h 500906"/>
                <a:gd name="connsiteX140" fmla="*/ 181447 w 357033"/>
                <a:gd name="connsiteY140" fmla="*/ 54618 h 500906"/>
                <a:gd name="connsiteX141" fmla="*/ 182294 w 357033"/>
                <a:gd name="connsiteY141" fmla="*/ 53752 h 500906"/>
                <a:gd name="connsiteX142" fmla="*/ 47463 w 357033"/>
                <a:gd name="connsiteY142" fmla="*/ 51986 h 500906"/>
                <a:gd name="connsiteX143" fmla="*/ 47463 w 357033"/>
                <a:gd name="connsiteY143" fmla="*/ 55456 h 500906"/>
                <a:gd name="connsiteX144" fmla="*/ 47463 w 357033"/>
                <a:gd name="connsiteY144" fmla="*/ 56323 h 500906"/>
                <a:gd name="connsiteX145" fmla="*/ 48310 w 357033"/>
                <a:gd name="connsiteY145" fmla="*/ 56323 h 500906"/>
                <a:gd name="connsiteX146" fmla="*/ 50004 w 357033"/>
                <a:gd name="connsiteY146" fmla="*/ 57190 h 500906"/>
                <a:gd name="connsiteX147" fmla="*/ 52545 w 357033"/>
                <a:gd name="connsiteY147" fmla="*/ 57190 h 500906"/>
                <a:gd name="connsiteX148" fmla="*/ 54240 w 357033"/>
                <a:gd name="connsiteY148" fmla="*/ 58058 h 500906"/>
                <a:gd name="connsiteX149" fmla="*/ 51698 w 357033"/>
                <a:gd name="connsiteY149" fmla="*/ 62394 h 500906"/>
                <a:gd name="connsiteX150" fmla="*/ 46616 w 357033"/>
                <a:gd name="connsiteY150" fmla="*/ 64997 h 500906"/>
                <a:gd name="connsiteX151" fmla="*/ 42380 w 357033"/>
                <a:gd name="connsiteY151" fmla="*/ 64997 h 500906"/>
                <a:gd name="connsiteX152" fmla="*/ 35603 w 357033"/>
                <a:gd name="connsiteY152" fmla="*/ 64997 h 500906"/>
                <a:gd name="connsiteX153" fmla="*/ 37297 w 357033"/>
                <a:gd name="connsiteY153" fmla="*/ 62394 h 500906"/>
                <a:gd name="connsiteX154" fmla="*/ 38144 w 357033"/>
                <a:gd name="connsiteY154" fmla="*/ 60660 h 500906"/>
                <a:gd name="connsiteX155" fmla="*/ 37297 w 357033"/>
                <a:gd name="connsiteY155" fmla="*/ 58925 h 500906"/>
                <a:gd name="connsiteX156" fmla="*/ 47463 w 357033"/>
                <a:gd name="connsiteY156" fmla="*/ 51986 h 500906"/>
                <a:gd name="connsiteX157" fmla="*/ 91773 w 357033"/>
                <a:gd name="connsiteY157" fmla="*/ 8603 h 500906"/>
                <a:gd name="connsiteX158" fmla="*/ 121297 w 357033"/>
                <a:gd name="connsiteY158" fmla="*/ 10949 h 500906"/>
                <a:gd name="connsiteX159" fmla="*/ 120438 w 357033"/>
                <a:gd name="connsiteY159" fmla="*/ 11802 h 500906"/>
                <a:gd name="connsiteX160" fmla="*/ 133321 w 357033"/>
                <a:gd name="connsiteY160" fmla="*/ 13509 h 500906"/>
                <a:gd name="connsiteX161" fmla="*/ 130745 w 357033"/>
                <a:gd name="connsiteY161" fmla="*/ 13509 h 500906"/>
                <a:gd name="connsiteX162" fmla="*/ 141910 w 357033"/>
                <a:gd name="connsiteY162" fmla="*/ 15215 h 500906"/>
                <a:gd name="connsiteX163" fmla="*/ 161665 w 357033"/>
                <a:gd name="connsiteY163" fmla="*/ 16921 h 500906"/>
                <a:gd name="connsiteX164" fmla="*/ 148781 w 357033"/>
                <a:gd name="connsiteY164" fmla="*/ 16068 h 500906"/>
                <a:gd name="connsiteX165" fmla="*/ 155653 w 357033"/>
                <a:gd name="connsiteY165" fmla="*/ 16921 h 500906"/>
                <a:gd name="connsiteX166" fmla="*/ 137167 w 357033"/>
                <a:gd name="connsiteY166" fmla="*/ 19703 h 500906"/>
                <a:gd name="connsiteX167" fmla="*/ 137616 w 357033"/>
                <a:gd name="connsiteY167" fmla="*/ 19480 h 500906"/>
                <a:gd name="connsiteX168" fmla="*/ 127309 w 357033"/>
                <a:gd name="connsiteY168" fmla="*/ 21186 h 500906"/>
                <a:gd name="connsiteX169" fmla="*/ 137167 w 357033"/>
                <a:gd name="connsiteY169" fmla="*/ 19703 h 500906"/>
                <a:gd name="connsiteX170" fmla="*/ 134180 w 357033"/>
                <a:gd name="connsiteY170" fmla="*/ 21186 h 500906"/>
                <a:gd name="connsiteX171" fmla="*/ 102402 w 357033"/>
                <a:gd name="connsiteY171" fmla="*/ 28011 h 500906"/>
                <a:gd name="connsiteX172" fmla="*/ 80070 w 357033"/>
                <a:gd name="connsiteY172" fmla="*/ 35689 h 500906"/>
                <a:gd name="connsiteX173" fmla="*/ 68046 w 357033"/>
                <a:gd name="connsiteY173" fmla="*/ 38248 h 500906"/>
                <a:gd name="connsiteX174" fmla="*/ 61175 w 357033"/>
                <a:gd name="connsiteY174" fmla="*/ 41660 h 500906"/>
                <a:gd name="connsiteX175" fmla="*/ 61175 w 357033"/>
                <a:gd name="connsiteY175" fmla="*/ 39954 h 500906"/>
                <a:gd name="connsiteX176" fmla="*/ 68046 w 357033"/>
                <a:gd name="connsiteY176" fmla="*/ 35689 h 500906"/>
                <a:gd name="connsiteX177" fmla="*/ 61175 w 357033"/>
                <a:gd name="connsiteY177" fmla="*/ 39101 h 500906"/>
                <a:gd name="connsiteX178" fmla="*/ 55163 w 357033"/>
                <a:gd name="connsiteY178" fmla="*/ 41660 h 500906"/>
                <a:gd name="connsiteX179" fmla="*/ 35408 w 357033"/>
                <a:gd name="connsiteY179" fmla="*/ 41660 h 500906"/>
                <a:gd name="connsiteX180" fmla="*/ 33690 w 357033"/>
                <a:gd name="connsiteY180" fmla="*/ 41660 h 500906"/>
                <a:gd name="connsiteX181" fmla="*/ 33690 w 357033"/>
                <a:gd name="connsiteY181" fmla="*/ 39954 h 500906"/>
                <a:gd name="connsiteX182" fmla="*/ 17372 w 357033"/>
                <a:gd name="connsiteY182" fmla="*/ 43366 h 500906"/>
                <a:gd name="connsiteX183" fmla="*/ 10501 w 357033"/>
                <a:gd name="connsiteY183" fmla="*/ 45073 h 500906"/>
                <a:gd name="connsiteX184" fmla="*/ 1053 w 357033"/>
                <a:gd name="connsiteY184" fmla="*/ 48485 h 500906"/>
                <a:gd name="connsiteX185" fmla="*/ 1053 w 357033"/>
                <a:gd name="connsiteY185" fmla="*/ 47632 h 500906"/>
                <a:gd name="connsiteX186" fmla="*/ 6206 w 357033"/>
                <a:gd name="connsiteY186" fmla="*/ 44219 h 500906"/>
                <a:gd name="connsiteX187" fmla="*/ 3629 w 357033"/>
                <a:gd name="connsiteY187" fmla="*/ 44219 h 500906"/>
                <a:gd name="connsiteX188" fmla="*/ 56022 w 357033"/>
                <a:gd name="connsiteY188" fmla="*/ 20333 h 500906"/>
                <a:gd name="connsiteX189" fmla="*/ 56880 w 357033"/>
                <a:gd name="connsiteY189" fmla="*/ 20333 h 500906"/>
                <a:gd name="connsiteX190" fmla="*/ 56880 w 357033"/>
                <a:gd name="connsiteY190" fmla="*/ 21105 h 500906"/>
                <a:gd name="connsiteX191" fmla="*/ 55763 w 357033"/>
                <a:gd name="connsiteY191" fmla="*/ 21528 h 500906"/>
                <a:gd name="connsiteX192" fmla="*/ 45715 w 357033"/>
                <a:gd name="connsiteY192" fmla="*/ 24599 h 500906"/>
                <a:gd name="connsiteX193" fmla="*/ 54411 w 357033"/>
                <a:gd name="connsiteY193" fmla="*/ 22039 h 500906"/>
                <a:gd name="connsiteX194" fmla="*/ 55763 w 357033"/>
                <a:gd name="connsiteY194" fmla="*/ 21528 h 500906"/>
                <a:gd name="connsiteX195" fmla="*/ 56880 w 357033"/>
                <a:gd name="connsiteY195" fmla="*/ 21186 h 500906"/>
                <a:gd name="connsiteX196" fmla="*/ 56880 w 357033"/>
                <a:gd name="connsiteY196" fmla="*/ 21105 h 500906"/>
                <a:gd name="connsiteX197" fmla="*/ 61175 w 357033"/>
                <a:gd name="connsiteY197" fmla="*/ 19480 h 500906"/>
                <a:gd name="connsiteX198" fmla="*/ 54304 w 357033"/>
                <a:gd name="connsiteY198" fmla="*/ 20333 h 500906"/>
                <a:gd name="connsiteX199" fmla="*/ 85224 w 357033"/>
                <a:gd name="connsiteY199" fmla="*/ 11802 h 500906"/>
                <a:gd name="connsiteX200" fmla="*/ 85224 w 357033"/>
                <a:gd name="connsiteY200" fmla="*/ 10949 h 500906"/>
                <a:gd name="connsiteX201" fmla="*/ 92954 w 357033"/>
                <a:gd name="connsiteY201" fmla="*/ 10096 h 500906"/>
                <a:gd name="connsiteX202" fmla="*/ 83506 w 357033"/>
                <a:gd name="connsiteY202" fmla="*/ 10096 h 500906"/>
                <a:gd name="connsiteX203" fmla="*/ 91773 w 357033"/>
                <a:gd name="connsiteY203" fmla="*/ 8603 h 500906"/>
                <a:gd name="connsiteX204" fmla="*/ 108076 w 357033"/>
                <a:gd name="connsiteY204" fmla="*/ 1458 h 500906"/>
                <a:gd name="connsiteX205" fmla="*/ 106332 w 357033"/>
                <a:gd name="connsiteY205" fmla="*/ 1552 h 500906"/>
                <a:gd name="connsiteX206" fmla="*/ 92170 w 357033"/>
                <a:gd name="connsiteY206" fmla="*/ 2320 h 500906"/>
                <a:gd name="connsiteX207" fmla="*/ 87911 w 357033"/>
                <a:gd name="connsiteY207" fmla="*/ 4953 h 500906"/>
                <a:gd name="connsiteX208" fmla="*/ 83651 w 357033"/>
                <a:gd name="connsiteY208" fmla="*/ 5831 h 500906"/>
                <a:gd name="connsiteX209" fmla="*/ 81096 w 357033"/>
                <a:gd name="connsiteY209" fmla="*/ 5831 h 500906"/>
                <a:gd name="connsiteX210" fmla="*/ 84503 w 357033"/>
                <a:gd name="connsiteY210" fmla="*/ 4076 h 500906"/>
                <a:gd name="connsiteX211" fmla="*/ 85355 w 357033"/>
                <a:gd name="connsiteY211" fmla="*/ 3198 h 500906"/>
                <a:gd name="connsiteX212" fmla="*/ 87059 w 357033"/>
                <a:gd name="connsiteY212" fmla="*/ 2320 h 500906"/>
                <a:gd name="connsiteX213" fmla="*/ 95684 w 357033"/>
                <a:gd name="connsiteY213" fmla="*/ 1552 h 500906"/>
                <a:gd name="connsiteX214" fmla="*/ 108355 w 357033"/>
                <a:gd name="connsiteY214" fmla="*/ 1443 h 500906"/>
                <a:gd name="connsiteX215" fmla="*/ 110059 w 357033"/>
                <a:gd name="connsiteY215" fmla="*/ 1443 h 500906"/>
                <a:gd name="connsiteX216" fmla="*/ 108076 w 357033"/>
                <a:gd name="connsiteY216" fmla="*/ 1458 h 500906"/>
                <a:gd name="connsiteX217" fmla="*/ 89522 w 357033"/>
                <a:gd name="connsiteY217" fmla="*/ 565 h 500906"/>
                <a:gd name="connsiteX218" fmla="*/ 94788 w 357033"/>
                <a:gd name="connsiteY218" fmla="*/ 565 h 500906"/>
                <a:gd name="connsiteX219" fmla="*/ 90399 w 357033"/>
                <a:gd name="connsiteY219" fmla="*/ 1092 h 500906"/>
                <a:gd name="connsiteX220" fmla="*/ 89522 w 357033"/>
                <a:gd name="connsiteY220" fmla="*/ 565 h 500906"/>
                <a:gd name="connsiteX221" fmla="*/ 106723 w 357033"/>
                <a:gd name="connsiteY221" fmla="*/ 390 h 500906"/>
                <a:gd name="connsiteX222" fmla="*/ 108479 w 357033"/>
                <a:gd name="connsiteY222" fmla="*/ 390 h 500906"/>
                <a:gd name="connsiteX223" fmla="*/ 111989 w 357033"/>
                <a:gd name="connsiteY223" fmla="*/ 390 h 500906"/>
                <a:gd name="connsiteX224" fmla="*/ 113745 w 357033"/>
                <a:gd name="connsiteY224" fmla="*/ 390 h 500906"/>
                <a:gd name="connsiteX225" fmla="*/ 119011 w 357033"/>
                <a:gd name="connsiteY225" fmla="*/ 1267 h 500906"/>
                <a:gd name="connsiteX226" fmla="*/ 118133 w 357033"/>
                <a:gd name="connsiteY226" fmla="*/ 1267 h 500906"/>
                <a:gd name="connsiteX227" fmla="*/ 106723 w 357033"/>
                <a:gd name="connsiteY227" fmla="*/ 390 h 50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357033" h="500906">
                  <a:moveTo>
                    <a:pt x="100800" y="474502"/>
                  </a:moveTo>
                  <a:cubicBezTo>
                    <a:pt x="104266" y="474502"/>
                    <a:pt x="103399" y="480492"/>
                    <a:pt x="101667" y="483059"/>
                  </a:cubicBezTo>
                  <a:cubicBezTo>
                    <a:pt x="99934" y="487338"/>
                    <a:pt x="87806" y="498462"/>
                    <a:pt x="86073" y="500174"/>
                  </a:cubicBezTo>
                  <a:cubicBezTo>
                    <a:pt x="82608" y="501885"/>
                    <a:pt x="78276" y="500174"/>
                    <a:pt x="77410" y="499318"/>
                  </a:cubicBezTo>
                  <a:cubicBezTo>
                    <a:pt x="77410" y="499318"/>
                    <a:pt x="77410" y="499318"/>
                    <a:pt x="77410" y="498462"/>
                  </a:cubicBezTo>
                  <a:cubicBezTo>
                    <a:pt x="77410" y="498462"/>
                    <a:pt x="78276" y="497607"/>
                    <a:pt x="78276" y="497607"/>
                  </a:cubicBezTo>
                  <a:cubicBezTo>
                    <a:pt x="78276" y="496751"/>
                    <a:pt x="78276" y="495895"/>
                    <a:pt x="78276" y="495895"/>
                  </a:cubicBezTo>
                  <a:cubicBezTo>
                    <a:pt x="77410" y="494184"/>
                    <a:pt x="77410" y="493328"/>
                    <a:pt x="78276" y="492472"/>
                  </a:cubicBezTo>
                  <a:cubicBezTo>
                    <a:pt x="78276" y="491617"/>
                    <a:pt x="79142" y="491617"/>
                    <a:pt x="80009" y="490761"/>
                  </a:cubicBezTo>
                  <a:cubicBezTo>
                    <a:pt x="80009" y="490761"/>
                    <a:pt x="80009" y="489905"/>
                    <a:pt x="80009" y="489905"/>
                  </a:cubicBezTo>
                  <a:cubicBezTo>
                    <a:pt x="80875" y="488194"/>
                    <a:pt x="80875" y="486482"/>
                    <a:pt x="80009" y="485626"/>
                  </a:cubicBezTo>
                  <a:cubicBezTo>
                    <a:pt x="80009" y="484771"/>
                    <a:pt x="80009" y="483915"/>
                    <a:pt x="80875" y="483059"/>
                  </a:cubicBezTo>
                  <a:cubicBezTo>
                    <a:pt x="81741" y="483059"/>
                    <a:pt x="81741" y="483059"/>
                    <a:pt x="81741" y="482204"/>
                  </a:cubicBezTo>
                  <a:cubicBezTo>
                    <a:pt x="83474" y="482204"/>
                    <a:pt x="85207" y="481348"/>
                    <a:pt x="86073" y="482204"/>
                  </a:cubicBezTo>
                  <a:cubicBezTo>
                    <a:pt x="86073" y="482204"/>
                    <a:pt x="86939" y="482204"/>
                    <a:pt x="90405" y="480492"/>
                  </a:cubicBezTo>
                  <a:cubicBezTo>
                    <a:pt x="93870" y="478781"/>
                    <a:pt x="94736" y="477925"/>
                    <a:pt x="96469" y="476214"/>
                  </a:cubicBezTo>
                  <a:cubicBezTo>
                    <a:pt x="99068" y="474502"/>
                    <a:pt x="99068" y="474502"/>
                    <a:pt x="100800" y="474502"/>
                  </a:cubicBezTo>
                  <a:close/>
                  <a:moveTo>
                    <a:pt x="278848" y="407965"/>
                  </a:moveTo>
                  <a:cubicBezTo>
                    <a:pt x="282193" y="407098"/>
                    <a:pt x="283030" y="408832"/>
                    <a:pt x="284702" y="414898"/>
                  </a:cubicBezTo>
                  <a:cubicBezTo>
                    <a:pt x="284702" y="414898"/>
                    <a:pt x="284702" y="415765"/>
                    <a:pt x="284702" y="415765"/>
                  </a:cubicBezTo>
                  <a:cubicBezTo>
                    <a:pt x="284702" y="416632"/>
                    <a:pt x="284702" y="416632"/>
                    <a:pt x="284702" y="417498"/>
                  </a:cubicBezTo>
                  <a:cubicBezTo>
                    <a:pt x="285539" y="418365"/>
                    <a:pt x="285539" y="420098"/>
                    <a:pt x="285539" y="421832"/>
                  </a:cubicBezTo>
                  <a:cubicBezTo>
                    <a:pt x="285539" y="423565"/>
                    <a:pt x="286375" y="425299"/>
                    <a:pt x="287211" y="427032"/>
                  </a:cubicBezTo>
                  <a:cubicBezTo>
                    <a:pt x="287211" y="427899"/>
                    <a:pt x="287211" y="428765"/>
                    <a:pt x="286375" y="430499"/>
                  </a:cubicBezTo>
                  <a:cubicBezTo>
                    <a:pt x="286375" y="431365"/>
                    <a:pt x="286375" y="431365"/>
                    <a:pt x="286375" y="432232"/>
                  </a:cubicBezTo>
                  <a:cubicBezTo>
                    <a:pt x="287211" y="432232"/>
                    <a:pt x="287211" y="431365"/>
                    <a:pt x="288048" y="431365"/>
                  </a:cubicBezTo>
                  <a:cubicBezTo>
                    <a:pt x="288048" y="432232"/>
                    <a:pt x="287211" y="433099"/>
                    <a:pt x="286375" y="434832"/>
                  </a:cubicBezTo>
                  <a:cubicBezTo>
                    <a:pt x="286375" y="434832"/>
                    <a:pt x="275502" y="448699"/>
                    <a:pt x="273830" y="448699"/>
                  </a:cubicBezTo>
                  <a:cubicBezTo>
                    <a:pt x="273830" y="448699"/>
                    <a:pt x="273830" y="447832"/>
                    <a:pt x="273830" y="447832"/>
                  </a:cubicBezTo>
                  <a:cubicBezTo>
                    <a:pt x="273830" y="446966"/>
                    <a:pt x="274666" y="446099"/>
                    <a:pt x="275502" y="445232"/>
                  </a:cubicBezTo>
                  <a:cubicBezTo>
                    <a:pt x="275502" y="443499"/>
                    <a:pt x="274666" y="441766"/>
                    <a:pt x="274666" y="440032"/>
                  </a:cubicBezTo>
                  <a:cubicBezTo>
                    <a:pt x="274666" y="440032"/>
                    <a:pt x="275502" y="433965"/>
                    <a:pt x="278012" y="428765"/>
                  </a:cubicBezTo>
                  <a:cubicBezTo>
                    <a:pt x="278848" y="427032"/>
                    <a:pt x="280521" y="424432"/>
                    <a:pt x="278848" y="418365"/>
                  </a:cubicBezTo>
                  <a:cubicBezTo>
                    <a:pt x="278848" y="416632"/>
                    <a:pt x="277175" y="414032"/>
                    <a:pt x="277175" y="411432"/>
                  </a:cubicBezTo>
                  <a:cubicBezTo>
                    <a:pt x="277175" y="409698"/>
                    <a:pt x="277175" y="407965"/>
                    <a:pt x="278848" y="407965"/>
                  </a:cubicBezTo>
                  <a:close/>
                  <a:moveTo>
                    <a:pt x="239286" y="396039"/>
                  </a:moveTo>
                  <a:cubicBezTo>
                    <a:pt x="240129" y="396039"/>
                    <a:pt x="240129" y="396039"/>
                    <a:pt x="240129" y="397794"/>
                  </a:cubicBezTo>
                  <a:cubicBezTo>
                    <a:pt x="240129" y="397794"/>
                    <a:pt x="240129" y="397794"/>
                    <a:pt x="240129" y="403938"/>
                  </a:cubicBezTo>
                  <a:cubicBezTo>
                    <a:pt x="240129" y="404816"/>
                    <a:pt x="240129" y="405693"/>
                    <a:pt x="240129" y="405693"/>
                  </a:cubicBezTo>
                  <a:cubicBezTo>
                    <a:pt x="238444" y="410959"/>
                    <a:pt x="234231" y="414470"/>
                    <a:pt x="233388" y="411837"/>
                  </a:cubicBezTo>
                  <a:cubicBezTo>
                    <a:pt x="231703" y="409204"/>
                    <a:pt x="236758" y="396039"/>
                    <a:pt x="239286" y="396039"/>
                  </a:cubicBezTo>
                  <a:close/>
                  <a:moveTo>
                    <a:pt x="294943" y="384981"/>
                  </a:moveTo>
                  <a:cubicBezTo>
                    <a:pt x="297528" y="392736"/>
                    <a:pt x="297528" y="401354"/>
                    <a:pt x="297528" y="401354"/>
                  </a:cubicBezTo>
                  <a:cubicBezTo>
                    <a:pt x="297528" y="403077"/>
                    <a:pt x="296666" y="405662"/>
                    <a:pt x="296666" y="406524"/>
                  </a:cubicBezTo>
                  <a:cubicBezTo>
                    <a:pt x="296666" y="407385"/>
                    <a:pt x="296666" y="407385"/>
                    <a:pt x="295804" y="408247"/>
                  </a:cubicBezTo>
                  <a:cubicBezTo>
                    <a:pt x="295804" y="409971"/>
                    <a:pt x="294943" y="411694"/>
                    <a:pt x="294081" y="413417"/>
                  </a:cubicBezTo>
                  <a:cubicBezTo>
                    <a:pt x="294081" y="415141"/>
                    <a:pt x="294081" y="416864"/>
                    <a:pt x="293219" y="418588"/>
                  </a:cubicBezTo>
                  <a:cubicBezTo>
                    <a:pt x="293219" y="418588"/>
                    <a:pt x="293219" y="419449"/>
                    <a:pt x="292357" y="420311"/>
                  </a:cubicBezTo>
                  <a:cubicBezTo>
                    <a:pt x="292357" y="420311"/>
                    <a:pt x="290634" y="422896"/>
                    <a:pt x="289772" y="422034"/>
                  </a:cubicBezTo>
                  <a:cubicBezTo>
                    <a:pt x="289772" y="422034"/>
                    <a:pt x="288049" y="418588"/>
                    <a:pt x="288910" y="416002"/>
                  </a:cubicBezTo>
                  <a:cubicBezTo>
                    <a:pt x="288910" y="409971"/>
                    <a:pt x="291496" y="404800"/>
                    <a:pt x="292357" y="398768"/>
                  </a:cubicBezTo>
                  <a:cubicBezTo>
                    <a:pt x="292357" y="396183"/>
                    <a:pt x="290634" y="394460"/>
                    <a:pt x="291496" y="391875"/>
                  </a:cubicBezTo>
                  <a:cubicBezTo>
                    <a:pt x="291496" y="391875"/>
                    <a:pt x="292357" y="387566"/>
                    <a:pt x="294943" y="384981"/>
                  </a:cubicBezTo>
                  <a:close/>
                  <a:moveTo>
                    <a:pt x="353742" y="319683"/>
                  </a:moveTo>
                  <a:cubicBezTo>
                    <a:pt x="355453" y="319683"/>
                    <a:pt x="355453" y="324802"/>
                    <a:pt x="353742" y="329920"/>
                  </a:cubicBezTo>
                  <a:cubicBezTo>
                    <a:pt x="350319" y="335892"/>
                    <a:pt x="349463" y="341010"/>
                    <a:pt x="349463" y="341010"/>
                  </a:cubicBezTo>
                  <a:cubicBezTo>
                    <a:pt x="350319" y="341010"/>
                    <a:pt x="351174" y="340157"/>
                    <a:pt x="351174" y="339304"/>
                  </a:cubicBezTo>
                  <a:cubicBezTo>
                    <a:pt x="352886" y="340157"/>
                    <a:pt x="352886" y="340157"/>
                    <a:pt x="353742" y="340157"/>
                  </a:cubicBezTo>
                  <a:cubicBezTo>
                    <a:pt x="352886" y="342716"/>
                    <a:pt x="352886" y="342716"/>
                    <a:pt x="352030" y="343569"/>
                  </a:cubicBezTo>
                  <a:cubicBezTo>
                    <a:pt x="351174" y="345276"/>
                    <a:pt x="349463" y="347835"/>
                    <a:pt x="347751" y="350394"/>
                  </a:cubicBezTo>
                  <a:cubicBezTo>
                    <a:pt x="346896" y="352953"/>
                    <a:pt x="343473" y="359778"/>
                    <a:pt x="341761" y="362337"/>
                  </a:cubicBezTo>
                  <a:cubicBezTo>
                    <a:pt x="341761" y="361484"/>
                    <a:pt x="344328" y="355512"/>
                    <a:pt x="346040" y="352953"/>
                  </a:cubicBezTo>
                  <a:cubicBezTo>
                    <a:pt x="346040" y="352100"/>
                    <a:pt x="347751" y="349541"/>
                    <a:pt x="347751" y="348688"/>
                  </a:cubicBezTo>
                  <a:cubicBezTo>
                    <a:pt x="347751" y="347835"/>
                    <a:pt x="348607" y="346982"/>
                    <a:pt x="347751" y="345276"/>
                  </a:cubicBezTo>
                  <a:cubicBezTo>
                    <a:pt x="347751" y="343569"/>
                    <a:pt x="346896" y="340157"/>
                    <a:pt x="347751" y="336745"/>
                  </a:cubicBezTo>
                  <a:cubicBezTo>
                    <a:pt x="347751" y="335892"/>
                    <a:pt x="348607" y="335892"/>
                    <a:pt x="348607" y="335039"/>
                  </a:cubicBezTo>
                  <a:cubicBezTo>
                    <a:pt x="349463" y="332479"/>
                    <a:pt x="351174" y="329920"/>
                    <a:pt x="352030" y="326508"/>
                  </a:cubicBezTo>
                  <a:cubicBezTo>
                    <a:pt x="352886" y="324802"/>
                    <a:pt x="352030" y="321389"/>
                    <a:pt x="353742" y="319683"/>
                  </a:cubicBezTo>
                  <a:close/>
                  <a:moveTo>
                    <a:pt x="356191" y="284928"/>
                  </a:moveTo>
                  <a:cubicBezTo>
                    <a:pt x="356191" y="284928"/>
                    <a:pt x="357033" y="284928"/>
                    <a:pt x="357033" y="288403"/>
                  </a:cubicBezTo>
                  <a:cubicBezTo>
                    <a:pt x="356191" y="293617"/>
                    <a:pt x="354505" y="302306"/>
                    <a:pt x="353663" y="301437"/>
                  </a:cubicBezTo>
                  <a:cubicBezTo>
                    <a:pt x="352820" y="300568"/>
                    <a:pt x="354505" y="286666"/>
                    <a:pt x="356191" y="284928"/>
                  </a:cubicBezTo>
                  <a:close/>
                  <a:moveTo>
                    <a:pt x="27862" y="205214"/>
                  </a:moveTo>
                  <a:cubicBezTo>
                    <a:pt x="29585" y="206069"/>
                    <a:pt x="32171" y="207781"/>
                    <a:pt x="32171" y="207781"/>
                  </a:cubicBezTo>
                  <a:cubicBezTo>
                    <a:pt x="33032" y="207781"/>
                    <a:pt x="33032" y="208637"/>
                    <a:pt x="33894" y="208637"/>
                  </a:cubicBezTo>
                  <a:cubicBezTo>
                    <a:pt x="34756" y="210348"/>
                    <a:pt x="33894" y="213771"/>
                    <a:pt x="33032" y="215483"/>
                  </a:cubicBezTo>
                  <a:cubicBezTo>
                    <a:pt x="32171" y="216338"/>
                    <a:pt x="29585" y="218050"/>
                    <a:pt x="27862" y="214627"/>
                  </a:cubicBezTo>
                  <a:cubicBezTo>
                    <a:pt x="27862" y="212060"/>
                    <a:pt x="27862" y="212060"/>
                    <a:pt x="27862" y="211204"/>
                  </a:cubicBezTo>
                  <a:cubicBezTo>
                    <a:pt x="27000" y="211204"/>
                    <a:pt x="27000" y="210348"/>
                    <a:pt x="27000" y="210348"/>
                  </a:cubicBezTo>
                  <a:cubicBezTo>
                    <a:pt x="26138" y="208637"/>
                    <a:pt x="25277" y="207781"/>
                    <a:pt x="25277" y="206925"/>
                  </a:cubicBezTo>
                  <a:cubicBezTo>
                    <a:pt x="25277" y="205214"/>
                    <a:pt x="26138" y="204358"/>
                    <a:pt x="27862" y="205214"/>
                  </a:cubicBezTo>
                  <a:close/>
                  <a:moveTo>
                    <a:pt x="21766" y="187296"/>
                  </a:moveTo>
                  <a:cubicBezTo>
                    <a:pt x="22644" y="187296"/>
                    <a:pt x="22644" y="190667"/>
                    <a:pt x="21766" y="193194"/>
                  </a:cubicBezTo>
                  <a:cubicBezTo>
                    <a:pt x="20888" y="194879"/>
                    <a:pt x="17378" y="199092"/>
                    <a:pt x="15622" y="195722"/>
                  </a:cubicBezTo>
                  <a:cubicBezTo>
                    <a:pt x="14745" y="192352"/>
                    <a:pt x="19133" y="186454"/>
                    <a:pt x="21766" y="187296"/>
                  </a:cubicBezTo>
                  <a:close/>
                  <a:moveTo>
                    <a:pt x="3370" y="184348"/>
                  </a:moveTo>
                  <a:cubicBezTo>
                    <a:pt x="4213" y="184348"/>
                    <a:pt x="3370" y="186033"/>
                    <a:pt x="3370" y="186876"/>
                  </a:cubicBezTo>
                  <a:cubicBezTo>
                    <a:pt x="1685" y="188561"/>
                    <a:pt x="0" y="187718"/>
                    <a:pt x="0" y="186876"/>
                  </a:cubicBezTo>
                  <a:cubicBezTo>
                    <a:pt x="0" y="186033"/>
                    <a:pt x="842" y="186033"/>
                    <a:pt x="842" y="185190"/>
                  </a:cubicBezTo>
                  <a:cubicBezTo>
                    <a:pt x="1685" y="184348"/>
                    <a:pt x="2528" y="184348"/>
                    <a:pt x="3370" y="184348"/>
                  </a:cubicBezTo>
                  <a:close/>
                  <a:moveTo>
                    <a:pt x="24118" y="103778"/>
                  </a:moveTo>
                  <a:cubicBezTo>
                    <a:pt x="24981" y="103778"/>
                    <a:pt x="24981" y="103778"/>
                    <a:pt x="25845" y="103778"/>
                  </a:cubicBezTo>
                  <a:cubicBezTo>
                    <a:pt x="28436" y="106336"/>
                    <a:pt x="19800" y="115714"/>
                    <a:pt x="19800" y="115714"/>
                  </a:cubicBezTo>
                  <a:cubicBezTo>
                    <a:pt x="17209" y="118272"/>
                    <a:pt x="6846" y="121682"/>
                    <a:pt x="6846" y="119124"/>
                  </a:cubicBezTo>
                  <a:cubicBezTo>
                    <a:pt x="6846" y="118272"/>
                    <a:pt x="7709" y="115714"/>
                    <a:pt x="7709" y="114861"/>
                  </a:cubicBezTo>
                  <a:cubicBezTo>
                    <a:pt x="8573" y="114861"/>
                    <a:pt x="8573" y="114861"/>
                    <a:pt x="8573" y="114009"/>
                  </a:cubicBezTo>
                  <a:cubicBezTo>
                    <a:pt x="9437" y="113156"/>
                    <a:pt x="11164" y="113156"/>
                    <a:pt x="12027" y="112304"/>
                  </a:cubicBezTo>
                  <a:cubicBezTo>
                    <a:pt x="13755" y="110598"/>
                    <a:pt x="13755" y="108041"/>
                    <a:pt x="16345" y="106336"/>
                  </a:cubicBezTo>
                  <a:cubicBezTo>
                    <a:pt x="16345" y="106336"/>
                    <a:pt x="17209" y="106336"/>
                    <a:pt x="17209" y="106336"/>
                  </a:cubicBezTo>
                  <a:cubicBezTo>
                    <a:pt x="18073" y="105483"/>
                    <a:pt x="18936" y="106336"/>
                    <a:pt x="19800" y="106336"/>
                  </a:cubicBezTo>
                  <a:cubicBezTo>
                    <a:pt x="21527" y="105483"/>
                    <a:pt x="22391" y="104630"/>
                    <a:pt x="24118" y="103778"/>
                  </a:cubicBezTo>
                  <a:close/>
                  <a:moveTo>
                    <a:pt x="42856" y="94300"/>
                  </a:moveTo>
                  <a:cubicBezTo>
                    <a:pt x="43708" y="94300"/>
                    <a:pt x="43708" y="98593"/>
                    <a:pt x="42856" y="100310"/>
                  </a:cubicBezTo>
                  <a:cubicBezTo>
                    <a:pt x="42856" y="102027"/>
                    <a:pt x="41152" y="102886"/>
                    <a:pt x="39448" y="104603"/>
                  </a:cubicBezTo>
                  <a:cubicBezTo>
                    <a:pt x="36893" y="106320"/>
                    <a:pt x="36893" y="106320"/>
                    <a:pt x="35189" y="114906"/>
                  </a:cubicBezTo>
                  <a:cubicBezTo>
                    <a:pt x="33486" y="119199"/>
                    <a:pt x="35189" y="125209"/>
                    <a:pt x="31782" y="129502"/>
                  </a:cubicBezTo>
                  <a:cubicBezTo>
                    <a:pt x="30078" y="131219"/>
                    <a:pt x="26671" y="133795"/>
                    <a:pt x="24967" y="133795"/>
                  </a:cubicBezTo>
                  <a:cubicBezTo>
                    <a:pt x="24967" y="133795"/>
                    <a:pt x="24115" y="133795"/>
                    <a:pt x="24115" y="133795"/>
                  </a:cubicBezTo>
                  <a:cubicBezTo>
                    <a:pt x="21560" y="132936"/>
                    <a:pt x="22411" y="128643"/>
                    <a:pt x="19004" y="128643"/>
                  </a:cubicBezTo>
                  <a:cubicBezTo>
                    <a:pt x="18152" y="128643"/>
                    <a:pt x="17300" y="129502"/>
                    <a:pt x="16448" y="129502"/>
                  </a:cubicBezTo>
                  <a:cubicBezTo>
                    <a:pt x="15597" y="129502"/>
                    <a:pt x="14745" y="130361"/>
                    <a:pt x="14745" y="129502"/>
                  </a:cubicBezTo>
                  <a:cubicBezTo>
                    <a:pt x="15597" y="127785"/>
                    <a:pt x="17300" y="127785"/>
                    <a:pt x="17300" y="126926"/>
                  </a:cubicBezTo>
                  <a:cubicBezTo>
                    <a:pt x="18152" y="125209"/>
                    <a:pt x="15597" y="123492"/>
                    <a:pt x="17300" y="121775"/>
                  </a:cubicBezTo>
                  <a:cubicBezTo>
                    <a:pt x="17300" y="120916"/>
                    <a:pt x="19004" y="119199"/>
                    <a:pt x="24115" y="116623"/>
                  </a:cubicBezTo>
                  <a:cubicBezTo>
                    <a:pt x="28374" y="114906"/>
                    <a:pt x="28374" y="114906"/>
                    <a:pt x="28374" y="114047"/>
                  </a:cubicBezTo>
                  <a:cubicBezTo>
                    <a:pt x="28374" y="114047"/>
                    <a:pt x="28374" y="114047"/>
                    <a:pt x="27523" y="109754"/>
                  </a:cubicBezTo>
                  <a:cubicBezTo>
                    <a:pt x="26671" y="106320"/>
                    <a:pt x="30078" y="99451"/>
                    <a:pt x="30078" y="99451"/>
                  </a:cubicBezTo>
                  <a:cubicBezTo>
                    <a:pt x="32634" y="95158"/>
                    <a:pt x="35189" y="94300"/>
                    <a:pt x="36041" y="95158"/>
                  </a:cubicBezTo>
                  <a:cubicBezTo>
                    <a:pt x="36041" y="95158"/>
                    <a:pt x="36041" y="95158"/>
                    <a:pt x="36041" y="96017"/>
                  </a:cubicBezTo>
                  <a:cubicBezTo>
                    <a:pt x="36893" y="96017"/>
                    <a:pt x="36893" y="96876"/>
                    <a:pt x="37745" y="96017"/>
                  </a:cubicBezTo>
                  <a:cubicBezTo>
                    <a:pt x="42004" y="94300"/>
                    <a:pt x="42004" y="94300"/>
                    <a:pt x="42856" y="94300"/>
                  </a:cubicBezTo>
                  <a:close/>
                  <a:moveTo>
                    <a:pt x="182294" y="53752"/>
                  </a:moveTo>
                  <a:cubicBezTo>
                    <a:pt x="183141" y="53752"/>
                    <a:pt x="183989" y="55485"/>
                    <a:pt x="183989" y="56351"/>
                  </a:cubicBezTo>
                  <a:cubicBezTo>
                    <a:pt x="184836" y="58083"/>
                    <a:pt x="184836" y="60682"/>
                    <a:pt x="183989" y="61549"/>
                  </a:cubicBezTo>
                  <a:cubicBezTo>
                    <a:pt x="183989" y="62415"/>
                    <a:pt x="183141" y="62415"/>
                    <a:pt x="183141" y="62415"/>
                  </a:cubicBezTo>
                  <a:cubicBezTo>
                    <a:pt x="183141" y="62415"/>
                    <a:pt x="177212" y="59816"/>
                    <a:pt x="174670" y="64148"/>
                  </a:cubicBezTo>
                  <a:cubicBezTo>
                    <a:pt x="173823" y="66747"/>
                    <a:pt x="171282" y="71078"/>
                    <a:pt x="172976" y="72811"/>
                  </a:cubicBezTo>
                  <a:cubicBezTo>
                    <a:pt x="173823" y="73677"/>
                    <a:pt x="175517" y="77143"/>
                    <a:pt x="173823" y="79742"/>
                  </a:cubicBezTo>
                  <a:cubicBezTo>
                    <a:pt x="173823" y="80608"/>
                    <a:pt x="172976" y="80608"/>
                    <a:pt x="171282" y="79742"/>
                  </a:cubicBezTo>
                  <a:cubicBezTo>
                    <a:pt x="169587" y="78875"/>
                    <a:pt x="169587" y="77143"/>
                    <a:pt x="168740" y="77143"/>
                  </a:cubicBezTo>
                  <a:cubicBezTo>
                    <a:pt x="167893" y="76276"/>
                    <a:pt x="166199" y="75410"/>
                    <a:pt x="166199" y="74544"/>
                  </a:cubicBezTo>
                  <a:cubicBezTo>
                    <a:pt x="165352" y="73677"/>
                    <a:pt x="165352" y="72811"/>
                    <a:pt x="165352" y="72811"/>
                  </a:cubicBezTo>
                  <a:cubicBezTo>
                    <a:pt x="165352" y="71945"/>
                    <a:pt x="166199" y="70212"/>
                    <a:pt x="166199" y="69346"/>
                  </a:cubicBezTo>
                  <a:cubicBezTo>
                    <a:pt x="167893" y="67613"/>
                    <a:pt x="169587" y="65880"/>
                    <a:pt x="170435" y="63281"/>
                  </a:cubicBezTo>
                  <a:cubicBezTo>
                    <a:pt x="171282" y="62415"/>
                    <a:pt x="171282" y="61549"/>
                    <a:pt x="172129" y="59816"/>
                  </a:cubicBezTo>
                  <a:cubicBezTo>
                    <a:pt x="172129" y="58083"/>
                    <a:pt x="172129" y="58083"/>
                    <a:pt x="172976" y="58083"/>
                  </a:cubicBezTo>
                  <a:cubicBezTo>
                    <a:pt x="172976" y="58083"/>
                    <a:pt x="173823" y="58083"/>
                    <a:pt x="173823" y="58083"/>
                  </a:cubicBezTo>
                  <a:cubicBezTo>
                    <a:pt x="174670" y="57217"/>
                    <a:pt x="174670" y="57217"/>
                    <a:pt x="175517" y="57217"/>
                  </a:cubicBezTo>
                  <a:cubicBezTo>
                    <a:pt x="176364" y="56351"/>
                    <a:pt x="178059" y="55485"/>
                    <a:pt x="178059" y="56351"/>
                  </a:cubicBezTo>
                  <a:cubicBezTo>
                    <a:pt x="178906" y="56351"/>
                    <a:pt x="178906" y="56351"/>
                    <a:pt x="179753" y="56351"/>
                  </a:cubicBezTo>
                  <a:cubicBezTo>
                    <a:pt x="180600" y="56351"/>
                    <a:pt x="181447" y="56351"/>
                    <a:pt x="181447" y="54618"/>
                  </a:cubicBezTo>
                  <a:cubicBezTo>
                    <a:pt x="181447" y="53752"/>
                    <a:pt x="181447" y="53752"/>
                    <a:pt x="182294" y="53752"/>
                  </a:cubicBezTo>
                  <a:close/>
                  <a:moveTo>
                    <a:pt x="47463" y="51986"/>
                  </a:moveTo>
                  <a:cubicBezTo>
                    <a:pt x="48310" y="52854"/>
                    <a:pt x="48310" y="54588"/>
                    <a:pt x="47463" y="55456"/>
                  </a:cubicBezTo>
                  <a:cubicBezTo>
                    <a:pt x="46616" y="55456"/>
                    <a:pt x="46616" y="56323"/>
                    <a:pt x="47463" y="56323"/>
                  </a:cubicBezTo>
                  <a:cubicBezTo>
                    <a:pt x="48310" y="56323"/>
                    <a:pt x="48310" y="56323"/>
                    <a:pt x="48310" y="56323"/>
                  </a:cubicBezTo>
                  <a:cubicBezTo>
                    <a:pt x="49157" y="56323"/>
                    <a:pt x="49157" y="57190"/>
                    <a:pt x="50004" y="57190"/>
                  </a:cubicBezTo>
                  <a:cubicBezTo>
                    <a:pt x="50851" y="57190"/>
                    <a:pt x="50851" y="57190"/>
                    <a:pt x="52545" y="57190"/>
                  </a:cubicBezTo>
                  <a:cubicBezTo>
                    <a:pt x="53393" y="57190"/>
                    <a:pt x="53393" y="57190"/>
                    <a:pt x="54240" y="58058"/>
                  </a:cubicBezTo>
                  <a:cubicBezTo>
                    <a:pt x="54240" y="58058"/>
                    <a:pt x="54240" y="60660"/>
                    <a:pt x="51698" y="62394"/>
                  </a:cubicBezTo>
                  <a:cubicBezTo>
                    <a:pt x="50851" y="63262"/>
                    <a:pt x="49157" y="64129"/>
                    <a:pt x="46616" y="64997"/>
                  </a:cubicBezTo>
                  <a:cubicBezTo>
                    <a:pt x="45768" y="64129"/>
                    <a:pt x="44074" y="64129"/>
                    <a:pt x="42380" y="64997"/>
                  </a:cubicBezTo>
                  <a:cubicBezTo>
                    <a:pt x="39839" y="65864"/>
                    <a:pt x="35603" y="64997"/>
                    <a:pt x="35603" y="64997"/>
                  </a:cubicBezTo>
                  <a:cubicBezTo>
                    <a:pt x="34756" y="64997"/>
                    <a:pt x="37297" y="63262"/>
                    <a:pt x="37297" y="62394"/>
                  </a:cubicBezTo>
                  <a:cubicBezTo>
                    <a:pt x="38144" y="62394"/>
                    <a:pt x="38144" y="61527"/>
                    <a:pt x="38144" y="60660"/>
                  </a:cubicBezTo>
                  <a:cubicBezTo>
                    <a:pt x="38144" y="59792"/>
                    <a:pt x="37297" y="59792"/>
                    <a:pt x="37297" y="58925"/>
                  </a:cubicBezTo>
                  <a:cubicBezTo>
                    <a:pt x="38144" y="57190"/>
                    <a:pt x="45768" y="51119"/>
                    <a:pt x="47463" y="51986"/>
                  </a:cubicBezTo>
                  <a:close/>
                  <a:moveTo>
                    <a:pt x="91773" y="8603"/>
                  </a:moveTo>
                  <a:cubicBezTo>
                    <a:pt x="97463" y="8177"/>
                    <a:pt x="106696" y="8390"/>
                    <a:pt x="121297" y="10949"/>
                  </a:cubicBezTo>
                  <a:cubicBezTo>
                    <a:pt x="121297" y="11802"/>
                    <a:pt x="120438" y="11802"/>
                    <a:pt x="120438" y="11802"/>
                  </a:cubicBezTo>
                  <a:cubicBezTo>
                    <a:pt x="124733" y="12656"/>
                    <a:pt x="129027" y="11802"/>
                    <a:pt x="133321" y="13509"/>
                  </a:cubicBezTo>
                  <a:cubicBezTo>
                    <a:pt x="132463" y="13509"/>
                    <a:pt x="132463" y="13509"/>
                    <a:pt x="130745" y="13509"/>
                  </a:cubicBezTo>
                  <a:cubicBezTo>
                    <a:pt x="134180" y="15215"/>
                    <a:pt x="138475" y="15215"/>
                    <a:pt x="141910" y="15215"/>
                  </a:cubicBezTo>
                  <a:cubicBezTo>
                    <a:pt x="147064" y="15215"/>
                    <a:pt x="160806" y="16921"/>
                    <a:pt x="161665" y="16921"/>
                  </a:cubicBezTo>
                  <a:cubicBezTo>
                    <a:pt x="157370" y="16921"/>
                    <a:pt x="153076" y="16068"/>
                    <a:pt x="148781" y="16068"/>
                  </a:cubicBezTo>
                  <a:cubicBezTo>
                    <a:pt x="149640" y="16921"/>
                    <a:pt x="149640" y="16921"/>
                    <a:pt x="155653" y="16921"/>
                  </a:cubicBezTo>
                  <a:lnTo>
                    <a:pt x="137167" y="19703"/>
                  </a:lnTo>
                  <a:lnTo>
                    <a:pt x="137616" y="19480"/>
                  </a:lnTo>
                  <a:cubicBezTo>
                    <a:pt x="134180" y="20333"/>
                    <a:pt x="130745" y="21186"/>
                    <a:pt x="127309" y="21186"/>
                  </a:cubicBezTo>
                  <a:lnTo>
                    <a:pt x="137167" y="19703"/>
                  </a:lnTo>
                  <a:lnTo>
                    <a:pt x="134180" y="21186"/>
                  </a:lnTo>
                  <a:cubicBezTo>
                    <a:pt x="123874" y="23746"/>
                    <a:pt x="112708" y="23746"/>
                    <a:pt x="102402" y="28011"/>
                  </a:cubicBezTo>
                  <a:cubicBezTo>
                    <a:pt x="80070" y="35689"/>
                    <a:pt x="80070" y="35689"/>
                    <a:pt x="80070" y="35689"/>
                  </a:cubicBezTo>
                  <a:cubicBezTo>
                    <a:pt x="79212" y="34836"/>
                    <a:pt x="78353" y="32276"/>
                    <a:pt x="68046" y="38248"/>
                  </a:cubicBezTo>
                  <a:cubicBezTo>
                    <a:pt x="63752" y="40807"/>
                    <a:pt x="62034" y="41660"/>
                    <a:pt x="61175" y="41660"/>
                  </a:cubicBezTo>
                  <a:cubicBezTo>
                    <a:pt x="61175" y="40807"/>
                    <a:pt x="61175" y="40807"/>
                    <a:pt x="61175" y="39954"/>
                  </a:cubicBezTo>
                  <a:cubicBezTo>
                    <a:pt x="68046" y="35689"/>
                    <a:pt x="68046" y="35689"/>
                    <a:pt x="68046" y="35689"/>
                  </a:cubicBezTo>
                  <a:cubicBezTo>
                    <a:pt x="62893" y="36542"/>
                    <a:pt x="62034" y="37395"/>
                    <a:pt x="61175" y="39101"/>
                  </a:cubicBezTo>
                  <a:cubicBezTo>
                    <a:pt x="61175" y="39101"/>
                    <a:pt x="57739" y="43366"/>
                    <a:pt x="55163" y="41660"/>
                  </a:cubicBezTo>
                  <a:cubicBezTo>
                    <a:pt x="48292" y="41660"/>
                    <a:pt x="42279" y="39954"/>
                    <a:pt x="35408" y="41660"/>
                  </a:cubicBezTo>
                  <a:cubicBezTo>
                    <a:pt x="35408" y="41660"/>
                    <a:pt x="34549" y="41660"/>
                    <a:pt x="33690" y="41660"/>
                  </a:cubicBezTo>
                  <a:cubicBezTo>
                    <a:pt x="33690" y="40807"/>
                    <a:pt x="33690" y="40807"/>
                    <a:pt x="33690" y="39954"/>
                  </a:cubicBezTo>
                  <a:cubicBezTo>
                    <a:pt x="31973" y="39101"/>
                    <a:pt x="31973" y="39101"/>
                    <a:pt x="17372" y="43366"/>
                  </a:cubicBezTo>
                  <a:cubicBezTo>
                    <a:pt x="16513" y="42513"/>
                    <a:pt x="16513" y="42513"/>
                    <a:pt x="10501" y="45073"/>
                  </a:cubicBezTo>
                  <a:cubicBezTo>
                    <a:pt x="7065" y="46779"/>
                    <a:pt x="4488" y="48485"/>
                    <a:pt x="1053" y="48485"/>
                  </a:cubicBezTo>
                  <a:cubicBezTo>
                    <a:pt x="1053" y="48485"/>
                    <a:pt x="1053" y="48485"/>
                    <a:pt x="1053" y="47632"/>
                  </a:cubicBezTo>
                  <a:cubicBezTo>
                    <a:pt x="1053" y="47632"/>
                    <a:pt x="1053" y="47632"/>
                    <a:pt x="6206" y="44219"/>
                  </a:cubicBezTo>
                  <a:cubicBezTo>
                    <a:pt x="4488" y="44219"/>
                    <a:pt x="4488" y="44219"/>
                    <a:pt x="3629" y="44219"/>
                  </a:cubicBezTo>
                  <a:cubicBezTo>
                    <a:pt x="18231" y="29717"/>
                    <a:pt x="53445" y="20333"/>
                    <a:pt x="56022" y="20333"/>
                  </a:cubicBezTo>
                  <a:cubicBezTo>
                    <a:pt x="56880" y="20333"/>
                    <a:pt x="56880" y="20333"/>
                    <a:pt x="56880" y="20333"/>
                  </a:cubicBezTo>
                  <a:lnTo>
                    <a:pt x="56880" y="21105"/>
                  </a:lnTo>
                  <a:lnTo>
                    <a:pt x="55763" y="21528"/>
                  </a:lnTo>
                  <a:lnTo>
                    <a:pt x="45715" y="24599"/>
                  </a:lnTo>
                  <a:cubicBezTo>
                    <a:pt x="47862" y="24172"/>
                    <a:pt x="51298" y="23106"/>
                    <a:pt x="54411" y="22039"/>
                  </a:cubicBezTo>
                  <a:lnTo>
                    <a:pt x="55763" y="21528"/>
                  </a:lnTo>
                  <a:lnTo>
                    <a:pt x="56880" y="21186"/>
                  </a:lnTo>
                  <a:lnTo>
                    <a:pt x="56880" y="21105"/>
                  </a:lnTo>
                  <a:lnTo>
                    <a:pt x="61175" y="19480"/>
                  </a:lnTo>
                  <a:cubicBezTo>
                    <a:pt x="59457" y="18627"/>
                    <a:pt x="56880" y="20333"/>
                    <a:pt x="54304" y="20333"/>
                  </a:cubicBezTo>
                  <a:cubicBezTo>
                    <a:pt x="64610" y="16921"/>
                    <a:pt x="75776" y="16921"/>
                    <a:pt x="85224" y="11802"/>
                  </a:cubicBezTo>
                  <a:cubicBezTo>
                    <a:pt x="85224" y="11802"/>
                    <a:pt x="85224" y="11802"/>
                    <a:pt x="85224" y="10949"/>
                  </a:cubicBezTo>
                  <a:cubicBezTo>
                    <a:pt x="86942" y="10096"/>
                    <a:pt x="86942" y="10096"/>
                    <a:pt x="92954" y="10096"/>
                  </a:cubicBezTo>
                  <a:cubicBezTo>
                    <a:pt x="83506" y="10096"/>
                    <a:pt x="83506" y="10096"/>
                    <a:pt x="83506" y="10096"/>
                  </a:cubicBezTo>
                  <a:cubicBezTo>
                    <a:pt x="83935" y="10096"/>
                    <a:pt x="86083" y="9030"/>
                    <a:pt x="91773" y="8603"/>
                  </a:cubicBezTo>
                  <a:close/>
                  <a:moveTo>
                    <a:pt x="108076" y="1458"/>
                  </a:moveTo>
                  <a:lnTo>
                    <a:pt x="106332" y="1552"/>
                  </a:lnTo>
                  <a:cubicBezTo>
                    <a:pt x="104309" y="1662"/>
                    <a:pt x="100263" y="1881"/>
                    <a:pt x="92170" y="2320"/>
                  </a:cubicBezTo>
                  <a:cubicBezTo>
                    <a:pt x="91318" y="2320"/>
                    <a:pt x="87911" y="4953"/>
                    <a:pt x="87911" y="4953"/>
                  </a:cubicBezTo>
                  <a:cubicBezTo>
                    <a:pt x="87911" y="4953"/>
                    <a:pt x="84503" y="5831"/>
                    <a:pt x="83651" y="5831"/>
                  </a:cubicBezTo>
                  <a:cubicBezTo>
                    <a:pt x="81948" y="5831"/>
                    <a:pt x="81096" y="5831"/>
                    <a:pt x="81096" y="5831"/>
                  </a:cubicBezTo>
                  <a:cubicBezTo>
                    <a:pt x="81096" y="4953"/>
                    <a:pt x="81096" y="4953"/>
                    <a:pt x="84503" y="4076"/>
                  </a:cubicBezTo>
                  <a:cubicBezTo>
                    <a:pt x="85355" y="3198"/>
                    <a:pt x="85355" y="3198"/>
                    <a:pt x="85355" y="3198"/>
                  </a:cubicBezTo>
                  <a:cubicBezTo>
                    <a:pt x="85355" y="2320"/>
                    <a:pt x="86207" y="2320"/>
                    <a:pt x="87059" y="2320"/>
                  </a:cubicBezTo>
                  <a:cubicBezTo>
                    <a:pt x="87059" y="2320"/>
                    <a:pt x="90892" y="1881"/>
                    <a:pt x="95684" y="1552"/>
                  </a:cubicBezTo>
                  <a:close/>
                  <a:moveTo>
                    <a:pt x="108355" y="1443"/>
                  </a:moveTo>
                  <a:cubicBezTo>
                    <a:pt x="109207" y="1443"/>
                    <a:pt x="110059" y="1443"/>
                    <a:pt x="110059" y="1443"/>
                  </a:cubicBezTo>
                  <a:lnTo>
                    <a:pt x="108076" y="1458"/>
                  </a:lnTo>
                  <a:close/>
                  <a:moveTo>
                    <a:pt x="89522" y="565"/>
                  </a:moveTo>
                  <a:cubicBezTo>
                    <a:pt x="90399" y="565"/>
                    <a:pt x="94788" y="565"/>
                    <a:pt x="94788" y="565"/>
                  </a:cubicBezTo>
                  <a:cubicBezTo>
                    <a:pt x="93910" y="1092"/>
                    <a:pt x="91277" y="1092"/>
                    <a:pt x="90399" y="1092"/>
                  </a:cubicBezTo>
                  <a:cubicBezTo>
                    <a:pt x="89522" y="565"/>
                    <a:pt x="89522" y="565"/>
                    <a:pt x="89522" y="565"/>
                  </a:cubicBezTo>
                  <a:close/>
                  <a:moveTo>
                    <a:pt x="106723" y="390"/>
                  </a:moveTo>
                  <a:lnTo>
                    <a:pt x="108479" y="390"/>
                  </a:lnTo>
                  <a:cubicBezTo>
                    <a:pt x="109356" y="390"/>
                    <a:pt x="111112" y="390"/>
                    <a:pt x="111989" y="390"/>
                  </a:cubicBezTo>
                  <a:cubicBezTo>
                    <a:pt x="111989" y="390"/>
                    <a:pt x="112867" y="-488"/>
                    <a:pt x="113745" y="390"/>
                  </a:cubicBezTo>
                  <a:cubicBezTo>
                    <a:pt x="114622" y="390"/>
                    <a:pt x="118133" y="390"/>
                    <a:pt x="119011" y="1267"/>
                  </a:cubicBezTo>
                  <a:cubicBezTo>
                    <a:pt x="118133" y="1267"/>
                    <a:pt x="118133" y="1267"/>
                    <a:pt x="118133" y="1267"/>
                  </a:cubicBezTo>
                  <a:cubicBezTo>
                    <a:pt x="115500" y="2145"/>
                    <a:pt x="106723" y="390"/>
                    <a:pt x="106723" y="3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72" name="Group 7">
            <a:extLst>
              <a:ext uri="{FF2B5EF4-FFF2-40B4-BE49-F238E27FC236}">
                <a16:creationId xmlns:a16="http://schemas.microsoft.com/office/drawing/2014/main" id="{11842C37-B07F-4C50-839B-FD7269366DF0}"/>
              </a:ext>
            </a:extLst>
          </p:cNvPr>
          <p:cNvGrpSpPr/>
          <p:nvPr/>
        </p:nvGrpSpPr>
        <p:grpSpPr>
          <a:xfrm>
            <a:off x="4067220" y="2125783"/>
            <a:ext cx="564545" cy="711959"/>
            <a:chOff x="7108479" y="2733352"/>
            <a:chExt cx="461825" cy="582416"/>
          </a:xfrm>
          <a:solidFill>
            <a:srgbClr val="F49D15"/>
          </a:solidFill>
        </p:grpSpPr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128B7DD7-AD5C-4109-9350-A09C00A6F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3314" y="2913448"/>
              <a:ext cx="55819" cy="115325"/>
            </a:xfrm>
            <a:custGeom>
              <a:avLst/>
              <a:gdLst>
                <a:gd name="T0" fmla="*/ 65 w 65"/>
                <a:gd name="T1" fmla="*/ 2 h 134"/>
                <a:gd name="T2" fmla="*/ 65 w 65"/>
                <a:gd name="T3" fmla="*/ 2 h 134"/>
                <a:gd name="T4" fmla="*/ 65 w 65"/>
                <a:gd name="T5" fmla="*/ 1 h 134"/>
                <a:gd name="T6" fmla="*/ 64 w 65"/>
                <a:gd name="T7" fmla="*/ 1 h 134"/>
                <a:gd name="T8" fmla="*/ 64 w 65"/>
                <a:gd name="T9" fmla="*/ 1 h 134"/>
                <a:gd name="T10" fmla="*/ 64 w 65"/>
                <a:gd name="T11" fmla="*/ 1 h 134"/>
                <a:gd name="T12" fmla="*/ 64 w 65"/>
                <a:gd name="T13" fmla="*/ 1 h 134"/>
                <a:gd name="T14" fmla="*/ 63 w 65"/>
                <a:gd name="T15" fmla="*/ 0 h 134"/>
                <a:gd name="T16" fmla="*/ 63 w 65"/>
                <a:gd name="T17" fmla="*/ 0 h 134"/>
                <a:gd name="T18" fmla="*/ 2 w 65"/>
                <a:gd name="T19" fmla="*/ 0 h 134"/>
                <a:gd name="T20" fmla="*/ 2 w 65"/>
                <a:gd name="T21" fmla="*/ 0 h 134"/>
                <a:gd name="T22" fmla="*/ 2 w 65"/>
                <a:gd name="T23" fmla="*/ 1 h 134"/>
                <a:gd name="T24" fmla="*/ 1 w 65"/>
                <a:gd name="T25" fmla="*/ 1 h 134"/>
                <a:gd name="T26" fmla="*/ 1 w 65"/>
                <a:gd name="T27" fmla="*/ 1 h 134"/>
                <a:gd name="T28" fmla="*/ 1 w 65"/>
                <a:gd name="T29" fmla="*/ 1 h 134"/>
                <a:gd name="T30" fmla="*/ 1 w 65"/>
                <a:gd name="T31" fmla="*/ 1 h 134"/>
                <a:gd name="T32" fmla="*/ 0 w 65"/>
                <a:gd name="T33" fmla="*/ 2 h 134"/>
                <a:gd name="T34" fmla="*/ 0 w 65"/>
                <a:gd name="T35" fmla="*/ 2 h 134"/>
                <a:gd name="T36" fmla="*/ 0 w 65"/>
                <a:gd name="T37" fmla="*/ 2 h 134"/>
                <a:gd name="T38" fmla="*/ 0 w 65"/>
                <a:gd name="T39" fmla="*/ 3 h 134"/>
                <a:gd name="T40" fmla="*/ 0 w 65"/>
                <a:gd name="T41" fmla="*/ 3 h 134"/>
                <a:gd name="T42" fmla="*/ 0 w 65"/>
                <a:gd name="T43" fmla="*/ 3 h 134"/>
                <a:gd name="T44" fmla="*/ 0 w 65"/>
                <a:gd name="T45" fmla="*/ 3 h 134"/>
                <a:gd name="T46" fmla="*/ 0 w 65"/>
                <a:gd name="T47" fmla="*/ 4 h 134"/>
                <a:gd name="T48" fmla="*/ 31 w 65"/>
                <a:gd name="T49" fmla="*/ 56 h 134"/>
                <a:gd name="T50" fmla="*/ 31 w 65"/>
                <a:gd name="T51" fmla="*/ 81 h 134"/>
                <a:gd name="T52" fmla="*/ 28 w 65"/>
                <a:gd name="T53" fmla="*/ 85 h 134"/>
                <a:gd name="T54" fmla="*/ 28 w 65"/>
                <a:gd name="T55" fmla="*/ 130 h 134"/>
                <a:gd name="T56" fmla="*/ 33 w 65"/>
                <a:gd name="T57" fmla="*/ 134 h 134"/>
                <a:gd name="T58" fmla="*/ 37 w 65"/>
                <a:gd name="T59" fmla="*/ 130 h 134"/>
                <a:gd name="T60" fmla="*/ 37 w 65"/>
                <a:gd name="T61" fmla="*/ 85 h 134"/>
                <a:gd name="T62" fmla="*/ 35 w 65"/>
                <a:gd name="T63" fmla="*/ 81 h 134"/>
                <a:gd name="T64" fmla="*/ 35 w 65"/>
                <a:gd name="T65" fmla="*/ 56 h 134"/>
                <a:gd name="T66" fmla="*/ 65 w 65"/>
                <a:gd name="T67" fmla="*/ 4 h 134"/>
                <a:gd name="T68" fmla="*/ 65 w 65"/>
                <a:gd name="T69" fmla="*/ 3 h 134"/>
                <a:gd name="T70" fmla="*/ 65 w 65"/>
                <a:gd name="T71" fmla="*/ 3 h 134"/>
                <a:gd name="T72" fmla="*/ 65 w 65"/>
                <a:gd name="T73" fmla="*/ 3 h 134"/>
                <a:gd name="T74" fmla="*/ 65 w 65"/>
                <a:gd name="T75" fmla="*/ 3 h 134"/>
                <a:gd name="T76" fmla="*/ 65 w 65"/>
                <a:gd name="T77" fmla="*/ 2 h 134"/>
                <a:gd name="T78" fmla="*/ 65 w 65"/>
                <a:gd name="T79" fmla="*/ 2 h 134"/>
                <a:gd name="T80" fmla="*/ 33 w 65"/>
                <a:gd name="T81" fmla="*/ 51 h 134"/>
                <a:gd name="T82" fmla="*/ 6 w 65"/>
                <a:gd name="T83" fmla="*/ 5 h 134"/>
                <a:gd name="T84" fmla="*/ 59 w 65"/>
                <a:gd name="T85" fmla="*/ 5 h 134"/>
                <a:gd name="T86" fmla="*/ 33 w 65"/>
                <a:gd name="T87" fmla="*/ 5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134"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3" y="1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9" y="82"/>
                    <a:pt x="28" y="83"/>
                    <a:pt x="28" y="85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28" y="133"/>
                    <a:pt x="30" y="134"/>
                    <a:pt x="33" y="134"/>
                  </a:cubicBezTo>
                  <a:cubicBezTo>
                    <a:pt x="35" y="134"/>
                    <a:pt x="37" y="133"/>
                    <a:pt x="37" y="130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3"/>
                    <a:pt x="36" y="82"/>
                    <a:pt x="35" y="81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  <a:moveTo>
                    <a:pt x="33" y="51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3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E68B2486-14E5-4F64-88EF-B849D254E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8479" y="2733352"/>
              <a:ext cx="461825" cy="582416"/>
            </a:xfrm>
            <a:custGeom>
              <a:avLst/>
              <a:gdLst>
                <a:gd name="T0" fmla="*/ 536 w 537"/>
                <a:gd name="T1" fmla="*/ 369 h 677"/>
                <a:gd name="T2" fmla="*/ 483 w 537"/>
                <a:gd name="T3" fmla="*/ 281 h 677"/>
                <a:gd name="T4" fmla="*/ 492 w 537"/>
                <a:gd name="T5" fmla="*/ 249 h 677"/>
                <a:gd name="T6" fmla="*/ 455 w 537"/>
                <a:gd name="T7" fmla="*/ 132 h 677"/>
                <a:gd name="T8" fmla="*/ 368 w 537"/>
                <a:gd name="T9" fmla="*/ 50 h 677"/>
                <a:gd name="T10" fmla="*/ 126 w 537"/>
                <a:gd name="T11" fmla="*/ 32 h 677"/>
                <a:gd name="T12" fmla="*/ 1 w 537"/>
                <a:gd name="T13" fmla="*/ 207 h 677"/>
                <a:gd name="T14" fmla="*/ 71 w 537"/>
                <a:gd name="T15" fmla="*/ 409 h 677"/>
                <a:gd name="T16" fmla="*/ 98 w 537"/>
                <a:gd name="T17" fmla="*/ 515 h 677"/>
                <a:gd name="T18" fmla="*/ 328 w 537"/>
                <a:gd name="T19" fmla="*/ 677 h 677"/>
                <a:gd name="T20" fmla="*/ 344 w 537"/>
                <a:gd name="T21" fmla="*/ 624 h 677"/>
                <a:gd name="T22" fmla="*/ 367 w 537"/>
                <a:gd name="T23" fmla="*/ 554 h 677"/>
                <a:gd name="T24" fmla="*/ 409 w 537"/>
                <a:gd name="T25" fmla="*/ 561 h 677"/>
                <a:gd name="T26" fmla="*/ 495 w 537"/>
                <a:gd name="T27" fmla="*/ 527 h 677"/>
                <a:gd name="T28" fmla="*/ 490 w 537"/>
                <a:gd name="T29" fmla="*/ 484 h 677"/>
                <a:gd name="T30" fmla="*/ 505 w 537"/>
                <a:gd name="T31" fmla="*/ 461 h 677"/>
                <a:gd name="T32" fmla="*/ 493 w 537"/>
                <a:gd name="T33" fmla="*/ 444 h 677"/>
                <a:gd name="T34" fmla="*/ 506 w 537"/>
                <a:gd name="T35" fmla="*/ 429 h 677"/>
                <a:gd name="T36" fmla="*/ 500 w 537"/>
                <a:gd name="T37" fmla="*/ 412 h 677"/>
                <a:gd name="T38" fmla="*/ 503 w 537"/>
                <a:gd name="T39" fmla="*/ 392 h 677"/>
                <a:gd name="T40" fmla="*/ 536 w 537"/>
                <a:gd name="T41" fmla="*/ 369 h 677"/>
                <a:gd name="T42" fmla="*/ 281 w 537"/>
                <a:gd name="T43" fmla="*/ 377 h 677"/>
                <a:gd name="T44" fmla="*/ 277 w 537"/>
                <a:gd name="T45" fmla="*/ 386 h 677"/>
                <a:gd name="T46" fmla="*/ 272 w 537"/>
                <a:gd name="T47" fmla="*/ 393 h 677"/>
                <a:gd name="T48" fmla="*/ 255 w 537"/>
                <a:gd name="T49" fmla="*/ 406 h 677"/>
                <a:gd name="T50" fmla="*/ 248 w 537"/>
                <a:gd name="T51" fmla="*/ 414 h 677"/>
                <a:gd name="T52" fmla="*/ 240 w 537"/>
                <a:gd name="T53" fmla="*/ 406 h 677"/>
                <a:gd name="T54" fmla="*/ 223 w 537"/>
                <a:gd name="T55" fmla="*/ 393 h 677"/>
                <a:gd name="T56" fmla="*/ 219 w 537"/>
                <a:gd name="T57" fmla="*/ 386 h 677"/>
                <a:gd name="T58" fmla="*/ 214 w 537"/>
                <a:gd name="T59" fmla="*/ 377 h 677"/>
                <a:gd name="T60" fmla="*/ 212 w 537"/>
                <a:gd name="T61" fmla="*/ 365 h 677"/>
                <a:gd name="T62" fmla="*/ 248 w 537"/>
                <a:gd name="T63" fmla="*/ 374 h 677"/>
                <a:gd name="T64" fmla="*/ 283 w 537"/>
                <a:gd name="T65" fmla="*/ 365 h 677"/>
                <a:gd name="T66" fmla="*/ 281 w 537"/>
                <a:gd name="T67" fmla="*/ 377 h 677"/>
                <a:gd name="T68" fmla="*/ 318 w 537"/>
                <a:gd name="T69" fmla="*/ 308 h 677"/>
                <a:gd name="T70" fmla="*/ 248 w 537"/>
                <a:gd name="T71" fmla="*/ 365 h 677"/>
                <a:gd name="T72" fmla="*/ 178 w 537"/>
                <a:gd name="T73" fmla="*/ 308 h 677"/>
                <a:gd name="T74" fmla="*/ 156 w 537"/>
                <a:gd name="T75" fmla="*/ 243 h 677"/>
                <a:gd name="T76" fmla="*/ 248 w 537"/>
                <a:gd name="T77" fmla="*/ 142 h 677"/>
                <a:gd name="T78" fmla="*/ 339 w 537"/>
                <a:gd name="T79" fmla="*/ 243 h 677"/>
                <a:gd name="T80" fmla="*/ 318 w 537"/>
                <a:gd name="T81" fmla="*/ 30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7" h="677">
                  <a:moveTo>
                    <a:pt x="536" y="369"/>
                  </a:moveTo>
                  <a:cubicBezTo>
                    <a:pt x="537" y="358"/>
                    <a:pt x="493" y="304"/>
                    <a:pt x="483" y="281"/>
                  </a:cubicBezTo>
                  <a:cubicBezTo>
                    <a:pt x="479" y="273"/>
                    <a:pt x="489" y="257"/>
                    <a:pt x="492" y="249"/>
                  </a:cubicBezTo>
                  <a:cubicBezTo>
                    <a:pt x="495" y="239"/>
                    <a:pt x="470" y="159"/>
                    <a:pt x="455" y="132"/>
                  </a:cubicBezTo>
                  <a:cubicBezTo>
                    <a:pt x="442" y="108"/>
                    <a:pt x="397" y="66"/>
                    <a:pt x="368" y="50"/>
                  </a:cubicBezTo>
                  <a:cubicBezTo>
                    <a:pt x="314" y="20"/>
                    <a:pt x="211" y="0"/>
                    <a:pt x="126" y="32"/>
                  </a:cubicBezTo>
                  <a:cubicBezTo>
                    <a:pt x="103" y="41"/>
                    <a:pt x="4" y="97"/>
                    <a:pt x="1" y="207"/>
                  </a:cubicBezTo>
                  <a:cubicBezTo>
                    <a:pt x="0" y="261"/>
                    <a:pt x="20" y="344"/>
                    <a:pt x="71" y="409"/>
                  </a:cubicBezTo>
                  <a:cubicBezTo>
                    <a:pt x="98" y="443"/>
                    <a:pt x="98" y="515"/>
                    <a:pt x="98" y="515"/>
                  </a:cubicBezTo>
                  <a:cubicBezTo>
                    <a:pt x="328" y="677"/>
                    <a:pt x="328" y="677"/>
                    <a:pt x="328" y="677"/>
                  </a:cubicBezTo>
                  <a:cubicBezTo>
                    <a:pt x="328" y="677"/>
                    <a:pt x="336" y="637"/>
                    <a:pt x="344" y="624"/>
                  </a:cubicBezTo>
                  <a:cubicBezTo>
                    <a:pt x="371" y="581"/>
                    <a:pt x="358" y="575"/>
                    <a:pt x="367" y="554"/>
                  </a:cubicBezTo>
                  <a:cubicBezTo>
                    <a:pt x="367" y="554"/>
                    <a:pt x="399" y="559"/>
                    <a:pt x="409" y="561"/>
                  </a:cubicBezTo>
                  <a:cubicBezTo>
                    <a:pt x="490" y="573"/>
                    <a:pt x="492" y="533"/>
                    <a:pt x="495" y="527"/>
                  </a:cubicBezTo>
                  <a:cubicBezTo>
                    <a:pt x="499" y="517"/>
                    <a:pt x="488" y="495"/>
                    <a:pt x="490" y="484"/>
                  </a:cubicBezTo>
                  <a:cubicBezTo>
                    <a:pt x="491" y="480"/>
                    <a:pt x="505" y="465"/>
                    <a:pt x="505" y="461"/>
                  </a:cubicBezTo>
                  <a:cubicBezTo>
                    <a:pt x="504" y="449"/>
                    <a:pt x="493" y="444"/>
                    <a:pt x="493" y="444"/>
                  </a:cubicBezTo>
                  <a:cubicBezTo>
                    <a:pt x="493" y="444"/>
                    <a:pt x="505" y="437"/>
                    <a:pt x="506" y="429"/>
                  </a:cubicBezTo>
                  <a:cubicBezTo>
                    <a:pt x="507" y="425"/>
                    <a:pt x="500" y="412"/>
                    <a:pt x="500" y="412"/>
                  </a:cubicBezTo>
                  <a:cubicBezTo>
                    <a:pt x="500" y="412"/>
                    <a:pt x="498" y="398"/>
                    <a:pt x="503" y="392"/>
                  </a:cubicBezTo>
                  <a:cubicBezTo>
                    <a:pt x="508" y="387"/>
                    <a:pt x="536" y="384"/>
                    <a:pt x="536" y="369"/>
                  </a:cubicBezTo>
                  <a:close/>
                  <a:moveTo>
                    <a:pt x="281" y="377"/>
                  </a:moveTo>
                  <a:cubicBezTo>
                    <a:pt x="279" y="380"/>
                    <a:pt x="278" y="383"/>
                    <a:pt x="277" y="386"/>
                  </a:cubicBezTo>
                  <a:cubicBezTo>
                    <a:pt x="275" y="389"/>
                    <a:pt x="274" y="391"/>
                    <a:pt x="272" y="393"/>
                  </a:cubicBezTo>
                  <a:cubicBezTo>
                    <a:pt x="267" y="399"/>
                    <a:pt x="262" y="404"/>
                    <a:pt x="255" y="406"/>
                  </a:cubicBezTo>
                  <a:cubicBezTo>
                    <a:pt x="255" y="411"/>
                    <a:pt x="252" y="414"/>
                    <a:pt x="248" y="414"/>
                  </a:cubicBezTo>
                  <a:cubicBezTo>
                    <a:pt x="244" y="414"/>
                    <a:pt x="240" y="411"/>
                    <a:pt x="240" y="406"/>
                  </a:cubicBezTo>
                  <a:cubicBezTo>
                    <a:pt x="234" y="404"/>
                    <a:pt x="228" y="399"/>
                    <a:pt x="223" y="393"/>
                  </a:cubicBezTo>
                  <a:cubicBezTo>
                    <a:pt x="222" y="391"/>
                    <a:pt x="220" y="389"/>
                    <a:pt x="219" y="386"/>
                  </a:cubicBezTo>
                  <a:cubicBezTo>
                    <a:pt x="217" y="383"/>
                    <a:pt x="216" y="380"/>
                    <a:pt x="214" y="377"/>
                  </a:cubicBezTo>
                  <a:cubicBezTo>
                    <a:pt x="213" y="373"/>
                    <a:pt x="212" y="369"/>
                    <a:pt x="212" y="365"/>
                  </a:cubicBezTo>
                  <a:cubicBezTo>
                    <a:pt x="222" y="371"/>
                    <a:pt x="235" y="374"/>
                    <a:pt x="248" y="374"/>
                  </a:cubicBezTo>
                  <a:cubicBezTo>
                    <a:pt x="261" y="374"/>
                    <a:pt x="273" y="371"/>
                    <a:pt x="283" y="365"/>
                  </a:cubicBezTo>
                  <a:cubicBezTo>
                    <a:pt x="283" y="369"/>
                    <a:pt x="282" y="373"/>
                    <a:pt x="281" y="377"/>
                  </a:cubicBezTo>
                  <a:close/>
                  <a:moveTo>
                    <a:pt x="318" y="308"/>
                  </a:moveTo>
                  <a:cubicBezTo>
                    <a:pt x="315" y="340"/>
                    <a:pt x="284" y="365"/>
                    <a:pt x="248" y="365"/>
                  </a:cubicBezTo>
                  <a:cubicBezTo>
                    <a:pt x="211" y="365"/>
                    <a:pt x="180" y="340"/>
                    <a:pt x="178" y="308"/>
                  </a:cubicBezTo>
                  <a:cubicBezTo>
                    <a:pt x="164" y="291"/>
                    <a:pt x="156" y="268"/>
                    <a:pt x="156" y="243"/>
                  </a:cubicBezTo>
                  <a:cubicBezTo>
                    <a:pt x="156" y="187"/>
                    <a:pt x="197" y="142"/>
                    <a:pt x="248" y="142"/>
                  </a:cubicBezTo>
                  <a:cubicBezTo>
                    <a:pt x="298" y="142"/>
                    <a:pt x="339" y="187"/>
                    <a:pt x="339" y="243"/>
                  </a:cubicBezTo>
                  <a:cubicBezTo>
                    <a:pt x="339" y="268"/>
                    <a:pt x="331" y="291"/>
                    <a:pt x="318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75" name="Group 5">
            <a:extLst>
              <a:ext uri="{FF2B5EF4-FFF2-40B4-BE49-F238E27FC236}">
                <a16:creationId xmlns:a16="http://schemas.microsoft.com/office/drawing/2014/main" id="{AB3408A4-DF75-47D5-8D24-B66B5B5C636E}"/>
              </a:ext>
            </a:extLst>
          </p:cNvPr>
          <p:cNvGrpSpPr/>
          <p:nvPr/>
        </p:nvGrpSpPr>
        <p:grpSpPr>
          <a:xfrm>
            <a:off x="3091978" y="3364950"/>
            <a:ext cx="535577" cy="466699"/>
            <a:chOff x="6310685" y="3747050"/>
            <a:chExt cx="438128" cy="381782"/>
          </a:xfrm>
          <a:solidFill>
            <a:srgbClr val="00BBD6"/>
          </a:solidFill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02580512-F2E4-4DE4-9C72-FF1009808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685" y="3883965"/>
              <a:ext cx="438128" cy="244867"/>
            </a:xfrm>
            <a:custGeom>
              <a:avLst/>
              <a:gdLst>
                <a:gd name="T0" fmla="*/ 455 w 509"/>
                <a:gd name="T1" fmla="*/ 128 h 285"/>
                <a:gd name="T2" fmla="*/ 443 w 509"/>
                <a:gd name="T3" fmla="*/ 136 h 285"/>
                <a:gd name="T4" fmla="*/ 302 w 509"/>
                <a:gd name="T5" fmla="*/ 136 h 285"/>
                <a:gd name="T6" fmla="*/ 303 w 509"/>
                <a:gd name="T7" fmla="*/ 168 h 285"/>
                <a:gd name="T8" fmla="*/ 299 w 509"/>
                <a:gd name="T9" fmla="*/ 177 h 285"/>
                <a:gd name="T10" fmla="*/ 290 w 509"/>
                <a:gd name="T11" fmla="*/ 181 h 285"/>
                <a:gd name="T12" fmla="*/ 255 w 509"/>
                <a:gd name="T13" fmla="*/ 181 h 285"/>
                <a:gd name="T14" fmla="*/ 255 w 509"/>
                <a:gd name="T15" fmla="*/ 181 h 285"/>
                <a:gd name="T16" fmla="*/ 219 w 509"/>
                <a:gd name="T17" fmla="*/ 181 h 285"/>
                <a:gd name="T18" fmla="*/ 210 w 509"/>
                <a:gd name="T19" fmla="*/ 177 h 285"/>
                <a:gd name="T20" fmla="*/ 207 w 509"/>
                <a:gd name="T21" fmla="*/ 168 h 285"/>
                <a:gd name="T22" fmla="*/ 207 w 509"/>
                <a:gd name="T23" fmla="*/ 136 h 285"/>
                <a:gd name="T24" fmla="*/ 66 w 509"/>
                <a:gd name="T25" fmla="*/ 136 h 285"/>
                <a:gd name="T26" fmla="*/ 54 w 509"/>
                <a:gd name="T27" fmla="*/ 128 h 285"/>
                <a:gd name="T28" fmla="*/ 0 w 509"/>
                <a:gd name="T29" fmla="*/ 0 h 285"/>
                <a:gd name="T30" fmla="*/ 0 w 509"/>
                <a:gd name="T31" fmla="*/ 241 h 285"/>
                <a:gd name="T32" fmla="*/ 45 w 509"/>
                <a:gd name="T33" fmla="*/ 285 h 285"/>
                <a:gd name="T34" fmla="*/ 464 w 509"/>
                <a:gd name="T35" fmla="*/ 285 h 285"/>
                <a:gd name="T36" fmla="*/ 509 w 509"/>
                <a:gd name="T37" fmla="*/ 241 h 285"/>
                <a:gd name="T38" fmla="*/ 509 w 509"/>
                <a:gd name="T39" fmla="*/ 0 h 285"/>
                <a:gd name="T40" fmla="*/ 455 w 509"/>
                <a:gd name="T41" fmla="*/ 1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9" h="285">
                  <a:moveTo>
                    <a:pt x="455" y="128"/>
                  </a:moveTo>
                  <a:cubicBezTo>
                    <a:pt x="453" y="133"/>
                    <a:pt x="448" y="136"/>
                    <a:pt x="443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303" y="172"/>
                    <a:pt x="301" y="175"/>
                    <a:pt x="299" y="177"/>
                  </a:cubicBezTo>
                  <a:cubicBezTo>
                    <a:pt x="296" y="180"/>
                    <a:pt x="293" y="181"/>
                    <a:pt x="290" y="181"/>
                  </a:cubicBezTo>
                  <a:cubicBezTo>
                    <a:pt x="255" y="181"/>
                    <a:pt x="255" y="181"/>
                    <a:pt x="255" y="181"/>
                  </a:cubicBezTo>
                  <a:cubicBezTo>
                    <a:pt x="255" y="181"/>
                    <a:pt x="255" y="181"/>
                    <a:pt x="255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6" y="181"/>
                    <a:pt x="213" y="180"/>
                    <a:pt x="210" y="177"/>
                  </a:cubicBezTo>
                  <a:cubicBezTo>
                    <a:pt x="208" y="175"/>
                    <a:pt x="207" y="172"/>
                    <a:pt x="207" y="168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1" y="136"/>
                    <a:pt x="56" y="133"/>
                    <a:pt x="54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65"/>
                    <a:pt x="20" y="285"/>
                    <a:pt x="45" y="285"/>
                  </a:cubicBezTo>
                  <a:cubicBezTo>
                    <a:pt x="464" y="285"/>
                    <a:pt x="464" y="285"/>
                    <a:pt x="464" y="285"/>
                  </a:cubicBezTo>
                  <a:cubicBezTo>
                    <a:pt x="489" y="285"/>
                    <a:pt x="509" y="265"/>
                    <a:pt x="509" y="241"/>
                  </a:cubicBezTo>
                  <a:cubicBezTo>
                    <a:pt x="509" y="0"/>
                    <a:pt x="509" y="0"/>
                    <a:pt x="509" y="0"/>
                  </a:cubicBezTo>
                  <a:lnTo>
                    <a:pt x="455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7F8D08C9-1B05-40F0-B618-704048252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371" y="3747050"/>
              <a:ext cx="431283" cy="270671"/>
            </a:xfrm>
            <a:custGeom>
              <a:avLst/>
              <a:gdLst>
                <a:gd name="T0" fmla="*/ 215 w 501"/>
                <a:gd name="T1" fmla="*/ 270 h 315"/>
                <a:gd name="T2" fmla="*/ 224 w 501"/>
                <a:gd name="T3" fmla="*/ 273 h 315"/>
                <a:gd name="T4" fmla="*/ 228 w 501"/>
                <a:gd name="T5" fmla="*/ 282 h 315"/>
                <a:gd name="T6" fmla="*/ 228 w 501"/>
                <a:gd name="T7" fmla="*/ 315 h 315"/>
                <a:gd name="T8" fmla="*/ 251 w 501"/>
                <a:gd name="T9" fmla="*/ 315 h 315"/>
                <a:gd name="T10" fmla="*/ 251 w 501"/>
                <a:gd name="T11" fmla="*/ 315 h 315"/>
                <a:gd name="T12" fmla="*/ 273 w 501"/>
                <a:gd name="T13" fmla="*/ 315 h 315"/>
                <a:gd name="T14" fmla="*/ 273 w 501"/>
                <a:gd name="T15" fmla="*/ 282 h 315"/>
                <a:gd name="T16" fmla="*/ 277 w 501"/>
                <a:gd name="T17" fmla="*/ 273 h 315"/>
                <a:gd name="T18" fmla="*/ 286 w 501"/>
                <a:gd name="T19" fmla="*/ 270 h 315"/>
                <a:gd name="T20" fmla="*/ 431 w 501"/>
                <a:gd name="T21" fmla="*/ 270 h 315"/>
                <a:gd name="T22" fmla="*/ 501 w 501"/>
                <a:gd name="T23" fmla="*/ 103 h 315"/>
                <a:gd name="T24" fmla="*/ 460 w 501"/>
                <a:gd name="T25" fmla="*/ 76 h 315"/>
                <a:gd name="T26" fmla="*/ 350 w 501"/>
                <a:gd name="T27" fmla="*/ 76 h 315"/>
                <a:gd name="T28" fmla="*/ 350 w 501"/>
                <a:gd name="T29" fmla="*/ 48 h 315"/>
                <a:gd name="T30" fmla="*/ 302 w 501"/>
                <a:gd name="T31" fmla="*/ 0 h 315"/>
                <a:gd name="T32" fmla="*/ 197 w 501"/>
                <a:gd name="T33" fmla="*/ 0 h 315"/>
                <a:gd name="T34" fmla="*/ 149 w 501"/>
                <a:gd name="T35" fmla="*/ 48 h 315"/>
                <a:gd name="T36" fmla="*/ 149 w 501"/>
                <a:gd name="T37" fmla="*/ 76 h 315"/>
                <a:gd name="T38" fmla="*/ 41 w 501"/>
                <a:gd name="T39" fmla="*/ 76 h 315"/>
                <a:gd name="T40" fmla="*/ 0 w 501"/>
                <a:gd name="T41" fmla="*/ 103 h 315"/>
                <a:gd name="T42" fmla="*/ 70 w 501"/>
                <a:gd name="T43" fmla="*/ 270 h 315"/>
                <a:gd name="T44" fmla="*/ 215 w 501"/>
                <a:gd name="T45" fmla="*/ 270 h 315"/>
                <a:gd name="T46" fmla="*/ 180 w 501"/>
                <a:gd name="T47" fmla="*/ 48 h 315"/>
                <a:gd name="T48" fmla="*/ 197 w 501"/>
                <a:gd name="T49" fmla="*/ 31 h 315"/>
                <a:gd name="T50" fmla="*/ 302 w 501"/>
                <a:gd name="T51" fmla="*/ 31 h 315"/>
                <a:gd name="T52" fmla="*/ 319 w 501"/>
                <a:gd name="T53" fmla="*/ 48 h 315"/>
                <a:gd name="T54" fmla="*/ 319 w 501"/>
                <a:gd name="T55" fmla="*/ 76 h 315"/>
                <a:gd name="T56" fmla="*/ 180 w 501"/>
                <a:gd name="T57" fmla="*/ 76 h 315"/>
                <a:gd name="T58" fmla="*/ 180 w 501"/>
                <a:gd name="T59" fmla="*/ 4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315">
                  <a:moveTo>
                    <a:pt x="215" y="270"/>
                  </a:moveTo>
                  <a:cubicBezTo>
                    <a:pt x="219" y="270"/>
                    <a:pt x="222" y="271"/>
                    <a:pt x="224" y="273"/>
                  </a:cubicBezTo>
                  <a:cubicBezTo>
                    <a:pt x="227" y="276"/>
                    <a:pt x="228" y="279"/>
                    <a:pt x="228" y="282"/>
                  </a:cubicBezTo>
                  <a:cubicBezTo>
                    <a:pt x="228" y="315"/>
                    <a:pt x="228" y="315"/>
                    <a:pt x="228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73" y="315"/>
                    <a:pt x="273" y="315"/>
                    <a:pt x="273" y="315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79"/>
                    <a:pt x="275" y="276"/>
                    <a:pt x="277" y="273"/>
                  </a:cubicBezTo>
                  <a:cubicBezTo>
                    <a:pt x="279" y="271"/>
                    <a:pt x="283" y="270"/>
                    <a:pt x="286" y="270"/>
                  </a:cubicBezTo>
                  <a:cubicBezTo>
                    <a:pt x="431" y="270"/>
                    <a:pt x="431" y="270"/>
                    <a:pt x="431" y="270"/>
                  </a:cubicBezTo>
                  <a:cubicBezTo>
                    <a:pt x="501" y="103"/>
                    <a:pt x="501" y="103"/>
                    <a:pt x="501" y="103"/>
                  </a:cubicBezTo>
                  <a:cubicBezTo>
                    <a:pt x="494" y="87"/>
                    <a:pt x="478" y="76"/>
                    <a:pt x="460" y="76"/>
                  </a:cubicBezTo>
                  <a:cubicBezTo>
                    <a:pt x="350" y="76"/>
                    <a:pt x="350" y="76"/>
                    <a:pt x="350" y="76"/>
                  </a:cubicBezTo>
                  <a:cubicBezTo>
                    <a:pt x="350" y="48"/>
                    <a:pt x="350" y="48"/>
                    <a:pt x="350" y="48"/>
                  </a:cubicBezTo>
                  <a:cubicBezTo>
                    <a:pt x="350" y="21"/>
                    <a:pt x="329" y="0"/>
                    <a:pt x="30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71" y="0"/>
                    <a:pt x="149" y="21"/>
                    <a:pt x="149" y="48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23" y="76"/>
                    <a:pt x="7" y="87"/>
                    <a:pt x="0" y="103"/>
                  </a:cubicBezTo>
                  <a:cubicBezTo>
                    <a:pt x="70" y="270"/>
                    <a:pt x="70" y="270"/>
                    <a:pt x="70" y="270"/>
                  </a:cubicBezTo>
                  <a:lnTo>
                    <a:pt x="215" y="270"/>
                  </a:lnTo>
                  <a:close/>
                  <a:moveTo>
                    <a:pt x="180" y="48"/>
                  </a:moveTo>
                  <a:cubicBezTo>
                    <a:pt x="180" y="39"/>
                    <a:pt x="188" y="31"/>
                    <a:pt x="197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11" y="31"/>
                    <a:pt x="319" y="39"/>
                    <a:pt x="319" y="48"/>
                  </a:cubicBezTo>
                  <a:cubicBezTo>
                    <a:pt x="319" y="76"/>
                    <a:pt x="319" y="76"/>
                    <a:pt x="319" y="76"/>
                  </a:cubicBezTo>
                  <a:cubicBezTo>
                    <a:pt x="180" y="76"/>
                    <a:pt x="180" y="76"/>
                    <a:pt x="180" y="76"/>
                  </a:cubicBezTo>
                  <a:lnTo>
                    <a:pt x="18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78" name="Freeform 130">
            <a:extLst>
              <a:ext uri="{FF2B5EF4-FFF2-40B4-BE49-F238E27FC236}">
                <a16:creationId xmlns:a16="http://schemas.microsoft.com/office/drawing/2014/main" id="{BD7E71FD-192A-47C7-8764-4D416D25B261}"/>
              </a:ext>
            </a:extLst>
          </p:cNvPr>
          <p:cNvSpPr>
            <a:spLocks/>
          </p:cNvSpPr>
          <p:nvPr/>
        </p:nvSpPr>
        <p:spPr bwMode="auto">
          <a:xfrm>
            <a:off x="2527733" y="1353954"/>
            <a:ext cx="702301" cy="703591"/>
          </a:xfrm>
          <a:custGeom>
            <a:avLst/>
            <a:gdLst>
              <a:gd name="connsiteX0" fmla="*/ 244867 w 574516"/>
              <a:gd name="connsiteY0" fmla="*/ 185362 h 575570"/>
              <a:gd name="connsiteX1" fmla="*/ 310227 w 574516"/>
              <a:gd name="connsiteY1" fmla="*/ 200842 h 575570"/>
              <a:gd name="connsiteX2" fmla="*/ 271527 w 574516"/>
              <a:gd name="connsiteY2" fmla="*/ 239542 h 575570"/>
              <a:gd name="connsiteX3" fmla="*/ 244867 w 574516"/>
              <a:gd name="connsiteY3" fmla="*/ 235242 h 575570"/>
              <a:gd name="connsiteX4" fmla="*/ 150266 w 574516"/>
              <a:gd name="connsiteY4" fmla="*/ 330703 h 575570"/>
              <a:gd name="connsiteX5" fmla="*/ 244867 w 574516"/>
              <a:gd name="connsiteY5" fmla="*/ 425303 h 575570"/>
              <a:gd name="connsiteX6" fmla="*/ 340327 w 574516"/>
              <a:gd name="connsiteY6" fmla="*/ 330703 h 575570"/>
              <a:gd name="connsiteX7" fmla="*/ 336027 w 574516"/>
              <a:gd name="connsiteY7" fmla="*/ 304043 h 575570"/>
              <a:gd name="connsiteX8" fmla="*/ 374727 w 574516"/>
              <a:gd name="connsiteY8" fmla="*/ 265342 h 575570"/>
              <a:gd name="connsiteX9" fmla="*/ 390207 w 574516"/>
              <a:gd name="connsiteY9" fmla="*/ 330703 h 575570"/>
              <a:gd name="connsiteX10" fmla="*/ 244867 w 574516"/>
              <a:gd name="connsiteY10" fmla="*/ 476043 h 575570"/>
              <a:gd name="connsiteX11" fmla="*/ 99526 w 574516"/>
              <a:gd name="connsiteY11" fmla="*/ 330703 h 575570"/>
              <a:gd name="connsiteX12" fmla="*/ 244867 w 574516"/>
              <a:gd name="connsiteY12" fmla="*/ 185362 h 575570"/>
              <a:gd name="connsiteX13" fmla="*/ 244964 w 574516"/>
              <a:gd name="connsiteY13" fmla="*/ 84255 h 575570"/>
              <a:gd name="connsiteX14" fmla="*/ 353264 w 574516"/>
              <a:gd name="connsiteY14" fmla="*/ 109208 h 575570"/>
              <a:gd name="connsiteX15" fmla="*/ 344669 w 574516"/>
              <a:gd name="connsiteY15" fmla="*/ 130719 h 575570"/>
              <a:gd name="connsiteX16" fmla="*/ 345529 w 574516"/>
              <a:gd name="connsiteY16" fmla="*/ 131580 h 575570"/>
              <a:gd name="connsiteX17" fmla="*/ 345529 w 574516"/>
              <a:gd name="connsiteY17" fmla="*/ 135021 h 575570"/>
              <a:gd name="connsiteX18" fmla="*/ 348107 w 574516"/>
              <a:gd name="connsiteY18" fmla="*/ 162556 h 575570"/>
              <a:gd name="connsiteX19" fmla="*/ 347248 w 574516"/>
              <a:gd name="connsiteY19" fmla="*/ 163416 h 575570"/>
              <a:gd name="connsiteX20" fmla="*/ 244964 w 574516"/>
              <a:gd name="connsiteY20" fmla="*/ 135021 h 575570"/>
              <a:gd name="connsiteX21" fmla="*/ 49852 w 574516"/>
              <a:gd name="connsiteY21" fmla="*/ 330343 h 575570"/>
              <a:gd name="connsiteX22" fmla="*/ 244964 w 574516"/>
              <a:gd name="connsiteY22" fmla="*/ 525664 h 575570"/>
              <a:gd name="connsiteX23" fmla="*/ 440076 w 574516"/>
              <a:gd name="connsiteY23" fmla="*/ 330343 h 575570"/>
              <a:gd name="connsiteX24" fmla="*/ 411712 w 574516"/>
              <a:gd name="connsiteY24" fmla="*/ 227950 h 575570"/>
              <a:gd name="connsiteX25" fmla="*/ 412572 w 574516"/>
              <a:gd name="connsiteY25" fmla="*/ 227089 h 575570"/>
              <a:gd name="connsiteX26" fmla="*/ 440076 w 574516"/>
              <a:gd name="connsiteY26" fmla="*/ 229671 h 575570"/>
              <a:gd name="connsiteX27" fmla="*/ 443514 w 574516"/>
              <a:gd name="connsiteY27" fmla="*/ 230531 h 575570"/>
              <a:gd name="connsiteX28" fmla="*/ 444374 w 574516"/>
              <a:gd name="connsiteY28" fmla="*/ 230531 h 575570"/>
              <a:gd name="connsiteX29" fmla="*/ 465862 w 574516"/>
              <a:gd name="connsiteY29" fmla="*/ 221927 h 575570"/>
              <a:gd name="connsiteX30" fmla="*/ 490788 w 574516"/>
              <a:gd name="connsiteY30" fmla="*/ 330343 h 575570"/>
              <a:gd name="connsiteX31" fmla="*/ 244964 w 574516"/>
              <a:gd name="connsiteY31" fmla="*/ 575570 h 575570"/>
              <a:gd name="connsiteX32" fmla="*/ 0 w 574516"/>
              <a:gd name="connsiteY32" fmla="*/ 330343 h 575570"/>
              <a:gd name="connsiteX33" fmla="*/ 244964 w 574516"/>
              <a:gd name="connsiteY33" fmla="*/ 84255 h 575570"/>
              <a:gd name="connsiteX34" fmla="*/ 491005 w 574516"/>
              <a:gd name="connsiteY34" fmla="*/ 0 h 575570"/>
              <a:gd name="connsiteX35" fmla="*/ 505641 w 574516"/>
              <a:gd name="connsiteY35" fmla="*/ 68815 h 575570"/>
              <a:gd name="connsiteX36" fmla="*/ 574516 w 574516"/>
              <a:gd name="connsiteY36" fmla="*/ 84299 h 575570"/>
              <a:gd name="connsiteX37" fmla="*/ 528886 w 574516"/>
              <a:gd name="connsiteY37" fmla="*/ 130749 h 575570"/>
              <a:gd name="connsiteX38" fmla="*/ 521138 w 574516"/>
              <a:gd name="connsiteY38" fmla="*/ 133329 h 575570"/>
              <a:gd name="connsiteX39" fmla="*/ 520277 w 574516"/>
              <a:gd name="connsiteY39" fmla="*/ 133329 h 575570"/>
              <a:gd name="connsiteX40" fmla="*/ 518555 w 574516"/>
              <a:gd name="connsiteY40" fmla="*/ 133329 h 575570"/>
              <a:gd name="connsiteX41" fmla="*/ 481534 w 574516"/>
              <a:gd name="connsiteY41" fmla="*/ 129028 h 575570"/>
              <a:gd name="connsiteX42" fmla="*/ 459150 w 574516"/>
              <a:gd name="connsiteY42" fmla="*/ 152253 h 575570"/>
              <a:gd name="connsiteX43" fmla="*/ 498753 w 574516"/>
              <a:gd name="connsiteY43" fmla="*/ 160855 h 575570"/>
              <a:gd name="connsiteX44" fmla="*/ 455706 w 574516"/>
              <a:gd name="connsiteY44" fmla="*/ 203865 h 575570"/>
              <a:gd name="connsiteX45" fmla="*/ 452262 w 574516"/>
              <a:gd name="connsiteY45" fmla="*/ 206445 h 575570"/>
              <a:gd name="connsiteX46" fmla="*/ 444514 w 574516"/>
              <a:gd name="connsiteY46" fmla="*/ 209886 h 575570"/>
              <a:gd name="connsiteX47" fmla="*/ 442792 w 574516"/>
              <a:gd name="connsiteY47" fmla="*/ 209886 h 575570"/>
              <a:gd name="connsiteX48" fmla="*/ 404910 w 574516"/>
              <a:gd name="connsiteY48" fmla="*/ 205585 h 575570"/>
              <a:gd name="connsiteX49" fmla="*/ 399745 w 574516"/>
              <a:gd name="connsiteY49" fmla="*/ 210746 h 575570"/>
              <a:gd name="connsiteX50" fmla="*/ 364446 w 574516"/>
              <a:gd name="connsiteY50" fmla="*/ 246874 h 575570"/>
              <a:gd name="connsiteX51" fmla="*/ 327426 w 574516"/>
              <a:gd name="connsiteY51" fmla="*/ 283002 h 575570"/>
              <a:gd name="connsiteX52" fmla="*/ 293849 w 574516"/>
              <a:gd name="connsiteY52" fmla="*/ 317409 h 575570"/>
              <a:gd name="connsiteX53" fmla="*/ 295571 w 574516"/>
              <a:gd name="connsiteY53" fmla="*/ 330312 h 575570"/>
              <a:gd name="connsiteX54" fmla="*/ 244775 w 574516"/>
              <a:gd name="connsiteY54" fmla="*/ 380203 h 575570"/>
              <a:gd name="connsiteX55" fmla="*/ 194840 w 574516"/>
              <a:gd name="connsiteY55" fmla="*/ 330312 h 575570"/>
              <a:gd name="connsiteX56" fmla="*/ 244775 w 574516"/>
              <a:gd name="connsiteY56" fmla="*/ 279561 h 575570"/>
              <a:gd name="connsiteX57" fmla="*/ 257689 w 574516"/>
              <a:gd name="connsiteY57" fmla="*/ 281282 h 575570"/>
              <a:gd name="connsiteX58" fmla="*/ 292127 w 574516"/>
              <a:gd name="connsiteY58" fmla="*/ 247734 h 575570"/>
              <a:gd name="connsiteX59" fmla="*/ 328286 w 574516"/>
              <a:gd name="connsiteY59" fmla="*/ 210746 h 575570"/>
              <a:gd name="connsiteX60" fmla="*/ 364446 w 574516"/>
              <a:gd name="connsiteY60" fmla="*/ 175478 h 575570"/>
              <a:gd name="connsiteX61" fmla="*/ 369612 w 574516"/>
              <a:gd name="connsiteY61" fmla="*/ 170317 h 575570"/>
              <a:gd name="connsiteX62" fmla="*/ 365307 w 574516"/>
              <a:gd name="connsiteY62" fmla="*/ 132469 h 575570"/>
              <a:gd name="connsiteX63" fmla="*/ 365307 w 574516"/>
              <a:gd name="connsiteY63" fmla="*/ 130749 h 575570"/>
              <a:gd name="connsiteX64" fmla="*/ 368751 w 574516"/>
              <a:gd name="connsiteY64" fmla="*/ 123007 h 575570"/>
              <a:gd name="connsiteX65" fmla="*/ 371334 w 574516"/>
              <a:gd name="connsiteY65" fmla="*/ 119566 h 575570"/>
              <a:gd name="connsiteX66" fmla="*/ 414381 w 574516"/>
              <a:gd name="connsiteY66" fmla="*/ 76557 h 575570"/>
              <a:gd name="connsiteX67" fmla="*/ 422990 w 574516"/>
              <a:gd name="connsiteY67" fmla="*/ 116125 h 575570"/>
              <a:gd name="connsiteX68" fmla="*/ 445375 w 574516"/>
              <a:gd name="connsiteY68" fmla="*/ 93761 h 575570"/>
              <a:gd name="connsiteX69" fmla="*/ 441931 w 574516"/>
              <a:gd name="connsiteY69" fmla="*/ 55912 h 575570"/>
              <a:gd name="connsiteX70" fmla="*/ 441070 w 574516"/>
              <a:gd name="connsiteY70" fmla="*/ 54192 h 575570"/>
              <a:gd name="connsiteX71" fmla="*/ 444514 w 574516"/>
              <a:gd name="connsiteY71" fmla="*/ 46450 h 575570"/>
              <a:gd name="connsiteX72" fmla="*/ 491005 w 574516"/>
              <a:gd name="connsiteY72" fmla="*/ 0 h 5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74516" h="575570">
                <a:moveTo>
                  <a:pt x="244867" y="185362"/>
                </a:moveTo>
                <a:cubicBezTo>
                  <a:pt x="268947" y="185362"/>
                  <a:pt x="291307" y="190522"/>
                  <a:pt x="310227" y="200842"/>
                </a:cubicBezTo>
                <a:cubicBezTo>
                  <a:pt x="310227" y="200842"/>
                  <a:pt x="310227" y="200842"/>
                  <a:pt x="271527" y="239542"/>
                </a:cubicBezTo>
                <a:cubicBezTo>
                  <a:pt x="263787" y="236962"/>
                  <a:pt x="254327" y="235242"/>
                  <a:pt x="244867" y="235242"/>
                </a:cubicBezTo>
                <a:cubicBezTo>
                  <a:pt x="193266" y="235242"/>
                  <a:pt x="150266" y="278242"/>
                  <a:pt x="150266" y="330703"/>
                </a:cubicBezTo>
                <a:cubicBezTo>
                  <a:pt x="150266" y="383163"/>
                  <a:pt x="193266" y="425303"/>
                  <a:pt x="244867" y="425303"/>
                </a:cubicBezTo>
                <a:cubicBezTo>
                  <a:pt x="297327" y="425303"/>
                  <a:pt x="340327" y="383163"/>
                  <a:pt x="340327" y="330703"/>
                </a:cubicBezTo>
                <a:cubicBezTo>
                  <a:pt x="340327" y="321243"/>
                  <a:pt x="338607" y="311783"/>
                  <a:pt x="336027" y="304043"/>
                </a:cubicBezTo>
                <a:cubicBezTo>
                  <a:pt x="336027" y="304043"/>
                  <a:pt x="336027" y="304043"/>
                  <a:pt x="374727" y="265342"/>
                </a:cubicBezTo>
                <a:cubicBezTo>
                  <a:pt x="385047" y="284262"/>
                  <a:pt x="390207" y="306623"/>
                  <a:pt x="390207" y="330703"/>
                </a:cubicBezTo>
                <a:cubicBezTo>
                  <a:pt x="390207" y="410683"/>
                  <a:pt x="324847" y="476043"/>
                  <a:pt x="244867" y="476043"/>
                </a:cubicBezTo>
                <a:cubicBezTo>
                  <a:pt x="164886" y="476043"/>
                  <a:pt x="99526" y="410683"/>
                  <a:pt x="99526" y="330703"/>
                </a:cubicBezTo>
                <a:cubicBezTo>
                  <a:pt x="99526" y="250722"/>
                  <a:pt x="164886" y="185362"/>
                  <a:pt x="244867" y="185362"/>
                </a:cubicBezTo>
                <a:close/>
                <a:moveTo>
                  <a:pt x="244964" y="84255"/>
                </a:moveTo>
                <a:cubicBezTo>
                  <a:pt x="283643" y="84255"/>
                  <a:pt x="320603" y="93720"/>
                  <a:pt x="353264" y="109208"/>
                </a:cubicBezTo>
                <a:cubicBezTo>
                  <a:pt x="348107" y="115231"/>
                  <a:pt x="344669" y="122975"/>
                  <a:pt x="344669" y="130719"/>
                </a:cubicBezTo>
                <a:cubicBezTo>
                  <a:pt x="344669" y="130719"/>
                  <a:pt x="344669" y="130719"/>
                  <a:pt x="345529" y="131580"/>
                </a:cubicBezTo>
                <a:cubicBezTo>
                  <a:pt x="345529" y="132440"/>
                  <a:pt x="345529" y="134161"/>
                  <a:pt x="345529" y="135021"/>
                </a:cubicBezTo>
                <a:cubicBezTo>
                  <a:pt x="345529" y="135021"/>
                  <a:pt x="345529" y="135021"/>
                  <a:pt x="348107" y="162556"/>
                </a:cubicBezTo>
                <a:cubicBezTo>
                  <a:pt x="348107" y="162556"/>
                  <a:pt x="348107" y="162556"/>
                  <a:pt x="347248" y="163416"/>
                </a:cubicBezTo>
                <a:cubicBezTo>
                  <a:pt x="317164" y="145347"/>
                  <a:pt x="282784" y="135021"/>
                  <a:pt x="244964" y="135021"/>
                </a:cubicBezTo>
                <a:cubicBezTo>
                  <a:pt x="137524" y="135021"/>
                  <a:pt x="49852" y="222787"/>
                  <a:pt x="49852" y="330343"/>
                </a:cubicBezTo>
                <a:cubicBezTo>
                  <a:pt x="49852" y="437899"/>
                  <a:pt x="137524" y="525664"/>
                  <a:pt x="244964" y="525664"/>
                </a:cubicBezTo>
                <a:cubicBezTo>
                  <a:pt x="352405" y="525664"/>
                  <a:pt x="440076" y="437899"/>
                  <a:pt x="440076" y="330343"/>
                </a:cubicBezTo>
                <a:cubicBezTo>
                  <a:pt x="440076" y="292483"/>
                  <a:pt x="429762" y="258065"/>
                  <a:pt x="411712" y="227950"/>
                </a:cubicBezTo>
                <a:cubicBezTo>
                  <a:pt x="411712" y="227950"/>
                  <a:pt x="411712" y="227950"/>
                  <a:pt x="412572" y="227089"/>
                </a:cubicBezTo>
                <a:cubicBezTo>
                  <a:pt x="412572" y="227089"/>
                  <a:pt x="412572" y="227089"/>
                  <a:pt x="440076" y="229671"/>
                </a:cubicBezTo>
                <a:cubicBezTo>
                  <a:pt x="440936" y="229671"/>
                  <a:pt x="442655" y="229671"/>
                  <a:pt x="443514" y="230531"/>
                </a:cubicBezTo>
                <a:cubicBezTo>
                  <a:pt x="443514" y="230531"/>
                  <a:pt x="443514" y="230531"/>
                  <a:pt x="444374" y="230531"/>
                </a:cubicBezTo>
                <a:cubicBezTo>
                  <a:pt x="452969" y="230531"/>
                  <a:pt x="459845" y="227089"/>
                  <a:pt x="465862" y="221927"/>
                </a:cubicBezTo>
                <a:cubicBezTo>
                  <a:pt x="481333" y="254624"/>
                  <a:pt x="490788" y="291623"/>
                  <a:pt x="490788" y="330343"/>
                </a:cubicBezTo>
                <a:cubicBezTo>
                  <a:pt x="490788" y="465433"/>
                  <a:pt x="380769" y="575570"/>
                  <a:pt x="244964" y="575570"/>
                </a:cubicBezTo>
                <a:cubicBezTo>
                  <a:pt x="110019" y="575570"/>
                  <a:pt x="0" y="465433"/>
                  <a:pt x="0" y="330343"/>
                </a:cubicBezTo>
                <a:cubicBezTo>
                  <a:pt x="0" y="194392"/>
                  <a:pt x="110019" y="84255"/>
                  <a:pt x="244964" y="84255"/>
                </a:cubicBezTo>
                <a:close/>
                <a:moveTo>
                  <a:pt x="491005" y="0"/>
                </a:moveTo>
                <a:cubicBezTo>
                  <a:pt x="491005" y="0"/>
                  <a:pt x="491005" y="0"/>
                  <a:pt x="505641" y="68815"/>
                </a:cubicBezTo>
                <a:lnTo>
                  <a:pt x="574516" y="84299"/>
                </a:lnTo>
                <a:cubicBezTo>
                  <a:pt x="574516" y="84299"/>
                  <a:pt x="574516" y="84299"/>
                  <a:pt x="528886" y="130749"/>
                </a:cubicBezTo>
                <a:cubicBezTo>
                  <a:pt x="526303" y="132469"/>
                  <a:pt x="523721" y="133329"/>
                  <a:pt x="521138" y="133329"/>
                </a:cubicBezTo>
                <a:cubicBezTo>
                  <a:pt x="521138" y="133329"/>
                  <a:pt x="521138" y="133329"/>
                  <a:pt x="520277" y="133329"/>
                </a:cubicBezTo>
                <a:cubicBezTo>
                  <a:pt x="520277" y="133329"/>
                  <a:pt x="519416" y="133329"/>
                  <a:pt x="518555" y="133329"/>
                </a:cubicBezTo>
                <a:cubicBezTo>
                  <a:pt x="518555" y="133329"/>
                  <a:pt x="518555" y="133329"/>
                  <a:pt x="481534" y="129028"/>
                </a:cubicBezTo>
                <a:cubicBezTo>
                  <a:pt x="481534" y="129028"/>
                  <a:pt x="481534" y="129028"/>
                  <a:pt x="459150" y="152253"/>
                </a:cubicBezTo>
                <a:cubicBezTo>
                  <a:pt x="459150" y="152253"/>
                  <a:pt x="459150" y="152253"/>
                  <a:pt x="498753" y="160855"/>
                </a:cubicBezTo>
                <a:cubicBezTo>
                  <a:pt x="498753" y="160855"/>
                  <a:pt x="498753" y="160855"/>
                  <a:pt x="455706" y="203865"/>
                </a:cubicBezTo>
                <a:cubicBezTo>
                  <a:pt x="455706" y="203865"/>
                  <a:pt x="455706" y="203865"/>
                  <a:pt x="452262" y="206445"/>
                </a:cubicBezTo>
                <a:cubicBezTo>
                  <a:pt x="450540" y="209026"/>
                  <a:pt x="447958" y="209886"/>
                  <a:pt x="444514" y="209886"/>
                </a:cubicBezTo>
                <a:cubicBezTo>
                  <a:pt x="443653" y="209886"/>
                  <a:pt x="443653" y="209886"/>
                  <a:pt x="442792" y="209886"/>
                </a:cubicBezTo>
                <a:cubicBezTo>
                  <a:pt x="442792" y="209886"/>
                  <a:pt x="442792" y="209886"/>
                  <a:pt x="404910" y="205585"/>
                </a:cubicBezTo>
                <a:cubicBezTo>
                  <a:pt x="404910" y="205585"/>
                  <a:pt x="404910" y="205585"/>
                  <a:pt x="399745" y="210746"/>
                </a:cubicBezTo>
                <a:cubicBezTo>
                  <a:pt x="399745" y="210746"/>
                  <a:pt x="399745" y="210746"/>
                  <a:pt x="364446" y="246874"/>
                </a:cubicBezTo>
                <a:cubicBezTo>
                  <a:pt x="364446" y="246874"/>
                  <a:pt x="364446" y="246874"/>
                  <a:pt x="327426" y="283002"/>
                </a:cubicBezTo>
                <a:cubicBezTo>
                  <a:pt x="327426" y="283002"/>
                  <a:pt x="327426" y="283002"/>
                  <a:pt x="293849" y="317409"/>
                </a:cubicBezTo>
                <a:cubicBezTo>
                  <a:pt x="294710" y="321710"/>
                  <a:pt x="295571" y="326011"/>
                  <a:pt x="295571" y="330312"/>
                </a:cubicBezTo>
                <a:cubicBezTo>
                  <a:pt x="295571" y="357838"/>
                  <a:pt x="273186" y="380203"/>
                  <a:pt x="244775" y="380203"/>
                </a:cubicBezTo>
                <a:cubicBezTo>
                  <a:pt x="217225" y="380203"/>
                  <a:pt x="194840" y="357838"/>
                  <a:pt x="194840" y="330312"/>
                </a:cubicBezTo>
                <a:cubicBezTo>
                  <a:pt x="194840" y="302786"/>
                  <a:pt x="217225" y="279561"/>
                  <a:pt x="244775" y="279561"/>
                </a:cubicBezTo>
                <a:cubicBezTo>
                  <a:pt x="249080" y="279561"/>
                  <a:pt x="253384" y="280421"/>
                  <a:pt x="257689" y="281282"/>
                </a:cubicBezTo>
                <a:cubicBezTo>
                  <a:pt x="257689" y="281282"/>
                  <a:pt x="257689" y="281282"/>
                  <a:pt x="292127" y="247734"/>
                </a:cubicBezTo>
                <a:cubicBezTo>
                  <a:pt x="292127" y="247734"/>
                  <a:pt x="292127" y="247734"/>
                  <a:pt x="328286" y="210746"/>
                </a:cubicBezTo>
                <a:cubicBezTo>
                  <a:pt x="328286" y="210746"/>
                  <a:pt x="328286" y="210746"/>
                  <a:pt x="364446" y="175478"/>
                </a:cubicBezTo>
                <a:cubicBezTo>
                  <a:pt x="364446" y="175478"/>
                  <a:pt x="364446" y="175478"/>
                  <a:pt x="369612" y="170317"/>
                </a:cubicBezTo>
                <a:cubicBezTo>
                  <a:pt x="369612" y="170317"/>
                  <a:pt x="369612" y="170317"/>
                  <a:pt x="365307" y="132469"/>
                </a:cubicBezTo>
                <a:cubicBezTo>
                  <a:pt x="365307" y="131609"/>
                  <a:pt x="365307" y="131609"/>
                  <a:pt x="365307" y="130749"/>
                </a:cubicBezTo>
                <a:cubicBezTo>
                  <a:pt x="365307" y="128168"/>
                  <a:pt x="366168" y="124727"/>
                  <a:pt x="368751" y="123007"/>
                </a:cubicBezTo>
                <a:cubicBezTo>
                  <a:pt x="368751" y="123007"/>
                  <a:pt x="368751" y="123007"/>
                  <a:pt x="371334" y="119566"/>
                </a:cubicBezTo>
                <a:cubicBezTo>
                  <a:pt x="371334" y="119566"/>
                  <a:pt x="371334" y="119566"/>
                  <a:pt x="414381" y="76557"/>
                </a:cubicBezTo>
                <a:cubicBezTo>
                  <a:pt x="414381" y="76557"/>
                  <a:pt x="414381" y="76557"/>
                  <a:pt x="422990" y="116125"/>
                </a:cubicBezTo>
                <a:cubicBezTo>
                  <a:pt x="422990" y="116125"/>
                  <a:pt x="422990" y="116125"/>
                  <a:pt x="445375" y="93761"/>
                </a:cubicBezTo>
                <a:cubicBezTo>
                  <a:pt x="445375" y="93761"/>
                  <a:pt x="445375" y="93761"/>
                  <a:pt x="441931" y="55912"/>
                </a:cubicBezTo>
                <a:cubicBezTo>
                  <a:pt x="441070" y="55912"/>
                  <a:pt x="441070" y="55052"/>
                  <a:pt x="441070" y="54192"/>
                </a:cubicBezTo>
                <a:cubicBezTo>
                  <a:pt x="441070" y="51611"/>
                  <a:pt x="441931" y="49031"/>
                  <a:pt x="444514" y="46450"/>
                </a:cubicBezTo>
                <a:cubicBezTo>
                  <a:pt x="444514" y="46450"/>
                  <a:pt x="444514" y="46450"/>
                  <a:pt x="491005" y="0"/>
                </a:cubicBezTo>
                <a:close/>
              </a:path>
            </a:pathLst>
          </a:custGeom>
          <a:solidFill>
            <a:srgbClr val="B2D235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93" name="Rectangle 135">
            <a:extLst>
              <a:ext uri="{FF2B5EF4-FFF2-40B4-BE49-F238E27FC236}">
                <a16:creationId xmlns:a16="http://schemas.microsoft.com/office/drawing/2014/main" id="{A3C6A715-6D13-419B-B661-EDD5656D3FDF}"/>
              </a:ext>
            </a:extLst>
          </p:cNvPr>
          <p:cNvSpPr/>
          <p:nvPr/>
        </p:nvSpPr>
        <p:spPr>
          <a:xfrm>
            <a:off x="7768648" y="1171658"/>
            <a:ext cx="381996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ar-SA" sz="3600" b="1" dirty="0">
                <a:solidFill>
                  <a:srgbClr val="E7E6E6">
                    <a:lumMod val="25000"/>
                  </a:srgb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الاهداف </a:t>
            </a:r>
            <a:r>
              <a:rPr lang="ar-EG" sz="3600" b="1" dirty="0">
                <a:solidFill>
                  <a:srgbClr val="E7E6E6">
                    <a:lumMod val="25000"/>
                  </a:srgb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المهارية</a:t>
            </a:r>
            <a:r>
              <a:rPr lang="ar-SA" sz="3600" b="1" dirty="0">
                <a:solidFill>
                  <a:srgbClr val="E7E6E6">
                    <a:lumMod val="25000"/>
                  </a:srgbClr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 </a:t>
            </a:r>
            <a:endParaRPr lang="en-US" sz="3600" b="1" dirty="0">
              <a:solidFill>
                <a:srgbClr val="E7E6E6">
                  <a:lumMod val="25000"/>
                </a:srgbClr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94" name="Oval 136">
            <a:extLst>
              <a:ext uri="{FF2B5EF4-FFF2-40B4-BE49-F238E27FC236}">
                <a16:creationId xmlns:a16="http://schemas.microsoft.com/office/drawing/2014/main" id="{ADCBD0EB-7025-40EF-A09B-E5D594A3E364}"/>
              </a:ext>
            </a:extLst>
          </p:cNvPr>
          <p:cNvSpPr/>
          <p:nvPr/>
        </p:nvSpPr>
        <p:spPr>
          <a:xfrm>
            <a:off x="11048792" y="2653087"/>
            <a:ext cx="539823" cy="539823"/>
          </a:xfrm>
          <a:prstGeom prst="ellipse">
            <a:avLst/>
          </a:prstGeom>
          <a:noFill/>
          <a:ln w="28575" cap="flat" cmpd="sng" algn="ctr">
            <a:solidFill>
              <a:srgbClr val="F13B48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4CD9FFB-10D0-42FC-882F-69F857755673}"/>
              </a:ext>
            </a:extLst>
          </p:cNvPr>
          <p:cNvSpPr txBox="1"/>
          <p:nvPr/>
        </p:nvSpPr>
        <p:spPr>
          <a:xfrm flipH="1">
            <a:off x="4980725" y="2692166"/>
            <a:ext cx="5913211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ar-EG" sz="2400" dirty="0">
                <a:solidFill>
                  <a:srgbClr val="F13B48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يرسم التلميذ شكلا تخطيطيا مبسطا للجهاز الهضمي</a:t>
            </a:r>
            <a:endParaRPr lang="en-US" sz="2400" dirty="0">
              <a:solidFill>
                <a:srgbClr val="F13B48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96" name="Group 162">
            <a:extLst>
              <a:ext uri="{FF2B5EF4-FFF2-40B4-BE49-F238E27FC236}">
                <a16:creationId xmlns:a16="http://schemas.microsoft.com/office/drawing/2014/main" id="{8C6F7813-F02B-4FB9-BCFE-A815C01AECDC}"/>
              </a:ext>
            </a:extLst>
          </p:cNvPr>
          <p:cNvGrpSpPr/>
          <p:nvPr/>
        </p:nvGrpSpPr>
        <p:grpSpPr>
          <a:xfrm>
            <a:off x="11153195" y="2757491"/>
            <a:ext cx="331013" cy="331013"/>
            <a:chOff x="5035795" y="3084592"/>
            <a:chExt cx="536075" cy="536075"/>
          </a:xfrm>
          <a:solidFill>
            <a:srgbClr val="F13B48"/>
          </a:solidFill>
        </p:grpSpPr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E11D9D0E-528A-401C-8B0F-25E92814F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5795" y="3084592"/>
              <a:ext cx="536075" cy="536075"/>
            </a:xfrm>
            <a:custGeom>
              <a:avLst/>
              <a:gdLst>
                <a:gd name="T0" fmla="*/ 292 w 623"/>
                <a:gd name="T1" fmla="*/ 16 h 623"/>
                <a:gd name="T2" fmla="*/ 25 w 623"/>
                <a:gd name="T3" fmla="*/ 389 h 623"/>
                <a:gd name="T4" fmla="*/ 214 w 623"/>
                <a:gd name="T5" fmla="*/ 309 h 623"/>
                <a:gd name="T6" fmla="*/ 118 w 623"/>
                <a:gd name="T7" fmla="*/ 268 h 623"/>
                <a:gd name="T8" fmla="*/ 97 w 623"/>
                <a:gd name="T9" fmla="*/ 428 h 623"/>
                <a:gd name="T10" fmla="*/ 173 w 623"/>
                <a:gd name="T11" fmla="*/ 535 h 623"/>
                <a:gd name="T12" fmla="*/ 24 w 623"/>
                <a:gd name="T13" fmla="*/ 386 h 623"/>
                <a:gd name="T14" fmla="*/ 19 w 623"/>
                <a:gd name="T15" fmla="*/ 363 h 623"/>
                <a:gd name="T16" fmla="*/ 16 w 623"/>
                <a:gd name="T17" fmla="*/ 339 h 623"/>
                <a:gd name="T18" fmla="*/ 102 w 623"/>
                <a:gd name="T19" fmla="*/ 109 h 623"/>
                <a:gd name="T20" fmla="*/ 121 w 623"/>
                <a:gd name="T21" fmla="*/ 85 h 623"/>
                <a:gd name="T22" fmla="*/ 114 w 623"/>
                <a:gd name="T23" fmla="*/ 106 h 623"/>
                <a:gd name="T24" fmla="*/ 184 w 623"/>
                <a:gd name="T25" fmla="*/ 52 h 623"/>
                <a:gd name="T26" fmla="*/ 229 w 623"/>
                <a:gd name="T27" fmla="*/ 27 h 623"/>
                <a:gd name="T28" fmla="*/ 211 w 623"/>
                <a:gd name="T29" fmla="*/ 35 h 623"/>
                <a:gd name="T30" fmla="*/ 209 w 623"/>
                <a:gd name="T31" fmla="*/ 44 h 623"/>
                <a:gd name="T32" fmla="*/ 273 w 623"/>
                <a:gd name="T33" fmla="*/ 17 h 623"/>
                <a:gd name="T34" fmla="*/ 278 w 623"/>
                <a:gd name="T35" fmla="*/ 17 h 623"/>
                <a:gd name="T36" fmla="*/ 301 w 623"/>
                <a:gd name="T37" fmla="*/ 15 h 623"/>
                <a:gd name="T38" fmla="*/ 318 w 623"/>
                <a:gd name="T39" fmla="*/ 15 h 623"/>
                <a:gd name="T40" fmla="*/ 475 w 623"/>
                <a:gd name="T41" fmla="*/ 84 h 623"/>
                <a:gd name="T42" fmla="*/ 433 w 623"/>
                <a:gd name="T43" fmla="*/ 77 h 623"/>
                <a:gd name="T44" fmla="*/ 417 w 623"/>
                <a:gd name="T45" fmla="*/ 95 h 623"/>
                <a:gd name="T46" fmla="*/ 420 w 623"/>
                <a:gd name="T47" fmla="*/ 113 h 623"/>
                <a:gd name="T48" fmla="*/ 407 w 623"/>
                <a:gd name="T49" fmla="*/ 119 h 623"/>
                <a:gd name="T50" fmla="*/ 362 w 623"/>
                <a:gd name="T51" fmla="*/ 123 h 623"/>
                <a:gd name="T52" fmla="*/ 340 w 623"/>
                <a:gd name="T53" fmla="*/ 131 h 623"/>
                <a:gd name="T54" fmla="*/ 251 w 623"/>
                <a:gd name="T55" fmla="*/ 138 h 623"/>
                <a:gd name="T56" fmla="*/ 308 w 623"/>
                <a:gd name="T57" fmla="*/ 117 h 623"/>
                <a:gd name="T58" fmla="*/ 292 w 623"/>
                <a:gd name="T59" fmla="*/ 159 h 623"/>
                <a:gd name="T60" fmla="*/ 253 w 623"/>
                <a:gd name="T61" fmla="*/ 165 h 623"/>
                <a:gd name="T62" fmla="*/ 256 w 623"/>
                <a:gd name="T63" fmla="*/ 150 h 623"/>
                <a:gd name="T64" fmla="*/ 140 w 623"/>
                <a:gd name="T65" fmla="*/ 232 h 623"/>
                <a:gd name="T66" fmla="*/ 201 w 623"/>
                <a:gd name="T67" fmla="*/ 221 h 623"/>
                <a:gd name="T68" fmla="*/ 239 w 623"/>
                <a:gd name="T69" fmla="*/ 278 h 623"/>
                <a:gd name="T70" fmla="*/ 270 w 623"/>
                <a:gd name="T71" fmla="*/ 326 h 623"/>
                <a:gd name="T72" fmla="*/ 361 w 623"/>
                <a:gd name="T73" fmla="*/ 256 h 623"/>
                <a:gd name="T74" fmla="*/ 360 w 623"/>
                <a:gd name="T75" fmla="*/ 304 h 623"/>
                <a:gd name="T76" fmla="*/ 350 w 623"/>
                <a:gd name="T77" fmla="*/ 237 h 623"/>
                <a:gd name="T78" fmla="*/ 315 w 623"/>
                <a:gd name="T79" fmla="*/ 242 h 623"/>
                <a:gd name="T80" fmla="*/ 278 w 623"/>
                <a:gd name="T81" fmla="*/ 258 h 623"/>
                <a:gd name="T82" fmla="*/ 290 w 623"/>
                <a:gd name="T83" fmla="*/ 227 h 623"/>
                <a:gd name="T84" fmla="*/ 312 w 623"/>
                <a:gd name="T85" fmla="*/ 235 h 623"/>
                <a:gd name="T86" fmla="*/ 319 w 623"/>
                <a:gd name="T87" fmla="*/ 143 h 623"/>
                <a:gd name="T88" fmla="*/ 559 w 623"/>
                <a:gd name="T89" fmla="*/ 475 h 623"/>
                <a:gd name="T90" fmla="*/ 564 w 623"/>
                <a:gd name="T91" fmla="*/ 463 h 623"/>
                <a:gd name="T92" fmla="*/ 537 w 623"/>
                <a:gd name="T93" fmla="*/ 497 h 623"/>
                <a:gd name="T94" fmla="*/ 503 w 623"/>
                <a:gd name="T95" fmla="*/ 536 h 623"/>
                <a:gd name="T96" fmla="*/ 240 w 623"/>
                <a:gd name="T97" fmla="*/ 592 h 623"/>
                <a:gd name="T98" fmla="*/ 332 w 623"/>
                <a:gd name="T99" fmla="*/ 463 h 623"/>
                <a:gd name="T100" fmla="*/ 285 w 623"/>
                <a:gd name="T101" fmla="*/ 363 h 623"/>
                <a:gd name="T102" fmla="*/ 363 w 623"/>
                <a:gd name="T103" fmla="*/ 371 h 623"/>
                <a:gd name="T104" fmla="*/ 465 w 623"/>
                <a:gd name="T105" fmla="*/ 448 h 623"/>
                <a:gd name="T106" fmla="*/ 539 w 623"/>
                <a:gd name="T107" fmla="*/ 465 h 623"/>
                <a:gd name="T108" fmla="*/ 594 w 623"/>
                <a:gd name="T109" fmla="*/ 328 h 623"/>
                <a:gd name="T110" fmla="*/ 590 w 623"/>
                <a:gd name="T111" fmla="*/ 263 h 623"/>
                <a:gd name="T112" fmla="*/ 558 w 623"/>
                <a:gd name="T113" fmla="*/ 157 h 623"/>
                <a:gd name="T114" fmla="*/ 567 w 623"/>
                <a:gd name="T115" fmla="*/ 163 h 623"/>
                <a:gd name="T116" fmla="*/ 593 w 623"/>
                <a:gd name="T117" fmla="*/ 216 h 623"/>
                <a:gd name="T118" fmla="*/ 601 w 623"/>
                <a:gd name="T119" fmla="*/ 280 h 623"/>
                <a:gd name="T120" fmla="*/ 609 w 623"/>
                <a:gd name="T121" fmla="*/ 3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3" h="623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3"/>
                    <a:pt x="140" y="623"/>
                    <a:pt x="312" y="623"/>
                  </a:cubicBezTo>
                  <a:cubicBezTo>
                    <a:pt x="484" y="623"/>
                    <a:pt x="623" y="483"/>
                    <a:pt x="623" y="312"/>
                  </a:cubicBezTo>
                  <a:cubicBezTo>
                    <a:pt x="623" y="140"/>
                    <a:pt x="484" y="0"/>
                    <a:pt x="312" y="0"/>
                  </a:cubicBezTo>
                  <a:close/>
                  <a:moveTo>
                    <a:pt x="295" y="15"/>
                  </a:moveTo>
                  <a:cubicBezTo>
                    <a:pt x="294" y="16"/>
                    <a:pt x="294" y="16"/>
                    <a:pt x="292" y="16"/>
                  </a:cubicBezTo>
                  <a:cubicBezTo>
                    <a:pt x="293" y="15"/>
                    <a:pt x="294" y="15"/>
                    <a:pt x="295" y="15"/>
                  </a:cubicBezTo>
                  <a:close/>
                  <a:moveTo>
                    <a:pt x="245" y="25"/>
                  </a:moveTo>
                  <a:cubicBezTo>
                    <a:pt x="245" y="25"/>
                    <a:pt x="244" y="26"/>
                    <a:pt x="244" y="26"/>
                  </a:cubicBezTo>
                  <a:cubicBezTo>
                    <a:pt x="245" y="26"/>
                    <a:pt x="245" y="26"/>
                    <a:pt x="248" y="26"/>
                  </a:cubicBezTo>
                  <a:cubicBezTo>
                    <a:pt x="245" y="27"/>
                    <a:pt x="241" y="27"/>
                    <a:pt x="238" y="27"/>
                  </a:cubicBezTo>
                  <a:cubicBezTo>
                    <a:pt x="240" y="26"/>
                    <a:pt x="242" y="25"/>
                    <a:pt x="245" y="25"/>
                  </a:cubicBezTo>
                  <a:close/>
                  <a:moveTo>
                    <a:pt x="25" y="389"/>
                  </a:moveTo>
                  <a:cubicBezTo>
                    <a:pt x="26" y="392"/>
                    <a:pt x="28" y="397"/>
                    <a:pt x="32" y="410"/>
                  </a:cubicBezTo>
                  <a:cubicBezTo>
                    <a:pt x="29" y="403"/>
                    <a:pt x="27" y="396"/>
                    <a:pt x="25" y="389"/>
                  </a:cubicBezTo>
                  <a:close/>
                  <a:moveTo>
                    <a:pt x="33" y="412"/>
                  </a:moveTo>
                  <a:cubicBezTo>
                    <a:pt x="36" y="421"/>
                    <a:pt x="39" y="427"/>
                    <a:pt x="41" y="432"/>
                  </a:cubicBezTo>
                  <a:cubicBezTo>
                    <a:pt x="38" y="425"/>
                    <a:pt x="35" y="419"/>
                    <a:pt x="33" y="412"/>
                  </a:cubicBezTo>
                  <a:close/>
                  <a:moveTo>
                    <a:pt x="229" y="302"/>
                  </a:moveTo>
                  <a:cubicBezTo>
                    <a:pt x="214" y="309"/>
                    <a:pt x="214" y="309"/>
                    <a:pt x="214" y="309"/>
                  </a:cubicBezTo>
                  <a:cubicBezTo>
                    <a:pt x="214" y="309"/>
                    <a:pt x="185" y="278"/>
                    <a:pt x="194" y="274"/>
                  </a:cubicBezTo>
                  <a:cubicBezTo>
                    <a:pt x="195" y="274"/>
                    <a:pt x="197" y="274"/>
                    <a:pt x="198" y="273"/>
                  </a:cubicBezTo>
                  <a:cubicBezTo>
                    <a:pt x="203" y="257"/>
                    <a:pt x="199" y="256"/>
                    <a:pt x="197" y="255"/>
                  </a:cubicBezTo>
                  <a:cubicBezTo>
                    <a:pt x="187" y="254"/>
                    <a:pt x="179" y="248"/>
                    <a:pt x="169" y="249"/>
                  </a:cubicBezTo>
                  <a:cubicBezTo>
                    <a:pt x="163" y="249"/>
                    <a:pt x="158" y="252"/>
                    <a:pt x="152" y="252"/>
                  </a:cubicBezTo>
                  <a:cubicBezTo>
                    <a:pt x="148" y="252"/>
                    <a:pt x="145" y="246"/>
                    <a:pt x="141" y="248"/>
                  </a:cubicBezTo>
                  <a:cubicBezTo>
                    <a:pt x="128" y="254"/>
                    <a:pt x="124" y="256"/>
                    <a:pt x="118" y="268"/>
                  </a:cubicBezTo>
                  <a:cubicBezTo>
                    <a:pt x="115" y="277"/>
                    <a:pt x="105" y="277"/>
                    <a:pt x="99" y="282"/>
                  </a:cubicBezTo>
                  <a:cubicBezTo>
                    <a:pt x="95" y="286"/>
                    <a:pt x="83" y="305"/>
                    <a:pt x="83" y="305"/>
                  </a:cubicBezTo>
                  <a:cubicBezTo>
                    <a:pt x="70" y="349"/>
                    <a:pt x="70" y="349"/>
                    <a:pt x="70" y="349"/>
                  </a:cubicBezTo>
                  <a:cubicBezTo>
                    <a:pt x="70" y="350"/>
                    <a:pt x="69" y="368"/>
                    <a:pt x="69" y="368"/>
                  </a:cubicBezTo>
                  <a:cubicBezTo>
                    <a:pt x="71" y="380"/>
                    <a:pt x="90" y="426"/>
                    <a:pt x="93" y="431"/>
                  </a:cubicBezTo>
                  <a:cubicBezTo>
                    <a:pt x="94" y="431"/>
                    <a:pt x="94" y="432"/>
                    <a:pt x="95" y="432"/>
                  </a:cubicBezTo>
                  <a:cubicBezTo>
                    <a:pt x="95" y="431"/>
                    <a:pt x="96" y="429"/>
                    <a:pt x="97" y="428"/>
                  </a:cubicBezTo>
                  <a:cubicBezTo>
                    <a:pt x="97" y="428"/>
                    <a:pt x="99" y="428"/>
                    <a:pt x="99" y="428"/>
                  </a:cubicBezTo>
                  <a:cubicBezTo>
                    <a:pt x="105" y="429"/>
                    <a:pt x="109" y="435"/>
                    <a:pt x="115" y="436"/>
                  </a:cubicBezTo>
                  <a:cubicBezTo>
                    <a:pt x="120" y="436"/>
                    <a:pt x="124" y="431"/>
                    <a:pt x="130" y="434"/>
                  </a:cubicBezTo>
                  <a:cubicBezTo>
                    <a:pt x="130" y="434"/>
                    <a:pt x="134" y="435"/>
                    <a:pt x="136" y="444"/>
                  </a:cubicBezTo>
                  <a:cubicBezTo>
                    <a:pt x="138" y="450"/>
                    <a:pt x="139" y="458"/>
                    <a:pt x="148" y="452"/>
                  </a:cubicBezTo>
                  <a:cubicBezTo>
                    <a:pt x="165" y="460"/>
                    <a:pt x="146" y="479"/>
                    <a:pt x="154" y="492"/>
                  </a:cubicBezTo>
                  <a:cubicBezTo>
                    <a:pt x="164" y="507"/>
                    <a:pt x="168" y="519"/>
                    <a:pt x="173" y="535"/>
                  </a:cubicBezTo>
                  <a:cubicBezTo>
                    <a:pt x="169" y="541"/>
                    <a:pt x="164" y="547"/>
                    <a:pt x="195" y="579"/>
                  </a:cubicBezTo>
                  <a:cubicBezTo>
                    <a:pt x="198" y="582"/>
                    <a:pt x="202" y="586"/>
                    <a:pt x="207" y="589"/>
                  </a:cubicBezTo>
                  <a:cubicBezTo>
                    <a:pt x="144" y="565"/>
                    <a:pt x="91" y="520"/>
                    <a:pt x="56" y="463"/>
                  </a:cubicBezTo>
                  <a:cubicBezTo>
                    <a:pt x="55" y="459"/>
                    <a:pt x="52" y="453"/>
                    <a:pt x="48" y="443"/>
                  </a:cubicBezTo>
                  <a:cubicBezTo>
                    <a:pt x="41" y="423"/>
                    <a:pt x="30" y="405"/>
                    <a:pt x="24" y="384"/>
                  </a:cubicBezTo>
                  <a:cubicBezTo>
                    <a:pt x="24" y="385"/>
                    <a:pt x="24" y="385"/>
                    <a:pt x="24" y="386"/>
                  </a:cubicBezTo>
                  <a:cubicBezTo>
                    <a:pt x="24" y="386"/>
                    <a:pt x="24" y="386"/>
                    <a:pt x="24" y="386"/>
                  </a:cubicBezTo>
                  <a:cubicBezTo>
                    <a:pt x="24" y="386"/>
                    <a:pt x="24" y="386"/>
                    <a:pt x="24" y="386"/>
                  </a:cubicBezTo>
                  <a:cubicBezTo>
                    <a:pt x="24" y="385"/>
                    <a:pt x="24" y="384"/>
                    <a:pt x="24" y="383"/>
                  </a:cubicBezTo>
                  <a:cubicBezTo>
                    <a:pt x="23" y="381"/>
                    <a:pt x="23" y="379"/>
                    <a:pt x="22" y="377"/>
                  </a:cubicBezTo>
                  <a:cubicBezTo>
                    <a:pt x="22" y="375"/>
                    <a:pt x="22" y="374"/>
                    <a:pt x="21" y="372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21" y="369"/>
                    <a:pt x="20" y="366"/>
                    <a:pt x="19" y="363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21" y="372"/>
                    <a:pt x="21" y="372"/>
                    <a:pt x="21" y="371"/>
                  </a:cubicBezTo>
                  <a:cubicBezTo>
                    <a:pt x="20" y="366"/>
                    <a:pt x="19" y="361"/>
                    <a:pt x="18" y="356"/>
                  </a:cubicBezTo>
                  <a:cubicBezTo>
                    <a:pt x="19" y="357"/>
                    <a:pt x="19" y="357"/>
                    <a:pt x="19" y="357"/>
                  </a:cubicBezTo>
                  <a:cubicBezTo>
                    <a:pt x="19" y="357"/>
                    <a:pt x="18" y="356"/>
                    <a:pt x="18" y="355"/>
                  </a:cubicBezTo>
                  <a:cubicBezTo>
                    <a:pt x="18" y="355"/>
                    <a:pt x="18" y="356"/>
                    <a:pt x="18" y="356"/>
                  </a:cubicBezTo>
                  <a:cubicBezTo>
                    <a:pt x="18" y="351"/>
                    <a:pt x="17" y="344"/>
                    <a:pt x="16" y="339"/>
                  </a:cubicBezTo>
                  <a:cubicBezTo>
                    <a:pt x="16" y="330"/>
                    <a:pt x="15" y="321"/>
                    <a:pt x="15" y="312"/>
                  </a:cubicBezTo>
                  <a:cubicBezTo>
                    <a:pt x="15" y="229"/>
                    <a:pt x="49" y="155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0"/>
                    <a:pt x="105" y="99"/>
                  </a:cubicBezTo>
                  <a:cubicBezTo>
                    <a:pt x="103" y="103"/>
                    <a:pt x="100" y="105"/>
                    <a:pt x="97" y="108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1" y="108"/>
                    <a:pt x="101" y="108"/>
                    <a:pt x="102" y="109"/>
                  </a:cubicBezTo>
                  <a:cubicBezTo>
                    <a:pt x="104" y="108"/>
                    <a:pt x="104" y="108"/>
                    <a:pt x="112" y="100"/>
                  </a:cubicBezTo>
                  <a:cubicBezTo>
                    <a:pt x="111" y="101"/>
                    <a:pt x="111" y="101"/>
                    <a:pt x="108" y="102"/>
                  </a:cubicBezTo>
                  <a:cubicBezTo>
                    <a:pt x="109" y="101"/>
                    <a:pt x="109" y="101"/>
                    <a:pt x="114" y="96"/>
                  </a:cubicBezTo>
                  <a:cubicBezTo>
                    <a:pt x="114" y="96"/>
                    <a:pt x="113" y="96"/>
                    <a:pt x="113" y="96"/>
                  </a:cubicBezTo>
                  <a:cubicBezTo>
                    <a:pt x="116" y="91"/>
                    <a:pt x="121" y="90"/>
                    <a:pt x="124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4" y="83"/>
                    <a:pt x="127" y="82"/>
                    <a:pt x="131" y="80"/>
                  </a:cubicBezTo>
                  <a:cubicBezTo>
                    <a:pt x="131" y="80"/>
                    <a:pt x="131" y="80"/>
                    <a:pt x="122" y="89"/>
                  </a:cubicBezTo>
                  <a:cubicBezTo>
                    <a:pt x="124" y="89"/>
                    <a:pt x="124" y="89"/>
                    <a:pt x="126" y="88"/>
                  </a:cubicBezTo>
                  <a:cubicBezTo>
                    <a:pt x="126" y="88"/>
                    <a:pt x="128" y="89"/>
                    <a:pt x="134" y="86"/>
                  </a:cubicBezTo>
                  <a:cubicBezTo>
                    <a:pt x="134" y="87"/>
                    <a:pt x="134" y="87"/>
                    <a:pt x="120" y="96"/>
                  </a:cubicBezTo>
                  <a:cubicBezTo>
                    <a:pt x="116" y="98"/>
                    <a:pt x="116" y="103"/>
                    <a:pt x="113" y="106"/>
                  </a:cubicBezTo>
                  <a:cubicBezTo>
                    <a:pt x="113" y="106"/>
                    <a:pt x="114" y="106"/>
                    <a:pt x="114" y="106"/>
                  </a:cubicBezTo>
                  <a:cubicBezTo>
                    <a:pt x="114" y="106"/>
                    <a:pt x="114" y="107"/>
                    <a:pt x="114" y="107"/>
                  </a:cubicBezTo>
                  <a:cubicBezTo>
                    <a:pt x="114" y="108"/>
                    <a:pt x="113" y="109"/>
                    <a:pt x="113" y="109"/>
                  </a:cubicBezTo>
                  <a:cubicBezTo>
                    <a:pt x="113" y="109"/>
                    <a:pt x="114" y="109"/>
                    <a:pt x="114" y="109"/>
                  </a:cubicBezTo>
                  <a:cubicBezTo>
                    <a:pt x="114" y="108"/>
                    <a:pt x="125" y="98"/>
                    <a:pt x="126" y="96"/>
                  </a:cubicBezTo>
                  <a:cubicBezTo>
                    <a:pt x="126" y="96"/>
                    <a:pt x="126" y="96"/>
                    <a:pt x="125" y="9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4" y="64"/>
                    <a:pt x="171" y="60"/>
                    <a:pt x="184" y="52"/>
                  </a:cubicBezTo>
                  <a:cubicBezTo>
                    <a:pt x="184" y="52"/>
                    <a:pt x="184" y="52"/>
                    <a:pt x="175" y="54"/>
                  </a:cubicBezTo>
                  <a:cubicBezTo>
                    <a:pt x="179" y="41"/>
                    <a:pt x="197" y="49"/>
                    <a:pt x="201" y="37"/>
                  </a:cubicBezTo>
                  <a:cubicBezTo>
                    <a:pt x="192" y="39"/>
                    <a:pt x="184" y="44"/>
                    <a:pt x="176" y="48"/>
                  </a:cubicBezTo>
                  <a:cubicBezTo>
                    <a:pt x="187" y="42"/>
                    <a:pt x="198" y="37"/>
                    <a:pt x="210" y="33"/>
                  </a:cubicBezTo>
                  <a:cubicBezTo>
                    <a:pt x="214" y="33"/>
                    <a:pt x="218" y="31"/>
                    <a:pt x="221" y="29"/>
                  </a:cubicBezTo>
                  <a:cubicBezTo>
                    <a:pt x="224" y="28"/>
                    <a:pt x="227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30" y="28"/>
                    <a:pt x="231" y="28"/>
                    <a:pt x="232" y="28"/>
                  </a:cubicBezTo>
                  <a:cubicBezTo>
                    <a:pt x="231" y="29"/>
                    <a:pt x="229" y="30"/>
                    <a:pt x="227" y="31"/>
                  </a:cubicBezTo>
                  <a:cubicBezTo>
                    <a:pt x="229" y="31"/>
                    <a:pt x="232" y="31"/>
                    <a:pt x="234" y="30"/>
                  </a:cubicBezTo>
                  <a:cubicBezTo>
                    <a:pt x="233" y="31"/>
                    <a:pt x="233" y="31"/>
                    <a:pt x="219" y="33"/>
                  </a:cubicBezTo>
                  <a:cubicBezTo>
                    <a:pt x="220" y="33"/>
                    <a:pt x="221" y="32"/>
                    <a:pt x="221" y="32"/>
                  </a:cubicBezTo>
                  <a:cubicBezTo>
                    <a:pt x="218" y="31"/>
                    <a:pt x="212" y="34"/>
                    <a:pt x="210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08" y="38"/>
                    <a:pt x="208" y="38"/>
                    <a:pt x="199" y="42"/>
                  </a:cubicBezTo>
                  <a:cubicBezTo>
                    <a:pt x="200" y="42"/>
                    <a:pt x="200" y="42"/>
                    <a:pt x="201" y="42"/>
                  </a:cubicBezTo>
                  <a:cubicBezTo>
                    <a:pt x="198" y="44"/>
                    <a:pt x="196" y="44"/>
                    <a:pt x="194" y="47"/>
                  </a:cubicBezTo>
                  <a:cubicBezTo>
                    <a:pt x="195" y="46"/>
                    <a:pt x="196" y="46"/>
                    <a:pt x="197" y="46"/>
                  </a:cubicBezTo>
                  <a:cubicBezTo>
                    <a:pt x="196" y="47"/>
                    <a:pt x="196" y="47"/>
                    <a:pt x="193" y="49"/>
                  </a:cubicBezTo>
                  <a:cubicBezTo>
                    <a:pt x="201" y="46"/>
                    <a:pt x="208" y="42"/>
                    <a:pt x="215" y="39"/>
                  </a:cubicBezTo>
                  <a:cubicBezTo>
                    <a:pt x="215" y="41"/>
                    <a:pt x="215" y="41"/>
                    <a:pt x="209" y="44"/>
                  </a:cubicBezTo>
                  <a:cubicBezTo>
                    <a:pt x="213" y="46"/>
                    <a:pt x="230" y="40"/>
                    <a:pt x="231" y="35"/>
                  </a:cubicBezTo>
                  <a:cubicBezTo>
                    <a:pt x="265" y="25"/>
                    <a:pt x="265" y="25"/>
                    <a:pt x="269" y="24"/>
                  </a:cubicBezTo>
                  <a:cubicBezTo>
                    <a:pt x="269" y="24"/>
                    <a:pt x="269" y="23"/>
                    <a:pt x="270" y="22"/>
                  </a:cubicBezTo>
                  <a:cubicBezTo>
                    <a:pt x="270" y="22"/>
                    <a:pt x="270" y="22"/>
                    <a:pt x="262" y="21"/>
                  </a:cubicBezTo>
                  <a:cubicBezTo>
                    <a:pt x="266" y="20"/>
                    <a:pt x="271" y="21"/>
                    <a:pt x="275" y="20"/>
                  </a:cubicBezTo>
                  <a:cubicBezTo>
                    <a:pt x="273" y="19"/>
                    <a:pt x="271" y="18"/>
                    <a:pt x="269" y="18"/>
                  </a:cubicBezTo>
                  <a:cubicBezTo>
                    <a:pt x="270" y="18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8"/>
                  </a:cubicBezTo>
                  <a:cubicBezTo>
                    <a:pt x="273" y="18"/>
                    <a:pt x="272" y="18"/>
                    <a:pt x="272" y="18"/>
                  </a:cubicBezTo>
                  <a:cubicBezTo>
                    <a:pt x="272" y="18"/>
                    <a:pt x="272" y="18"/>
                    <a:pt x="275" y="18"/>
                  </a:cubicBezTo>
                  <a:cubicBezTo>
                    <a:pt x="278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7"/>
                    <a:pt x="279" y="17"/>
                    <a:pt x="278" y="17"/>
                  </a:cubicBezTo>
                  <a:cubicBezTo>
                    <a:pt x="281" y="16"/>
                    <a:pt x="285" y="16"/>
                    <a:pt x="289" y="16"/>
                  </a:cubicBezTo>
                  <a:cubicBezTo>
                    <a:pt x="289" y="16"/>
                    <a:pt x="289" y="16"/>
                    <a:pt x="289" y="16"/>
                  </a:cubicBezTo>
                  <a:cubicBezTo>
                    <a:pt x="289" y="16"/>
                    <a:pt x="290" y="16"/>
                    <a:pt x="293" y="17"/>
                  </a:cubicBezTo>
                  <a:cubicBezTo>
                    <a:pt x="293" y="17"/>
                    <a:pt x="297" y="17"/>
                    <a:pt x="298" y="17"/>
                  </a:cubicBezTo>
                  <a:cubicBezTo>
                    <a:pt x="299" y="16"/>
                    <a:pt x="299" y="16"/>
                    <a:pt x="300" y="16"/>
                  </a:cubicBezTo>
                  <a:cubicBezTo>
                    <a:pt x="302" y="16"/>
                    <a:pt x="302" y="16"/>
                    <a:pt x="302" y="15"/>
                  </a:cubicBezTo>
                  <a:cubicBezTo>
                    <a:pt x="302" y="15"/>
                    <a:pt x="301" y="15"/>
                    <a:pt x="301" y="15"/>
                  </a:cubicBezTo>
                  <a:cubicBezTo>
                    <a:pt x="305" y="15"/>
                    <a:pt x="308" y="15"/>
                    <a:pt x="312" y="15"/>
                  </a:cubicBezTo>
                  <a:cubicBezTo>
                    <a:pt x="312" y="15"/>
                    <a:pt x="312" y="15"/>
                    <a:pt x="313" y="15"/>
                  </a:cubicBezTo>
                  <a:cubicBezTo>
                    <a:pt x="313" y="15"/>
                    <a:pt x="314" y="15"/>
                    <a:pt x="316" y="16"/>
                  </a:cubicBezTo>
                  <a:cubicBezTo>
                    <a:pt x="318" y="16"/>
                    <a:pt x="319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18" y="15"/>
                    <a:pt x="318" y="15"/>
                  </a:cubicBezTo>
                  <a:cubicBezTo>
                    <a:pt x="380" y="16"/>
                    <a:pt x="438" y="37"/>
                    <a:pt x="486" y="71"/>
                  </a:cubicBezTo>
                  <a:cubicBezTo>
                    <a:pt x="484" y="71"/>
                    <a:pt x="484" y="71"/>
                    <a:pt x="479" y="69"/>
                  </a:cubicBezTo>
                  <a:cubicBezTo>
                    <a:pt x="479" y="71"/>
                    <a:pt x="480" y="73"/>
                    <a:pt x="480" y="74"/>
                  </a:cubicBezTo>
                  <a:cubicBezTo>
                    <a:pt x="478" y="74"/>
                    <a:pt x="478" y="74"/>
                    <a:pt x="472" y="72"/>
                  </a:cubicBezTo>
                  <a:cubicBezTo>
                    <a:pt x="471" y="72"/>
                    <a:pt x="471" y="73"/>
                    <a:pt x="471" y="74"/>
                  </a:cubicBezTo>
                  <a:cubicBezTo>
                    <a:pt x="463" y="71"/>
                    <a:pt x="459" y="61"/>
                    <a:pt x="449" y="66"/>
                  </a:cubicBezTo>
                  <a:cubicBezTo>
                    <a:pt x="457" y="73"/>
                    <a:pt x="475" y="69"/>
                    <a:pt x="475" y="84"/>
                  </a:cubicBezTo>
                  <a:cubicBezTo>
                    <a:pt x="474" y="84"/>
                    <a:pt x="473" y="84"/>
                    <a:pt x="473" y="83"/>
                  </a:cubicBezTo>
                  <a:cubicBezTo>
                    <a:pt x="473" y="85"/>
                    <a:pt x="475" y="86"/>
                    <a:pt x="476" y="87"/>
                  </a:cubicBezTo>
                  <a:cubicBezTo>
                    <a:pt x="469" y="87"/>
                    <a:pt x="466" y="77"/>
                    <a:pt x="458" y="79"/>
                  </a:cubicBezTo>
                  <a:cubicBezTo>
                    <a:pt x="458" y="81"/>
                    <a:pt x="459" y="83"/>
                    <a:pt x="460" y="84"/>
                  </a:cubicBezTo>
                  <a:cubicBezTo>
                    <a:pt x="457" y="85"/>
                    <a:pt x="454" y="84"/>
                    <a:pt x="451" y="85"/>
                  </a:cubicBezTo>
                  <a:cubicBezTo>
                    <a:pt x="435" y="75"/>
                    <a:pt x="435" y="75"/>
                    <a:pt x="434" y="74"/>
                  </a:cubicBezTo>
                  <a:cubicBezTo>
                    <a:pt x="433" y="75"/>
                    <a:pt x="433" y="76"/>
                    <a:pt x="433" y="77"/>
                  </a:cubicBezTo>
                  <a:cubicBezTo>
                    <a:pt x="427" y="73"/>
                    <a:pt x="426" y="73"/>
                    <a:pt x="425" y="73"/>
                  </a:cubicBezTo>
                  <a:cubicBezTo>
                    <a:pt x="427" y="77"/>
                    <a:pt x="427" y="77"/>
                    <a:pt x="428" y="80"/>
                  </a:cubicBezTo>
                  <a:cubicBezTo>
                    <a:pt x="427" y="80"/>
                    <a:pt x="425" y="79"/>
                    <a:pt x="423" y="79"/>
                  </a:cubicBezTo>
                  <a:cubicBezTo>
                    <a:pt x="423" y="80"/>
                    <a:pt x="424" y="82"/>
                    <a:pt x="424" y="84"/>
                  </a:cubicBezTo>
                  <a:cubicBezTo>
                    <a:pt x="423" y="84"/>
                    <a:pt x="423" y="84"/>
                    <a:pt x="422" y="84"/>
                  </a:cubicBezTo>
                  <a:cubicBezTo>
                    <a:pt x="421" y="87"/>
                    <a:pt x="422" y="91"/>
                    <a:pt x="421" y="94"/>
                  </a:cubicBezTo>
                  <a:cubicBezTo>
                    <a:pt x="420" y="94"/>
                    <a:pt x="418" y="95"/>
                    <a:pt x="417" y="95"/>
                  </a:cubicBezTo>
                  <a:cubicBezTo>
                    <a:pt x="421" y="101"/>
                    <a:pt x="428" y="105"/>
                    <a:pt x="431" y="112"/>
                  </a:cubicBezTo>
                  <a:cubicBezTo>
                    <a:pt x="430" y="111"/>
                    <a:pt x="430" y="111"/>
                    <a:pt x="416" y="98"/>
                  </a:cubicBezTo>
                  <a:cubicBezTo>
                    <a:pt x="415" y="98"/>
                    <a:pt x="415" y="99"/>
                    <a:pt x="414" y="100"/>
                  </a:cubicBezTo>
                  <a:cubicBezTo>
                    <a:pt x="416" y="105"/>
                    <a:pt x="416" y="105"/>
                    <a:pt x="416" y="107"/>
                  </a:cubicBezTo>
                  <a:cubicBezTo>
                    <a:pt x="415" y="106"/>
                    <a:pt x="415" y="106"/>
                    <a:pt x="410" y="98"/>
                  </a:cubicBezTo>
                  <a:cubicBezTo>
                    <a:pt x="410" y="100"/>
                    <a:pt x="410" y="100"/>
                    <a:pt x="417" y="118"/>
                  </a:cubicBezTo>
                  <a:cubicBezTo>
                    <a:pt x="418" y="116"/>
                    <a:pt x="419" y="114"/>
                    <a:pt x="420" y="113"/>
                  </a:cubicBezTo>
                  <a:cubicBezTo>
                    <a:pt x="421" y="113"/>
                    <a:pt x="422" y="113"/>
                    <a:pt x="422" y="113"/>
                  </a:cubicBezTo>
                  <a:cubicBezTo>
                    <a:pt x="424" y="116"/>
                    <a:pt x="425" y="118"/>
                    <a:pt x="427" y="120"/>
                  </a:cubicBezTo>
                  <a:cubicBezTo>
                    <a:pt x="426" y="121"/>
                    <a:pt x="426" y="122"/>
                    <a:pt x="425" y="122"/>
                  </a:cubicBezTo>
                  <a:cubicBezTo>
                    <a:pt x="423" y="121"/>
                    <a:pt x="422" y="119"/>
                    <a:pt x="420" y="118"/>
                  </a:cubicBezTo>
                  <a:cubicBezTo>
                    <a:pt x="419" y="123"/>
                    <a:pt x="420" y="129"/>
                    <a:pt x="416" y="133"/>
                  </a:cubicBezTo>
                  <a:cubicBezTo>
                    <a:pt x="410" y="121"/>
                    <a:pt x="413" y="105"/>
                    <a:pt x="402" y="95"/>
                  </a:cubicBezTo>
                  <a:cubicBezTo>
                    <a:pt x="399" y="100"/>
                    <a:pt x="399" y="100"/>
                    <a:pt x="407" y="119"/>
                  </a:cubicBezTo>
                  <a:cubicBezTo>
                    <a:pt x="406" y="119"/>
                    <a:pt x="405" y="119"/>
                    <a:pt x="404" y="119"/>
                  </a:cubicBezTo>
                  <a:cubicBezTo>
                    <a:pt x="396" y="113"/>
                    <a:pt x="392" y="113"/>
                    <a:pt x="391" y="113"/>
                  </a:cubicBezTo>
                  <a:cubicBezTo>
                    <a:pt x="390" y="115"/>
                    <a:pt x="389" y="117"/>
                    <a:pt x="388" y="119"/>
                  </a:cubicBezTo>
                  <a:cubicBezTo>
                    <a:pt x="383" y="115"/>
                    <a:pt x="379" y="117"/>
                    <a:pt x="377" y="119"/>
                  </a:cubicBezTo>
                  <a:cubicBezTo>
                    <a:pt x="376" y="118"/>
                    <a:pt x="374" y="117"/>
                    <a:pt x="373" y="116"/>
                  </a:cubicBezTo>
                  <a:cubicBezTo>
                    <a:pt x="370" y="120"/>
                    <a:pt x="370" y="120"/>
                    <a:pt x="365" y="119"/>
                  </a:cubicBezTo>
                  <a:cubicBezTo>
                    <a:pt x="364" y="120"/>
                    <a:pt x="363" y="121"/>
                    <a:pt x="362" y="123"/>
                  </a:cubicBezTo>
                  <a:cubicBezTo>
                    <a:pt x="361" y="121"/>
                    <a:pt x="361" y="121"/>
                    <a:pt x="362" y="114"/>
                  </a:cubicBezTo>
                  <a:cubicBezTo>
                    <a:pt x="361" y="113"/>
                    <a:pt x="359" y="113"/>
                    <a:pt x="358" y="113"/>
                  </a:cubicBezTo>
                  <a:cubicBezTo>
                    <a:pt x="356" y="118"/>
                    <a:pt x="357" y="123"/>
                    <a:pt x="356" y="128"/>
                  </a:cubicBezTo>
                  <a:cubicBezTo>
                    <a:pt x="355" y="127"/>
                    <a:pt x="355" y="125"/>
                    <a:pt x="354" y="123"/>
                  </a:cubicBezTo>
                  <a:cubicBezTo>
                    <a:pt x="351" y="124"/>
                    <a:pt x="351" y="124"/>
                    <a:pt x="344" y="133"/>
                  </a:cubicBezTo>
                  <a:cubicBezTo>
                    <a:pt x="343" y="133"/>
                    <a:pt x="342" y="133"/>
                    <a:pt x="342" y="133"/>
                  </a:cubicBezTo>
                  <a:cubicBezTo>
                    <a:pt x="341" y="133"/>
                    <a:pt x="341" y="132"/>
                    <a:pt x="340" y="131"/>
                  </a:cubicBezTo>
                  <a:cubicBezTo>
                    <a:pt x="340" y="131"/>
                    <a:pt x="339" y="131"/>
                    <a:pt x="338" y="130"/>
                  </a:cubicBezTo>
                  <a:cubicBezTo>
                    <a:pt x="338" y="131"/>
                    <a:pt x="337" y="131"/>
                    <a:pt x="336" y="132"/>
                  </a:cubicBezTo>
                  <a:cubicBezTo>
                    <a:pt x="336" y="131"/>
                    <a:pt x="335" y="131"/>
                    <a:pt x="334" y="130"/>
                  </a:cubicBezTo>
                  <a:cubicBezTo>
                    <a:pt x="336" y="125"/>
                    <a:pt x="336" y="125"/>
                    <a:pt x="335" y="122"/>
                  </a:cubicBezTo>
                  <a:cubicBezTo>
                    <a:pt x="350" y="122"/>
                    <a:pt x="350" y="122"/>
                    <a:pt x="352" y="119"/>
                  </a:cubicBezTo>
                  <a:cubicBezTo>
                    <a:pt x="352" y="119"/>
                    <a:pt x="335" y="93"/>
                    <a:pt x="319" y="96"/>
                  </a:cubicBezTo>
                  <a:cubicBezTo>
                    <a:pt x="318" y="96"/>
                    <a:pt x="258" y="112"/>
                    <a:pt x="251" y="138"/>
                  </a:cubicBezTo>
                  <a:cubicBezTo>
                    <a:pt x="248" y="146"/>
                    <a:pt x="256" y="145"/>
                    <a:pt x="256" y="145"/>
                  </a:cubicBezTo>
                  <a:cubicBezTo>
                    <a:pt x="259" y="144"/>
                    <a:pt x="261" y="140"/>
                    <a:pt x="264" y="140"/>
                  </a:cubicBezTo>
                  <a:cubicBezTo>
                    <a:pt x="259" y="152"/>
                    <a:pt x="259" y="152"/>
                    <a:pt x="256" y="157"/>
                  </a:cubicBezTo>
                  <a:cubicBezTo>
                    <a:pt x="256" y="158"/>
                    <a:pt x="257" y="158"/>
                    <a:pt x="257" y="159"/>
                  </a:cubicBezTo>
                  <a:cubicBezTo>
                    <a:pt x="279" y="159"/>
                    <a:pt x="286" y="143"/>
                    <a:pt x="287" y="139"/>
                  </a:cubicBezTo>
                  <a:cubicBezTo>
                    <a:pt x="286" y="137"/>
                    <a:pt x="286" y="135"/>
                    <a:pt x="285" y="133"/>
                  </a:cubicBezTo>
                  <a:cubicBezTo>
                    <a:pt x="292" y="126"/>
                    <a:pt x="302" y="124"/>
                    <a:pt x="308" y="117"/>
                  </a:cubicBezTo>
                  <a:cubicBezTo>
                    <a:pt x="312" y="117"/>
                    <a:pt x="312" y="117"/>
                    <a:pt x="315" y="119"/>
                  </a:cubicBezTo>
                  <a:cubicBezTo>
                    <a:pt x="309" y="128"/>
                    <a:pt x="296" y="132"/>
                    <a:pt x="294" y="144"/>
                  </a:cubicBezTo>
                  <a:cubicBezTo>
                    <a:pt x="300" y="146"/>
                    <a:pt x="305" y="144"/>
                    <a:pt x="311" y="146"/>
                  </a:cubicBezTo>
                  <a:cubicBezTo>
                    <a:pt x="311" y="148"/>
                    <a:pt x="311" y="150"/>
                    <a:pt x="311" y="152"/>
                  </a:cubicBezTo>
                  <a:cubicBezTo>
                    <a:pt x="305" y="156"/>
                    <a:pt x="299" y="148"/>
                    <a:pt x="293" y="152"/>
                  </a:cubicBezTo>
                  <a:cubicBezTo>
                    <a:pt x="293" y="154"/>
                    <a:pt x="294" y="156"/>
                    <a:pt x="294" y="158"/>
                  </a:cubicBezTo>
                  <a:cubicBezTo>
                    <a:pt x="293" y="158"/>
                    <a:pt x="292" y="159"/>
                    <a:pt x="292" y="159"/>
                  </a:cubicBezTo>
                  <a:cubicBezTo>
                    <a:pt x="290" y="159"/>
                    <a:pt x="289" y="157"/>
                    <a:pt x="288" y="156"/>
                  </a:cubicBezTo>
                  <a:cubicBezTo>
                    <a:pt x="280" y="159"/>
                    <a:pt x="279" y="168"/>
                    <a:pt x="274" y="172"/>
                  </a:cubicBezTo>
                  <a:cubicBezTo>
                    <a:pt x="269" y="167"/>
                    <a:pt x="269" y="167"/>
                    <a:pt x="258" y="169"/>
                  </a:cubicBezTo>
                  <a:cubicBezTo>
                    <a:pt x="257" y="168"/>
                    <a:pt x="256" y="167"/>
                    <a:pt x="255" y="166"/>
                  </a:cubicBezTo>
                  <a:cubicBezTo>
                    <a:pt x="255" y="165"/>
                    <a:pt x="254" y="165"/>
                    <a:pt x="254" y="165"/>
                  </a:cubicBezTo>
                  <a:cubicBezTo>
                    <a:pt x="254" y="165"/>
                    <a:pt x="254" y="165"/>
                    <a:pt x="253" y="165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3" y="164"/>
                    <a:pt x="252" y="164"/>
                    <a:pt x="25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50" y="158"/>
                    <a:pt x="255" y="154"/>
                    <a:pt x="256" y="150"/>
                  </a:cubicBezTo>
                  <a:cubicBezTo>
                    <a:pt x="256" y="150"/>
                    <a:pt x="245" y="146"/>
                    <a:pt x="242" y="165"/>
                  </a:cubicBezTo>
                  <a:cubicBezTo>
                    <a:pt x="236" y="162"/>
                    <a:pt x="236" y="162"/>
                    <a:pt x="235" y="162"/>
                  </a:cubicBezTo>
                  <a:cubicBezTo>
                    <a:pt x="233" y="162"/>
                    <a:pt x="212" y="174"/>
                    <a:pt x="211" y="175"/>
                  </a:cubicBezTo>
                  <a:cubicBezTo>
                    <a:pt x="203" y="181"/>
                    <a:pt x="195" y="174"/>
                    <a:pt x="188" y="176"/>
                  </a:cubicBezTo>
                  <a:cubicBezTo>
                    <a:pt x="190" y="197"/>
                    <a:pt x="190" y="197"/>
                    <a:pt x="181" y="204"/>
                  </a:cubicBezTo>
                  <a:cubicBezTo>
                    <a:pt x="173" y="210"/>
                    <a:pt x="170" y="196"/>
                    <a:pt x="163" y="195"/>
                  </a:cubicBezTo>
                  <a:cubicBezTo>
                    <a:pt x="161" y="195"/>
                    <a:pt x="142" y="213"/>
                    <a:pt x="140" y="232"/>
                  </a:cubicBezTo>
                  <a:cubicBezTo>
                    <a:pt x="141" y="233"/>
                    <a:pt x="143" y="234"/>
                    <a:pt x="144" y="235"/>
                  </a:cubicBezTo>
                  <a:cubicBezTo>
                    <a:pt x="145" y="238"/>
                    <a:pt x="145" y="238"/>
                    <a:pt x="144" y="243"/>
                  </a:cubicBezTo>
                  <a:cubicBezTo>
                    <a:pt x="145" y="243"/>
                    <a:pt x="145" y="243"/>
                    <a:pt x="151" y="240"/>
                  </a:cubicBezTo>
                  <a:cubicBezTo>
                    <a:pt x="156" y="245"/>
                    <a:pt x="157" y="244"/>
                    <a:pt x="170" y="237"/>
                  </a:cubicBezTo>
                  <a:cubicBezTo>
                    <a:pt x="172" y="225"/>
                    <a:pt x="183" y="225"/>
                    <a:pt x="187" y="224"/>
                  </a:cubicBezTo>
                  <a:cubicBezTo>
                    <a:pt x="190" y="221"/>
                    <a:pt x="192" y="217"/>
                    <a:pt x="195" y="215"/>
                  </a:cubicBezTo>
                  <a:cubicBezTo>
                    <a:pt x="198" y="216"/>
                    <a:pt x="199" y="219"/>
                    <a:pt x="201" y="221"/>
                  </a:cubicBezTo>
                  <a:cubicBezTo>
                    <a:pt x="205" y="220"/>
                    <a:pt x="209" y="218"/>
                    <a:pt x="213" y="217"/>
                  </a:cubicBezTo>
                  <a:cubicBezTo>
                    <a:pt x="218" y="222"/>
                    <a:pt x="224" y="246"/>
                    <a:pt x="224" y="247"/>
                  </a:cubicBezTo>
                  <a:cubicBezTo>
                    <a:pt x="225" y="252"/>
                    <a:pt x="223" y="257"/>
                    <a:pt x="224" y="261"/>
                  </a:cubicBezTo>
                  <a:cubicBezTo>
                    <a:pt x="226" y="260"/>
                    <a:pt x="226" y="260"/>
                    <a:pt x="229" y="251"/>
                  </a:cubicBezTo>
                  <a:cubicBezTo>
                    <a:pt x="231" y="251"/>
                    <a:pt x="233" y="251"/>
                    <a:pt x="235" y="251"/>
                  </a:cubicBezTo>
                  <a:cubicBezTo>
                    <a:pt x="233" y="238"/>
                    <a:pt x="214" y="224"/>
                    <a:pt x="229" y="213"/>
                  </a:cubicBezTo>
                  <a:cubicBezTo>
                    <a:pt x="239" y="224"/>
                    <a:pt x="239" y="252"/>
                    <a:pt x="239" y="278"/>
                  </a:cubicBezTo>
                  <a:cubicBezTo>
                    <a:pt x="240" y="279"/>
                    <a:pt x="240" y="279"/>
                    <a:pt x="241" y="280"/>
                  </a:cubicBezTo>
                  <a:cubicBezTo>
                    <a:pt x="255" y="274"/>
                    <a:pt x="254" y="271"/>
                    <a:pt x="250" y="260"/>
                  </a:cubicBezTo>
                  <a:cubicBezTo>
                    <a:pt x="255" y="257"/>
                    <a:pt x="262" y="255"/>
                    <a:pt x="262" y="255"/>
                  </a:cubicBezTo>
                  <a:cubicBezTo>
                    <a:pt x="265" y="265"/>
                    <a:pt x="258" y="277"/>
                    <a:pt x="267" y="287"/>
                  </a:cubicBezTo>
                  <a:cubicBezTo>
                    <a:pt x="274" y="296"/>
                    <a:pt x="285" y="288"/>
                    <a:pt x="294" y="292"/>
                  </a:cubicBezTo>
                  <a:cubicBezTo>
                    <a:pt x="293" y="301"/>
                    <a:pt x="283" y="326"/>
                    <a:pt x="275" y="324"/>
                  </a:cubicBezTo>
                  <a:cubicBezTo>
                    <a:pt x="273" y="324"/>
                    <a:pt x="271" y="325"/>
                    <a:pt x="270" y="326"/>
                  </a:cubicBezTo>
                  <a:cubicBezTo>
                    <a:pt x="270" y="325"/>
                    <a:pt x="271" y="324"/>
                    <a:pt x="271" y="324"/>
                  </a:cubicBezTo>
                  <a:cubicBezTo>
                    <a:pt x="269" y="317"/>
                    <a:pt x="269" y="317"/>
                    <a:pt x="247" y="329"/>
                  </a:cubicBezTo>
                  <a:cubicBezTo>
                    <a:pt x="246" y="328"/>
                    <a:pt x="246" y="328"/>
                    <a:pt x="246" y="327"/>
                  </a:cubicBezTo>
                  <a:cubicBezTo>
                    <a:pt x="249" y="323"/>
                    <a:pt x="257" y="323"/>
                    <a:pt x="258" y="315"/>
                  </a:cubicBezTo>
                  <a:cubicBezTo>
                    <a:pt x="255" y="313"/>
                    <a:pt x="255" y="313"/>
                    <a:pt x="248" y="311"/>
                  </a:cubicBezTo>
                  <a:cubicBezTo>
                    <a:pt x="241" y="309"/>
                    <a:pt x="238" y="298"/>
                    <a:pt x="229" y="302"/>
                  </a:cubicBezTo>
                  <a:close/>
                  <a:moveTo>
                    <a:pt x="361" y="256"/>
                  </a:moveTo>
                  <a:cubicBezTo>
                    <a:pt x="363" y="256"/>
                    <a:pt x="364" y="260"/>
                    <a:pt x="365" y="264"/>
                  </a:cubicBezTo>
                  <a:cubicBezTo>
                    <a:pt x="366" y="267"/>
                    <a:pt x="366" y="268"/>
                    <a:pt x="368" y="269"/>
                  </a:cubicBezTo>
                  <a:cubicBezTo>
                    <a:pt x="370" y="270"/>
                    <a:pt x="371" y="271"/>
                    <a:pt x="371" y="273"/>
                  </a:cubicBezTo>
                  <a:cubicBezTo>
                    <a:pt x="371" y="275"/>
                    <a:pt x="368" y="276"/>
                    <a:pt x="368" y="278"/>
                  </a:cubicBezTo>
                  <a:cubicBezTo>
                    <a:pt x="368" y="279"/>
                    <a:pt x="368" y="279"/>
                    <a:pt x="369" y="282"/>
                  </a:cubicBezTo>
                  <a:cubicBezTo>
                    <a:pt x="370" y="286"/>
                    <a:pt x="371" y="300"/>
                    <a:pt x="370" y="301"/>
                  </a:cubicBezTo>
                  <a:cubicBezTo>
                    <a:pt x="369" y="304"/>
                    <a:pt x="362" y="304"/>
                    <a:pt x="360" y="304"/>
                  </a:cubicBezTo>
                  <a:cubicBezTo>
                    <a:pt x="360" y="304"/>
                    <a:pt x="348" y="299"/>
                    <a:pt x="347" y="294"/>
                  </a:cubicBezTo>
                  <a:cubicBezTo>
                    <a:pt x="347" y="293"/>
                    <a:pt x="347" y="292"/>
                    <a:pt x="347" y="291"/>
                  </a:cubicBezTo>
                  <a:cubicBezTo>
                    <a:pt x="347" y="291"/>
                    <a:pt x="347" y="282"/>
                    <a:pt x="350" y="282"/>
                  </a:cubicBezTo>
                  <a:cubicBezTo>
                    <a:pt x="354" y="284"/>
                    <a:pt x="359" y="277"/>
                    <a:pt x="358" y="274"/>
                  </a:cubicBezTo>
                  <a:cubicBezTo>
                    <a:pt x="358" y="272"/>
                    <a:pt x="355" y="270"/>
                    <a:pt x="352" y="269"/>
                  </a:cubicBezTo>
                  <a:cubicBezTo>
                    <a:pt x="348" y="267"/>
                    <a:pt x="344" y="251"/>
                    <a:pt x="345" y="246"/>
                  </a:cubicBezTo>
                  <a:cubicBezTo>
                    <a:pt x="346" y="243"/>
                    <a:pt x="349" y="238"/>
                    <a:pt x="350" y="237"/>
                  </a:cubicBezTo>
                  <a:cubicBezTo>
                    <a:pt x="353" y="236"/>
                    <a:pt x="355" y="239"/>
                    <a:pt x="357" y="240"/>
                  </a:cubicBezTo>
                  <a:cubicBezTo>
                    <a:pt x="362" y="240"/>
                    <a:pt x="363" y="231"/>
                    <a:pt x="368" y="234"/>
                  </a:cubicBezTo>
                  <a:cubicBezTo>
                    <a:pt x="375" y="236"/>
                    <a:pt x="377" y="247"/>
                    <a:pt x="376" y="249"/>
                  </a:cubicBezTo>
                  <a:cubicBezTo>
                    <a:pt x="376" y="249"/>
                    <a:pt x="370" y="251"/>
                    <a:pt x="367" y="248"/>
                  </a:cubicBezTo>
                  <a:cubicBezTo>
                    <a:pt x="366" y="245"/>
                    <a:pt x="364" y="246"/>
                    <a:pt x="362" y="249"/>
                  </a:cubicBezTo>
                  <a:cubicBezTo>
                    <a:pt x="362" y="249"/>
                    <a:pt x="358" y="257"/>
                    <a:pt x="361" y="256"/>
                  </a:cubicBezTo>
                  <a:close/>
                  <a:moveTo>
                    <a:pt x="315" y="242"/>
                  </a:moveTo>
                  <a:cubicBezTo>
                    <a:pt x="316" y="244"/>
                    <a:pt x="324" y="256"/>
                    <a:pt x="324" y="256"/>
                  </a:cubicBezTo>
                  <a:cubicBezTo>
                    <a:pt x="326" y="261"/>
                    <a:pt x="325" y="265"/>
                    <a:pt x="324" y="265"/>
                  </a:cubicBezTo>
                  <a:cubicBezTo>
                    <a:pt x="323" y="267"/>
                    <a:pt x="312" y="271"/>
                    <a:pt x="305" y="262"/>
                  </a:cubicBezTo>
                  <a:cubicBezTo>
                    <a:pt x="302" y="259"/>
                    <a:pt x="300" y="256"/>
                    <a:pt x="295" y="256"/>
                  </a:cubicBezTo>
                  <a:cubicBezTo>
                    <a:pt x="291" y="255"/>
                    <a:pt x="289" y="257"/>
                    <a:pt x="288" y="258"/>
                  </a:cubicBezTo>
                  <a:cubicBezTo>
                    <a:pt x="287" y="258"/>
                    <a:pt x="287" y="259"/>
                    <a:pt x="285" y="259"/>
                  </a:cubicBezTo>
                  <a:cubicBezTo>
                    <a:pt x="283" y="259"/>
                    <a:pt x="282" y="259"/>
                    <a:pt x="278" y="258"/>
                  </a:cubicBezTo>
                  <a:cubicBezTo>
                    <a:pt x="275" y="257"/>
                    <a:pt x="273" y="259"/>
                    <a:pt x="271" y="260"/>
                  </a:cubicBezTo>
                  <a:cubicBezTo>
                    <a:pt x="270" y="259"/>
                    <a:pt x="270" y="259"/>
                    <a:pt x="270" y="259"/>
                  </a:cubicBezTo>
                  <a:cubicBezTo>
                    <a:pt x="271" y="257"/>
                    <a:pt x="272" y="255"/>
                    <a:pt x="273" y="252"/>
                  </a:cubicBezTo>
                  <a:cubicBezTo>
                    <a:pt x="274" y="250"/>
                    <a:pt x="273" y="247"/>
                    <a:pt x="275" y="244"/>
                  </a:cubicBezTo>
                  <a:cubicBezTo>
                    <a:pt x="275" y="244"/>
                    <a:pt x="276" y="243"/>
                    <a:pt x="277" y="242"/>
                  </a:cubicBezTo>
                  <a:cubicBezTo>
                    <a:pt x="278" y="240"/>
                    <a:pt x="280" y="239"/>
                    <a:pt x="282" y="237"/>
                  </a:cubicBezTo>
                  <a:cubicBezTo>
                    <a:pt x="285" y="234"/>
                    <a:pt x="287" y="230"/>
                    <a:pt x="290" y="227"/>
                  </a:cubicBezTo>
                  <a:cubicBezTo>
                    <a:pt x="291" y="226"/>
                    <a:pt x="292" y="225"/>
                    <a:pt x="293" y="225"/>
                  </a:cubicBezTo>
                  <a:cubicBezTo>
                    <a:pt x="295" y="225"/>
                    <a:pt x="297" y="225"/>
                    <a:pt x="297" y="240"/>
                  </a:cubicBezTo>
                  <a:cubicBezTo>
                    <a:pt x="297" y="241"/>
                    <a:pt x="298" y="242"/>
                    <a:pt x="301" y="240"/>
                  </a:cubicBezTo>
                  <a:cubicBezTo>
                    <a:pt x="303" y="239"/>
                    <a:pt x="306" y="237"/>
                    <a:pt x="308" y="233"/>
                  </a:cubicBezTo>
                  <a:cubicBezTo>
                    <a:pt x="310" y="229"/>
                    <a:pt x="315" y="230"/>
                    <a:pt x="315" y="230"/>
                  </a:cubicBezTo>
                  <a:cubicBezTo>
                    <a:pt x="316" y="230"/>
                    <a:pt x="317" y="231"/>
                    <a:pt x="316" y="233"/>
                  </a:cubicBezTo>
                  <a:cubicBezTo>
                    <a:pt x="314" y="234"/>
                    <a:pt x="313" y="235"/>
                    <a:pt x="312" y="235"/>
                  </a:cubicBezTo>
                  <a:cubicBezTo>
                    <a:pt x="312" y="235"/>
                    <a:pt x="311" y="235"/>
                    <a:pt x="311" y="236"/>
                  </a:cubicBezTo>
                  <a:cubicBezTo>
                    <a:pt x="311" y="237"/>
                    <a:pt x="311" y="237"/>
                    <a:pt x="315" y="242"/>
                  </a:cubicBezTo>
                  <a:close/>
                  <a:moveTo>
                    <a:pt x="319" y="143"/>
                  </a:moveTo>
                  <a:cubicBezTo>
                    <a:pt x="322" y="142"/>
                    <a:pt x="324" y="147"/>
                    <a:pt x="323" y="150"/>
                  </a:cubicBezTo>
                  <a:cubicBezTo>
                    <a:pt x="322" y="151"/>
                    <a:pt x="322" y="152"/>
                    <a:pt x="320" y="151"/>
                  </a:cubicBezTo>
                  <a:cubicBezTo>
                    <a:pt x="318" y="151"/>
                    <a:pt x="317" y="149"/>
                    <a:pt x="317" y="147"/>
                  </a:cubicBezTo>
                  <a:cubicBezTo>
                    <a:pt x="317" y="145"/>
                    <a:pt x="319" y="143"/>
                    <a:pt x="319" y="143"/>
                  </a:cubicBezTo>
                  <a:close/>
                  <a:moveTo>
                    <a:pt x="247" y="509"/>
                  </a:moveTo>
                  <a:cubicBezTo>
                    <a:pt x="246" y="512"/>
                    <a:pt x="242" y="518"/>
                    <a:pt x="239" y="518"/>
                  </a:cubicBezTo>
                  <a:cubicBezTo>
                    <a:pt x="235" y="517"/>
                    <a:pt x="237" y="506"/>
                    <a:pt x="239" y="505"/>
                  </a:cubicBezTo>
                  <a:cubicBezTo>
                    <a:pt x="240" y="504"/>
                    <a:pt x="248" y="504"/>
                    <a:pt x="247" y="509"/>
                  </a:cubicBezTo>
                  <a:close/>
                  <a:moveTo>
                    <a:pt x="556" y="481"/>
                  </a:moveTo>
                  <a:cubicBezTo>
                    <a:pt x="556" y="480"/>
                    <a:pt x="556" y="480"/>
                    <a:pt x="556" y="480"/>
                  </a:cubicBezTo>
                  <a:cubicBezTo>
                    <a:pt x="557" y="478"/>
                    <a:pt x="558" y="477"/>
                    <a:pt x="559" y="475"/>
                  </a:cubicBezTo>
                  <a:cubicBezTo>
                    <a:pt x="558" y="477"/>
                    <a:pt x="557" y="479"/>
                    <a:pt x="556" y="481"/>
                  </a:cubicBezTo>
                  <a:close/>
                  <a:moveTo>
                    <a:pt x="583" y="431"/>
                  </a:moveTo>
                  <a:cubicBezTo>
                    <a:pt x="582" y="432"/>
                    <a:pt x="579" y="441"/>
                    <a:pt x="579" y="441"/>
                  </a:cubicBezTo>
                  <a:cubicBezTo>
                    <a:pt x="579" y="441"/>
                    <a:pt x="579" y="441"/>
                    <a:pt x="579" y="441"/>
                  </a:cubicBezTo>
                  <a:cubicBezTo>
                    <a:pt x="574" y="451"/>
                    <a:pt x="568" y="461"/>
                    <a:pt x="563" y="470"/>
                  </a:cubicBezTo>
                  <a:cubicBezTo>
                    <a:pt x="561" y="472"/>
                    <a:pt x="561" y="472"/>
                    <a:pt x="561" y="472"/>
                  </a:cubicBezTo>
                  <a:cubicBezTo>
                    <a:pt x="561" y="468"/>
                    <a:pt x="563" y="466"/>
                    <a:pt x="564" y="463"/>
                  </a:cubicBezTo>
                  <a:cubicBezTo>
                    <a:pt x="564" y="463"/>
                    <a:pt x="564" y="463"/>
                    <a:pt x="564" y="463"/>
                  </a:cubicBezTo>
                  <a:cubicBezTo>
                    <a:pt x="563" y="463"/>
                    <a:pt x="559" y="468"/>
                    <a:pt x="558" y="472"/>
                  </a:cubicBezTo>
                  <a:cubicBezTo>
                    <a:pt x="557" y="474"/>
                    <a:pt x="557" y="474"/>
                    <a:pt x="553" y="477"/>
                  </a:cubicBezTo>
                  <a:cubicBezTo>
                    <a:pt x="550" y="479"/>
                    <a:pt x="549" y="483"/>
                    <a:pt x="546" y="486"/>
                  </a:cubicBezTo>
                  <a:cubicBezTo>
                    <a:pt x="546" y="486"/>
                    <a:pt x="546" y="487"/>
                    <a:pt x="546" y="487"/>
                  </a:cubicBezTo>
                  <a:cubicBezTo>
                    <a:pt x="544" y="489"/>
                    <a:pt x="542" y="490"/>
                    <a:pt x="540" y="492"/>
                  </a:cubicBezTo>
                  <a:cubicBezTo>
                    <a:pt x="539" y="493"/>
                    <a:pt x="538" y="495"/>
                    <a:pt x="537" y="497"/>
                  </a:cubicBezTo>
                  <a:cubicBezTo>
                    <a:pt x="536" y="498"/>
                    <a:pt x="536" y="498"/>
                    <a:pt x="535" y="498"/>
                  </a:cubicBezTo>
                  <a:cubicBezTo>
                    <a:pt x="535" y="498"/>
                    <a:pt x="535" y="497"/>
                    <a:pt x="534" y="497"/>
                  </a:cubicBezTo>
                  <a:cubicBezTo>
                    <a:pt x="532" y="497"/>
                    <a:pt x="522" y="518"/>
                    <a:pt x="523" y="520"/>
                  </a:cubicBezTo>
                  <a:cubicBezTo>
                    <a:pt x="518" y="526"/>
                    <a:pt x="511" y="531"/>
                    <a:pt x="505" y="537"/>
                  </a:cubicBezTo>
                  <a:cubicBezTo>
                    <a:pt x="505" y="537"/>
                    <a:pt x="504" y="537"/>
                    <a:pt x="504" y="537"/>
                  </a:cubicBezTo>
                  <a:cubicBezTo>
                    <a:pt x="503" y="537"/>
                    <a:pt x="503" y="537"/>
                    <a:pt x="503" y="537"/>
                  </a:cubicBezTo>
                  <a:cubicBezTo>
                    <a:pt x="502" y="537"/>
                    <a:pt x="502" y="537"/>
                    <a:pt x="503" y="536"/>
                  </a:cubicBezTo>
                  <a:cubicBezTo>
                    <a:pt x="504" y="535"/>
                    <a:pt x="504" y="534"/>
                    <a:pt x="503" y="535"/>
                  </a:cubicBezTo>
                  <a:cubicBezTo>
                    <a:pt x="501" y="535"/>
                    <a:pt x="496" y="540"/>
                    <a:pt x="497" y="542"/>
                  </a:cubicBezTo>
                  <a:cubicBezTo>
                    <a:pt x="497" y="542"/>
                    <a:pt x="498" y="542"/>
                    <a:pt x="499" y="542"/>
                  </a:cubicBezTo>
                  <a:cubicBezTo>
                    <a:pt x="448" y="583"/>
                    <a:pt x="383" y="608"/>
                    <a:pt x="312" y="608"/>
                  </a:cubicBezTo>
                  <a:cubicBezTo>
                    <a:pt x="285" y="608"/>
                    <a:pt x="260" y="605"/>
                    <a:pt x="235" y="598"/>
                  </a:cubicBezTo>
                  <a:cubicBezTo>
                    <a:pt x="237" y="598"/>
                    <a:pt x="239" y="596"/>
                    <a:pt x="241" y="595"/>
                  </a:cubicBezTo>
                  <a:cubicBezTo>
                    <a:pt x="241" y="594"/>
                    <a:pt x="240" y="593"/>
                    <a:pt x="240" y="592"/>
                  </a:cubicBezTo>
                  <a:cubicBezTo>
                    <a:pt x="245" y="591"/>
                    <a:pt x="245" y="591"/>
                    <a:pt x="246" y="591"/>
                  </a:cubicBezTo>
                  <a:cubicBezTo>
                    <a:pt x="247" y="589"/>
                    <a:pt x="247" y="589"/>
                    <a:pt x="244" y="583"/>
                  </a:cubicBezTo>
                  <a:cubicBezTo>
                    <a:pt x="247" y="578"/>
                    <a:pt x="249" y="578"/>
                    <a:pt x="255" y="577"/>
                  </a:cubicBezTo>
                  <a:cubicBezTo>
                    <a:pt x="268" y="575"/>
                    <a:pt x="266" y="560"/>
                    <a:pt x="264" y="549"/>
                  </a:cubicBezTo>
                  <a:cubicBezTo>
                    <a:pt x="261" y="537"/>
                    <a:pt x="261" y="537"/>
                    <a:pt x="273" y="525"/>
                  </a:cubicBezTo>
                  <a:cubicBezTo>
                    <a:pt x="290" y="509"/>
                    <a:pt x="311" y="499"/>
                    <a:pt x="324" y="479"/>
                  </a:cubicBezTo>
                  <a:cubicBezTo>
                    <a:pt x="325" y="479"/>
                    <a:pt x="331" y="465"/>
                    <a:pt x="332" y="463"/>
                  </a:cubicBezTo>
                  <a:cubicBezTo>
                    <a:pt x="332" y="462"/>
                    <a:pt x="332" y="460"/>
                    <a:pt x="332" y="459"/>
                  </a:cubicBezTo>
                  <a:cubicBezTo>
                    <a:pt x="320" y="453"/>
                    <a:pt x="302" y="477"/>
                    <a:pt x="295" y="461"/>
                  </a:cubicBezTo>
                  <a:cubicBezTo>
                    <a:pt x="279" y="394"/>
                    <a:pt x="279" y="394"/>
                    <a:pt x="279" y="394"/>
                  </a:cubicBezTo>
                  <a:cubicBezTo>
                    <a:pt x="278" y="382"/>
                    <a:pt x="277" y="371"/>
                    <a:pt x="276" y="360"/>
                  </a:cubicBezTo>
                  <a:cubicBezTo>
                    <a:pt x="275" y="354"/>
                    <a:pt x="272" y="349"/>
                    <a:pt x="270" y="343"/>
                  </a:cubicBezTo>
                  <a:cubicBezTo>
                    <a:pt x="272" y="343"/>
                    <a:pt x="276" y="344"/>
                    <a:pt x="282" y="345"/>
                  </a:cubicBezTo>
                  <a:cubicBezTo>
                    <a:pt x="284" y="353"/>
                    <a:pt x="285" y="363"/>
                    <a:pt x="285" y="363"/>
                  </a:cubicBezTo>
                  <a:cubicBezTo>
                    <a:pt x="300" y="449"/>
                    <a:pt x="300" y="449"/>
                    <a:pt x="300" y="449"/>
                  </a:cubicBezTo>
                  <a:cubicBezTo>
                    <a:pt x="330" y="456"/>
                    <a:pt x="393" y="415"/>
                    <a:pt x="383" y="394"/>
                  </a:cubicBezTo>
                  <a:cubicBezTo>
                    <a:pt x="380" y="387"/>
                    <a:pt x="372" y="383"/>
                    <a:pt x="369" y="376"/>
                  </a:cubicBezTo>
                  <a:cubicBezTo>
                    <a:pt x="360" y="384"/>
                    <a:pt x="357" y="387"/>
                    <a:pt x="352" y="388"/>
                  </a:cubicBezTo>
                  <a:cubicBezTo>
                    <a:pt x="352" y="387"/>
                    <a:pt x="329" y="351"/>
                    <a:pt x="345" y="341"/>
                  </a:cubicBezTo>
                  <a:cubicBezTo>
                    <a:pt x="345" y="342"/>
                    <a:pt x="346" y="342"/>
                    <a:pt x="347" y="342"/>
                  </a:cubicBezTo>
                  <a:cubicBezTo>
                    <a:pt x="351" y="359"/>
                    <a:pt x="351" y="359"/>
                    <a:pt x="363" y="371"/>
                  </a:cubicBezTo>
                  <a:cubicBezTo>
                    <a:pt x="367" y="371"/>
                    <a:pt x="370" y="368"/>
                    <a:pt x="373" y="367"/>
                  </a:cubicBezTo>
                  <a:cubicBezTo>
                    <a:pt x="387" y="382"/>
                    <a:pt x="387" y="382"/>
                    <a:pt x="415" y="379"/>
                  </a:cubicBezTo>
                  <a:cubicBezTo>
                    <a:pt x="420" y="386"/>
                    <a:pt x="428" y="398"/>
                    <a:pt x="428" y="398"/>
                  </a:cubicBezTo>
                  <a:cubicBezTo>
                    <a:pt x="426" y="408"/>
                    <a:pt x="429" y="410"/>
                    <a:pt x="431" y="411"/>
                  </a:cubicBezTo>
                  <a:cubicBezTo>
                    <a:pt x="434" y="410"/>
                    <a:pt x="434" y="410"/>
                    <a:pt x="439" y="404"/>
                  </a:cubicBezTo>
                  <a:cubicBezTo>
                    <a:pt x="441" y="414"/>
                    <a:pt x="441" y="414"/>
                    <a:pt x="441" y="490"/>
                  </a:cubicBezTo>
                  <a:cubicBezTo>
                    <a:pt x="449" y="489"/>
                    <a:pt x="461" y="465"/>
                    <a:pt x="465" y="448"/>
                  </a:cubicBezTo>
                  <a:cubicBezTo>
                    <a:pt x="468" y="436"/>
                    <a:pt x="468" y="436"/>
                    <a:pt x="514" y="393"/>
                  </a:cubicBezTo>
                  <a:cubicBezTo>
                    <a:pt x="521" y="407"/>
                    <a:pt x="514" y="424"/>
                    <a:pt x="519" y="439"/>
                  </a:cubicBezTo>
                  <a:cubicBezTo>
                    <a:pt x="522" y="434"/>
                    <a:pt x="524" y="429"/>
                    <a:pt x="529" y="425"/>
                  </a:cubicBezTo>
                  <a:cubicBezTo>
                    <a:pt x="529" y="426"/>
                    <a:pt x="530" y="427"/>
                    <a:pt x="530" y="427"/>
                  </a:cubicBezTo>
                  <a:cubicBezTo>
                    <a:pt x="524" y="456"/>
                    <a:pt x="524" y="456"/>
                    <a:pt x="526" y="463"/>
                  </a:cubicBezTo>
                  <a:cubicBezTo>
                    <a:pt x="529" y="457"/>
                    <a:pt x="531" y="450"/>
                    <a:pt x="534" y="444"/>
                  </a:cubicBezTo>
                  <a:cubicBezTo>
                    <a:pt x="538" y="447"/>
                    <a:pt x="538" y="447"/>
                    <a:pt x="539" y="465"/>
                  </a:cubicBezTo>
                  <a:cubicBezTo>
                    <a:pt x="544" y="464"/>
                    <a:pt x="568" y="439"/>
                    <a:pt x="559" y="413"/>
                  </a:cubicBezTo>
                  <a:cubicBezTo>
                    <a:pt x="557" y="409"/>
                    <a:pt x="553" y="396"/>
                    <a:pt x="565" y="383"/>
                  </a:cubicBezTo>
                  <a:cubicBezTo>
                    <a:pt x="570" y="392"/>
                    <a:pt x="562" y="400"/>
                    <a:pt x="562" y="409"/>
                  </a:cubicBezTo>
                  <a:cubicBezTo>
                    <a:pt x="563" y="409"/>
                    <a:pt x="564" y="409"/>
                    <a:pt x="564" y="410"/>
                  </a:cubicBezTo>
                  <a:cubicBezTo>
                    <a:pt x="568" y="402"/>
                    <a:pt x="567" y="392"/>
                    <a:pt x="570" y="384"/>
                  </a:cubicBezTo>
                  <a:cubicBezTo>
                    <a:pt x="573" y="377"/>
                    <a:pt x="582" y="374"/>
                    <a:pt x="584" y="367"/>
                  </a:cubicBezTo>
                  <a:cubicBezTo>
                    <a:pt x="585" y="366"/>
                    <a:pt x="593" y="337"/>
                    <a:pt x="594" y="328"/>
                  </a:cubicBezTo>
                  <a:cubicBezTo>
                    <a:pt x="584" y="270"/>
                    <a:pt x="584" y="270"/>
                    <a:pt x="584" y="270"/>
                  </a:cubicBezTo>
                  <a:cubicBezTo>
                    <a:pt x="583" y="271"/>
                    <a:pt x="582" y="273"/>
                    <a:pt x="581" y="274"/>
                  </a:cubicBezTo>
                  <a:cubicBezTo>
                    <a:pt x="575" y="269"/>
                    <a:pt x="575" y="269"/>
                    <a:pt x="578" y="248"/>
                  </a:cubicBezTo>
                  <a:cubicBezTo>
                    <a:pt x="579" y="251"/>
                    <a:pt x="580" y="255"/>
                    <a:pt x="581" y="259"/>
                  </a:cubicBezTo>
                  <a:cubicBezTo>
                    <a:pt x="583" y="257"/>
                    <a:pt x="583" y="257"/>
                    <a:pt x="583" y="252"/>
                  </a:cubicBezTo>
                  <a:cubicBezTo>
                    <a:pt x="584" y="253"/>
                    <a:pt x="584" y="253"/>
                    <a:pt x="589" y="268"/>
                  </a:cubicBezTo>
                  <a:cubicBezTo>
                    <a:pt x="589" y="266"/>
                    <a:pt x="590" y="264"/>
                    <a:pt x="590" y="263"/>
                  </a:cubicBezTo>
                  <a:cubicBezTo>
                    <a:pt x="594" y="269"/>
                    <a:pt x="590" y="279"/>
                    <a:pt x="597" y="285"/>
                  </a:cubicBezTo>
                  <a:cubicBezTo>
                    <a:pt x="597" y="285"/>
                    <a:pt x="602" y="273"/>
                    <a:pt x="592" y="255"/>
                  </a:cubicBezTo>
                  <a:cubicBezTo>
                    <a:pt x="591" y="254"/>
                    <a:pt x="591" y="254"/>
                    <a:pt x="586" y="225"/>
                  </a:cubicBezTo>
                  <a:cubicBezTo>
                    <a:pt x="587" y="225"/>
                    <a:pt x="588" y="224"/>
                    <a:pt x="588" y="224"/>
                  </a:cubicBezTo>
                  <a:cubicBezTo>
                    <a:pt x="588" y="224"/>
                    <a:pt x="587" y="192"/>
                    <a:pt x="563" y="160"/>
                  </a:cubicBezTo>
                  <a:cubicBezTo>
                    <a:pt x="560" y="156"/>
                    <a:pt x="560" y="156"/>
                    <a:pt x="557" y="154"/>
                  </a:cubicBezTo>
                  <a:cubicBezTo>
                    <a:pt x="557" y="155"/>
                    <a:pt x="558" y="156"/>
                    <a:pt x="558" y="157"/>
                  </a:cubicBezTo>
                  <a:cubicBezTo>
                    <a:pt x="556" y="157"/>
                    <a:pt x="554" y="155"/>
                    <a:pt x="553" y="154"/>
                  </a:cubicBezTo>
                  <a:cubicBezTo>
                    <a:pt x="554" y="155"/>
                    <a:pt x="555" y="157"/>
                    <a:pt x="555" y="159"/>
                  </a:cubicBezTo>
                  <a:cubicBezTo>
                    <a:pt x="547" y="150"/>
                    <a:pt x="544" y="138"/>
                    <a:pt x="538" y="128"/>
                  </a:cubicBezTo>
                  <a:cubicBezTo>
                    <a:pt x="540" y="124"/>
                    <a:pt x="540" y="124"/>
                    <a:pt x="537" y="119"/>
                  </a:cubicBezTo>
                  <a:cubicBezTo>
                    <a:pt x="537" y="119"/>
                    <a:pt x="538" y="119"/>
                    <a:pt x="538" y="119"/>
                  </a:cubicBezTo>
                  <a:cubicBezTo>
                    <a:pt x="551" y="135"/>
                    <a:pt x="562" y="151"/>
                    <a:pt x="572" y="168"/>
                  </a:cubicBezTo>
                  <a:cubicBezTo>
                    <a:pt x="570" y="167"/>
                    <a:pt x="569" y="165"/>
                    <a:pt x="567" y="163"/>
                  </a:cubicBezTo>
                  <a:cubicBezTo>
                    <a:pt x="566" y="162"/>
                    <a:pt x="565" y="159"/>
                    <a:pt x="563" y="157"/>
                  </a:cubicBezTo>
                  <a:cubicBezTo>
                    <a:pt x="563" y="157"/>
                    <a:pt x="561" y="154"/>
                    <a:pt x="560" y="154"/>
                  </a:cubicBezTo>
                  <a:cubicBezTo>
                    <a:pt x="560" y="156"/>
                    <a:pt x="560" y="157"/>
                    <a:pt x="563" y="161"/>
                  </a:cubicBezTo>
                  <a:cubicBezTo>
                    <a:pt x="569" y="167"/>
                    <a:pt x="571" y="170"/>
                    <a:pt x="581" y="187"/>
                  </a:cubicBezTo>
                  <a:cubicBezTo>
                    <a:pt x="581" y="188"/>
                    <a:pt x="582" y="189"/>
                    <a:pt x="582" y="189"/>
                  </a:cubicBezTo>
                  <a:cubicBezTo>
                    <a:pt x="586" y="197"/>
                    <a:pt x="589" y="206"/>
                    <a:pt x="592" y="214"/>
                  </a:cubicBezTo>
                  <a:cubicBezTo>
                    <a:pt x="592" y="215"/>
                    <a:pt x="592" y="215"/>
                    <a:pt x="593" y="216"/>
                  </a:cubicBezTo>
                  <a:cubicBezTo>
                    <a:pt x="593" y="216"/>
                    <a:pt x="593" y="216"/>
                    <a:pt x="593" y="217"/>
                  </a:cubicBezTo>
                  <a:cubicBezTo>
                    <a:pt x="593" y="217"/>
                    <a:pt x="593" y="218"/>
                    <a:pt x="594" y="218"/>
                  </a:cubicBezTo>
                  <a:cubicBezTo>
                    <a:pt x="598" y="231"/>
                    <a:pt x="601" y="244"/>
                    <a:pt x="604" y="258"/>
                  </a:cubicBezTo>
                  <a:cubicBezTo>
                    <a:pt x="604" y="259"/>
                    <a:pt x="604" y="261"/>
                    <a:pt x="604" y="263"/>
                  </a:cubicBezTo>
                  <a:cubicBezTo>
                    <a:pt x="604" y="265"/>
                    <a:pt x="601" y="265"/>
                    <a:pt x="601" y="267"/>
                  </a:cubicBezTo>
                  <a:cubicBezTo>
                    <a:pt x="600" y="271"/>
                    <a:pt x="602" y="274"/>
                    <a:pt x="601" y="278"/>
                  </a:cubicBezTo>
                  <a:cubicBezTo>
                    <a:pt x="601" y="279"/>
                    <a:pt x="601" y="279"/>
                    <a:pt x="601" y="280"/>
                  </a:cubicBezTo>
                  <a:cubicBezTo>
                    <a:pt x="600" y="281"/>
                    <a:pt x="600" y="282"/>
                    <a:pt x="600" y="282"/>
                  </a:cubicBezTo>
                  <a:cubicBezTo>
                    <a:pt x="600" y="284"/>
                    <a:pt x="603" y="295"/>
                    <a:pt x="604" y="296"/>
                  </a:cubicBezTo>
                  <a:cubicBezTo>
                    <a:pt x="607" y="292"/>
                    <a:pt x="603" y="288"/>
                    <a:pt x="604" y="283"/>
                  </a:cubicBezTo>
                  <a:cubicBezTo>
                    <a:pt x="605" y="283"/>
                    <a:pt x="605" y="284"/>
                    <a:pt x="606" y="284"/>
                  </a:cubicBezTo>
                  <a:cubicBezTo>
                    <a:pt x="607" y="283"/>
                    <a:pt x="606" y="277"/>
                    <a:pt x="606" y="272"/>
                  </a:cubicBezTo>
                  <a:cubicBezTo>
                    <a:pt x="606" y="274"/>
                    <a:pt x="606" y="275"/>
                    <a:pt x="606" y="275"/>
                  </a:cubicBezTo>
                  <a:cubicBezTo>
                    <a:pt x="608" y="287"/>
                    <a:pt x="609" y="299"/>
                    <a:pt x="609" y="312"/>
                  </a:cubicBezTo>
                  <a:cubicBezTo>
                    <a:pt x="609" y="354"/>
                    <a:pt x="600" y="394"/>
                    <a:pt x="584" y="431"/>
                  </a:cubicBezTo>
                  <a:cubicBezTo>
                    <a:pt x="583" y="431"/>
                    <a:pt x="583" y="431"/>
                    <a:pt x="583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98" name="Freeform 164">
              <a:extLst>
                <a:ext uri="{FF2B5EF4-FFF2-40B4-BE49-F238E27FC236}">
                  <a16:creationId xmlns:a16="http://schemas.microsoft.com/office/drawing/2014/main" id="{CA0C8B1A-35E9-45ED-82B4-36A9FFE3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614" y="3098771"/>
              <a:ext cx="357033" cy="500906"/>
            </a:xfrm>
            <a:custGeom>
              <a:avLst/>
              <a:gdLst>
                <a:gd name="connsiteX0" fmla="*/ 100800 w 357033"/>
                <a:gd name="connsiteY0" fmla="*/ 474502 h 500906"/>
                <a:gd name="connsiteX1" fmla="*/ 101667 w 357033"/>
                <a:gd name="connsiteY1" fmla="*/ 483059 h 500906"/>
                <a:gd name="connsiteX2" fmla="*/ 86073 w 357033"/>
                <a:gd name="connsiteY2" fmla="*/ 500174 h 500906"/>
                <a:gd name="connsiteX3" fmla="*/ 77410 w 357033"/>
                <a:gd name="connsiteY3" fmla="*/ 499318 h 500906"/>
                <a:gd name="connsiteX4" fmla="*/ 77410 w 357033"/>
                <a:gd name="connsiteY4" fmla="*/ 498462 h 500906"/>
                <a:gd name="connsiteX5" fmla="*/ 78276 w 357033"/>
                <a:gd name="connsiteY5" fmla="*/ 497607 h 500906"/>
                <a:gd name="connsiteX6" fmla="*/ 78276 w 357033"/>
                <a:gd name="connsiteY6" fmla="*/ 495895 h 500906"/>
                <a:gd name="connsiteX7" fmla="*/ 78276 w 357033"/>
                <a:gd name="connsiteY7" fmla="*/ 492472 h 500906"/>
                <a:gd name="connsiteX8" fmla="*/ 80009 w 357033"/>
                <a:gd name="connsiteY8" fmla="*/ 490761 h 500906"/>
                <a:gd name="connsiteX9" fmla="*/ 80009 w 357033"/>
                <a:gd name="connsiteY9" fmla="*/ 489905 h 500906"/>
                <a:gd name="connsiteX10" fmla="*/ 80009 w 357033"/>
                <a:gd name="connsiteY10" fmla="*/ 485626 h 500906"/>
                <a:gd name="connsiteX11" fmla="*/ 80875 w 357033"/>
                <a:gd name="connsiteY11" fmla="*/ 483059 h 500906"/>
                <a:gd name="connsiteX12" fmla="*/ 81741 w 357033"/>
                <a:gd name="connsiteY12" fmla="*/ 482204 h 500906"/>
                <a:gd name="connsiteX13" fmla="*/ 86073 w 357033"/>
                <a:gd name="connsiteY13" fmla="*/ 482204 h 500906"/>
                <a:gd name="connsiteX14" fmla="*/ 90405 w 357033"/>
                <a:gd name="connsiteY14" fmla="*/ 480492 h 500906"/>
                <a:gd name="connsiteX15" fmla="*/ 96469 w 357033"/>
                <a:gd name="connsiteY15" fmla="*/ 476214 h 500906"/>
                <a:gd name="connsiteX16" fmla="*/ 100800 w 357033"/>
                <a:gd name="connsiteY16" fmla="*/ 474502 h 500906"/>
                <a:gd name="connsiteX17" fmla="*/ 278848 w 357033"/>
                <a:gd name="connsiteY17" fmla="*/ 407965 h 500906"/>
                <a:gd name="connsiteX18" fmla="*/ 284702 w 357033"/>
                <a:gd name="connsiteY18" fmla="*/ 414898 h 500906"/>
                <a:gd name="connsiteX19" fmla="*/ 284702 w 357033"/>
                <a:gd name="connsiteY19" fmla="*/ 415765 h 500906"/>
                <a:gd name="connsiteX20" fmla="*/ 284702 w 357033"/>
                <a:gd name="connsiteY20" fmla="*/ 417498 h 500906"/>
                <a:gd name="connsiteX21" fmla="*/ 285539 w 357033"/>
                <a:gd name="connsiteY21" fmla="*/ 421832 h 500906"/>
                <a:gd name="connsiteX22" fmla="*/ 287211 w 357033"/>
                <a:gd name="connsiteY22" fmla="*/ 427032 h 500906"/>
                <a:gd name="connsiteX23" fmla="*/ 286375 w 357033"/>
                <a:gd name="connsiteY23" fmla="*/ 430499 h 500906"/>
                <a:gd name="connsiteX24" fmla="*/ 286375 w 357033"/>
                <a:gd name="connsiteY24" fmla="*/ 432232 h 500906"/>
                <a:gd name="connsiteX25" fmla="*/ 288048 w 357033"/>
                <a:gd name="connsiteY25" fmla="*/ 431365 h 500906"/>
                <a:gd name="connsiteX26" fmla="*/ 286375 w 357033"/>
                <a:gd name="connsiteY26" fmla="*/ 434832 h 500906"/>
                <a:gd name="connsiteX27" fmla="*/ 273830 w 357033"/>
                <a:gd name="connsiteY27" fmla="*/ 448699 h 500906"/>
                <a:gd name="connsiteX28" fmla="*/ 273830 w 357033"/>
                <a:gd name="connsiteY28" fmla="*/ 447832 h 500906"/>
                <a:gd name="connsiteX29" fmla="*/ 275502 w 357033"/>
                <a:gd name="connsiteY29" fmla="*/ 445232 h 500906"/>
                <a:gd name="connsiteX30" fmla="*/ 274666 w 357033"/>
                <a:gd name="connsiteY30" fmla="*/ 440032 h 500906"/>
                <a:gd name="connsiteX31" fmla="*/ 278012 w 357033"/>
                <a:gd name="connsiteY31" fmla="*/ 428765 h 500906"/>
                <a:gd name="connsiteX32" fmla="*/ 278848 w 357033"/>
                <a:gd name="connsiteY32" fmla="*/ 418365 h 500906"/>
                <a:gd name="connsiteX33" fmla="*/ 277175 w 357033"/>
                <a:gd name="connsiteY33" fmla="*/ 411432 h 500906"/>
                <a:gd name="connsiteX34" fmla="*/ 278848 w 357033"/>
                <a:gd name="connsiteY34" fmla="*/ 407965 h 500906"/>
                <a:gd name="connsiteX35" fmla="*/ 239286 w 357033"/>
                <a:gd name="connsiteY35" fmla="*/ 396039 h 500906"/>
                <a:gd name="connsiteX36" fmla="*/ 240129 w 357033"/>
                <a:gd name="connsiteY36" fmla="*/ 397794 h 500906"/>
                <a:gd name="connsiteX37" fmla="*/ 240129 w 357033"/>
                <a:gd name="connsiteY37" fmla="*/ 403938 h 500906"/>
                <a:gd name="connsiteX38" fmla="*/ 240129 w 357033"/>
                <a:gd name="connsiteY38" fmla="*/ 405693 h 500906"/>
                <a:gd name="connsiteX39" fmla="*/ 233388 w 357033"/>
                <a:gd name="connsiteY39" fmla="*/ 411837 h 500906"/>
                <a:gd name="connsiteX40" fmla="*/ 239286 w 357033"/>
                <a:gd name="connsiteY40" fmla="*/ 396039 h 500906"/>
                <a:gd name="connsiteX41" fmla="*/ 294943 w 357033"/>
                <a:gd name="connsiteY41" fmla="*/ 384981 h 500906"/>
                <a:gd name="connsiteX42" fmla="*/ 297528 w 357033"/>
                <a:gd name="connsiteY42" fmla="*/ 401354 h 500906"/>
                <a:gd name="connsiteX43" fmla="*/ 296666 w 357033"/>
                <a:gd name="connsiteY43" fmla="*/ 406524 h 500906"/>
                <a:gd name="connsiteX44" fmla="*/ 295804 w 357033"/>
                <a:gd name="connsiteY44" fmla="*/ 408247 h 500906"/>
                <a:gd name="connsiteX45" fmla="*/ 294081 w 357033"/>
                <a:gd name="connsiteY45" fmla="*/ 413417 h 500906"/>
                <a:gd name="connsiteX46" fmla="*/ 293219 w 357033"/>
                <a:gd name="connsiteY46" fmla="*/ 418588 h 500906"/>
                <a:gd name="connsiteX47" fmla="*/ 292357 w 357033"/>
                <a:gd name="connsiteY47" fmla="*/ 420311 h 500906"/>
                <a:gd name="connsiteX48" fmla="*/ 289772 w 357033"/>
                <a:gd name="connsiteY48" fmla="*/ 422034 h 500906"/>
                <a:gd name="connsiteX49" fmla="*/ 288910 w 357033"/>
                <a:gd name="connsiteY49" fmla="*/ 416002 h 500906"/>
                <a:gd name="connsiteX50" fmla="*/ 292357 w 357033"/>
                <a:gd name="connsiteY50" fmla="*/ 398768 h 500906"/>
                <a:gd name="connsiteX51" fmla="*/ 291496 w 357033"/>
                <a:gd name="connsiteY51" fmla="*/ 391875 h 500906"/>
                <a:gd name="connsiteX52" fmla="*/ 294943 w 357033"/>
                <a:gd name="connsiteY52" fmla="*/ 384981 h 500906"/>
                <a:gd name="connsiteX53" fmla="*/ 353742 w 357033"/>
                <a:gd name="connsiteY53" fmla="*/ 319683 h 500906"/>
                <a:gd name="connsiteX54" fmla="*/ 353742 w 357033"/>
                <a:gd name="connsiteY54" fmla="*/ 329920 h 500906"/>
                <a:gd name="connsiteX55" fmla="*/ 349463 w 357033"/>
                <a:gd name="connsiteY55" fmla="*/ 341010 h 500906"/>
                <a:gd name="connsiteX56" fmla="*/ 351174 w 357033"/>
                <a:gd name="connsiteY56" fmla="*/ 339304 h 500906"/>
                <a:gd name="connsiteX57" fmla="*/ 353742 w 357033"/>
                <a:gd name="connsiteY57" fmla="*/ 340157 h 500906"/>
                <a:gd name="connsiteX58" fmla="*/ 352030 w 357033"/>
                <a:gd name="connsiteY58" fmla="*/ 343569 h 500906"/>
                <a:gd name="connsiteX59" fmla="*/ 347751 w 357033"/>
                <a:gd name="connsiteY59" fmla="*/ 350394 h 500906"/>
                <a:gd name="connsiteX60" fmla="*/ 341761 w 357033"/>
                <a:gd name="connsiteY60" fmla="*/ 362337 h 500906"/>
                <a:gd name="connsiteX61" fmla="*/ 346040 w 357033"/>
                <a:gd name="connsiteY61" fmla="*/ 352953 h 500906"/>
                <a:gd name="connsiteX62" fmla="*/ 347751 w 357033"/>
                <a:gd name="connsiteY62" fmla="*/ 348688 h 500906"/>
                <a:gd name="connsiteX63" fmla="*/ 347751 w 357033"/>
                <a:gd name="connsiteY63" fmla="*/ 345276 h 500906"/>
                <a:gd name="connsiteX64" fmla="*/ 347751 w 357033"/>
                <a:gd name="connsiteY64" fmla="*/ 336745 h 500906"/>
                <a:gd name="connsiteX65" fmla="*/ 348607 w 357033"/>
                <a:gd name="connsiteY65" fmla="*/ 335039 h 500906"/>
                <a:gd name="connsiteX66" fmla="*/ 352030 w 357033"/>
                <a:gd name="connsiteY66" fmla="*/ 326508 h 500906"/>
                <a:gd name="connsiteX67" fmla="*/ 353742 w 357033"/>
                <a:gd name="connsiteY67" fmla="*/ 319683 h 500906"/>
                <a:gd name="connsiteX68" fmla="*/ 356191 w 357033"/>
                <a:gd name="connsiteY68" fmla="*/ 284928 h 500906"/>
                <a:gd name="connsiteX69" fmla="*/ 357033 w 357033"/>
                <a:gd name="connsiteY69" fmla="*/ 288403 h 500906"/>
                <a:gd name="connsiteX70" fmla="*/ 353663 w 357033"/>
                <a:gd name="connsiteY70" fmla="*/ 301437 h 500906"/>
                <a:gd name="connsiteX71" fmla="*/ 356191 w 357033"/>
                <a:gd name="connsiteY71" fmla="*/ 284928 h 500906"/>
                <a:gd name="connsiteX72" fmla="*/ 27862 w 357033"/>
                <a:gd name="connsiteY72" fmla="*/ 205214 h 500906"/>
                <a:gd name="connsiteX73" fmla="*/ 32171 w 357033"/>
                <a:gd name="connsiteY73" fmla="*/ 207781 h 500906"/>
                <a:gd name="connsiteX74" fmla="*/ 33894 w 357033"/>
                <a:gd name="connsiteY74" fmla="*/ 208637 h 500906"/>
                <a:gd name="connsiteX75" fmla="*/ 33032 w 357033"/>
                <a:gd name="connsiteY75" fmla="*/ 215483 h 500906"/>
                <a:gd name="connsiteX76" fmla="*/ 27862 w 357033"/>
                <a:gd name="connsiteY76" fmla="*/ 214627 h 500906"/>
                <a:gd name="connsiteX77" fmla="*/ 27862 w 357033"/>
                <a:gd name="connsiteY77" fmla="*/ 211204 h 500906"/>
                <a:gd name="connsiteX78" fmla="*/ 27000 w 357033"/>
                <a:gd name="connsiteY78" fmla="*/ 210348 h 500906"/>
                <a:gd name="connsiteX79" fmla="*/ 25277 w 357033"/>
                <a:gd name="connsiteY79" fmla="*/ 206925 h 500906"/>
                <a:gd name="connsiteX80" fmla="*/ 27862 w 357033"/>
                <a:gd name="connsiteY80" fmla="*/ 205214 h 500906"/>
                <a:gd name="connsiteX81" fmla="*/ 21766 w 357033"/>
                <a:gd name="connsiteY81" fmla="*/ 187296 h 500906"/>
                <a:gd name="connsiteX82" fmla="*/ 21766 w 357033"/>
                <a:gd name="connsiteY82" fmla="*/ 193194 h 500906"/>
                <a:gd name="connsiteX83" fmla="*/ 15622 w 357033"/>
                <a:gd name="connsiteY83" fmla="*/ 195722 h 500906"/>
                <a:gd name="connsiteX84" fmla="*/ 21766 w 357033"/>
                <a:gd name="connsiteY84" fmla="*/ 187296 h 500906"/>
                <a:gd name="connsiteX85" fmla="*/ 3370 w 357033"/>
                <a:gd name="connsiteY85" fmla="*/ 184348 h 500906"/>
                <a:gd name="connsiteX86" fmla="*/ 3370 w 357033"/>
                <a:gd name="connsiteY86" fmla="*/ 186876 h 500906"/>
                <a:gd name="connsiteX87" fmla="*/ 0 w 357033"/>
                <a:gd name="connsiteY87" fmla="*/ 186876 h 500906"/>
                <a:gd name="connsiteX88" fmla="*/ 842 w 357033"/>
                <a:gd name="connsiteY88" fmla="*/ 185190 h 500906"/>
                <a:gd name="connsiteX89" fmla="*/ 3370 w 357033"/>
                <a:gd name="connsiteY89" fmla="*/ 184348 h 500906"/>
                <a:gd name="connsiteX90" fmla="*/ 24118 w 357033"/>
                <a:gd name="connsiteY90" fmla="*/ 103778 h 500906"/>
                <a:gd name="connsiteX91" fmla="*/ 25845 w 357033"/>
                <a:gd name="connsiteY91" fmla="*/ 103778 h 500906"/>
                <a:gd name="connsiteX92" fmla="*/ 19800 w 357033"/>
                <a:gd name="connsiteY92" fmla="*/ 115714 h 500906"/>
                <a:gd name="connsiteX93" fmla="*/ 6846 w 357033"/>
                <a:gd name="connsiteY93" fmla="*/ 119124 h 500906"/>
                <a:gd name="connsiteX94" fmla="*/ 7709 w 357033"/>
                <a:gd name="connsiteY94" fmla="*/ 114861 h 500906"/>
                <a:gd name="connsiteX95" fmla="*/ 8573 w 357033"/>
                <a:gd name="connsiteY95" fmla="*/ 114009 h 500906"/>
                <a:gd name="connsiteX96" fmla="*/ 12027 w 357033"/>
                <a:gd name="connsiteY96" fmla="*/ 112304 h 500906"/>
                <a:gd name="connsiteX97" fmla="*/ 16345 w 357033"/>
                <a:gd name="connsiteY97" fmla="*/ 106336 h 500906"/>
                <a:gd name="connsiteX98" fmla="*/ 17209 w 357033"/>
                <a:gd name="connsiteY98" fmla="*/ 106336 h 500906"/>
                <a:gd name="connsiteX99" fmla="*/ 19800 w 357033"/>
                <a:gd name="connsiteY99" fmla="*/ 106336 h 500906"/>
                <a:gd name="connsiteX100" fmla="*/ 24118 w 357033"/>
                <a:gd name="connsiteY100" fmla="*/ 103778 h 500906"/>
                <a:gd name="connsiteX101" fmla="*/ 42856 w 357033"/>
                <a:gd name="connsiteY101" fmla="*/ 94300 h 500906"/>
                <a:gd name="connsiteX102" fmla="*/ 42856 w 357033"/>
                <a:gd name="connsiteY102" fmla="*/ 100310 h 500906"/>
                <a:gd name="connsiteX103" fmla="*/ 39448 w 357033"/>
                <a:gd name="connsiteY103" fmla="*/ 104603 h 500906"/>
                <a:gd name="connsiteX104" fmla="*/ 35189 w 357033"/>
                <a:gd name="connsiteY104" fmla="*/ 114906 h 500906"/>
                <a:gd name="connsiteX105" fmla="*/ 31782 w 357033"/>
                <a:gd name="connsiteY105" fmla="*/ 129502 h 500906"/>
                <a:gd name="connsiteX106" fmla="*/ 24967 w 357033"/>
                <a:gd name="connsiteY106" fmla="*/ 133795 h 500906"/>
                <a:gd name="connsiteX107" fmla="*/ 24115 w 357033"/>
                <a:gd name="connsiteY107" fmla="*/ 133795 h 500906"/>
                <a:gd name="connsiteX108" fmla="*/ 19004 w 357033"/>
                <a:gd name="connsiteY108" fmla="*/ 128643 h 500906"/>
                <a:gd name="connsiteX109" fmla="*/ 16448 w 357033"/>
                <a:gd name="connsiteY109" fmla="*/ 129502 h 500906"/>
                <a:gd name="connsiteX110" fmla="*/ 14745 w 357033"/>
                <a:gd name="connsiteY110" fmla="*/ 129502 h 500906"/>
                <a:gd name="connsiteX111" fmla="*/ 17300 w 357033"/>
                <a:gd name="connsiteY111" fmla="*/ 126926 h 500906"/>
                <a:gd name="connsiteX112" fmla="*/ 17300 w 357033"/>
                <a:gd name="connsiteY112" fmla="*/ 121775 h 500906"/>
                <a:gd name="connsiteX113" fmla="*/ 24115 w 357033"/>
                <a:gd name="connsiteY113" fmla="*/ 116623 h 500906"/>
                <a:gd name="connsiteX114" fmla="*/ 28374 w 357033"/>
                <a:gd name="connsiteY114" fmla="*/ 114047 h 500906"/>
                <a:gd name="connsiteX115" fmla="*/ 27523 w 357033"/>
                <a:gd name="connsiteY115" fmla="*/ 109754 h 500906"/>
                <a:gd name="connsiteX116" fmla="*/ 30078 w 357033"/>
                <a:gd name="connsiteY116" fmla="*/ 99451 h 500906"/>
                <a:gd name="connsiteX117" fmla="*/ 36041 w 357033"/>
                <a:gd name="connsiteY117" fmla="*/ 95158 h 500906"/>
                <a:gd name="connsiteX118" fmla="*/ 36041 w 357033"/>
                <a:gd name="connsiteY118" fmla="*/ 96017 h 500906"/>
                <a:gd name="connsiteX119" fmla="*/ 37745 w 357033"/>
                <a:gd name="connsiteY119" fmla="*/ 96017 h 500906"/>
                <a:gd name="connsiteX120" fmla="*/ 42856 w 357033"/>
                <a:gd name="connsiteY120" fmla="*/ 94300 h 500906"/>
                <a:gd name="connsiteX121" fmla="*/ 182294 w 357033"/>
                <a:gd name="connsiteY121" fmla="*/ 53752 h 500906"/>
                <a:gd name="connsiteX122" fmla="*/ 183989 w 357033"/>
                <a:gd name="connsiteY122" fmla="*/ 56351 h 500906"/>
                <a:gd name="connsiteX123" fmla="*/ 183989 w 357033"/>
                <a:gd name="connsiteY123" fmla="*/ 61549 h 500906"/>
                <a:gd name="connsiteX124" fmla="*/ 183141 w 357033"/>
                <a:gd name="connsiteY124" fmla="*/ 62415 h 500906"/>
                <a:gd name="connsiteX125" fmla="*/ 174670 w 357033"/>
                <a:gd name="connsiteY125" fmla="*/ 64148 h 500906"/>
                <a:gd name="connsiteX126" fmla="*/ 172976 w 357033"/>
                <a:gd name="connsiteY126" fmla="*/ 72811 h 500906"/>
                <a:gd name="connsiteX127" fmla="*/ 173823 w 357033"/>
                <a:gd name="connsiteY127" fmla="*/ 79742 h 500906"/>
                <a:gd name="connsiteX128" fmla="*/ 171282 w 357033"/>
                <a:gd name="connsiteY128" fmla="*/ 79742 h 500906"/>
                <a:gd name="connsiteX129" fmla="*/ 168740 w 357033"/>
                <a:gd name="connsiteY129" fmla="*/ 77143 h 500906"/>
                <a:gd name="connsiteX130" fmla="*/ 166199 w 357033"/>
                <a:gd name="connsiteY130" fmla="*/ 74544 h 500906"/>
                <a:gd name="connsiteX131" fmla="*/ 165352 w 357033"/>
                <a:gd name="connsiteY131" fmla="*/ 72811 h 500906"/>
                <a:gd name="connsiteX132" fmla="*/ 166199 w 357033"/>
                <a:gd name="connsiteY132" fmla="*/ 69346 h 500906"/>
                <a:gd name="connsiteX133" fmla="*/ 170435 w 357033"/>
                <a:gd name="connsiteY133" fmla="*/ 63281 h 500906"/>
                <a:gd name="connsiteX134" fmla="*/ 172129 w 357033"/>
                <a:gd name="connsiteY134" fmla="*/ 59816 h 500906"/>
                <a:gd name="connsiteX135" fmla="*/ 172976 w 357033"/>
                <a:gd name="connsiteY135" fmla="*/ 58083 h 500906"/>
                <a:gd name="connsiteX136" fmla="*/ 173823 w 357033"/>
                <a:gd name="connsiteY136" fmla="*/ 58083 h 500906"/>
                <a:gd name="connsiteX137" fmla="*/ 175517 w 357033"/>
                <a:gd name="connsiteY137" fmla="*/ 57217 h 500906"/>
                <a:gd name="connsiteX138" fmla="*/ 178059 w 357033"/>
                <a:gd name="connsiteY138" fmla="*/ 56351 h 500906"/>
                <a:gd name="connsiteX139" fmla="*/ 179753 w 357033"/>
                <a:gd name="connsiteY139" fmla="*/ 56351 h 500906"/>
                <a:gd name="connsiteX140" fmla="*/ 181447 w 357033"/>
                <a:gd name="connsiteY140" fmla="*/ 54618 h 500906"/>
                <a:gd name="connsiteX141" fmla="*/ 182294 w 357033"/>
                <a:gd name="connsiteY141" fmla="*/ 53752 h 500906"/>
                <a:gd name="connsiteX142" fmla="*/ 47463 w 357033"/>
                <a:gd name="connsiteY142" fmla="*/ 51986 h 500906"/>
                <a:gd name="connsiteX143" fmla="*/ 47463 w 357033"/>
                <a:gd name="connsiteY143" fmla="*/ 55456 h 500906"/>
                <a:gd name="connsiteX144" fmla="*/ 47463 w 357033"/>
                <a:gd name="connsiteY144" fmla="*/ 56323 h 500906"/>
                <a:gd name="connsiteX145" fmla="*/ 48310 w 357033"/>
                <a:gd name="connsiteY145" fmla="*/ 56323 h 500906"/>
                <a:gd name="connsiteX146" fmla="*/ 50004 w 357033"/>
                <a:gd name="connsiteY146" fmla="*/ 57190 h 500906"/>
                <a:gd name="connsiteX147" fmla="*/ 52545 w 357033"/>
                <a:gd name="connsiteY147" fmla="*/ 57190 h 500906"/>
                <a:gd name="connsiteX148" fmla="*/ 54240 w 357033"/>
                <a:gd name="connsiteY148" fmla="*/ 58058 h 500906"/>
                <a:gd name="connsiteX149" fmla="*/ 51698 w 357033"/>
                <a:gd name="connsiteY149" fmla="*/ 62394 h 500906"/>
                <a:gd name="connsiteX150" fmla="*/ 46616 w 357033"/>
                <a:gd name="connsiteY150" fmla="*/ 64997 h 500906"/>
                <a:gd name="connsiteX151" fmla="*/ 42380 w 357033"/>
                <a:gd name="connsiteY151" fmla="*/ 64997 h 500906"/>
                <a:gd name="connsiteX152" fmla="*/ 35603 w 357033"/>
                <a:gd name="connsiteY152" fmla="*/ 64997 h 500906"/>
                <a:gd name="connsiteX153" fmla="*/ 37297 w 357033"/>
                <a:gd name="connsiteY153" fmla="*/ 62394 h 500906"/>
                <a:gd name="connsiteX154" fmla="*/ 38144 w 357033"/>
                <a:gd name="connsiteY154" fmla="*/ 60660 h 500906"/>
                <a:gd name="connsiteX155" fmla="*/ 37297 w 357033"/>
                <a:gd name="connsiteY155" fmla="*/ 58925 h 500906"/>
                <a:gd name="connsiteX156" fmla="*/ 47463 w 357033"/>
                <a:gd name="connsiteY156" fmla="*/ 51986 h 500906"/>
                <a:gd name="connsiteX157" fmla="*/ 91773 w 357033"/>
                <a:gd name="connsiteY157" fmla="*/ 8603 h 500906"/>
                <a:gd name="connsiteX158" fmla="*/ 121297 w 357033"/>
                <a:gd name="connsiteY158" fmla="*/ 10949 h 500906"/>
                <a:gd name="connsiteX159" fmla="*/ 120438 w 357033"/>
                <a:gd name="connsiteY159" fmla="*/ 11802 h 500906"/>
                <a:gd name="connsiteX160" fmla="*/ 133321 w 357033"/>
                <a:gd name="connsiteY160" fmla="*/ 13509 h 500906"/>
                <a:gd name="connsiteX161" fmla="*/ 130745 w 357033"/>
                <a:gd name="connsiteY161" fmla="*/ 13509 h 500906"/>
                <a:gd name="connsiteX162" fmla="*/ 141910 w 357033"/>
                <a:gd name="connsiteY162" fmla="*/ 15215 h 500906"/>
                <a:gd name="connsiteX163" fmla="*/ 161665 w 357033"/>
                <a:gd name="connsiteY163" fmla="*/ 16921 h 500906"/>
                <a:gd name="connsiteX164" fmla="*/ 148781 w 357033"/>
                <a:gd name="connsiteY164" fmla="*/ 16068 h 500906"/>
                <a:gd name="connsiteX165" fmla="*/ 155653 w 357033"/>
                <a:gd name="connsiteY165" fmla="*/ 16921 h 500906"/>
                <a:gd name="connsiteX166" fmla="*/ 137167 w 357033"/>
                <a:gd name="connsiteY166" fmla="*/ 19703 h 500906"/>
                <a:gd name="connsiteX167" fmla="*/ 137616 w 357033"/>
                <a:gd name="connsiteY167" fmla="*/ 19480 h 500906"/>
                <a:gd name="connsiteX168" fmla="*/ 127309 w 357033"/>
                <a:gd name="connsiteY168" fmla="*/ 21186 h 500906"/>
                <a:gd name="connsiteX169" fmla="*/ 137167 w 357033"/>
                <a:gd name="connsiteY169" fmla="*/ 19703 h 500906"/>
                <a:gd name="connsiteX170" fmla="*/ 134180 w 357033"/>
                <a:gd name="connsiteY170" fmla="*/ 21186 h 500906"/>
                <a:gd name="connsiteX171" fmla="*/ 102402 w 357033"/>
                <a:gd name="connsiteY171" fmla="*/ 28011 h 500906"/>
                <a:gd name="connsiteX172" fmla="*/ 80070 w 357033"/>
                <a:gd name="connsiteY172" fmla="*/ 35689 h 500906"/>
                <a:gd name="connsiteX173" fmla="*/ 68046 w 357033"/>
                <a:gd name="connsiteY173" fmla="*/ 38248 h 500906"/>
                <a:gd name="connsiteX174" fmla="*/ 61175 w 357033"/>
                <a:gd name="connsiteY174" fmla="*/ 41660 h 500906"/>
                <a:gd name="connsiteX175" fmla="*/ 61175 w 357033"/>
                <a:gd name="connsiteY175" fmla="*/ 39954 h 500906"/>
                <a:gd name="connsiteX176" fmla="*/ 68046 w 357033"/>
                <a:gd name="connsiteY176" fmla="*/ 35689 h 500906"/>
                <a:gd name="connsiteX177" fmla="*/ 61175 w 357033"/>
                <a:gd name="connsiteY177" fmla="*/ 39101 h 500906"/>
                <a:gd name="connsiteX178" fmla="*/ 55163 w 357033"/>
                <a:gd name="connsiteY178" fmla="*/ 41660 h 500906"/>
                <a:gd name="connsiteX179" fmla="*/ 35408 w 357033"/>
                <a:gd name="connsiteY179" fmla="*/ 41660 h 500906"/>
                <a:gd name="connsiteX180" fmla="*/ 33690 w 357033"/>
                <a:gd name="connsiteY180" fmla="*/ 41660 h 500906"/>
                <a:gd name="connsiteX181" fmla="*/ 33690 w 357033"/>
                <a:gd name="connsiteY181" fmla="*/ 39954 h 500906"/>
                <a:gd name="connsiteX182" fmla="*/ 17372 w 357033"/>
                <a:gd name="connsiteY182" fmla="*/ 43366 h 500906"/>
                <a:gd name="connsiteX183" fmla="*/ 10501 w 357033"/>
                <a:gd name="connsiteY183" fmla="*/ 45073 h 500906"/>
                <a:gd name="connsiteX184" fmla="*/ 1053 w 357033"/>
                <a:gd name="connsiteY184" fmla="*/ 48485 h 500906"/>
                <a:gd name="connsiteX185" fmla="*/ 1053 w 357033"/>
                <a:gd name="connsiteY185" fmla="*/ 47632 h 500906"/>
                <a:gd name="connsiteX186" fmla="*/ 6206 w 357033"/>
                <a:gd name="connsiteY186" fmla="*/ 44219 h 500906"/>
                <a:gd name="connsiteX187" fmla="*/ 3629 w 357033"/>
                <a:gd name="connsiteY187" fmla="*/ 44219 h 500906"/>
                <a:gd name="connsiteX188" fmla="*/ 56022 w 357033"/>
                <a:gd name="connsiteY188" fmla="*/ 20333 h 500906"/>
                <a:gd name="connsiteX189" fmla="*/ 56880 w 357033"/>
                <a:gd name="connsiteY189" fmla="*/ 20333 h 500906"/>
                <a:gd name="connsiteX190" fmla="*/ 56880 w 357033"/>
                <a:gd name="connsiteY190" fmla="*/ 21105 h 500906"/>
                <a:gd name="connsiteX191" fmla="*/ 55763 w 357033"/>
                <a:gd name="connsiteY191" fmla="*/ 21528 h 500906"/>
                <a:gd name="connsiteX192" fmla="*/ 45715 w 357033"/>
                <a:gd name="connsiteY192" fmla="*/ 24599 h 500906"/>
                <a:gd name="connsiteX193" fmla="*/ 54411 w 357033"/>
                <a:gd name="connsiteY193" fmla="*/ 22039 h 500906"/>
                <a:gd name="connsiteX194" fmla="*/ 55763 w 357033"/>
                <a:gd name="connsiteY194" fmla="*/ 21528 h 500906"/>
                <a:gd name="connsiteX195" fmla="*/ 56880 w 357033"/>
                <a:gd name="connsiteY195" fmla="*/ 21186 h 500906"/>
                <a:gd name="connsiteX196" fmla="*/ 56880 w 357033"/>
                <a:gd name="connsiteY196" fmla="*/ 21105 h 500906"/>
                <a:gd name="connsiteX197" fmla="*/ 61175 w 357033"/>
                <a:gd name="connsiteY197" fmla="*/ 19480 h 500906"/>
                <a:gd name="connsiteX198" fmla="*/ 54304 w 357033"/>
                <a:gd name="connsiteY198" fmla="*/ 20333 h 500906"/>
                <a:gd name="connsiteX199" fmla="*/ 85224 w 357033"/>
                <a:gd name="connsiteY199" fmla="*/ 11802 h 500906"/>
                <a:gd name="connsiteX200" fmla="*/ 85224 w 357033"/>
                <a:gd name="connsiteY200" fmla="*/ 10949 h 500906"/>
                <a:gd name="connsiteX201" fmla="*/ 92954 w 357033"/>
                <a:gd name="connsiteY201" fmla="*/ 10096 h 500906"/>
                <a:gd name="connsiteX202" fmla="*/ 83506 w 357033"/>
                <a:gd name="connsiteY202" fmla="*/ 10096 h 500906"/>
                <a:gd name="connsiteX203" fmla="*/ 91773 w 357033"/>
                <a:gd name="connsiteY203" fmla="*/ 8603 h 500906"/>
                <a:gd name="connsiteX204" fmla="*/ 108076 w 357033"/>
                <a:gd name="connsiteY204" fmla="*/ 1458 h 500906"/>
                <a:gd name="connsiteX205" fmla="*/ 106332 w 357033"/>
                <a:gd name="connsiteY205" fmla="*/ 1552 h 500906"/>
                <a:gd name="connsiteX206" fmla="*/ 92170 w 357033"/>
                <a:gd name="connsiteY206" fmla="*/ 2320 h 500906"/>
                <a:gd name="connsiteX207" fmla="*/ 87911 w 357033"/>
                <a:gd name="connsiteY207" fmla="*/ 4953 h 500906"/>
                <a:gd name="connsiteX208" fmla="*/ 83651 w 357033"/>
                <a:gd name="connsiteY208" fmla="*/ 5831 h 500906"/>
                <a:gd name="connsiteX209" fmla="*/ 81096 w 357033"/>
                <a:gd name="connsiteY209" fmla="*/ 5831 h 500906"/>
                <a:gd name="connsiteX210" fmla="*/ 84503 w 357033"/>
                <a:gd name="connsiteY210" fmla="*/ 4076 h 500906"/>
                <a:gd name="connsiteX211" fmla="*/ 85355 w 357033"/>
                <a:gd name="connsiteY211" fmla="*/ 3198 h 500906"/>
                <a:gd name="connsiteX212" fmla="*/ 87059 w 357033"/>
                <a:gd name="connsiteY212" fmla="*/ 2320 h 500906"/>
                <a:gd name="connsiteX213" fmla="*/ 95684 w 357033"/>
                <a:gd name="connsiteY213" fmla="*/ 1552 h 500906"/>
                <a:gd name="connsiteX214" fmla="*/ 108355 w 357033"/>
                <a:gd name="connsiteY214" fmla="*/ 1443 h 500906"/>
                <a:gd name="connsiteX215" fmla="*/ 110059 w 357033"/>
                <a:gd name="connsiteY215" fmla="*/ 1443 h 500906"/>
                <a:gd name="connsiteX216" fmla="*/ 108076 w 357033"/>
                <a:gd name="connsiteY216" fmla="*/ 1458 h 500906"/>
                <a:gd name="connsiteX217" fmla="*/ 89522 w 357033"/>
                <a:gd name="connsiteY217" fmla="*/ 565 h 500906"/>
                <a:gd name="connsiteX218" fmla="*/ 94788 w 357033"/>
                <a:gd name="connsiteY218" fmla="*/ 565 h 500906"/>
                <a:gd name="connsiteX219" fmla="*/ 90399 w 357033"/>
                <a:gd name="connsiteY219" fmla="*/ 1092 h 500906"/>
                <a:gd name="connsiteX220" fmla="*/ 89522 w 357033"/>
                <a:gd name="connsiteY220" fmla="*/ 565 h 500906"/>
                <a:gd name="connsiteX221" fmla="*/ 106723 w 357033"/>
                <a:gd name="connsiteY221" fmla="*/ 390 h 500906"/>
                <a:gd name="connsiteX222" fmla="*/ 108479 w 357033"/>
                <a:gd name="connsiteY222" fmla="*/ 390 h 500906"/>
                <a:gd name="connsiteX223" fmla="*/ 111989 w 357033"/>
                <a:gd name="connsiteY223" fmla="*/ 390 h 500906"/>
                <a:gd name="connsiteX224" fmla="*/ 113745 w 357033"/>
                <a:gd name="connsiteY224" fmla="*/ 390 h 500906"/>
                <a:gd name="connsiteX225" fmla="*/ 119011 w 357033"/>
                <a:gd name="connsiteY225" fmla="*/ 1267 h 500906"/>
                <a:gd name="connsiteX226" fmla="*/ 118133 w 357033"/>
                <a:gd name="connsiteY226" fmla="*/ 1267 h 500906"/>
                <a:gd name="connsiteX227" fmla="*/ 106723 w 357033"/>
                <a:gd name="connsiteY227" fmla="*/ 390 h 50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357033" h="500906">
                  <a:moveTo>
                    <a:pt x="100800" y="474502"/>
                  </a:moveTo>
                  <a:cubicBezTo>
                    <a:pt x="104266" y="474502"/>
                    <a:pt x="103399" y="480492"/>
                    <a:pt x="101667" y="483059"/>
                  </a:cubicBezTo>
                  <a:cubicBezTo>
                    <a:pt x="99934" y="487338"/>
                    <a:pt x="87806" y="498462"/>
                    <a:pt x="86073" y="500174"/>
                  </a:cubicBezTo>
                  <a:cubicBezTo>
                    <a:pt x="82608" y="501885"/>
                    <a:pt x="78276" y="500174"/>
                    <a:pt x="77410" y="499318"/>
                  </a:cubicBezTo>
                  <a:cubicBezTo>
                    <a:pt x="77410" y="499318"/>
                    <a:pt x="77410" y="499318"/>
                    <a:pt x="77410" y="498462"/>
                  </a:cubicBezTo>
                  <a:cubicBezTo>
                    <a:pt x="77410" y="498462"/>
                    <a:pt x="78276" y="497607"/>
                    <a:pt x="78276" y="497607"/>
                  </a:cubicBezTo>
                  <a:cubicBezTo>
                    <a:pt x="78276" y="496751"/>
                    <a:pt x="78276" y="495895"/>
                    <a:pt x="78276" y="495895"/>
                  </a:cubicBezTo>
                  <a:cubicBezTo>
                    <a:pt x="77410" y="494184"/>
                    <a:pt x="77410" y="493328"/>
                    <a:pt x="78276" y="492472"/>
                  </a:cubicBezTo>
                  <a:cubicBezTo>
                    <a:pt x="78276" y="491617"/>
                    <a:pt x="79142" y="491617"/>
                    <a:pt x="80009" y="490761"/>
                  </a:cubicBezTo>
                  <a:cubicBezTo>
                    <a:pt x="80009" y="490761"/>
                    <a:pt x="80009" y="489905"/>
                    <a:pt x="80009" y="489905"/>
                  </a:cubicBezTo>
                  <a:cubicBezTo>
                    <a:pt x="80875" y="488194"/>
                    <a:pt x="80875" y="486482"/>
                    <a:pt x="80009" y="485626"/>
                  </a:cubicBezTo>
                  <a:cubicBezTo>
                    <a:pt x="80009" y="484771"/>
                    <a:pt x="80009" y="483915"/>
                    <a:pt x="80875" y="483059"/>
                  </a:cubicBezTo>
                  <a:cubicBezTo>
                    <a:pt x="81741" y="483059"/>
                    <a:pt x="81741" y="483059"/>
                    <a:pt x="81741" y="482204"/>
                  </a:cubicBezTo>
                  <a:cubicBezTo>
                    <a:pt x="83474" y="482204"/>
                    <a:pt x="85207" y="481348"/>
                    <a:pt x="86073" y="482204"/>
                  </a:cubicBezTo>
                  <a:cubicBezTo>
                    <a:pt x="86073" y="482204"/>
                    <a:pt x="86939" y="482204"/>
                    <a:pt x="90405" y="480492"/>
                  </a:cubicBezTo>
                  <a:cubicBezTo>
                    <a:pt x="93870" y="478781"/>
                    <a:pt x="94736" y="477925"/>
                    <a:pt x="96469" y="476214"/>
                  </a:cubicBezTo>
                  <a:cubicBezTo>
                    <a:pt x="99068" y="474502"/>
                    <a:pt x="99068" y="474502"/>
                    <a:pt x="100800" y="474502"/>
                  </a:cubicBezTo>
                  <a:close/>
                  <a:moveTo>
                    <a:pt x="278848" y="407965"/>
                  </a:moveTo>
                  <a:cubicBezTo>
                    <a:pt x="282193" y="407098"/>
                    <a:pt x="283030" y="408832"/>
                    <a:pt x="284702" y="414898"/>
                  </a:cubicBezTo>
                  <a:cubicBezTo>
                    <a:pt x="284702" y="414898"/>
                    <a:pt x="284702" y="415765"/>
                    <a:pt x="284702" y="415765"/>
                  </a:cubicBezTo>
                  <a:cubicBezTo>
                    <a:pt x="284702" y="416632"/>
                    <a:pt x="284702" y="416632"/>
                    <a:pt x="284702" y="417498"/>
                  </a:cubicBezTo>
                  <a:cubicBezTo>
                    <a:pt x="285539" y="418365"/>
                    <a:pt x="285539" y="420098"/>
                    <a:pt x="285539" y="421832"/>
                  </a:cubicBezTo>
                  <a:cubicBezTo>
                    <a:pt x="285539" y="423565"/>
                    <a:pt x="286375" y="425299"/>
                    <a:pt x="287211" y="427032"/>
                  </a:cubicBezTo>
                  <a:cubicBezTo>
                    <a:pt x="287211" y="427899"/>
                    <a:pt x="287211" y="428765"/>
                    <a:pt x="286375" y="430499"/>
                  </a:cubicBezTo>
                  <a:cubicBezTo>
                    <a:pt x="286375" y="431365"/>
                    <a:pt x="286375" y="431365"/>
                    <a:pt x="286375" y="432232"/>
                  </a:cubicBezTo>
                  <a:cubicBezTo>
                    <a:pt x="287211" y="432232"/>
                    <a:pt x="287211" y="431365"/>
                    <a:pt x="288048" y="431365"/>
                  </a:cubicBezTo>
                  <a:cubicBezTo>
                    <a:pt x="288048" y="432232"/>
                    <a:pt x="287211" y="433099"/>
                    <a:pt x="286375" y="434832"/>
                  </a:cubicBezTo>
                  <a:cubicBezTo>
                    <a:pt x="286375" y="434832"/>
                    <a:pt x="275502" y="448699"/>
                    <a:pt x="273830" y="448699"/>
                  </a:cubicBezTo>
                  <a:cubicBezTo>
                    <a:pt x="273830" y="448699"/>
                    <a:pt x="273830" y="447832"/>
                    <a:pt x="273830" y="447832"/>
                  </a:cubicBezTo>
                  <a:cubicBezTo>
                    <a:pt x="273830" y="446966"/>
                    <a:pt x="274666" y="446099"/>
                    <a:pt x="275502" y="445232"/>
                  </a:cubicBezTo>
                  <a:cubicBezTo>
                    <a:pt x="275502" y="443499"/>
                    <a:pt x="274666" y="441766"/>
                    <a:pt x="274666" y="440032"/>
                  </a:cubicBezTo>
                  <a:cubicBezTo>
                    <a:pt x="274666" y="440032"/>
                    <a:pt x="275502" y="433965"/>
                    <a:pt x="278012" y="428765"/>
                  </a:cubicBezTo>
                  <a:cubicBezTo>
                    <a:pt x="278848" y="427032"/>
                    <a:pt x="280521" y="424432"/>
                    <a:pt x="278848" y="418365"/>
                  </a:cubicBezTo>
                  <a:cubicBezTo>
                    <a:pt x="278848" y="416632"/>
                    <a:pt x="277175" y="414032"/>
                    <a:pt x="277175" y="411432"/>
                  </a:cubicBezTo>
                  <a:cubicBezTo>
                    <a:pt x="277175" y="409698"/>
                    <a:pt x="277175" y="407965"/>
                    <a:pt x="278848" y="407965"/>
                  </a:cubicBezTo>
                  <a:close/>
                  <a:moveTo>
                    <a:pt x="239286" y="396039"/>
                  </a:moveTo>
                  <a:cubicBezTo>
                    <a:pt x="240129" y="396039"/>
                    <a:pt x="240129" y="396039"/>
                    <a:pt x="240129" y="397794"/>
                  </a:cubicBezTo>
                  <a:cubicBezTo>
                    <a:pt x="240129" y="397794"/>
                    <a:pt x="240129" y="397794"/>
                    <a:pt x="240129" y="403938"/>
                  </a:cubicBezTo>
                  <a:cubicBezTo>
                    <a:pt x="240129" y="404816"/>
                    <a:pt x="240129" y="405693"/>
                    <a:pt x="240129" y="405693"/>
                  </a:cubicBezTo>
                  <a:cubicBezTo>
                    <a:pt x="238444" y="410959"/>
                    <a:pt x="234231" y="414470"/>
                    <a:pt x="233388" y="411837"/>
                  </a:cubicBezTo>
                  <a:cubicBezTo>
                    <a:pt x="231703" y="409204"/>
                    <a:pt x="236758" y="396039"/>
                    <a:pt x="239286" y="396039"/>
                  </a:cubicBezTo>
                  <a:close/>
                  <a:moveTo>
                    <a:pt x="294943" y="384981"/>
                  </a:moveTo>
                  <a:cubicBezTo>
                    <a:pt x="297528" y="392736"/>
                    <a:pt x="297528" y="401354"/>
                    <a:pt x="297528" y="401354"/>
                  </a:cubicBezTo>
                  <a:cubicBezTo>
                    <a:pt x="297528" y="403077"/>
                    <a:pt x="296666" y="405662"/>
                    <a:pt x="296666" y="406524"/>
                  </a:cubicBezTo>
                  <a:cubicBezTo>
                    <a:pt x="296666" y="407385"/>
                    <a:pt x="296666" y="407385"/>
                    <a:pt x="295804" y="408247"/>
                  </a:cubicBezTo>
                  <a:cubicBezTo>
                    <a:pt x="295804" y="409971"/>
                    <a:pt x="294943" y="411694"/>
                    <a:pt x="294081" y="413417"/>
                  </a:cubicBezTo>
                  <a:cubicBezTo>
                    <a:pt x="294081" y="415141"/>
                    <a:pt x="294081" y="416864"/>
                    <a:pt x="293219" y="418588"/>
                  </a:cubicBezTo>
                  <a:cubicBezTo>
                    <a:pt x="293219" y="418588"/>
                    <a:pt x="293219" y="419449"/>
                    <a:pt x="292357" y="420311"/>
                  </a:cubicBezTo>
                  <a:cubicBezTo>
                    <a:pt x="292357" y="420311"/>
                    <a:pt x="290634" y="422896"/>
                    <a:pt x="289772" y="422034"/>
                  </a:cubicBezTo>
                  <a:cubicBezTo>
                    <a:pt x="289772" y="422034"/>
                    <a:pt x="288049" y="418588"/>
                    <a:pt x="288910" y="416002"/>
                  </a:cubicBezTo>
                  <a:cubicBezTo>
                    <a:pt x="288910" y="409971"/>
                    <a:pt x="291496" y="404800"/>
                    <a:pt x="292357" y="398768"/>
                  </a:cubicBezTo>
                  <a:cubicBezTo>
                    <a:pt x="292357" y="396183"/>
                    <a:pt x="290634" y="394460"/>
                    <a:pt x="291496" y="391875"/>
                  </a:cubicBezTo>
                  <a:cubicBezTo>
                    <a:pt x="291496" y="391875"/>
                    <a:pt x="292357" y="387566"/>
                    <a:pt x="294943" y="384981"/>
                  </a:cubicBezTo>
                  <a:close/>
                  <a:moveTo>
                    <a:pt x="353742" y="319683"/>
                  </a:moveTo>
                  <a:cubicBezTo>
                    <a:pt x="355453" y="319683"/>
                    <a:pt x="355453" y="324802"/>
                    <a:pt x="353742" y="329920"/>
                  </a:cubicBezTo>
                  <a:cubicBezTo>
                    <a:pt x="350319" y="335892"/>
                    <a:pt x="349463" y="341010"/>
                    <a:pt x="349463" y="341010"/>
                  </a:cubicBezTo>
                  <a:cubicBezTo>
                    <a:pt x="350319" y="341010"/>
                    <a:pt x="351174" y="340157"/>
                    <a:pt x="351174" y="339304"/>
                  </a:cubicBezTo>
                  <a:cubicBezTo>
                    <a:pt x="352886" y="340157"/>
                    <a:pt x="352886" y="340157"/>
                    <a:pt x="353742" y="340157"/>
                  </a:cubicBezTo>
                  <a:cubicBezTo>
                    <a:pt x="352886" y="342716"/>
                    <a:pt x="352886" y="342716"/>
                    <a:pt x="352030" y="343569"/>
                  </a:cubicBezTo>
                  <a:cubicBezTo>
                    <a:pt x="351174" y="345276"/>
                    <a:pt x="349463" y="347835"/>
                    <a:pt x="347751" y="350394"/>
                  </a:cubicBezTo>
                  <a:cubicBezTo>
                    <a:pt x="346896" y="352953"/>
                    <a:pt x="343473" y="359778"/>
                    <a:pt x="341761" y="362337"/>
                  </a:cubicBezTo>
                  <a:cubicBezTo>
                    <a:pt x="341761" y="361484"/>
                    <a:pt x="344328" y="355512"/>
                    <a:pt x="346040" y="352953"/>
                  </a:cubicBezTo>
                  <a:cubicBezTo>
                    <a:pt x="346040" y="352100"/>
                    <a:pt x="347751" y="349541"/>
                    <a:pt x="347751" y="348688"/>
                  </a:cubicBezTo>
                  <a:cubicBezTo>
                    <a:pt x="347751" y="347835"/>
                    <a:pt x="348607" y="346982"/>
                    <a:pt x="347751" y="345276"/>
                  </a:cubicBezTo>
                  <a:cubicBezTo>
                    <a:pt x="347751" y="343569"/>
                    <a:pt x="346896" y="340157"/>
                    <a:pt x="347751" y="336745"/>
                  </a:cubicBezTo>
                  <a:cubicBezTo>
                    <a:pt x="347751" y="335892"/>
                    <a:pt x="348607" y="335892"/>
                    <a:pt x="348607" y="335039"/>
                  </a:cubicBezTo>
                  <a:cubicBezTo>
                    <a:pt x="349463" y="332479"/>
                    <a:pt x="351174" y="329920"/>
                    <a:pt x="352030" y="326508"/>
                  </a:cubicBezTo>
                  <a:cubicBezTo>
                    <a:pt x="352886" y="324802"/>
                    <a:pt x="352030" y="321389"/>
                    <a:pt x="353742" y="319683"/>
                  </a:cubicBezTo>
                  <a:close/>
                  <a:moveTo>
                    <a:pt x="356191" y="284928"/>
                  </a:moveTo>
                  <a:cubicBezTo>
                    <a:pt x="356191" y="284928"/>
                    <a:pt x="357033" y="284928"/>
                    <a:pt x="357033" y="288403"/>
                  </a:cubicBezTo>
                  <a:cubicBezTo>
                    <a:pt x="356191" y="293617"/>
                    <a:pt x="354505" y="302306"/>
                    <a:pt x="353663" y="301437"/>
                  </a:cubicBezTo>
                  <a:cubicBezTo>
                    <a:pt x="352820" y="300568"/>
                    <a:pt x="354505" y="286666"/>
                    <a:pt x="356191" y="284928"/>
                  </a:cubicBezTo>
                  <a:close/>
                  <a:moveTo>
                    <a:pt x="27862" y="205214"/>
                  </a:moveTo>
                  <a:cubicBezTo>
                    <a:pt x="29585" y="206069"/>
                    <a:pt x="32171" y="207781"/>
                    <a:pt x="32171" y="207781"/>
                  </a:cubicBezTo>
                  <a:cubicBezTo>
                    <a:pt x="33032" y="207781"/>
                    <a:pt x="33032" y="208637"/>
                    <a:pt x="33894" y="208637"/>
                  </a:cubicBezTo>
                  <a:cubicBezTo>
                    <a:pt x="34756" y="210348"/>
                    <a:pt x="33894" y="213771"/>
                    <a:pt x="33032" y="215483"/>
                  </a:cubicBezTo>
                  <a:cubicBezTo>
                    <a:pt x="32171" y="216338"/>
                    <a:pt x="29585" y="218050"/>
                    <a:pt x="27862" y="214627"/>
                  </a:cubicBezTo>
                  <a:cubicBezTo>
                    <a:pt x="27862" y="212060"/>
                    <a:pt x="27862" y="212060"/>
                    <a:pt x="27862" y="211204"/>
                  </a:cubicBezTo>
                  <a:cubicBezTo>
                    <a:pt x="27000" y="211204"/>
                    <a:pt x="27000" y="210348"/>
                    <a:pt x="27000" y="210348"/>
                  </a:cubicBezTo>
                  <a:cubicBezTo>
                    <a:pt x="26138" y="208637"/>
                    <a:pt x="25277" y="207781"/>
                    <a:pt x="25277" y="206925"/>
                  </a:cubicBezTo>
                  <a:cubicBezTo>
                    <a:pt x="25277" y="205214"/>
                    <a:pt x="26138" y="204358"/>
                    <a:pt x="27862" y="205214"/>
                  </a:cubicBezTo>
                  <a:close/>
                  <a:moveTo>
                    <a:pt x="21766" y="187296"/>
                  </a:moveTo>
                  <a:cubicBezTo>
                    <a:pt x="22644" y="187296"/>
                    <a:pt x="22644" y="190667"/>
                    <a:pt x="21766" y="193194"/>
                  </a:cubicBezTo>
                  <a:cubicBezTo>
                    <a:pt x="20888" y="194879"/>
                    <a:pt x="17378" y="199092"/>
                    <a:pt x="15622" y="195722"/>
                  </a:cubicBezTo>
                  <a:cubicBezTo>
                    <a:pt x="14745" y="192352"/>
                    <a:pt x="19133" y="186454"/>
                    <a:pt x="21766" y="187296"/>
                  </a:cubicBezTo>
                  <a:close/>
                  <a:moveTo>
                    <a:pt x="3370" y="184348"/>
                  </a:moveTo>
                  <a:cubicBezTo>
                    <a:pt x="4213" y="184348"/>
                    <a:pt x="3370" y="186033"/>
                    <a:pt x="3370" y="186876"/>
                  </a:cubicBezTo>
                  <a:cubicBezTo>
                    <a:pt x="1685" y="188561"/>
                    <a:pt x="0" y="187718"/>
                    <a:pt x="0" y="186876"/>
                  </a:cubicBezTo>
                  <a:cubicBezTo>
                    <a:pt x="0" y="186033"/>
                    <a:pt x="842" y="186033"/>
                    <a:pt x="842" y="185190"/>
                  </a:cubicBezTo>
                  <a:cubicBezTo>
                    <a:pt x="1685" y="184348"/>
                    <a:pt x="2528" y="184348"/>
                    <a:pt x="3370" y="184348"/>
                  </a:cubicBezTo>
                  <a:close/>
                  <a:moveTo>
                    <a:pt x="24118" y="103778"/>
                  </a:moveTo>
                  <a:cubicBezTo>
                    <a:pt x="24981" y="103778"/>
                    <a:pt x="24981" y="103778"/>
                    <a:pt x="25845" y="103778"/>
                  </a:cubicBezTo>
                  <a:cubicBezTo>
                    <a:pt x="28436" y="106336"/>
                    <a:pt x="19800" y="115714"/>
                    <a:pt x="19800" y="115714"/>
                  </a:cubicBezTo>
                  <a:cubicBezTo>
                    <a:pt x="17209" y="118272"/>
                    <a:pt x="6846" y="121682"/>
                    <a:pt x="6846" y="119124"/>
                  </a:cubicBezTo>
                  <a:cubicBezTo>
                    <a:pt x="6846" y="118272"/>
                    <a:pt x="7709" y="115714"/>
                    <a:pt x="7709" y="114861"/>
                  </a:cubicBezTo>
                  <a:cubicBezTo>
                    <a:pt x="8573" y="114861"/>
                    <a:pt x="8573" y="114861"/>
                    <a:pt x="8573" y="114009"/>
                  </a:cubicBezTo>
                  <a:cubicBezTo>
                    <a:pt x="9437" y="113156"/>
                    <a:pt x="11164" y="113156"/>
                    <a:pt x="12027" y="112304"/>
                  </a:cubicBezTo>
                  <a:cubicBezTo>
                    <a:pt x="13755" y="110598"/>
                    <a:pt x="13755" y="108041"/>
                    <a:pt x="16345" y="106336"/>
                  </a:cubicBezTo>
                  <a:cubicBezTo>
                    <a:pt x="16345" y="106336"/>
                    <a:pt x="17209" y="106336"/>
                    <a:pt x="17209" y="106336"/>
                  </a:cubicBezTo>
                  <a:cubicBezTo>
                    <a:pt x="18073" y="105483"/>
                    <a:pt x="18936" y="106336"/>
                    <a:pt x="19800" y="106336"/>
                  </a:cubicBezTo>
                  <a:cubicBezTo>
                    <a:pt x="21527" y="105483"/>
                    <a:pt x="22391" y="104630"/>
                    <a:pt x="24118" y="103778"/>
                  </a:cubicBezTo>
                  <a:close/>
                  <a:moveTo>
                    <a:pt x="42856" y="94300"/>
                  </a:moveTo>
                  <a:cubicBezTo>
                    <a:pt x="43708" y="94300"/>
                    <a:pt x="43708" y="98593"/>
                    <a:pt x="42856" y="100310"/>
                  </a:cubicBezTo>
                  <a:cubicBezTo>
                    <a:pt x="42856" y="102027"/>
                    <a:pt x="41152" y="102886"/>
                    <a:pt x="39448" y="104603"/>
                  </a:cubicBezTo>
                  <a:cubicBezTo>
                    <a:pt x="36893" y="106320"/>
                    <a:pt x="36893" y="106320"/>
                    <a:pt x="35189" y="114906"/>
                  </a:cubicBezTo>
                  <a:cubicBezTo>
                    <a:pt x="33486" y="119199"/>
                    <a:pt x="35189" y="125209"/>
                    <a:pt x="31782" y="129502"/>
                  </a:cubicBezTo>
                  <a:cubicBezTo>
                    <a:pt x="30078" y="131219"/>
                    <a:pt x="26671" y="133795"/>
                    <a:pt x="24967" y="133795"/>
                  </a:cubicBezTo>
                  <a:cubicBezTo>
                    <a:pt x="24967" y="133795"/>
                    <a:pt x="24115" y="133795"/>
                    <a:pt x="24115" y="133795"/>
                  </a:cubicBezTo>
                  <a:cubicBezTo>
                    <a:pt x="21560" y="132936"/>
                    <a:pt x="22411" y="128643"/>
                    <a:pt x="19004" y="128643"/>
                  </a:cubicBezTo>
                  <a:cubicBezTo>
                    <a:pt x="18152" y="128643"/>
                    <a:pt x="17300" y="129502"/>
                    <a:pt x="16448" y="129502"/>
                  </a:cubicBezTo>
                  <a:cubicBezTo>
                    <a:pt x="15597" y="129502"/>
                    <a:pt x="14745" y="130361"/>
                    <a:pt x="14745" y="129502"/>
                  </a:cubicBezTo>
                  <a:cubicBezTo>
                    <a:pt x="15597" y="127785"/>
                    <a:pt x="17300" y="127785"/>
                    <a:pt x="17300" y="126926"/>
                  </a:cubicBezTo>
                  <a:cubicBezTo>
                    <a:pt x="18152" y="125209"/>
                    <a:pt x="15597" y="123492"/>
                    <a:pt x="17300" y="121775"/>
                  </a:cubicBezTo>
                  <a:cubicBezTo>
                    <a:pt x="17300" y="120916"/>
                    <a:pt x="19004" y="119199"/>
                    <a:pt x="24115" y="116623"/>
                  </a:cubicBezTo>
                  <a:cubicBezTo>
                    <a:pt x="28374" y="114906"/>
                    <a:pt x="28374" y="114906"/>
                    <a:pt x="28374" y="114047"/>
                  </a:cubicBezTo>
                  <a:cubicBezTo>
                    <a:pt x="28374" y="114047"/>
                    <a:pt x="28374" y="114047"/>
                    <a:pt x="27523" y="109754"/>
                  </a:cubicBezTo>
                  <a:cubicBezTo>
                    <a:pt x="26671" y="106320"/>
                    <a:pt x="30078" y="99451"/>
                    <a:pt x="30078" y="99451"/>
                  </a:cubicBezTo>
                  <a:cubicBezTo>
                    <a:pt x="32634" y="95158"/>
                    <a:pt x="35189" y="94300"/>
                    <a:pt x="36041" y="95158"/>
                  </a:cubicBezTo>
                  <a:cubicBezTo>
                    <a:pt x="36041" y="95158"/>
                    <a:pt x="36041" y="95158"/>
                    <a:pt x="36041" y="96017"/>
                  </a:cubicBezTo>
                  <a:cubicBezTo>
                    <a:pt x="36893" y="96017"/>
                    <a:pt x="36893" y="96876"/>
                    <a:pt x="37745" y="96017"/>
                  </a:cubicBezTo>
                  <a:cubicBezTo>
                    <a:pt x="42004" y="94300"/>
                    <a:pt x="42004" y="94300"/>
                    <a:pt x="42856" y="94300"/>
                  </a:cubicBezTo>
                  <a:close/>
                  <a:moveTo>
                    <a:pt x="182294" y="53752"/>
                  </a:moveTo>
                  <a:cubicBezTo>
                    <a:pt x="183141" y="53752"/>
                    <a:pt x="183989" y="55485"/>
                    <a:pt x="183989" y="56351"/>
                  </a:cubicBezTo>
                  <a:cubicBezTo>
                    <a:pt x="184836" y="58083"/>
                    <a:pt x="184836" y="60682"/>
                    <a:pt x="183989" y="61549"/>
                  </a:cubicBezTo>
                  <a:cubicBezTo>
                    <a:pt x="183989" y="62415"/>
                    <a:pt x="183141" y="62415"/>
                    <a:pt x="183141" y="62415"/>
                  </a:cubicBezTo>
                  <a:cubicBezTo>
                    <a:pt x="183141" y="62415"/>
                    <a:pt x="177212" y="59816"/>
                    <a:pt x="174670" y="64148"/>
                  </a:cubicBezTo>
                  <a:cubicBezTo>
                    <a:pt x="173823" y="66747"/>
                    <a:pt x="171282" y="71078"/>
                    <a:pt x="172976" y="72811"/>
                  </a:cubicBezTo>
                  <a:cubicBezTo>
                    <a:pt x="173823" y="73677"/>
                    <a:pt x="175517" y="77143"/>
                    <a:pt x="173823" y="79742"/>
                  </a:cubicBezTo>
                  <a:cubicBezTo>
                    <a:pt x="173823" y="80608"/>
                    <a:pt x="172976" y="80608"/>
                    <a:pt x="171282" y="79742"/>
                  </a:cubicBezTo>
                  <a:cubicBezTo>
                    <a:pt x="169587" y="78875"/>
                    <a:pt x="169587" y="77143"/>
                    <a:pt x="168740" y="77143"/>
                  </a:cubicBezTo>
                  <a:cubicBezTo>
                    <a:pt x="167893" y="76276"/>
                    <a:pt x="166199" y="75410"/>
                    <a:pt x="166199" y="74544"/>
                  </a:cubicBezTo>
                  <a:cubicBezTo>
                    <a:pt x="165352" y="73677"/>
                    <a:pt x="165352" y="72811"/>
                    <a:pt x="165352" y="72811"/>
                  </a:cubicBezTo>
                  <a:cubicBezTo>
                    <a:pt x="165352" y="71945"/>
                    <a:pt x="166199" y="70212"/>
                    <a:pt x="166199" y="69346"/>
                  </a:cubicBezTo>
                  <a:cubicBezTo>
                    <a:pt x="167893" y="67613"/>
                    <a:pt x="169587" y="65880"/>
                    <a:pt x="170435" y="63281"/>
                  </a:cubicBezTo>
                  <a:cubicBezTo>
                    <a:pt x="171282" y="62415"/>
                    <a:pt x="171282" y="61549"/>
                    <a:pt x="172129" y="59816"/>
                  </a:cubicBezTo>
                  <a:cubicBezTo>
                    <a:pt x="172129" y="58083"/>
                    <a:pt x="172129" y="58083"/>
                    <a:pt x="172976" y="58083"/>
                  </a:cubicBezTo>
                  <a:cubicBezTo>
                    <a:pt x="172976" y="58083"/>
                    <a:pt x="173823" y="58083"/>
                    <a:pt x="173823" y="58083"/>
                  </a:cubicBezTo>
                  <a:cubicBezTo>
                    <a:pt x="174670" y="57217"/>
                    <a:pt x="174670" y="57217"/>
                    <a:pt x="175517" y="57217"/>
                  </a:cubicBezTo>
                  <a:cubicBezTo>
                    <a:pt x="176364" y="56351"/>
                    <a:pt x="178059" y="55485"/>
                    <a:pt x="178059" y="56351"/>
                  </a:cubicBezTo>
                  <a:cubicBezTo>
                    <a:pt x="178906" y="56351"/>
                    <a:pt x="178906" y="56351"/>
                    <a:pt x="179753" y="56351"/>
                  </a:cubicBezTo>
                  <a:cubicBezTo>
                    <a:pt x="180600" y="56351"/>
                    <a:pt x="181447" y="56351"/>
                    <a:pt x="181447" y="54618"/>
                  </a:cubicBezTo>
                  <a:cubicBezTo>
                    <a:pt x="181447" y="53752"/>
                    <a:pt x="181447" y="53752"/>
                    <a:pt x="182294" y="53752"/>
                  </a:cubicBezTo>
                  <a:close/>
                  <a:moveTo>
                    <a:pt x="47463" y="51986"/>
                  </a:moveTo>
                  <a:cubicBezTo>
                    <a:pt x="48310" y="52854"/>
                    <a:pt x="48310" y="54588"/>
                    <a:pt x="47463" y="55456"/>
                  </a:cubicBezTo>
                  <a:cubicBezTo>
                    <a:pt x="46616" y="55456"/>
                    <a:pt x="46616" y="56323"/>
                    <a:pt x="47463" y="56323"/>
                  </a:cubicBezTo>
                  <a:cubicBezTo>
                    <a:pt x="48310" y="56323"/>
                    <a:pt x="48310" y="56323"/>
                    <a:pt x="48310" y="56323"/>
                  </a:cubicBezTo>
                  <a:cubicBezTo>
                    <a:pt x="49157" y="56323"/>
                    <a:pt x="49157" y="57190"/>
                    <a:pt x="50004" y="57190"/>
                  </a:cubicBezTo>
                  <a:cubicBezTo>
                    <a:pt x="50851" y="57190"/>
                    <a:pt x="50851" y="57190"/>
                    <a:pt x="52545" y="57190"/>
                  </a:cubicBezTo>
                  <a:cubicBezTo>
                    <a:pt x="53393" y="57190"/>
                    <a:pt x="53393" y="57190"/>
                    <a:pt x="54240" y="58058"/>
                  </a:cubicBezTo>
                  <a:cubicBezTo>
                    <a:pt x="54240" y="58058"/>
                    <a:pt x="54240" y="60660"/>
                    <a:pt x="51698" y="62394"/>
                  </a:cubicBezTo>
                  <a:cubicBezTo>
                    <a:pt x="50851" y="63262"/>
                    <a:pt x="49157" y="64129"/>
                    <a:pt x="46616" y="64997"/>
                  </a:cubicBezTo>
                  <a:cubicBezTo>
                    <a:pt x="45768" y="64129"/>
                    <a:pt x="44074" y="64129"/>
                    <a:pt x="42380" y="64997"/>
                  </a:cubicBezTo>
                  <a:cubicBezTo>
                    <a:pt x="39839" y="65864"/>
                    <a:pt x="35603" y="64997"/>
                    <a:pt x="35603" y="64997"/>
                  </a:cubicBezTo>
                  <a:cubicBezTo>
                    <a:pt x="34756" y="64997"/>
                    <a:pt x="37297" y="63262"/>
                    <a:pt x="37297" y="62394"/>
                  </a:cubicBezTo>
                  <a:cubicBezTo>
                    <a:pt x="38144" y="62394"/>
                    <a:pt x="38144" y="61527"/>
                    <a:pt x="38144" y="60660"/>
                  </a:cubicBezTo>
                  <a:cubicBezTo>
                    <a:pt x="38144" y="59792"/>
                    <a:pt x="37297" y="59792"/>
                    <a:pt x="37297" y="58925"/>
                  </a:cubicBezTo>
                  <a:cubicBezTo>
                    <a:pt x="38144" y="57190"/>
                    <a:pt x="45768" y="51119"/>
                    <a:pt x="47463" y="51986"/>
                  </a:cubicBezTo>
                  <a:close/>
                  <a:moveTo>
                    <a:pt x="91773" y="8603"/>
                  </a:moveTo>
                  <a:cubicBezTo>
                    <a:pt x="97463" y="8177"/>
                    <a:pt x="106696" y="8390"/>
                    <a:pt x="121297" y="10949"/>
                  </a:cubicBezTo>
                  <a:cubicBezTo>
                    <a:pt x="121297" y="11802"/>
                    <a:pt x="120438" y="11802"/>
                    <a:pt x="120438" y="11802"/>
                  </a:cubicBezTo>
                  <a:cubicBezTo>
                    <a:pt x="124733" y="12656"/>
                    <a:pt x="129027" y="11802"/>
                    <a:pt x="133321" y="13509"/>
                  </a:cubicBezTo>
                  <a:cubicBezTo>
                    <a:pt x="132463" y="13509"/>
                    <a:pt x="132463" y="13509"/>
                    <a:pt x="130745" y="13509"/>
                  </a:cubicBezTo>
                  <a:cubicBezTo>
                    <a:pt x="134180" y="15215"/>
                    <a:pt x="138475" y="15215"/>
                    <a:pt x="141910" y="15215"/>
                  </a:cubicBezTo>
                  <a:cubicBezTo>
                    <a:pt x="147064" y="15215"/>
                    <a:pt x="160806" y="16921"/>
                    <a:pt x="161665" y="16921"/>
                  </a:cubicBezTo>
                  <a:cubicBezTo>
                    <a:pt x="157370" y="16921"/>
                    <a:pt x="153076" y="16068"/>
                    <a:pt x="148781" y="16068"/>
                  </a:cubicBezTo>
                  <a:cubicBezTo>
                    <a:pt x="149640" y="16921"/>
                    <a:pt x="149640" y="16921"/>
                    <a:pt x="155653" y="16921"/>
                  </a:cubicBezTo>
                  <a:lnTo>
                    <a:pt x="137167" y="19703"/>
                  </a:lnTo>
                  <a:lnTo>
                    <a:pt x="137616" y="19480"/>
                  </a:lnTo>
                  <a:cubicBezTo>
                    <a:pt x="134180" y="20333"/>
                    <a:pt x="130745" y="21186"/>
                    <a:pt x="127309" y="21186"/>
                  </a:cubicBezTo>
                  <a:lnTo>
                    <a:pt x="137167" y="19703"/>
                  </a:lnTo>
                  <a:lnTo>
                    <a:pt x="134180" y="21186"/>
                  </a:lnTo>
                  <a:cubicBezTo>
                    <a:pt x="123874" y="23746"/>
                    <a:pt x="112708" y="23746"/>
                    <a:pt x="102402" y="28011"/>
                  </a:cubicBezTo>
                  <a:cubicBezTo>
                    <a:pt x="80070" y="35689"/>
                    <a:pt x="80070" y="35689"/>
                    <a:pt x="80070" y="35689"/>
                  </a:cubicBezTo>
                  <a:cubicBezTo>
                    <a:pt x="79212" y="34836"/>
                    <a:pt x="78353" y="32276"/>
                    <a:pt x="68046" y="38248"/>
                  </a:cubicBezTo>
                  <a:cubicBezTo>
                    <a:pt x="63752" y="40807"/>
                    <a:pt x="62034" y="41660"/>
                    <a:pt x="61175" y="41660"/>
                  </a:cubicBezTo>
                  <a:cubicBezTo>
                    <a:pt x="61175" y="40807"/>
                    <a:pt x="61175" y="40807"/>
                    <a:pt x="61175" y="39954"/>
                  </a:cubicBezTo>
                  <a:cubicBezTo>
                    <a:pt x="68046" y="35689"/>
                    <a:pt x="68046" y="35689"/>
                    <a:pt x="68046" y="35689"/>
                  </a:cubicBezTo>
                  <a:cubicBezTo>
                    <a:pt x="62893" y="36542"/>
                    <a:pt x="62034" y="37395"/>
                    <a:pt x="61175" y="39101"/>
                  </a:cubicBezTo>
                  <a:cubicBezTo>
                    <a:pt x="61175" y="39101"/>
                    <a:pt x="57739" y="43366"/>
                    <a:pt x="55163" y="41660"/>
                  </a:cubicBezTo>
                  <a:cubicBezTo>
                    <a:pt x="48292" y="41660"/>
                    <a:pt x="42279" y="39954"/>
                    <a:pt x="35408" y="41660"/>
                  </a:cubicBezTo>
                  <a:cubicBezTo>
                    <a:pt x="35408" y="41660"/>
                    <a:pt x="34549" y="41660"/>
                    <a:pt x="33690" y="41660"/>
                  </a:cubicBezTo>
                  <a:cubicBezTo>
                    <a:pt x="33690" y="40807"/>
                    <a:pt x="33690" y="40807"/>
                    <a:pt x="33690" y="39954"/>
                  </a:cubicBezTo>
                  <a:cubicBezTo>
                    <a:pt x="31973" y="39101"/>
                    <a:pt x="31973" y="39101"/>
                    <a:pt x="17372" y="43366"/>
                  </a:cubicBezTo>
                  <a:cubicBezTo>
                    <a:pt x="16513" y="42513"/>
                    <a:pt x="16513" y="42513"/>
                    <a:pt x="10501" y="45073"/>
                  </a:cubicBezTo>
                  <a:cubicBezTo>
                    <a:pt x="7065" y="46779"/>
                    <a:pt x="4488" y="48485"/>
                    <a:pt x="1053" y="48485"/>
                  </a:cubicBezTo>
                  <a:cubicBezTo>
                    <a:pt x="1053" y="48485"/>
                    <a:pt x="1053" y="48485"/>
                    <a:pt x="1053" y="47632"/>
                  </a:cubicBezTo>
                  <a:cubicBezTo>
                    <a:pt x="1053" y="47632"/>
                    <a:pt x="1053" y="47632"/>
                    <a:pt x="6206" y="44219"/>
                  </a:cubicBezTo>
                  <a:cubicBezTo>
                    <a:pt x="4488" y="44219"/>
                    <a:pt x="4488" y="44219"/>
                    <a:pt x="3629" y="44219"/>
                  </a:cubicBezTo>
                  <a:cubicBezTo>
                    <a:pt x="18231" y="29717"/>
                    <a:pt x="53445" y="20333"/>
                    <a:pt x="56022" y="20333"/>
                  </a:cubicBezTo>
                  <a:cubicBezTo>
                    <a:pt x="56880" y="20333"/>
                    <a:pt x="56880" y="20333"/>
                    <a:pt x="56880" y="20333"/>
                  </a:cubicBezTo>
                  <a:lnTo>
                    <a:pt x="56880" y="21105"/>
                  </a:lnTo>
                  <a:lnTo>
                    <a:pt x="55763" y="21528"/>
                  </a:lnTo>
                  <a:lnTo>
                    <a:pt x="45715" y="24599"/>
                  </a:lnTo>
                  <a:cubicBezTo>
                    <a:pt x="47862" y="24172"/>
                    <a:pt x="51298" y="23106"/>
                    <a:pt x="54411" y="22039"/>
                  </a:cubicBezTo>
                  <a:lnTo>
                    <a:pt x="55763" y="21528"/>
                  </a:lnTo>
                  <a:lnTo>
                    <a:pt x="56880" y="21186"/>
                  </a:lnTo>
                  <a:lnTo>
                    <a:pt x="56880" y="21105"/>
                  </a:lnTo>
                  <a:lnTo>
                    <a:pt x="61175" y="19480"/>
                  </a:lnTo>
                  <a:cubicBezTo>
                    <a:pt x="59457" y="18627"/>
                    <a:pt x="56880" y="20333"/>
                    <a:pt x="54304" y="20333"/>
                  </a:cubicBezTo>
                  <a:cubicBezTo>
                    <a:pt x="64610" y="16921"/>
                    <a:pt x="75776" y="16921"/>
                    <a:pt x="85224" y="11802"/>
                  </a:cubicBezTo>
                  <a:cubicBezTo>
                    <a:pt x="85224" y="11802"/>
                    <a:pt x="85224" y="11802"/>
                    <a:pt x="85224" y="10949"/>
                  </a:cubicBezTo>
                  <a:cubicBezTo>
                    <a:pt x="86942" y="10096"/>
                    <a:pt x="86942" y="10096"/>
                    <a:pt x="92954" y="10096"/>
                  </a:cubicBezTo>
                  <a:cubicBezTo>
                    <a:pt x="83506" y="10096"/>
                    <a:pt x="83506" y="10096"/>
                    <a:pt x="83506" y="10096"/>
                  </a:cubicBezTo>
                  <a:cubicBezTo>
                    <a:pt x="83935" y="10096"/>
                    <a:pt x="86083" y="9030"/>
                    <a:pt x="91773" y="8603"/>
                  </a:cubicBezTo>
                  <a:close/>
                  <a:moveTo>
                    <a:pt x="108076" y="1458"/>
                  </a:moveTo>
                  <a:lnTo>
                    <a:pt x="106332" y="1552"/>
                  </a:lnTo>
                  <a:cubicBezTo>
                    <a:pt x="104309" y="1662"/>
                    <a:pt x="100263" y="1881"/>
                    <a:pt x="92170" y="2320"/>
                  </a:cubicBezTo>
                  <a:cubicBezTo>
                    <a:pt x="91318" y="2320"/>
                    <a:pt x="87911" y="4953"/>
                    <a:pt x="87911" y="4953"/>
                  </a:cubicBezTo>
                  <a:cubicBezTo>
                    <a:pt x="87911" y="4953"/>
                    <a:pt x="84503" y="5831"/>
                    <a:pt x="83651" y="5831"/>
                  </a:cubicBezTo>
                  <a:cubicBezTo>
                    <a:pt x="81948" y="5831"/>
                    <a:pt x="81096" y="5831"/>
                    <a:pt x="81096" y="5831"/>
                  </a:cubicBezTo>
                  <a:cubicBezTo>
                    <a:pt x="81096" y="4953"/>
                    <a:pt x="81096" y="4953"/>
                    <a:pt x="84503" y="4076"/>
                  </a:cubicBezTo>
                  <a:cubicBezTo>
                    <a:pt x="85355" y="3198"/>
                    <a:pt x="85355" y="3198"/>
                    <a:pt x="85355" y="3198"/>
                  </a:cubicBezTo>
                  <a:cubicBezTo>
                    <a:pt x="85355" y="2320"/>
                    <a:pt x="86207" y="2320"/>
                    <a:pt x="87059" y="2320"/>
                  </a:cubicBezTo>
                  <a:cubicBezTo>
                    <a:pt x="87059" y="2320"/>
                    <a:pt x="90892" y="1881"/>
                    <a:pt x="95684" y="1552"/>
                  </a:cubicBezTo>
                  <a:close/>
                  <a:moveTo>
                    <a:pt x="108355" y="1443"/>
                  </a:moveTo>
                  <a:cubicBezTo>
                    <a:pt x="109207" y="1443"/>
                    <a:pt x="110059" y="1443"/>
                    <a:pt x="110059" y="1443"/>
                  </a:cubicBezTo>
                  <a:lnTo>
                    <a:pt x="108076" y="1458"/>
                  </a:lnTo>
                  <a:close/>
                  <a:moveTo>
                    <a:pt x="89522" y="565"/>
                  </a:moveTo>
                  <a:cubicBezTo>
                    <a:pt x="90399" y="565"/>
                    <a:pt x="94788" y="565"/>
                    <a:pt x="94788" y="565"/>
                  </a:cubicBezTo>
                  <a:cubicBezTo>
                    <a:pt x="93910" y="1092"/>
                    <a:pt x="91277" y="1092"/>
                    <a:pt x="90399" y="1092"/>
                  </a:cubicBezTo>
                  <a:cubicBezTo>
                    <a:pt x="89522" y="565"/>
                    <a:pt x="89522" y="565"/>
                    <a:pt x="89522" y="565"/>
                  </a:cubicBezTo>
                  <a:close/>
                  <a:moveTo>
                    <a:pt x="106723" y="390"/>
                  </a:moveTo>
                  <a:lnTo>
                    <a:pt x="108479" y="390"/>
                  </a:lnTo>
                  <a:cubicBezTo>
                    <a:pt x="109356" y="390"/>
                    <a:pt x="111112" y="390"/>
                    <a:pt x="111989" y="390"/>
                  </a:cubicBezTo>
                  <a:cubicBezTo>
                    <a:pt x="111989" y="390"/>
                    <a:pt x="112867" y="-488"/>
                    <a:pt x="113745" y="390"/>
                  </a:cubicBezTo>
                  <a:cubicBezTo>
                    <a:pt x="114622" y="390"/>
                    <a:pt x="118133" y="390"/>
                    <a:pt x="119011" y="1267"/>
                  </a:cubicBezTo>
                  <a:cubicBezTo>
                    <a:pt x="118133" y="1267"/>
                    <a:pt x="118133" y="1267"/>
                    <a:pt x="118133" y="1267"/>
                  </a:cubicBezTo>
                  <a:cubicBezTo>
                    <a:pt x="115500" y="2145"/>
                    <a:pt x="106723" y="390"/>
                    <a:pt x="106723" y="3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99" name="Oval 153">
            <a:extLst>
              <a:ext uri="{FF2B5EF4-FFF2-40B4-BE49-F238E27FC236}">
                <a16:creationId xmlns:a16="http://schemas.microsoft.com/office/drawing/2014/main" id="{78976222-9A66-4BD2-B09C-C42C7D588255}"/>
              </a:ext>
            </a:extLst>
          </p:cNvPr>
          <p:cNvSpPr/>
          <p:nvPr/>
        </p:nvSpPr>
        <p:spPr>
          <a:xfrm>
            <a:off x="11048792" y="3416287"/>
            <a:ext cx="539823" cy="539823"/>
          </a:xfrm>
          <a:prstGeom prst="ellipse">
            <a:avLst/>
          </a:prstGeom>
          <a:noFill/>
          <a:ln w="28575" cap="flat" cmpd="sng" algn="ctr">
            <a:solidFill>
              <a:srgbClr val="B2D235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205E8C6-C23D-4011-8372-B2D404FF7490}"/>
              </a:ext>
            </a:extLst>
          </p:cNvPr>
          <p:cNvSpPr txBox="1"/>
          <p:nvPr/>
        </p:nvSpPr>
        <p:spPr>
          <a:xfrm flipH="1">
            <a:off x="4076934" y="3480480"/>
            <a:ext cx="6932105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ar-EG" sz="2400" b="1" dirty="0">
                <a:solidFill>
                  <a:srgbClr val="92D05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يمارس التلميذ الرياضه ليحافظ علي جمسه وخاصه الجهاز الهضمي</a:t>
            </a:r>
            <a:endParaRPr lang="en-US" sz="2400" b="1" dirty="0">
              <a:solidFill>
                <a:srgbClr val="92D05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101" name="Freeform 165">
            <a:extLst>
              <a:ext uri="{FF2B5EF4-FFF2-40B4-BE49-F238E27FC236}">
                <a16:creationId xmlns:a16="http://schemas.microsoft.com/office/drawing/2014/main" id="{026EF13B-F33D-4C1F-9C7A-D8FBED15C1A9}"/>
              </a:ext>
            </a:extLst>
          </p:cNvPr>
          <p:cNvSpPr>
            <a:spLocks/>
          </p:cNvSpPr>
          <p:nvPr/>
        </p:nvSpPr>
        <p:spPr bwMode="auto">
          <a:xfrm>
            <a:off x="11141327" y="3508496"/>
            <a:ext cx="354749" cy="355400"/>
          </a:xfrm>
          <a:custGeom>
            <a:avLst/>
            <a:gdLst>
              <a:gd name="connsiteX0" fmla="*/ 244867 w 574516"/>
              <a:gd name="connsiteY0" fmla="*/ 185362 h 575570"/>
              <a:gd name="connsiteX1" fmla="*/ 310227 w 574516"/>
              <a:gd name="connsiteY1" fmla="*/ 200842 h 575570"/>
              <a:gd name="connsiteX2" fmla="*/ 271527 w 574516"/>
              <a:gd name="connsiteY2" fmla="*/ 239542 h 575570"/>
              <a:gd name="connsiteX3" fmla="*/ 244867 w 574516"/>
              <a:gd name="connsiteY3" fmla="*/ 235242 h 575570"/>
              <a:gd name="connsiteX4" fmla="*/ 150266 w 574516"/>
              <a:gd name="connsiteY4" fmla="*/ 330703 h 575570"/>
              <a:gd name="connsiteX5" fmla="*/ 244867 w 574516"/>
              <a:gd name="connsiteY5" fmla="*/ 425303 h 575570"/>
              <a:gd name="connsiteX6" fmla="*/ 340327 w 574516"/>
              <a:gd name="connsiteY6" fmla="*/ 330703 h 575570"/>
              <a:gd name="connsiteX7" fmla="*/ 336027 w 574516"/>
              <a:gd name="connsiteY7" fmla="*/ 304043 h 575570"/>
              <a:gd name="connsiteX8" fmla="*/ 374727 w 574516"/>
              <a:gd name="connsiteY8" fmla="*/ 265342 h 575570"/>
              <a:gd name="connsiteX9" fmla="*/ 390207 w 574516"/>
              <a:gd name="connsiteY9" fmla="*/ 330703 h 575570"/>
              <a:gd name="connsiteX10" fmla="*/ 244867 w 574516"/>
              <a:gd name="connsiteY10" fmla="*/ 476043 h 575570"/>
              <a:gd name="connsiteX11" fmla="*/ 99526 w 574516"/>
              <a:gd name="connsiteY11" fmla="*/ 330703 h 575570"/>
              <a:gd name="connsiteX12" fmla="*/ 244867 w 574516"/>
              <a:gd name="connsiteY12" fmla="*/ 185362 h 575570"/>
              <a:gd name="connsiteX13" fmla="*/ 244964 w 574516"/>
              <a:gd name="connsiteY13" fmla="*/ 84255 h 575570"/>
              <a:gd name="connsiteX14" fmla="*/ 353264 w 574516"/>
              <a:gd name="connsiteY14" fmla="*/ 109208 h 575570"/>
              <a:gd name="connsiteX15" fmla="*/ 344669 w 574516"/>
              <a:gd name="connsiteY15" fmla="*/ 130719 h 575570"/>
              <a:gd name="connsiteX16" fmla="*/ 345529 w 574516"/>
              <a:gd name="connsiteY16" fmla="*/ 131580 h 575570"/>
              <a:gd name="connsiteX17" fmla="*/ 345529 w 574516"/>
              <a:gd name="connsiteY17" fmla="*/ 135021 h 575570"/>
              <a:gd name="connsiteX18" fmla="*/ 348107 w 574516"/>
              <a:gd name="connsiteY18" fmla="*/ 162556 h 575570"/>
              <a:gd name="connsiteX19" fmla="*/ 347248 w 574516"/>
              <a:gd name="connsiteY19" fmla="*/ 163416 h 575570"/>
              <a:gd name="connsiteX20" fmla="*/ 244964 w 574516"/>
              <a:gd name="connsiteY20" fmla="*/ 135021 h 575570"/>
              <a:gd name="connsiteX21" fmla="*/ 49852 w 574516"/>
              <a:gd name="connsiteY21" fmla="*/ 330343 h 575570"/>
              <a:gd name="connsiteX22" fmla="*/ 244964 w 574516"/>
              <a:gd name="connsiteY22" fmla="*/ 525664 h 575570"/>
              <a:gd name="connsiteX23" fmla="*/ 440076 w 574516"/>
              <a:gd name="connsiteY23" fmla="*/ 330343 h 575570"/>
              <a:gd name="connsiteX24" fmla="*/ 411712 w 574516"/>
              <a:gd name="connsiteY24" fmla="*/ 227950 h 575570"/>
              <a:gd name="connsiteX25" fmla="*/ 412572 w 574516"/>
              <a:gd name="connsiteY25" fmla="*/ 227089 h 575570"/>
              <a:gd name="connsiteX26" fmla="*/ 440076 w 574516"/>
              <a:gd name="connsiteY26" fmla="*/ 229671 h 575570"/>
              <a:gd name="connsiteX27" fmla="*/ 443514 w 574516"/>
              <a:gd name="connsiteY27" fmla="*/ 230531 h 575570"/>
              <a:gd name="connsiteX28" fmla="*/ 444374 w 574516"/>
              <a:gd name="connsiteY28" fmla="*/ 230531 h 575570"/>
              <a:gd name="connsiteX29" fmla="*/ 465862 w 574516"/>
              <a:gd name="connsiteY29" fmla="*/ 221927 h 575570"/>
              <a:gd name="connsiteX30" fmla="*/ 490788 w 574516"/>
              <a:gd name="connsiteY30" fmla="*/ 330343 h 575570"/>
              <a:gd name="connsiteX31" fmla="*/ 244964 w 574516"/>
              <a:gd name="connsiteY31" fmla="*/ 575570 h 575570"/>
              <a:gd name="connsiteX32" fmla="*/ 0 w 574516"/>
              <a:gd name="connsiteY32" fmla="*/ 330343 h 575570"/>
              <a:gd name="connsiteX33" fmla="*/ 244964 w 574516"/>
              <a:gd name="connsiteY33" fmla="*/ 84255 h 575570"/>
              <a:gd name="connsiteX34" fmla="*/ 491005 w 574516"/>
              <a:gd name="connsiteY34" fmla="*/ 0 h 575570"/>
              <a:gd name="connsiteX35" fmla="*/ 505641 w 574516"/>
              <a:gd name="connsiteY35" fmla="*/ 68815 h 575570"/>
              <a:gd name="connsiteX36" fmla="*/ 574516 w 574516"/>
              <a:gd name="connsiteY36" fmla="*/ 84299 h 575570"/>
              <a:gd name="connsiteX37" fmla="*/ 528886 w 574516"/>
              <a:gd name="connsiteY37" fmla="*/ 130749 h 575570"/>
              <a:gd name="connsiteX38" fmla="*/ 521138 w 574516"/>
              <a:gd name="connsiteY38" fmla="*/ 133329 h 575570"/>
              <a:gd name="connsiteX39" fmla="*/ 520277 w 574516"/>
              <a:gd name="connsiteY39" fmla="*/ 133329 h 575570"/>
              <a:gd name="connsiteX40" fmla="*/ 518555 w 574516"/>
              <a:gd name="connsiteY40" fmla="*/ 133329 h 575570"/>
              <a:gd name="connsiteX41" fmla="*/ 481534 w 574516"/>
              <a:gd name="connsiteY41" fmla="*/ 129028 h 575570"/>
              <a:gd name="connsiteX42" fmla="*/ 459150 w 574516"/>
              <a:gd name="connsiteY42" fmla="*/ 152253 h 575570"/>
              <a:gd name="connsiteX43" fmla="*/ 498753 w 574516"/>
              <a:gd name="connsiteY43" fmla="*/ 160855 h 575570"/>
              <a:gd name="connsiteX44" fmla="*/ 455706 w 574516"/>
              <a:gd name="connsiteY44" fmla="*/ 203865 h 575570"/>
              <a:gd name="connsiteX45" fmla="*/ 452262 w 574516"/>
              <a:gd name="connsiteY45" fmla="*/ 206445 h 575570"/>
              <a:gd name="connsiteX46" fmla="*/ 444514 w 574516"/>
              <a:gd name="connsiteY46" fmla="*/ 209886 h 575570"/>
              <a:gd name="connsiteX47" fmla="*/ 442792 w 574516"/>
              <a:gd name="connsiteY47" fmla="*/ 209886 h 575570"/>
              <a:gd name="connsiteX48" fmla="*/ 404910 w 574516"/>
              <a:gd name="connsiteY48" fmla="*/ 205585 h 575570"/>
              <a:gd name="connsiteX49" fmla="*/ 399745 w 574516"/>
              <a:gd name="connsiteY49" fmla="*/ 210746 h 575570"/>
              <a:gd name="connsiteX50" fmla="*/ 364446 w 574516"/>
              <a:gd name="connsiteY50" fmla="*/ 246874 h 575570"/>
              <a:gd name="connsiteX51" fmla="*/ 327426 w 574516"/>
              <a:gd name="connsiteY51" fmla="*/ 283002 h 575570"/>
              <a:gd name="connsiteX52" fmla="*/ 293849 w 574516"/>
              <a:gd name="connsiteY52" fmla="*/ 317409 h 575570"/>
              <a:gd name="connsiteX53" fmla="*/ 295571 w 574516"/>
              <a:gd name="connsiteY53" fmla="*/ 330312 h 575570"/>
              <a:gd name="connsiteX54" fmla="*/ 244775 w 574516"/>
              <a:gd name="connsiteY54" fmla="*/ 380203 h 575570"/>
              <a:gd name="connsiteX55" fmla="*/ 194840 w 574516"/>
              <a:gd name="connsiteY55" fmla="*/ 330312 h 575570"/>
              <a:gd name="connsiteX56" fmla="*/ 244775 w 574516"/>
              <a:gd name="connsiteY56" fmla="*/ 279561 h 575570"/>
              <a:gd name="connsiteX57" fmla="*/ 257689 w 574516"/>
              <a:gd name="connsiteY57" fmla="*/ 281282 h 575570"/>
              <a:gd name="connsiteX58" fmla="*/ 292127 w 574516"/>
              <a:gd name="connsiteY58" fmla="*/ 247734 h 575570"/>
              <a:gd name="connsiteX59" fmla="*/ 328286 w 574516"/>
              <a:gd name="connsiteY59" fmla="*/ 210746 h 575570"/>
              <a:gd name="connsiteX60" fmla="*/ 364446 w 574516"/>
              <a:gd name="connsiteY60" fmla="*/ 175478 h 575570"/>
              <a:gd name="connsiteX61" fmla="*/ 369612 w 574516"/>
              <a:gd name="connsiteY61" fmla="*/ 170317 h 575570"/>
              <a:gd name="connsiteX62" fmla="*/ 365307 w 574516"/>
              <a:gd name="connsiteY62" fmla="*/ 132469 h 575570"/>
              <a:gd name="connsiteX63" fmla="*/ 365307 w 574516"/>
              <a:gd name="connsiteY63" fmla="*/ 130749 h 575570"/>
              <a:gd name="connsiteX64" fmla="*/ 368751 w 574516"/>
              <a:gd name="connsiteY64" fmla="*/ 123007 h 575570"/>
              <a:gd name="connsiteX65" fmla="*/ 371334 w 574516"/>
              <a:gd name="connsiteY65" fmla="*/ 119566 h 575570"/>
              <a:gd name="connsiteX66" fmla="*/ 414381 w 574516"/>
              <a:gd name="connsiteY66" fmla="*/ 76557 h 575570"/>
              <a:gd name="connsiteX67" fmla="*/ 422990 w 574516"/>
              <a:gd name="connsiteY67" fmla="*/ 116125 h 575570"/>
              <a:gd name="connsiteX68" fmla="*/ 445375 w 574516"/>
              <a:gd name="connsiteY68" fmla="*/ 93761 h 575570"/>
              <a:gd name="connsiteX69" fmla="*/ 441931 w 574516"/>
              <a:gd name="connsiteY69" fmla="*/ 55912 h 575570"/>
              <a:gd name="connsiteX70" fmla="*/ 441070 w 574516"/>
              <a:gd name="connsiteY70" fmla="*/ 54192 h 575570"/>
              <a:gd name="connsiteX71" fmla="*/ 444514 w 574516"/>
              <a:gd name="connsiteY71" fmla="*/ 46450 h 575570"/>
              <a:gd name="connsiteX72" fmla="*/ 491005 w 574516"/>
              <a:gd name="connsiteY72" fmla="*/ 0 h 5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74516" h="575570">
                <a:moveTo>
                  <a:pt x="244867" y="185362"/>
                </a:moveTo>
                <a:cubicBezTo>
                  <a:pt x="268947" y="185362"/>
                  <a:pt x="291307" y="190522"/>
                  <a:pt x="310227" y="200842"/>
                </a:cubicBezTo>
                <a:cubicBezTo>
                  <a:pt x="310227" y="200842"/>
                  <a:pt x="310227" y="200842"/>
                  <a:pt x="271527" y="239542"/>
                </a:cubicBezTo>
                <a:cubicBezTo>
                  <a:pt x="263787" y="236962"/>
                  <a:pt x="254327" y="235242"/>
                  <a:pt x="244867" y="235242"/>
                </a:cubicBezTo>
                <a:cubicBezTo>
                  <a:pt x="193266" y="235242"/>
                  <a:pt x="150266" y="278242"/>
                  <a:pt x="150266" y="330703"/>
                </a:cubicBezTo>
                <a:cubicBezTo>
                  <a:pt x="150266" y="383163"/>
                  <a:pt x="193266" y="425303"/>
                  <a:pt x="244867" y="425303"/>
                </a:cubicBezTo>
                <a:cubicBezTo>
                  <a:pt x="297327" y="425303"/>
                  <a:pt x="340327" y="383163"/>
                  <a:pt x="340327" y="330703"/>
                </a:cubicBezTo>
                <a:cubicBezTo>
                  <a:pt x="340327" y="321243"/>
                  <a:pt x="338607" y="311783"/>
                  <a:pt x="336027" y="304043"/>
                </a:cubicBezTo>
                <a:cubicBezTo>
                  <a:pt x="336027" y="304043"/>
                  <a:pt x="336027" y="304043"/>
                  <a:pt x="374727" y="265342"/>
                </a:cubicBezTo>
                <a:cubicBezTo>
                  <a:pt x="385047" y="284262"/>
                  <a:pt x="390207" y="306623"/>
                  <a:pt x="390207" y="330703"/>
                </a:cubicBezTo>
                <a:cubicBezTo>
                  <a:pt x="390207" y="410683"/>
                  <a:pt x="324847" y="476043"/>
                  <a:pt x="244867" y="476043"/>
                </a:cubicBezTo>
                <a:cubicBezTo>
                  <a:pt x="164886" y="476043"/>
                  <a:pt x="99526" y="410683"/>
                  <a:pt x="99526" y="330703"/>
                </a:cubicBezTo>
                <a:cubicBezTo>
                  <a:pt x="99526" y="250722"/>
                  <a:pt x="164886" y="185362"/>
                  <a:pt x="244867" y="185362"/>
                </a:cubicBezTo>
                <a:close/>
                <a:moveTo>
                  <a:pt x="244964" y="84255"/>
                </a:moveTo>
                <a:cubicBezTo>
                  <a:pt x="283643" y="84255"/>
                  <a:pt x="320603" y="93720"/>
                  <a:pt x="353264" y="109208"/>
                </a:cubicBezTo>
                <a:cubicBezTo>
                  <a:pt x="348107" y="115231"/>
                  <a:pt x="344669" y="122975"/>
                  <a:pt x="344669" y="130719"/>
                </a:cubicBezTo>
                <a:cubicBezTo>
                  <a:pt x="344669" y="130719"/>
                  <a:pt x="344669" y="130719"/>
                  <a:pt x="345529" y="131580"/>
                </a:cubicBezTo>
                <a:cubicBezTo>
                  <a:pt x="345529" y="132440"/>
                  <a:pt x="345529" y="134161"/>
                  <a:pt x="345529" y="135021"/>
                </a:cubicBezTo>
                <a:cubicBezTo>
                  <a:pt x="345529" y="135021"/>
                  <a:pt x="345529" y="135021"/>
                  <a:pt x="348107" y="162556"/>
                </a:cubicBezTo>
                <a:cubicBezTo>
                  <a:pt x="348107" y="162556"/>
                  <a:pt x="348107" y="162556"/>
                  <a:pt x="347248" y="163416"/>
                </a:cubicBezTo>
                <a:cubicBezTo>
                  <a:pt x="317164" y="145347"/>
                  <a:pt x="282784" y="135021"/>
                  <a:pt x="244964" y="135021"/>
                </a:cubicBezTo>
                <a:cubicBezTo>
                  <a:pt x="137524" y="135021"/>
                  <a:pt x="49852" y="222787"/>
                  <a:pt x="49852" y="330343"/>
                </a:cubicBezTo>
                <a:cubicBezTo>
                  <a:pt x="49852" y="437899"/>
                  <a:pt x="137524" y="525664"/>
                  <a:pt x="244964" y="525664"/>
                </a:cubicBezTo>
                <a:cubicBezTo>
                  <a:pt x="352405" y="525664"/>
                  <a:pt x="440076" y="437899"/>
                  <a:pt x="440076" y="330343"/>
                </a:cubicBezTo>
                <a:cubicBezTo>
                  <a:pt x="440076" y="292483"/>
                  <a:pt x="429762" y="258065"/>
                  <a:pt x="411712" y="227950"/>
                </a:cubicBezTo>
                <a:cubicBezTo>
                  <a:pt x="411712" y="227950"/>
                  <a:pt x="411712" y="227950"/>
                  <a:pt x="412572" y="227089"/>
                </a:cubicBezTo>
                <a:cubicBezTo>
                  <a:pt x="412572" y="227089"/>
                  <a:pt x="412572" y="227089"/>
                  <a:pt x="440076" y="229671"/>
                </a:cubicBezTo>
                <a:cubicBezTo>
                  <a:pt x="440936" y="229671"/>
                  <a:pt x="442655" y="229671"/>
                  <a:pt x="443514" y="230531"/>
                </a:cubicBezTo>
                <a:cubicBezTo>
                  <a:pt x="443514" y="230531"/>
                  <a:pt x="443514" y="230531"/>
                  <a:pt x="444374" y="230531"/>
                </a:cubicBezTo>
                <a:cubicBezTo>
                  <a:pt x="452969" y="230531"/>
                  <a:pt x="459845" y="227089"/>
                  <a:pt x="465862" y="221927"/>
                </a:cubicBezTo>
                <a:cubicBezTo>
                  <a:pt x="481333" y="254624"/>
                  <a:pt x="490788" y="291623"/>
                  <a:pt x="490788" y="330343"/>
                </a:cubicBezTo>
                <a:cubicBezTo>
                  <a:pt x="490788" y="465433"/>
                  <a:pt x="380769" y="575570"/>
                  <a:pt x="244964" y="575570"/>
                </a:cubicBezTo>
                <a:cubicBezTo>
                  <a:pt x="110019" y="575570"/>
                  <a:pt x="0" y="465433"/>
                  <a:pt x="0" y="330343"/>
                </a:cubicBezTo>
                <a:cubicBezTo>
                  <a:pt x="0" y="194392"/>
                  <a:pt x="110019" y="84255"/>
                  <a:pt x="244964" y="84255"/>
                </a:cubicBezTo>
                <a:close/>
                <a:moveTo>
                  <a:pt x="491005" y="0"/>
                </a:moveTo>
                <a:cubicBezTo>
                  <a:pt x="491005" y="0"/>
                  <a:pt x="491005" y="0"/>
                  <a:pt x="505641" y="68815"/>
                </a:cubicBezTo>
                <a:lnTo>
                  <a:pt x="574516" y="84299"/>
                </a:lnTo>
                <a:cubicBezTo>
                  <a:pt x="574516" y="84299"/>
                  <a:pt x="574516" y="84299"/>
                  <a:pt x="528886" y="130749"/>
                </a:cubicBezTo>
                <a:cubicBezTo>
                  <a:pt x="526303" y="132469"/>
                  <a:pt x="523721" y="133329"/>
                  <a:pt x="521138" y="133329"/>
                </a:cubicBezTo>
                <a:cubicBezTo>
                  <a:pt x="521138" y="133329"/>
                  <a:pt x="521138" y="133329"/>
                  <a:pt x="520277" y="133329"/>
                </a:cubicBezTo>
                <a:cubicBezTo>
                  <a:pt x="520277" y="133329"/>
                  <a:pt x="519416" y="133329"/>
                  <a:pt x="518555" y="133329"/>
                </a:cubicBezTo>
                <a:cubicBezTo>
                  <a:pt x="518555" y="133329"/>
                  <a:pt x="518555" y="133329"/>
                  <a:pt x="481534" y="129028"/>
                </a:cubicBezTo>
                <a:cubicBezTo>
                  <a:pt x="481534" y="129028"/>
                  <a:pt x="481534" y="129028"/>
                  <a:pt x="459150" y="152253"/>
                </a:cubicBezTo>
                <a:cubicBezTo>
                  <a:pt x="459150" y="152253"/>
                  <a:pt x="459150" y="152253"/>
                  <a:pt x="498753" y="160855"/>
                </a:cubicBezTo>
                <a:cubicBezTo>
                  <a:pt x="498753" y="160855"/>
                  <a:pt x="498753" y="160855"/>
                  <a:pt x="455706" y="203865"/>
                </a:cubicBezTo>
                <a:cubicBezTo>
                  <a:pt x="455706" y="203865"/>
                  <a:pt x="455706" y="203865"/>
                  <a:pt x="452262" y="206445"/>
                </a:cubicBezTo>
                <a:cubicBezTo>
                  <a:pt x="450540" y="209026"/>
                  <a:pt x="447958" y="209886"/>
                  <a:pt x="444514" y="209886"/>
                </a:cubicBezTo>
                <a:cubicBezTo>
                  <a:pt x="443653" y="209886"/>
                  <a:pt x="443653" y="209886"/>
                  <a:pt x="442792" y="209886"/>
                </a:cubicBezTo>
                <a:cubicBezTo>
                  <a:pt x="442792" y="209886"/>
                  <a:pt x="442792" y="209886"/>
                  <a:pt x="404910" y="205585"/>
                </a:cubicBezTo>
                <a:cubicBezTo>
                  <a:pt x="404910" y="205585"/>
                  <a:pt x="404910" y="205585"/>
                  <a:pt x="399745" y="210746"/>
                </a:cubicBezTo>
                <a:cubicBezTo>
                  <a:pt x="399745" y="210746"/>
                  <a:pt x="399745" y="210746"/>
                  <a:pt x="364446" y="246874"/>
                </a:cubicBezTo>
                <a:cubicBezTo>
                  <a:pt x="364446" y="246874"/>
                  <a:pt x="364446" y="246874"/>
                  <a:pt x="327426" y="283002"/>
                </a:cubicBezTo>
                <a:cubicBezTo>
                  <a:pt x="327426" y="283002"/>
                  <a:pt x="327426" y="283002"/>
                  <a:pt x="293849" y="317409"/>
                </a:cubicBezTo>
                <a:cubicBezTo>
                  <a:pt x="294710" y="321710"/>
                  <a:pt x="295571" y="326011"/>
                  <a:pt x="295571" y="330312"/>
                </a:cubicBezTo>
                <a:cubicBezTo>
                  <a:pt x="295571" y="357838"/>
                  <a:pt x="273186" y="380203"/>
                  <a:pt x="244775" y="380203"/>
                </a:cubicBezTo>
                <a:cubicBezTo>
                  <a:pt x="217225" y="380203"/>
                  <a:pt x="194840" y="357838"/>
                  <a:pt x="194840" y="330312"/>
                </a:cubicBezTo>
                <a:cubicBezTo>
                  <a:pt x="194840" y="302786"/>
                  <a:pt x="217225" y="279561"/>
                  <a:pt x="244775" y="279561"/>
                </a:cubicBezTo>
                <a:cubicBezTo>
                  <a:pt x="249080" y="279561"/>
                  <a:pt x="253384" y="280421"/>
                  <a:pt x="257689" y="281282"/>
                </a:cubicBezTo>
                <a:cubicBezTo>
                  <a:pt x="257689" y="281282"/>
                  <a:pt x="257689" y="281282"/>
                  <a:pt x="292127" y="247734"/>
                </a:cubicBezTo>
                <a:cubicBezTo>
                  <a:pt x="292127" y="247734"/>
                  <a:pt x="292127" y="247734"/>
                  <a:pt x="328286" y="210746"/>
                </a:cubicBezTo>
                <a:cubicBezTo>
                  <a:pt x="328286" y="210746"/>
                  <a:pt x="328286" y="210746"/>
                  <a:pt x="364446" y="175478"/>
                </a:cubicBezTo>
                <a:cubicBezTo>
                  <a:pt x="364446" y="175478"/>
                  <a:pt x="364446" y="175478"/>
                  <a:pt x="369612" y="170317"/>
                </a:cubicBezTo>
                <a:cubicBezTo>
                  <a:pt x="369612" y="170317"/>
                  <a:pt x="369612" y="170317"/>
                  <a:pt x="365307" y="132469"/>
                </a:cubicBezTo>
                <a:cubicBezTo>
                  <a:pt x="365307" y="131609"/>
                  <a:pt x="365307" y="131609"/>
                  <a:pt x="365307" y="130749"/>
                </a:cubicBezTo>
                <a:cubicBezTo>
                  <a:pt x="365307" y="128168"/>
                  <a:pt x="366168" y="124727"/>
                  <a:pt x="368751" y="123007"/>
                </a:cubicBezTo>
                <a:cubicBezTo>
                  <a:pt x="368751" y="123007"/>
                  <a:pt x="368751" y="123007"/>
                  <a:pt x="371334" y="119566"/>
                </a:cubicBezTo>
                <a:cubicBezTo>
                  <a:pt x="371334" y="119566"/>
                  <a:pt x="371334" y="119566"/>
                  <a:pt x="414381" y="76557"/>
                </a:cubicBezTo>
                <a:cubicBezTo>
                  <a:pt x="414381" y="76557"/>
                  <a:pt x="414381" y="76557"/>
                  <a:pt x="422990" y="116125"/>
                </a:cubicBezTo>
                <a:cubicBezTo>
                  <a:pt x="422990" y="116125"/>
                  <a:pt x="422990" y="116125"/>
                  <a:pt x="445375" y="93761"/>
                </a:cubicBezTo>
                <a:cubicBezTo>
                  <a:pt x="445375" y="93761"/>
                  <a:pt x="445375" y="93761"/>
                  <a:pt x="441931" y="55912"/>
                </a:cubicBezTo>
                <a:cubicBezTo>
                  <a:pt x="441070" y="55912"/>
                  <a:pt x="441070" y="55052"/>
                  <a:pt x="441070" y="54192"/>
                </a:cubicBezTo>
                <a:cubicBezTo>
                  <a:pt x="441070" y="51611"/>
                  <a:pt x="441931" y="49031"/>
                  <a:pt x="444514" y="46450"/>
                </a:cubicBezTo>
                <a:cubicBezTo>
                  <a:pt x="444514" y="46450"/>
                  <a:pt x="444514" y="46450"/>
                  <a:pt x="491005" y="0"/>
                </a:cubicBezTo>
                <a:close/>
              </a:path>
            </a:pathLst>
          </a:custGeom>
          <a:solidFill>
            <a:srgbClr val="B2D235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2" name="Oval 156">
            <a:extLst>
              <a:ext uri="{FF2B5EF4-FFF2-40B4-BE49-F238E27FC236}">
                <a16:creationId xmlns:a16="http://schemas.microsoft.com/office/drawing/2014/main" id="{A0F467B1-852F-43E0-A349-0F90FD7F8C3E}"/>
              </a:ext>
            </a:extLst>
          </p:cNvPr>
          <p:cNvSpPr/>
          <p:nvPr/>
        </p:nvSpPr>
        <p:spPr>
          <a:xfrm>
            <a:off x="11048792" y="4179487"/>
            <a:ext cx="539823" cy="539823"/>
          </a:xfrm>
          <a:prstGeom prst="ellipse">
            <a:avLst/>
          </a:prstGeom>
          <a:noFill/>
          <a:ln w="28575" cap="flat" cmpd="sng" algn="ctr">
            <a:solidFill>
              <a:srgbClr val="00BBD6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39EEBBD-05DA-4F7C-BCFC-D7F4A83F52DB}"/>
              </a:ext>
            </a:extLst>
          </p:cNvPr>
          <p:cNvSpPr txBox="1"/>
          <p:nvPr/>
        </p:nvSpPr>
        <p:spPr>
          <a:xfrm flipH="1">
            <a:off x="2819367" y="4257647"/>
            <a:ext cx="8189672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ar-EG" sz="2400" b="1" dirty="0">
                <a:solidFill>
                  <a:srgbClr val="00B0F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ان يميز التلميذ شكل الجهاز الهضمي عن باقي الاجهزه في جسم الانسان</a:t>
            </a:r>
            <a:endParaRPr lang="en-US" sz="2400" b="1" dirty="0">
              <a:solidFill>
                <a:srgbClr val="00B0F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04" name="Group 166">
            <a:extLst>
              <a:ext uri="{FF2B5EF4-FFF2-40B4-BE49-F238E27FC236}">
                <a16:creationId xmlns:a16="http://schemas.microsoft.com/office/drawing/2014/main" id="{EEE11E13-A176-4CB5-A7E4-B38EB9C9A428}"/>
              </a:ext>
            </a:extLst>
          </p:cNvPr>
          <p:cNvGrpSpPr/>
          <p:nvPr/>
        </p:nvGrpSpPr>
        <p:grpSpPr>
          <a:xfrm>
            <a:off x="11183435" y="4331527"/>
            <a:ext cx="270533" cy="235741"/>
            <a:chOff x="6310685" y="3747050"/>
            <a:chExt cx="438128" cy="381782"/>
          </a:xfrm>
          <a:solidFill>
            <a:srgbClr val="00BBD6"/>
          </a:solidFill>
        </p:grpSpPr>
        <p:sp>
          <p:nvSpPr>
            <p:cNvPr id="105" name="Freeform 66">
              <a:extLst>
                <a:ext uri="{FF2B5EF4-FFF2-40B4-BE49-F238E27FC236}">
                  <a16:creationId xmlns:a16="http://schemas.microsoft.com/office/drawing/2014/main" id="{3C315542-937A-466B-B217-B4B60216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685" y="3883965"/>
              <a:ext cx="438128" cy="244867"/>
            </a:xfrm>
            <a:custGeom>
              <a:avLst/>
              <a:gdLst>
                <a:gd name="T0" fmla="*/ 455 w 509"/>
                <a:gd name="T1" fmla="*/ 128 h 285"/>
                <a:gd name="T2" fmla="*/ 443 w 509"/>
                <a:gd name="T3" fmla="*/ 136 h 285"/>
                <a:gd name="T4" fmla="*/ 302 w 509"/>
                <a:gd name="T5" fmla="*/ 136 h 285"/>
                <a:gd name="T6" fmla="*/ 303 w 509"/>
                <a:gd name="T7" fmla="*/ 168 h 285"/>
                <a:gd name="T8" fmla="*/ 299 w 509"/>
                <a:gd name="T9" fmla="*/ 177 h 285"/>
                <a:gd name="T10" fmla="*/ 290 w 509"/>
                <a:gd name="T11" fmla="*/ 181 h 285"/>
                <a:gd name="T12" fmla="*/ 255 w 509"/>
                <a:gd name="T13" fmla="*/ 181 h 285"/>
                <a:gd name="T14" fmla="*/ 255 w 509"/>
                <a:gd name="T15" fmla="*/ 181 h 285"/>
                <a:gd name="T16" fmla="*/ 219 w 509"/>
                <a:gd name="T17" fmla="*/ 181 h 285"/>
                <a:gd name="T18" fmla="*/ 210 w 509"/>
                <a:gd name="T19" fmla="*/ 177 h 285"/>
                <a:gd name="T20" fmla="*/ 207 w 509"/>
                <a:gd name="T21" fmla="*/ 168 h 285"/>
                <a:gd name="T22" fmla="*/ 207 w 509"/>
                <a:gd name="T23" fmla="*/ 136 h 285"/>
                <a:gd name="T24" fmla="*/ 66 w 509"/>
                <a:gd name="T25" fmla="*/ 136 h 285"/>
                <a:gd name="T26" fmla="*/ 54 w 509"/>
                <a:gd name="T27" fmla="*/ 128 h 285"/>
                <a:gd name="T28" fmla="*/ 0 w 509"/>
                <a:gd name="T29" fmla="*/ 0 h 285"/>
                <a:gd name="T30" fmla="*/ 0 w 509"/>
                <a:gd name="T31" fmla="*/ 241 h 285"/>
                <a:gd name="T32" fmla="*/ 45 w 509"/>
                <a:gd name="T33" fmla="*/ 285 h 285"/>
                <a:gd name="T34" fmla="*/ 464 w 509"/>
                <a:gd name="T35" fmla="*/ 285 h 285"/>
                <a:gd name="T36" fmla="*/ 509 w 509"/>
                <a:gd name="T37" fmla="*/ 241 h 285"/>
                <a:gd name="T38" fmla="*/ 509 w 509"/>
                <a:gd name="T39" fmla="*/ 0 h 285"/>
                <a:gd name="T40" fmla="*/ 455 w 509"/>
                <a:gd name="T41" fmla="*/ 1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9" h="285">
                  <a:moveTo>
                    <a:pt x="455" y="128"/>
                  </a:moveTo>
                  <a:cubicBezTo>
                    <a:pt x="453" y="133"/>
                    <a:pt x="448" y="136"/>
                    <a:pt x="443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303" y="172"/>
                    <a:pt x="301" y="175"/>
                    <a:pt x="299" y="177"/>
                  </a:cubicBezTo>
                  <a:cubicBezTo>
                    <a:pt x="296" y="180"/>
                    <a:pt x="293" y="181"/>
                    <a:pt x="290" y="181"/>
                  </a:cubicBezTo>
                  <a:cubicBezTo>
                    <a:pt x="255" y="181"/>
                    <a:pt x="255" y="181"/>
                    <a:pt x="255" y="181"/>
                  </a:cubicBezTo>
                  <a:cubicBezTo>
                    <a:pt x="255" y="181"/>
                    <a:pt x="255" y="181"/>
                    <a:pt x="255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6" y="181"/>
                    <a:pt x="213" y="180"/>
                    <a:pt x="210" y="177"/>
                  </a:cubicBezTo>
                  <a:cubicBezTo>
                    <a:pt x="208" y="175"/>
                    <a:pt x="207" y="172"/>
                    <a:pt x="207" y="168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1" y="136"/>
                    <a:pt x="56" y="133"/>
                    <a:pt x="54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65"/>
                    <a:pt x="20" y="285"/>
                    <a:pt x="45" y="285"/>
                  </a:cubicBezTo>
                  <a:cubicBezTo>
                    <a:pt x="464" y="285"/>
                    <a:pt x="464" y="285"/>
                    <a:pt x="464" y="285"/>
                  </a:cubicBezTo>
                  <a:cubicBezTo>
                    <a:pt x="489" y="285"/>
                    <a:pt x="509" y="265"/>
                    <a:pt x="509" y="241"/>
                  </a:cubicBezTo>
                  <a:cubicBezTo>
                    <a:pt x="509" y="0"/>
                    <a:pt x="509" y="0"/>
                    <a:pt x="509" y="0"/>
                  </a:cubicBezTo>
                  <a:lnTo>
                    <a:pt x="455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6" name="Freeform 67">
              <a:extLst>
                <a:ext uri="{FF2B5EF4-FFF2-40B4-BE49-F238E27FC236}">
                  <a16:creationId xmlns:a16="http://schemas.microsoft.com/office/drawing/2014/main" id="{EBE26DA5-4AAC-4EA2-98C1-6D0CF5F14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371" y="3747050"/>
              <a:ext cx="431283" cy="270671"/>
            </a:xfrm>
            <a:custGeom>
              <a:avLst/>
              <a:gdLst>
                <a:gd name="T0" fmla="*/ 215 w 501"/>
                <a:gd name="T1" fmla="*/ 270 h 315"/>
                <a:gd name="T2" fmla="*/ 224 w 501"/>
                <a:gd name="T3" fmla="*/ 273 h 315"/>
                <a:gd name="T4" fmla="*/ 228 w 501"/>
                <a:gd name="T5" fmla="*/ 282 h 315"/>
                <a:gd name="T6" fmla="*/ 228 w 501"/>
                <a:gd name="T7" fmla="*/ 315 h 315"/>
                <a:gd name="T8" fmla="*/ 251 w 501"/>
                <a:gd name="T9" fmla="*/ 315 h 315"/>
                <a:gd name="T10" fmla="*/ 251 w 501"/>
                <a:gd name="T11" fmla="*/ 315 h 315"/>
                <a:gd name="T12" fmla="*/ 273 w 501"/>
                <a:gd name="T13" fmla="*/ 315 h 315"/>
                <a:gd name="T14" fmla="*/ 273 w 501"/>
                <a:gd name="T15" fmla="*/ 282 h 315"/>
                <a:gd name="T16" fmla="*/ 277 w 501"/>
                <a:gd name="T17" fmla="*/ 273 h 315"/>
                <a:gd name="T18" fmla="*/ 286 w 501"/>
                <a:gd name="T19" fmla="*/ 270 h 315"/>
                <a:gd name="T20" fmla="*/ 431 w 501"/>
                <a:gd name="T21" fmla="*/ 270 h 315"/>
                <a:gd name="T22" fmla="*/ 501 w 501"/>
                <a:gd name="T23" fmla="*/ 103 h 315"/>
                <a:gd name="T24" fmla="*/ 460 w 501"/>
                <a:gd name="T25" fmla="*/ 76 h 315"/>
                <a:gd name="T26" fmla="*/ 350 w 501"/>
                <a:gd name="T27" fmla="*/ 76 h 315"/>
                <a:gd name="T28" fmla="*/ 350 w 501"/>
                <a:gd name="T29" fmla="*/ 48 h 315"/>
                <a:gd name="T30" fmla="*/ 302 w 501"/>
                <a:gd name="T31" fmla="*/ 0 h 315"/>
                <a:gd name="T32" fmla="*/ 197 w 501"/>
                <a:gd name="T33" fmla="*/ 0 h 315"/>
                <a:gd name="T34" fmla="*/ 149 w 501"/>
                <a:gd name="T35" fmla="*/ 48 h 315"/>
                <a:gd name="T36" fmla="*/ 149 w 501"/>
                <a:gd name="T37" fmla="*/ 76 h 315"/>
                <a:gd name="T38" fmla="*/ 41 w 501"/>
                <a:gd name="T39" fmla="*/ 76 h 315"/>
                <a:gd name="T40" fmla="*/ 0 w 501"/>
                <a:gd name="T41" fmla="*/ 103 h 315"/>
                <a:gd name="T42" fmla="*/ 70 w 501"/>
                <a:gd name="T43" fmla="*/ 270 h 315"/>
                <a:gd name="T44" fmla="*/ 215 w 501"/>
                <a:gd name="T45" fmla="*/ 270 h 315"/>
                <a:gd name="T46" fmla="*/ 180 w 501"/>
                <a:gd name="T47" fmla="*/ 48 h 315"/>
                <a:gd name="T48" fmla="*/ 197 w 501"/>
                <a:gd name="T49" fmla="*/ 31 h 315"/>
                <a:gd name="T50" fmla="*/ 302 w 501"/>
                <a:gd name="T51" fmla="*/ 31 h 315"/>
                <a:gd name="T52" fmla="*/ 319 w 501"/>
                <a:gd name="T53" fmla="*/ 48 h 315"/>
                <a:gd name="T54" fmla="*/ 319 w 501"/>
                <a:gd name="T55" fmla="*/ 76 h 315"/>
                <a:gd name="T56" fmla="*/ 180 w 501"/>
                <a:gd name="T57" fmla="*/ 76 h 315"/>
                <a:gd name="T58" fmla="*/ 180 w 501"/>
                <a:gd name="T59" fmla="*/ 4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315">
                  <a:moveTo>
                    <a:pt x="215" y="270"/>
                  </a:moveTo>
                  <a:cubicBezTo>
                    <a:pt x="219" y="270"/>
                    <a:pt x="222" y="271"/>
                    <a:pt x="224" y="273"/>
                  </a:cubicBezTo>
                  <a:cubicBezTo>
                    <a:pt x="227" y="276"/>
                    <a:pt x="228" y="279"/>
                    <a:pt x="228" y="282"/>
                  </a:cubicBezTo>
                  <a:cubicBezTo>
                    <a:pt x="228" y="315"/>
                    <a:pt x="228" y="315"/>
                    <a:pt x="228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73" y="315"/>
                    <a:pt x="273" y="315"/>
                    <a:pt x="273" y="315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79"/>
                    <a:pt x="275" y="276"/>
                    <a:pt x="277" y="273"/>
                  </a:cubicBezTo>
                  <a:cubicBezTo>
                    <a:pt x="279" y="271"/>
                    <a:pt x="283" y="270"/>
                    <a:pt x="286" y="270"/>
                  </a:cubicBezTo>
                  <a:cubicBezTo>
                    <a:pt x="431" y="270"/>
                    <a:pt x="431" y="270"/>
                    <a:pt x="431" y="270"/>
                  </a:cubicBezTo>
                  <a:cubicBezTo>
                    <a:pt x="501" y="103"/>
                    <a:pt x="501" y="103"/>
                    <a:pt x="501" y="103"/>
                  </a:cubicBezTo>
                  <a:cubicBezTo>
                    <a:pt x="494" y="87"/>
                    <a:pt x="478" y="76"/>
                    <a:pt x="460" y="76"/>
                  </a:cubicBezTo>
                  <a:cubicBezTo>
                    <a:pt x="350" y="76"/>
                    <a:pt x="350" y="76"/>
                    <a:pt x="350" y="76"/>
                  </a:cubicBezTo>
                  <a:cubicBezTo>
                    <a:pt x="350" y="48"/>
                    <a:pt x="350" y="48"/>
                    <a:pt x="350" y="48"/>
                  </a:cubicBezTo>
                  <a:cubicBezTo>
                    <a:pt x="350" y="21"/>
                    <a:pt x="329" y="0"/>
                    <a:pt x="30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71" y="0"/>
                    <a:pt x="149" y="21"/>
                    <a:pt x="149" y="48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23" y="76"/>
                    <a:pt x="7" y="87"/>
                    <a:pt x="0" y="103"/>
                  </a:cubicBezTo>
                  <a:cubicBezTo>
                    <a:pt x="70" y="270"/>
                    <a:pt x="70" y="270"/>
                    <a:pt x="70" y="270"/>
                  </a:cubicBezTo>
                  <a:lnTo>
                    <a:pt x="215" y="270"/>
                  </a:lnTo>
                  <a:close/>
                  <a:moveTo>
                    <a:pt x="180" y="48"/>
                  </a:moveTo>
                  <a:cubicBezTo>
                    <a:pt x="180" y="39"/>
                    <a:pt x="188" y="31"/>
                    <a:pt x="197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11" y="31"/>
                    <a:pt x="319" y="39"/>
                    <a:pt x="319" y="48"/>
                  </a:cubicBezTo>
                  <a:cubicBezTo>
                    <a:pt x="319" y="76"/>
                    <a:pt x="319" y="76"/>
                    <a:pt x="319" y="76"/>
                  </a:cubicBezTo>
                  <a:cubicBezTo>
                    <a:pt x="180" y="76"/>
                    <a:pt x="180" y="76"/>
                    <a:pt x="180" y="76"/>
                  </a:cubicBezTo>
                  <a:lnTo>
                    <a:pt x="18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22" name="椭圆 35">
            <a:extLst>
              <a:ext uri="{FF2B5EF4-FFF2-40B4-BE49-F238E27FC236}">
                <a16:creationId xmlns:a16="http://schemas.microsoft.com/office/drawing/2014/main" id="{1DE131A1-6B42-4013-AC5A-294D599E6C72}"/>
              </a:ext>
            </a:extLst>
          </p:cNvPr>
          <p:cNvSpPr/>
          <p:nvPr/>
        </p:nvSpPr>
        <p:spPr>
          <a:xfrm flipH="1">
            <a:off x="3815022" y="5511304"/>
            <a:ext cx="189495" cy="18942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36">
            <a:extLst>
              <a:ext uri="{FF2B5EF4-FFF2-40B4-BE49-F238E27FC236}">
                <a16:creationId xmlns:a16="http://schemas.microsoft.com/office/drawing/2014/main" id="{5B058EA1-65CB-49E9-B6F1-FDA4BFC5AFF1}"/>
              </a:ext>
            </a:extLst>
          </p:cNvPr>
          <p:cNvSpPr/>
          <p:nvPr/>
        </p:nvSpPr>
        <p:spPr>
          <a:xfrm flipH="1">
            <a:off x="6453974" y="2018857"/>
            <a:ext cx="77404" cy="77376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37">
            <a:extLst>
              <a:ext uri="{FF2B5EF4-FFF2-40B4-BE49-F238E27FC236}">
                <a16:creationId xmlns:a16="http://schemas.microsoft.com/office/drawing/2014/main" id="{CA91A7E2-03E0-4276-8F40-239E51AE0B6A}"/>
              </a:ext>
            </a:extLst>
          </p:cNvPr>
          <p:cNvSpPr/>
          <p:nvPr/>
        </p:nvSpPr>
        <p:spPr>
          <a:xfrm flipH="1">
            <a:off x="4269352" y="4918890"/>
            <a:ext cx="57931" cy="4571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39">
            <a:extLst>
              <a:ext uri="{FF2B5EF4-FFF2-40B4-BE49-F238E27FC236}">
                <a16:creationId xmlns:a16="http://schemas.microsoft.com/office/drawing/2014/main" id="{6C9D85ED-25FE-4ADE-A060-40AE2A83E3F2}"/>
              </a:ext>
            </a:extLst>
          </p:cNvPr>
          <p:cNvSpPr/>
          <p:nvPr/>
        </p:nvSpPr>
        <p:spPr>
          <a:xfrm flipH="1">
            <a:off x="8999246" y="5462995"/>
            <a:ext cx="189495" cy="189426"/>
          </a:xfrm>
          <a:prstGeom prst="ellipse">
            <a:avLst/>
          </a:prstGeom>
          <a:solidFill>
            <a:srgbClr val="E9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40">
            <a:extLst>
              <a:ext uri="{FF2B5EF4-FFF2-40B4-BE49-F238E27FC236}">
                <a16:creationId xmlns:a16="http://schemas.microsoft.com/office/drawing/2014/main" id="{C0D9D189-756E-4C93-8D0C-24AE0430D1FE}"/>
              </a:ext>
            </a:extLst>
          </p:cNvPr>
          <p:cNvSpPr/>
          <p:nvPr/>
        </p:nvSpPr>
        <p:spPr>
          <a:xfrm flipH="1">
            <a:off x="5196403" y="1021023"/>
            <a:ext cx="77404" cy="77376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35">
            <a:extLst>
              <a:ext uri="{FF2B5EF4-FFF2-40B4-BE49-F238E27FC236}">
                <a16:creationId xmlns:a16="http://schemas.microsoft.com/office/drawing/2014/main" id="{FB9DC4B0-ABA3-44EF-B8A8-58C207676F3B}"/>
              </a:ext>
            </a:extLst>
          </p:cNvPr>
          <p:cNvSpPr/>
          <p:nvPr/>
        </p:nvSpPr>
        <p:spPr>
          <a:xfrm flipH="1">
            <a:off x="7829137" y="1227188"/>
            <a:ext cx="189495" cy="18942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93" grpId="0"/>
          <p:bldP spid="94" grpId="0" animBg="1"/>
          <p:bldP spid="95" grpId="0"/>
          <p:bldP spid="99" grpId="0" animBg="1"/>
          <p:bldP spid="100" grpId="0"/>
          <p:bldP spid="101" grpId="0" animBg="1"/>
          <p:bldP spid="102" grpId="0" animBg="1"/>
          <p:bldP spid="103" grpId="0"/>
          <p:bldP spid="122" grpId="0" animBg="1"/>
          <p:bldP spid="123" grpId="0" animBg="1"/>
          <p:bldP spid="124" grpId="0" animBg="1"/>
          <p:bldP spid="125" grpId="0" animBg="1"/>
          <p:bldP spid="126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93" grpId="0"/>
          <p:bldP spid="94" grpId="0" animBg="1"/>
          <p:bldP spid="95" grpId="0"/>
          <p:bldP spid="99" grpId="0" animBg="1"/>
          <p:bldP spid="100" grpId="0"/>
          <p:bldP spid="101" grpId="0" animBg="1"/>
          <p:bldP spid="102" grpId="0" animBg="1"/>
          <p:bldP spid="103" grpId="0"/>
          <p:bldP spid="122" grpId="0" animBg="1"/>
          <p:bldP spid="123" grpId="0" animBg="1"/>
          <p:bldP spid="124" grpId="0" animBg="1"/>
          <p:bldP spid="125" grpId="0" animBg="1"/>
          <p:bldP spid="126" grpId="0" animBg="1"/>
          <p:bldP spid="12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7745221" y="7111354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-318136" y="233627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v1" panose="01000500000000020006" pitchFamily="50" charset="-78"/>
                <a:cs typeface="Questv1" panose="01000500000000020006" pitchFamily="50" charset="-78"/>
              </a:rPr>
              <a:t>التمهيد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81" name="Freeform: Shape 464">
            <a:extLst>
              <a:ext uri="{FF2B5EF4-FFF2-40B4-BE49-F238E27FC236}">
                <a16:creationId xmlns:a16="http://schemas.microsoft.com/office/drawing/2014/main" id="{BB47FF60-28D5-4CEE-98F1-22D57F6AF44C}"/>
              </a:ext>
            </a:extLst>
          </p:cNvPr>
          <p:cNvSpPr>
            <a:spLocks/>
          </p:cNvSpPr>
          <p:nvPr/>
        </p:nvSpPr>
        <p:spPr bwMode="auto">
          <a:xfrm>
            <a:off x="3845880" y="1356790"/>
            <a:ext cx="2875087" cy="4096556"/>
          </a:xfrm>
          <a:custGeom>
            <a:avLst/>
            <a:gdLst>
              <a:gd name="connsiteX0" fmla="*/ 729970 w 2159801"/>
              <a:gd name="connsiteY0" fmla="*/ 288193 h 3077384"/>
              <a:gd name="connsiteX1" fmla="*/ 806093 w 2159801"/>
              <a:gd name="connsiteY1" fmla="*/ 304492 h 3077384"/>
              <a:gd name="connsiteX2" fmla="*/ 1787265 w 2159801"/>
              <a:gd name="connsiteY2" fmla="*/ 302605 h 3077384"/>
              <a:gd name="connsiteX3" fmla="*/ 2159801 w 2159801"/>
              <a:gd name="connsiteY3" fmla="*/ 674566 h 3077384"/>
              <a:gd name="connsiteX4" fmla="*/ 2159801 w 2159801"/>
              <a:gd name="connsiteY4" fmla="*/ 3077384 h 3077384"/>
              <a:gd name="connsiteX5" fmla="*/ 2024396 w 2159801"/>
              <a:gd name="connsiteY5" fmla="*/ 3077384 h 3077384"/>
              <a:gd name="connsiteX6" fmla="*/ 2024396 w 2159801"/>
              <a:gd name="connsiteY6" fmla="*/ 674566 h 3077384"/>
              <a:gd name="connsiteX7" fmla="*/ 1787265 w 2159801"/>
              <a:gd name="connsiteY7" fmla="*/ 437972 h 3077384"/>
              <a:gd name="connsiteX8" fmla="*/ 804546 w 2159801"/>
              <a:gd name="connsiteY8" fmla="*/ 441404 h 3077384"/>
              <a:gd name="connsiteX9" fmla="*/ 728767 w 2159801"/>
              <a:gd name="connsiteY9" fmla="*/ 458046 h 3077384"/>
              <a:gd name="connsiteX10" fmla="*/ 739249 w 2159801"/>
              <a:gd name="connsiteY10" fmla="*/ 370546 h 3077384"/>
              <a:gd name="connsiteX11" fmla="*/ 729970 w 2159801"/>
              <a:gd name="connsiteY11" fmla="*/ 288193 h 3077384"/>
              <a:gd name="connsiteX12" fmla="*/ 366041 w 2159801"/>
              <a:gd name="connsiteY12" fmla="*/ 0 h 3077384"/>
              <a:gd name="connsiteX13" fmla="*/ 732082 w 2159801"/>
              <a:gd name="connsiteY13" fmla="*/ 366041 h 3077384"/>
              <a:gd name="connsiteX14" fmla="*/ 366041 w 2159801"/>
              <a:gd name="connsiteY14" fmla="*/ 732082 h 3077384"/>
              <a:gd name="connsiteX15" fmla="*/ 0 w 2159801"/>
              <a:gd name="connsiteY15" fmla="*/ 366041 h 3077384"/>
              <a:gd name="connsiteX16" fmla="*/ 366041 w 2159801"/>
              <a:gd name="connsiteY16" fmla="*/ 0 h 307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59801" h="3077384">
                <a:moveTo>
                  <a:pt x="729970" y="288193"/>
                </a:moveTo>
                <a:cubicBezTo>
                  <a:pt x="754027" y="296771"/>
                  <a:pt x="779458" y="302433"/>
                  <a:pt x="806093" y="304492"/>
                </a:cubicBezTo>
                <a:cubicBezTo>
                  <a:pt x="1208184" y="304492"/>
                  <a:pt x="1382596" y="302605"/>
                  <a:pt x="1787265" y="302605"/>
                </a:cubicBezTo>
                <a:cubicBezTo>
                  <a:pt x="1992263" y="302605"/>
                  <a:pt x="2159801" y="469884"/>
                  <a:pt x="2159801" y="674566"/>
                </a:cubicBezTo>
                <a:lnTo>
                  <a:pt x="2159801" y="3077384"/>
                </a:lnTo>
                <a:lnTo>
                  <a:pt x="2024396" y="3077384"/>
                </a:lnTo>
                <a:lnTo>
                  <a:pt x="2024396" y="674566"/>
                </a:lnTo>
                <a:cubicBezTo>
                  <a:pt x="2024396" y="544517"/>
                  <a:pt x="1917515" y="437972"/>
                  <a:pt x="1787265" y="437972"/>
                </a:cubicBezTo>
                <a:cubicBezTo>
                  <a:pt x="1382080" y="437972"/>
                  <a:pt x="1207497" y="441404"/>
                  <a:pt x="804546" y="441404"/>
                </a:cubicBezTo>
                <a:cubicBezTo>
                  <a:pt x="778084" y="443634"/>
                  <a:pt x="752652" y="449296"/>
                  <a:pt x="728767" y="458046"/>
                </a:cubicBezTo>
                <a:cubicBezTo>
                  <a:pt x="735469" y="430080"/>
                  <a:pt x="739249" y="400742"/>
                  <a:pt x="739249" y="370546"/>
                </a:cubicBezTo>
                <a:cubicBezTo>
                  <a:pt x="739249" y="342237"/>
                  <a:pt x="735984" y="314786"/>
                  <a:pt x="729970" y="288193"/>
                </a:cubicBezTo>
                <a:close/>
                <a:moveTo>
                  <a:pt x="366041" y="0"/>
                </a:moveTo>
                <a:cubicBezTo>
                  <a:pt x="568200" y="0"/>
                  <a:pt x="732082" y="163882"/>
                  <a:pt x="732082" y="366041"/>
                </a:cubicBezTo>
                <a:cubicBezTo>
                  <a:pt x="732082" y="568200"/>
                  <a:pt x="568200" y="732082"/>
                  <a:pt x="366041" y="732082"/>
                </a:cubicBezTo>
                <a:cubicBezTo>
                  <a:pt x="163882" y="732082"/>
                  <a:pt x="0" y="568200"/>
                  <a:pt x="0" y="366041"/>
                </a:cubicBezTo>
                <a:cubicBezTo>
                  <a:pt x="0" y="163882"/>
                  <a:pt x="163882" y="0"/>
                  <a:pt x="366041" y="0"/>
                </a:cubicBezTo>
                <a:close/>
              </a:path>
            </a:pathLst>
          </a:custGeom>
          <a:solidFill>
            <a:srgbClr val="4CC1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Freeform: Shape 463">
            <a:extLst>
              <a:ext uri="{FF2B5EF4-FFF2-40B4-BE49-F238E27FC236}">
                <a16:creationId xmlns:a16="http://schemas.microsoft.com/office/drawing/2014/main" id="{C5B58251-93EA-4799-AC28-CF976035A0D9}"/>
              </a:ext>
            </a:extLst>
          </p:cNvPr>
          <p:cNvSpPr>
            <a:spLocks/>
          </p:cNvSpPr>
          <p:nvPr/>
        </p:nvSpPr>
        <p:spPr bwMode="auto">
          <a:xfrm>
            <a:off x="1448558" y="2703392"/>
            <a:ext cx="3113207" cy="2778074"/>
          </a:xfrm>
          <a:custGeom>
            <a:avLst/>
            <a:gdLst>
              <a:gd name="connsiteX0" fmla="*/ 728767 w 2338680"/>
              <a:gd name="connsiteY0" fmla="*/ 278256 h 2086924"/>
              <a:gd name="connsiteX1" fmla="*/ 804457 w 2338680"/>
              <a:gd name="connsiteY1" fmla="*/ 294561 h 2086924"/>
              <a:gd name="connsiteX2" fmla="*/ 1966581 w 2338680"/>
              <a:gd name="connsiteY2" fmla="*/ 292673 h 2086924"/>
              <a:gd name="connsiteX3" fmla="*/ 2338680 w 2338680"/>
              <a:gd name="connsiteY3" fmla="*/ 664774 h 2086924"/>
              <a:gd name="connsiteX4" fmla="*/ 2338680 w 2338680"/>
              <a:gd name="connsiteY4" fmla="*/ 2086924 h 2086924"/>
              <a:gd name="connsiteX5" fmla="*/ 2203434 w 2338680"/>
              <a:gd name="connsiteY5" fmla="*/ 2086924 h 2086924"/>
              <a:gd name="connsiteX6" fmla="*/ 2203434 w 2338680"/>
              <a:gd name="connsiteY6" fmla="*/ 664774 h 2086924"/>
              <a:gd name="connsiteX7" fmla="*/ 1966581 w 2338680"/>
              <a:gd name="connsiteY7" fmla="*/ 427920 h 2086924"/>
              <a:gd name="connsiteX8" fmla="*/ 803084 w 2338680"/>
              <a:gd name="connsiteY8" fmla="*/ 431524 h 2086924"/>
              <a:gd name="connsiteX9" fmla="*/ 730655 w 2338680"/>
              <a:gd name="connsiteY9" fmla="*/ 446971 h 2086924"/>
              <a:gd name="connsiteX10" fmla="*/ 739408 w 2338680"/>
              <a:gd name="connsiteY10" fmla="*/ 366819 h 2086924"/>
              <a:gd name="connsiteX11" fmla="*/ 728767 w 2338680"/>
              <a:gd name="connsiteY11" fmla="*/ 278256 h 2086924"/>
              <a:gd name="connsiteX12" fmla="*/ 366041 w 2338680"/>
              <a:gd name="connsiteY12" fmla="*/ 0 h 2086924"/>
              <a:gd name="connsiteX13" fmla="*/ 732082 w 2338680"/>
              <a:gd name="connsiteY13" fmla="*/ 366041 h 2086924"/>
              <a:gd name="connsiteX14" fmla="*/ 366041 w 2338680"/>
              <a:gd name="connsiteY14" fmla="*/ 732082 h 2086924"/>
              <a:gd name="connsiteX15" fmla="*/ 0 w 2338680"/>
              <a:gd name="connsiteY15" fmla="*/ 366041 h 2086924"/>
              <a:gd name="connsiteX16" fmla="*/ 366041 w 2338680"/>
              <a:gd name="connsiteY16" fmla="*/ 0 h 20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8680" h="2086924">
                <a:moveTo>
                  <a:pt x="728767" y="278256"/>
                </a:moveTo>
                <a:cubicBezTo>
                  <a:pt x="752624" y="286838"/>
                  <a:pt x="778197" y="292502"/>
                  <a:pt x="804457" y="294561"/>
                </a:cubicBezTo>
                <a:cubicBezTo>
                  <a:pt x="1206249" y="294561"/>
                  <a:pt x="1562558" y="292673"/>
                  <a:pt x="1966581" y="292673"/>
                </a:cubicBezTo>
                <a:cubicBezTo>
                  <a:pt x="2171510" y="292673"/>
                  <a:pt x="2338680" y="460015"/>
                  <a:pt x="2338680" y="664774"/>
                </a:cubicBezTo>
                <a:lnTo>
                  <a:pt x="2338680" y="2086924"/>
                </a:lnTo>
                <a:lnTo>
                  <a:pt x="2203434" y="2086924"/>
                </a:lnTo>
                <a:lnTo>
                  <a:pt x="2203434" y="664774"/>
                </a:lnTo>
                <a:cubicBezTo>
                  <a:pt x="2203434" y="534676"/>
                  <a:pt x="2096678" y="427920"/>
                  <a:pt x="1966581" y="427920"/>
                </a:cubicBezTo>
                <a:cubicBezTo>
                  <a:pt x="1561871" y="427920"/>
                  <a:pt x="1205391" y="431524"/>
                  <a:pt x="803084" y="431524"/>
                </a:cubicBezTo>
                <a:cubicBezTo>
                  <a:pt x="777854" y="433584"/>
                  <a:pt x="753654" y="438905"/>
                  <a:pt x="730655" y="446971"/>
                </a:cubicBezTo>
                <a:cubicBezTo>
                  <a:pt x="736319" y="421055"/>
                  <a:pt x="739408" y="394280"/>
                  <a:pt x="739408" y="366819"/>
                </a:cubicBezTo>
                <a:cubicBezTo>
                  <a:pt x="739408" y="336268"/>
                  <a:pt x="735632" y="306576"/>
                  <a:pt x="728767" y="278256"/>
                </a:cubicBezTo>
                <a:close/>
                <a:moveTo>
                  <a:pt x="366041" y="0"/>
                </a:moveTo>
                <a:cubicBezTo>
                  <a:pt x="568200" y="0"/>
                  <a:pt x="732082" y="163882"/>
                  <a:pt x="732082" y="366041"/>
                </a:cubicBezTo>
                <a:cubicBezTo>
                  <a:pt x="732082" y="568200"/>
                  <a:pt x="568200" y="732082"/>
                  <a:pt x="366041" y="732082"/>
                </a:cubicBezTo>
                <a:cubicBezTo>
                  <a:pt x="163882" y="732082"/>
                  <a:pt x="0" y="568200"/>
                  <a:pt x="0" y="366041"/>
                </a:cubicBezTo>
                <a:cubicBezTo>
                  <a:pt x="0" y="163882"/>
                  <a:pt x="163882" y="0"/>
                  <a:pt x="366041" y="0"/>
                </a:cubicBezTo>
                <a:close/>
              </a:path>
            </a:pathLst>
          </a:custGeom>
          <a:solidFill>
            <a:srgbClr val="F79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Freeform: Shape 465">
            <a:extLst>
              <a:ext uri="{FF2B5EF4-FFF2-40B4-BE49-F238E27FC236}">
                <a16:creationId xmlns:a16="http://schemas.microsoft.com/office/drawing/2014/main" id="{36B7EA3B-8051-4125-917A-9661EE4064F5}"/>
              </a:ext>
            </a:extLst>
          </p:cNvPr>
          <p:cNvSpPr>
            <a:spLocks/>
          </p:cNvSpPr>
          <p:nvPr/>
        </p:nvSpPr>
        <p:spPr bwMode="auto">
          <a:xfrm>
            <a:off x="7608250" y="2070195"/>
            <a:ext cx="3170536" cy="3336276"/>
          </a:xfrm>
          <a:custGeom>
            <a:avLst/>
            <a:gdLst>
              <a:gd name="connsiteX0" fmla="*/ 1656289 w 2381746"/>
              <a:gd name="connsiteY0" fmla="*/ 278257 h 2653376"/>
              <a:gd name="connsiteX1" fmla="*/ 1645467 w 2381746"/>
              <a:gd name="connsiteY1" fmla="*/ 366543 h 2653376"/>
              <a:gd name="connsiteX2" fmla="*/ 1653369 w 2381746"/>
              <a:gd name="connsiteY2" fmla="*/ 442633 h 2653376"/>
              <a:gd name="connsiteX3" fmla="*/ 1587750 w 2381746"/>
              <a:gd name="connsiteY3" fmla="*/ 429579 h 2653376"/>
              <a:gd name="connsiteX4" fmla="*/ 372416 w 2381746"/>
              <a:gd name="connsiteY4" fmla="*/ 425972 h 2653376"/>
              <a:gd name="connsiteX5" fmla="*/ 135534 w 2381746"/>
              <a:gd name="connsiteY5" fmla="*/ 663003 h 2653376"/>
              <a:gd name="connsiteX6" fmla="*/ 135534 w 2381746"/>
              <a:gd name="connsiteY6" fmla="*/ 2653376 h 2653376"/>
              <a:gd name="connsiteX7" fmla="*/ 0 w 2381746"/>
              <a:gd name="connsiteY7" fmla="*/ 2653376 h 2653376"/>
              <a:gd name="connsiteX8" fmla="*/ 0 w 2381746"/>
              <a:gd name="connsiteY8" fmla="*/ 663003 h 2653376"/>
              <a:gd name="connsiteX9" fmla="*/ 372416 w 2381746"/>
              <a:gd name="connsiteY9" fmla="*/ 290452 h 2653376"/>
              <a:gd name="connsiteX10" fmla="*/ 1586375 w 2381746"/>
              <a:gd name="connsiteY10" fmla="*/ 292342 h 2653376"/>
              <a:gd name="connsiteX11" fmla="*/ 1656289 w 2381746"/>
              <a:gd name="connsiteY11" fmla="*/ 278257 h 2653376"/>
              <a:gd name="connsiteX12" fmla="*/ 2015705 w 2381746"/>
              <a:gd name="connsiteY12" fmla="*/ 0 h 2653376"/>
              <a:gd name="connsiteX13" fmla="*/ 2381746 w 2381746"/>
              <a:gd name="connsiteY13" fmla="*/ 366041 h 2653376"/>
              <a:gd name="connsiteX14" fmla="*/ 2015705 w 2381746"/>
              <a:gd name="connsiteY14" fmla="*/ 732082 h 2653376"/>
              <a:gd name="connsiteX15" fmla="*/ 1649664 w 2381746"/>
              <a:gd name="connsiteY15" fmla="*/ 366041 h 2653376"/>
              <a:gd name="connsiteX16" fmla="*/ 2015705 w 2381746"/>
              <a:gd name="connsiteY16" fmla="*/ 0 h 265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746" h="2653376">
                <a:moveTo>
                  <a:pt x="1656289" y="278257"/>
                </a:moveTo>
                <a:cubicBezTo>
                  <a:pt x="1649246" y="306598"/>
                  <a:pt x="1645467" y="336141"/>
                  <a:pt x="1645467" y="366543"/>
                </a:cubicBezTo>
                <a:cubicBezTo>
                  <a:pt x="1645467" y="392650"/>
                  <a:pt x="1648216" y="418071"/>
                  <a:pt x="1653369" y="442633"/>
                </a:cubicBezTo>
                <a:cubicBezTo>
                  <a:pt x="1632412" y="435934"/>
                  <a:pt x="1610424" y="431468"/>
                  <a:pt x="1587750" y="429579"/>
                </a:cubicBezTo>
                <a:cubicBezTo>
                  <a:pt x="1185101" y="429579"/>
                  <a:pt x="777470" y="425972"/>
                  <a:pt x="372416" y="425972"/>
                </a:cubicBezTo>
                <a:cubicBezTo>
                  <a:pt x="242208" y="425972"/>
                  <a:pt x="135534" y="532636"/>
                  <a:pt x="135534" y="663003"/>
                </a:cubicBezTo>
                <a:lnTo>
                  <a:pt x="135534" y="2653376"/>
                </a:lnTo>
                <a:lnTo>
                  <a:pt x="0" y="2653376"/>
                </a:lnTo>
                <a:lnTo>
                  <a:pt x="0" y="663003"/>
                </a:lnTo>
                <a:cubicBezTo>
                  <a:pt x="0" y="457920"/>
                  <a:pt x="167484" y="290452"/>
                  <a:pt x="372416" y="290452"/>
                </a:cubicBezTo>
                <a:cubicBezTo>
                  <a:pt x="776955" y="290452"/>
                  <a:pt x="1184242" y="292342"/>
                  <a:pt x="1586375" y="292342"/>
                </a:cubicBezTo>
                <a:cubicBezTo>
                  <a:pt x="1610596" y="290452"/>
                  <a:pt x="1633958" y="285643"/>
                  <a:pt x="1656289" y="278257"/>
                </a:cubicBezTo>
                <a:close/>
                <a:moveTo>
                  <a:pt x="2015705" y="0"/>
                </a:moveTo>
                <a:cubicBezTo>
                  <a:pt x="2217864" y="0"/>
                  <a:pt x="2381746" y="163882"/>
                  <a:pt x="2381746" y="366041"/>
                </a:cubicBezTo>
                <a:cubicBezTo>
                  <a:pt x="2381746" y="568200"/>
                  <a:pt x="2217864" y="732082"/>
                  <a:pt x="2015705" y="732082"/>
                </a:cubicBezTo>
                <a:cubicBezTo>
                  <a:pt x="1813546" y="732082"/>
                  <a:pt x="1649664" y="568200"/>
                  <a:pt x="1649664" y="366041"/>
                </a:cubicBezTo>
                <a:cubicBezTo>
                  <a:pt x="1649664" y="163882"/>
                  <a:pt x="1813546" y="0"/>
                  <a:pt x="2015705" y="0"/>
                </a:cubicBezTo>
                <a:close/>
              </a:path>
            </a:pathLst>
          </a:custGeom>
          <a:solidFill>
            <a:srgbClr val="C13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46882E5-D405-41FD-8564-3291E677FC8C}"/>
              </a:ext>
            </a:extLst>
          </p:cNvPr>
          <p:cNvSpPr txBox="1"/>
          <p:nvPr/>
        </p:nvSpPr>
        <p:spPr>
          <a:xfrm>
            <a:off x="3467204" y="2612885"/>
            <a:ext cx="287508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rtl="0"/>
            <a:r>
              <a:rPr lang="ar-EG" sz="2400" b="1" kern="0" dirty="0">
                <a:solidFill>
                  <a:prstClr val="black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2- الي المرئ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913789" y="2148972"/>
            <a:ext cx="758458" cy="758458"/>
            <a:chOff x="9913789" y="2148972"/>
            <a:chExt cx="758458" cy="758458"/>
          </a:xfrm>
        </p:grpSpPr>
        <p:sp>
          <p:nvSpPr>
            <p:cNvPr id="89" name="Freeform 4598">
              <a:extLst>
                <a:ext uri="{FF2B5EF4-FFF2-40B4-BE49-F238E27FC236}">
                  <a16:creationId xmlns:a16="http://schemas.microsoft.com/office/drawing/2014/main" id="{0C21F26D-5A1D-4608-B4D9-C5F2D10F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789" y="2148972"/>
              <a:ext cx="758458" cy="758458"/>
            </a:xfrm>
            <a:custGeom>
              <a:avLst/>
              <a:gdLst>
                <a:gd name="T0" fmla="*/ 1657 w 3313"/>
                <a:gd name="T1" fmla="*/ 3314 h 3314"/>
                <a:gd name="T2" fmla="*/ 3313 w 3313"/>
                <a:gd name="T3" fmla="*/ 1657 h 3314"/>
                <a:gd name="T4" fmla="*/ 1657 w 3313"/>
                <a:gd name="T5" fmla="*/ 0 h 3314"/>
                <a:gd name="T6" fmla="*/ 0 w 3313"/>
                <a:gd name="T7" fmla="*/ 1657 h 3314"/>
                <a:gd name="T8" fmla="*/ 1657 w 3313"/>
                <a:gd name="T9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3" h="3314">
                  <a:moveTo>
                    <a:pt x="1657" y="3314"/>
                  </a:moveTo>
                  <a:cubicBezTo>
                    <a:pt x="2572" y="3314"/>
                    <a:pt x="3313" y="2572"/>
                    <a:pt x="3313" y="1657"/>
                  </a:cubicBezTo>
                  <a:cubicBezTo>
                    <a:pt x="3313" y="742"/>
                    <a:pt x="2572" y="0"/>
                    <a:pt x="1657" y="0"/>
                  </a:cubicBezTo>
                  <a:cubicBezTo>
                    <a:pt x="742" y="0"/>
                    <a:pt x="0" y="742"/>
                    <a:pt x="0" y="1657"/>
                  </a:cubicBezTo>
                  <a:cubicBezTo>
                    <a:pt x="0" y="2560"/>
                    <a:pt x="735" y="3314"/>
                    <a:pt x="1657" y="33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5" name="Graphic 6" descr="Chat">
              <a:extLst>
                <a:ext uri="{FF2B5EF4-FFF2-40B4-BE49-F238E27FC236}">
                  <a16:creationId xmlns:a16="http://schemas.microsoft.com/office/drawing/2014/main" id="{4700E982-4C8A-4284-9E0B-02943454D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0397" y="2231333"/>
              <a:ext cx="663316" cy="66331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49355" y="2813634"/>
            <a:ext cx="758458" cy="758458"/>
            <a:chOff x="2217230" y="2738638"/>
            <a:chExt cx="758458" cy="758458"/>
          </a:xfrm>
        </p:grpSpPr>
        <p:sp>
          <p:nvSpPr>
            <p:cNvPr id="84" name="Oval 4590">
              <a:extLst>
                <a:ext uri="{FF2B5EF4-FFF2-40B4-BE49-F238E27FC236}">
                  <a16:creationId xmlns:a16="http://schemas.microsoft.com/office/drawing/2014/main" id="{22A5BEAE-4190-4748-AFDF-E7BD3AD8A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230" y="2738638"/>
              <a:ext cx="758458" cy="7584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7" name="Graphic 10" descr="Lightbulb">
              <a:extLst>
                <a:ext uri="{FF2B5EF4-FFF2-40B4-BE49-F238E27FC236}">
                  <a16:creationId xmlns:a16="http://schemas.microsoft.com/office/drawing/2014/main" id="{225BC7B4-5D90-44D4-A268-0A47033BC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9210" y="2779930"/>
              <a:ext cx="663316" cy="66331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960530" y="1471442"/>
            <a:ext cx="758458" cy="754050"/>
            <a:chOff x="3156485" y="1424565"/>
            <a:chExt cx="758458" cy="754050"/>
          </a:xfrm>
        </p:grpSpPr>
        <p:sp>
          <p:nvSpPr>
            <p:cNvPr id="82" name="Oval 4586">
              <a:extLst>
                <a:ext uri="{FF2B5EF4-FFF2-40B4-BE49-F238E27FC236}">
                  <a16:creationId xmlns:a16="http://schemas.microsoft.com/office/drawing/2014/main" id="{E0F4D73A-9DB3-481C-837A-40B377FD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485" y="1424565"/>
              <a:ext cx="758458" cy="754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8" name="Graphic 12">
              <a:extLst>
                <a:ext uri="{FF2B5EF4-FFF2-40B4-BE49-F238E27FC236}">
                  <a16:creationId xmlns:a16="http://schemas.microsoft.com/office/drawing/2014/main" id="{B89A05F5-82C2-42FF-807D-1CE7F9FE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1771" y="1453724"/>
              <a:ext cx="663316" cy="663316"/>
            </a:xfrm>
            <a:prstGeom prst="rect">
              <a:avLst/>
            </a:prstGeom>
          </p:spPr>
        </p:pic>
      </p:grpSp>
      <p:sp>
        <p:nvSpPr>
          <p:cNvPr id="129" name="Freeform: Shape 44">
            <a:extLst>
              <a:ext uri="{FF2B5EF4-FFF2-40B4-BE49-F238E27FC236}">
                <a16:creationId xmlns:a16="http://schemas.microsoft.com/office/drawing/2014/main" id="{6621085E-35DC-4E36-9735-2899C5EAFAF6}"/>
              </a:ext>
            </a:extLst>
          </p:cNvPr>
          <p:cNvSpPr/>
          <p:nvPr/>
        </p:nvSpPr>
        <p:spPr>
          <a:xfrm>
            <a:off x="7623027" y="5466651"/>
            <a:ext cx="937978" cy="978408"/>
          </a:xfrm>
          <a:custGeom>
            <a:avLst/>
            <a:gdLst>
              <a:gd name="connsiteX0" fmla="*/ 166721 w 984137"/>
              <a:gd name="connsiteY0" fmla="*/ 0 h 981607"/>
              <a:gd name="connsiteX1" fmla="*/ 984137 w 984137"/>
              <a:gd name="connsiteY1" fmla="*/ 981607 h 981607"/>
              <a:gd name="connsiteX2" fmla="*/ 170110 w 984137"/>
              <a:gd name="connsiteY2" fmla="*/ 981607 h 981607"/>
              <a:gd name="connsiteX3" fmla="*/ 0 w 984137"/>
              <a:gd name="connsiteY3" fmla="*/ 1 h 981607"/>
              <a:gd name="connsiteX4" fmla="*/ 166721 w 984137"/>
              <a:gd name="connsiteY4" fmla="*/ 0 h 98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137" h="981607">
                <a:moveTo>
                  <a:pt x="166721" y="0"/>
                </a:moveTo>
                <a:lnTo>
                  <a:pt x="984137" y="981607"/>
                </a:lnTo>
                <a:lnTo>
                  <a:pt x="170110" y="981607"/>
                </a:lnTo>
                <a:lnTo>
                  <a:pt x="0" y="1"/>
                </a:lnTo>
                <a:lnTo>
                  <a:pt x="166721" y="0"/>
                </a:lnTo>
                <a:close/>
              </a:path>
            </a:pathLst>
          </a:custGeom>
          <a:gradFill>
            <a:gsLst>
              <a:gs pos="0">
                <a:srgbClr val="C13018">
                  <a:lumMod val="75000"/>
                </a:srgbClr>
              </a:gs>
              <a:gs pos="100000">
                <a:srgbClr val="C13018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1" name="Freeform: Shape 46">
            <a:extLst>
              <a:ext uri="{FF2B5EF4-FFF2-40B4-BE49-F238E27FC236}">
                <a16:creationId xmlns:a16="http://schemas.microsoft.com/office/drawing/2014/main" id="{0FC905AD-15A8-44F0-9F85-54A59AD065DE}"/>
              </a:ext>
            </a:extLst>
          </p:cNvPr>
          <p:cNvSpPr/>
          <p:nvPr/>
        </p:nvSpPr>
        <p:spPr>
          <a:xfrm>
            <a:off x="3615748" y="5541647"/>
            <a:ext cx="937428" cy="978407"/>
          </a:xfrm>
          <a:custGeom>
            <a:avLst/>
            <a:gdLst>
              <a:gd name="connsiteX0" fmla="*/ 800940 w 983560"/>
              <a:gd name="connsiteY0" fmla="*/ 0 h 981606"/>
              <a:gd name="connsiteX1" fmla="*/ 983560 w 983560"/>
              <a:gd name="connsiteY1" fmla="*/ 1 h 981606"/>
              <a:gd name="connsiteX2" fmla="*/ 831798 w 983560"/>
              <a:gd name="connsiteY2" fmla="*/ 981606 h 981606"/>
              <a:gd name="connsiteX3" fmla="*/ 0 w 983560"/>
              <a:gd name="connsiteY3" fmla="*/ 981606 h 981606"/>
              <a:gd name="connsiteX4" fmla="*/ 800940 w 983560"/>
              <a:gd name="connsiteY4" fmla="*/ 0 h 9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60" h="981606">
                <a:moveTo>
                  <a:pt x="800940" y="0"/>
                </a:moveTo>
                <a:lnTo>
                  <a:pt x="983560" y="1"/>
                </a:lnTo>
                <a:lnTo>
                  <a:pt x="831798" y="981606"/>
                </a:lnTo>
                <a:lnTo>
                  <a:pt x="0" y="981606"/>
                </a:lnTo>
                <a:lnTo>
                  <a:pt x="800940" y="0"/>
                </a:lnTo>
                <a:close/>
              </a:path>
            </a:pathLst>
          </a:custGeom>
          <a:gradFill>
            <a:gsLst>
              <a:gs pos="0">
                <a:srgbClr val="F7931F">
                  <a:lumMod val="75000"/>
                </a:srgbClr>
              </a:gs>
              <a:gs pos="100000">
                <a:srgbClr val="F7931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3" name="Freeform: Shape 48">
            <a:extLst>
              <a:ext uri="{FF2B5EF4-FFF2-40B4-BE49-F238E27FC236}">
                <a16:creationId xmlns:a16="http://schemas.microsoft.com/office/drawing/2014/main" id="{023135A0-A4E7-4655-A7EC-A3A2D7539C71}"/>
              </a:ext>
            </a:extLst>
          </p:cNvPr>
          <p:cNvSpPr/>
          <p:nvPr/>
        </p:nvSpPr>
        <p:spPr>
          <a:xfrm>
            <a:off x="6299903" y="5513529"/>
            <a:ext cx="679683" cy="978407"/>
          </a:xfrm>
          <a:custGeom>
            <a:avLst/>
            <a:gdLst>
              <a:gd name="connsiteX0" fmla="*/ 258896 w 713131"/>
              <a:gd name="connsiteY0" fmla="*/ 0 h 981606"/>
              <a:gd name="connsiteX1" fmla="*/ 450122 w 713131"/>
              <a:gd name="connsiteY1" fmla="*/ 0 h 981606"/>
              <a:gd name="connsiteX2" fmla="*/ 713131 w 713131"/>
              <a:gd name="connsiteY2" fmla="*/ 981606 h 981606"/>
              <a:gd name="connsiteX3" fmla="*/ 0 w 713131"/>
              <a:gd name="connsiteY3" fmla="*/ 981606 h 981606"/>
              <a:gd name="connsiteX4" fmla="*/ 258896 w 713131"/>
              <a:gd name="connsiteY4" fmla="*/ 0 h 9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131" h="981606">
                <a:moveTo>
                  <a:pt x="258896" y="0"/>
                </a:moveTo>
                <a:lnTo>
                  <a:pt x="450122" y="0"/>
                </a:lnTo>
                <a:lnTo>
                  <a:pt x="713131" y="981606"/>
                </a:lnTo>
                <a:lnTo>
                  <a:pt x="0" y="981606"/>
                </a:lnTo>
                <a:lnTo>
                  <a:pt x="258896" y="0"/>
                </a:lnTo>
                <a:close/>
              </a:path>
            </a:pathLst>
          </a:custGeom>
          <a:gradFill>
            <a:gsLst>
              <a:gs pos="0">
                <a:srgbClr val="4CC1EF">
                  <a:lumMod val="75000"/>
                </a:srgbClr>
              </a:gs>
              <a:gs pos="100000">
                <a:srgbClr val="4CC1E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16A741-3991-4DFF-95A5-3644F441FC29}"/>
              </a:ext>
            </a:extLst>
          </p:cNvPr>
          <p:cNvSpPr txBox="1"/>
          <p:nvPr/>
        </p:nvSpPr>
        <p:spPr>
          <a:xfrm>
            <a:off x="7818138" y="3757859"/>
            <a:ext cx="317053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 rtl="0"/>
            <a:r>
              <a:rPr lang="ar-EG" sz="2400" b="1" dirty="0">
                <a:latin typeface="Questv1" panose="01000500000000020006" pitchFamily="50" charset="-78"/>
                <a:cs typeface="Questv1" panose="01000500000000020006" pitchFamily="50" charset="-78"/>
              </a:rPr>
              <a:t>1- الي الفم</a:t>
            </a:r>
            <a:endParaRPr lang="ar-EG" sz="2800" b="1" kern="0" dirty="0">
              <a:solidFill>
                <a:prstClr val="black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46882E5-D405-41FD-8564-3291E677FC8C}"/>
              </a:ext>
            </a:extLst>
          </p:cNvPr>
          <p:cNvSpPr txBox="1"/>
          <p:nvPr/>
        </p:nvSpPr>
        <p:spPr>
          <a:xfrm>
            <a:off x="43141" y="4518194"/>
            <a:ext cx="407578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rtl="0"/>
            <a:r>
              <a:rPr lang="ar-EG" sz="2400" b="1" kern="0" dirty="0">
                <a:solidFill>
                  <a:prstClr val="black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3- المعده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149" name="Oval 148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6B50F71-6D21-4BFD-943D-0AE39E6CE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454016" y="156928"/>
            <a:ext cx="643236" cy="643236"/>
          </a:xfrm>
          <a:prstGeom prst="rect">
            <a:avLst/>
          </a:prstGeom>
        </p:spPr>
      </p:pic>
      <p:pic>
        <p:nvPicPr>
          <p:cNvPr id="53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AF385C89-E459-4576-BC8F-8F8B70EF77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3DD830D-A5E0-4989-BD1B-963F25CD06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8A617F4B-A67A-4917-9059-52E7F7CB070A}"/>
              </a:ext>
            </a:extLst>
          </p:cNvPr>
          <p:cNvSpPr txBox="1">
            <a:spLocks/>
          </p:cNvSpPr>
          <p:nvPr/>
        </p:nvSpPr>
        <p:spPr>
          <a:xfrm>
            <a:off x="178751" y="800164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v1" panose="01000500000000020006" pitchFamily="50" charset="-78"/>
                <a:cs typeface="Questv1" panose="01000500000000020006" pitchFamily="50" charset="-78"/>
              </a:rPr>
              <a:t>1- اين يذهب طعام الافطار الذي تناولته في الصباح </a:t>
            </a:r>
            <a:r>
              <a:rPr kumimoji="0" lang="ar-EG" sz="2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estv1" panose="01000500000000020006" pitchFamily="50" charset="-78"/>
                <a:cs typeface="Questv1" panose="01000500000000020006" pitchFamily="50" charset="-78"/>
              </a:rPr>
              <a:t>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71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88" grpId="0" animBg="1"/>
      <p:bldP spid="100" grpId="0"/>
      <p:bldP spid="129" grpId="0" animBg="1"/>
      <p:bldP spid="131" grpId="0" animBg="1"/>
      <p:bldP spid="133" grpId="0" animBg="1"/>
      <p:bldP spid="140" grpId="0"/>
      <p:bldP spid="14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7745221" y="7111354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47549" y="1620064"/>
            <a:ext cx="992210" cy="2007680"/>
            <a:chOff x="5662549" y="1618087"/>
            <a:chExt cx="992210" cy="200768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9B91BEF-D5A9-4700-9D8A-F406B0A1F71F}"/>
                </a:ext>
              </a:extLst>
            </p:cNvPr>
            <p:cNvSpPr/>
            <p:nvPr/>
          </p:nvSpPr>
          <p:spPr>
            <a:xfrm>
              <a:off x="6130493" y="1618087"/>
              <a:ext cx="58147" cy="959428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1" name="Rounded Rectangle 51">
              <a:extLst>
                <a:ext uri="{FF2B5EF4-FFF2-40B4-BE49-F238E27FC236}">
                  <a16:creationId xmlns:a16="http://schemas.microsoft.com/office/drawing/2014/main" id="{41AAA5CC-D15C-44C7-852C-64EA49F92005}"/>
                </a:ext>
              </a:extLst>
            </p:cNvPr>
            <p:cNvSpPr/>
            <p:nvPr/>
          </p:nvSpPr>
          <p:spPr>
            <a:xfrm rot="5400000" flipH="1">
              <a:off x="5631870" y="2602878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75599" y="1620064"/>
            <a:ext cx="992210" cy="2878103"/>
            <a:chOff x="7354600" y="1620062"/>
            <a:chExt cx="992210" cy="287810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4F08F9-FC81-4A40-B22C-66118F5EBBD3}"/>
                </a:ext>
              </a:extLst>
            </p:cNvPr>
            <p:cNvSpPr/>
            <p:nvPr/>
          </p:nvSpPr>
          <p:spPr>
            <a:xfrm>
              <a:off x="7825068" y="1620062"/>
              <a:ext cx="58147" cy="1831635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2" name="Rounded Rectangle 51">
              <a:extLst>
                <a:ext uri="{FF2B5EF4-FFF2-40B4-BE49-F238E27FC236}">
                  <a16:creationId xmlns:a16="http://schemas.microsoft.com/office/drawing/2014/main" id="{B553CEDC-DDFE-4D0D-8F2B-65780DC41C68}"/>
                </a:ext>
              </a:extLst>
            </p:cNvPr>
            <p:cNvSpPr/>
            <p:nvPr/>
          </p:nvSpPr>
          <p:spPr>
            <a:xfrm rot="5400000" flipH="1">
              <a:off x="7323921" y="3475276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6727" y="1640425"/>
            <a:ext cx="992210" cy="2885204"/>
            <a:chOff x="3966034" y="1620062"/>
            <a:chExt cx="992210" cy="288520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3E6313-35C9-498F-BAB5-DCBBBF89D20F}"/>
                </a:ext>
              </a:extLst>
            </p:cNvPr>
            <p:cNvSpPr/>
            <p:nvPr/>
          </p:nvSpPr>
          <p:spPr>
            <a:xfrm>
              <a:off x="4435918" y="1620062"/>
              <a:ext cx="58147" cy="1831635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3" name="Rounded Rectangle 51">
              <a:extLst>
                <a:ext uri="{FF2B5EF4-FFF2-40B4-BE49-F238E27FC236}">
                  <a16:creationId xmlns:a16="http://schemas.microsoft.com/office/drawing/2014/main" id="{21857767-7958-4533-B7B0-1F64DFD3CF89}"/>
                </a:ext>
              </a:extLst>
            </p:cNvPr>
            <p:cNvSpPr/>
            <p:nvPr/>
          </p:nvSpPr>
          <p:spPr>
            <a:xfrm rot="5400000" flipH="1">
              <a:off x="3935355" y="3482377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1551" y="1608553"/>
            <a:ext cx="992210" cy="2019434"/>
            <a:chOff x="2272158" y="1618089"/>
            <a:chExt cx="992210" cy="201943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F344AF-4C98-4894-82F0-EB98DF7A7213}"/>
                </a:ext>
              </a:extLst>
            </p:cNvPr>
            <p:cNvSpPr/>
            <p:nvPr/>
          </p:nvSpPr>
          <p:spPr>
            <a:xfrm>
              <a:off x="2741345" y="1618089"/>
              <a:ext cx="58147" cy="959428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5" name="Rounded Rectangle 51">
              <a:extLst>
                <a:ext uri="{FF2B5EF4-FFF2-40B4-BE49-F238E27FC236}">
                  <a16:creationId xmlns:a16="http://schemas.microsoft.com/office/drawing/2014/main" id="{1F653D75-B982-4CA2-9CEE-4D008EDE0B23}"/>
                </a:ext>
              </a:extLst>
            </p:cNvPr>
            <p:cNvSpPr/>
            <p:nvPr/>
          </p:nvSpPr>
          <p:spPr>
            <a:xfrm rot="5400000" flipH="1">
              <a:off x="2241479" y="2614634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13FEA225-0F93-4C5B-9798-6A77629937CF}"/>
              </a:ext>
            </a:extLst>
          </p:cNvPr>
          <p:cNvSpPr/>
          <p:nvPr/>
        </p:nvSpPr>
        <p:spPr>
          <a:xfrm>
            <a:off x="0" y="1"/>
            <a:ext cx="12192000" cy="1638449"/>
          </a:xfrm>
          <a:prstGeom prst="rect">
            <a:avLst/>
          </a:prstGeom>
          <a:solidFill>
            <a:srgbClr val="222A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9" name="Title 3"/>
          <p:cNvSpPr txBox="1">
            <a:spLocks/>
          </p:cNvSpPr>
          <p:nvPr/>
        </p:nvSpPr>
        <p:spPr>
          <a:xfrm>
            <a:off x="-811848" y="156984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مكونات الجهاز الهضمي 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08577" y="1639208"/>
            <a:ext cx="992210" cy="2007680"/>
            <a:chOff x="9081610" y="1618089"/>
            <a:chExt cx="992210" cy="200768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9B91BEF-D5A9-4700-9D8A-F406B0A1F71F}"/>
                </a:ext>
              </a:extLst>
            </p:cNvPr>
            <p:cNvSpPr/>
            <p:nvPr/>
          </p:nvSpPr>
          <p:spPr>
            <a:xfrm>
              <a:off x="9549554" y="1618089"/>
              <a:ext cx="58147" cy="959428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8" name="Rounded Rectangle 51">
              <a:extLst>
                <a:ext uri="{FF2B5EF4-FFF2-40B4-BE49-F238E27FC236}">
                  <a16:creationId xmlns:a16="http://schemas.microsoft.com/office/drawing/2014/main" id="{41AAA5CC-D15C-44C7-852C-64EA49F92005}"/>
                </a:ext>
              </a:extLst>
            </p:cNvPr>
            <p:cNvSpPr/>
            <p:nvPr/>
          </p:nvSpPr>
          <p:spPr>
            <a:xfrm rot="5400000" flipH="1">
              <a:off x="9050931" y="2602880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73661" y="1641836"/>
            <a:ext cx="992210" cy="2878103"/>
            <a:chOff x="10773661" y="1620064"/>
            <a:chExt cx="992210" cy="287810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4F08F9-FC81-4A40-B22C-66118F5EBBD3}"/>
                </a:ext>
              </a:extLst>
            </p:cNvPr>
            <p:cNvSpPr/>
            <p:nvPr/>
          </p:nvSpPr>
          <p:spPr>
            <a:xfrm>
              <a:off x="11244129" y="1620064"/>
              <a:ext cx="58147" cy="1831635"/>
            </a:xfrm>
            <a:prstGeom prst="rect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9" name="Rounded Rectangle 51">
              <a:extLst>
                <a:ext uri="{FF2B5EF4-FFF2-40B4-BE49-F238E27FC236}">
                  <a16:creationId xmlns:a16="http://schemas.microsoft.com/office/drawing/2014/main" id="{B553CEDC-DDFE-4D0D-8F2B-65780DC41C68}"/>
                </a:ext>
              </a:extLst>
            </p:cNvPr>
            <p:cNvSpPr/>
            <p:nvPr/>
          </p:nvSpPr>
          <p:spPr>
            <a:xfrm rot="5400000" flipH="1">
              <a:off x="10742982" y="3475278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-100010" y="3646888"/>
            <a:ext cx="27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altLang="ko-KR" sz="2400" b="1" dirty="0">
                <a:solidFill>
                  <a:srgbClr val="B07100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الامعاء الغليظه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2410329" y="4562701"/>
            <a:ext cx="186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ko-KR" sz="2400" b="1" dirty="0">
                <a:solidFill>
                  <a:srgbClr val="70961A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الامعاء الدقيقه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4208448" y="3686329"/>
            <a:ext cx="186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altLang="ko-KR" sz="2400" b="1" dirty="0">
                <a:solidFill>
                  <a:srgbClr val="056F67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المعده</a:t>
            </a:r>
            <a:endParaRPr lang="ko-KR" altLang="en-US" sz="2400" b="1" dirty="0">
              <a:solidFill>
                <a:srgbClr val="056F67"/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6262462" y="4511734"/>
            <a:ext cx="19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altLang="ko-KR" sz="2400" b="1" dirty="0">
                <a:solidFill>
                  <a:srgbClr val="05689F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المرئ</a:t>
            </a:r>
            <a:endParaRPr lang="ko-KR" altLang="en-US" sz="2400" b="1" dirty="0">
              <a:solidFill>
                <a:srgbClr val="05689F"/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8078280" y="3686329"/>
            <a:ext cx="222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altLang="ko-KR" sz="2400" b="1" dirty="0">
                <a:solidFill>
                  <a:srgbClr val="056F67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البلعوم</a:t>
            </a:r>
            <a:endParaRPr lang="ko-KR" altLang="en-US" sz="2400" b="1" dirty="0">
              <a:solidFill>
                <a:srgbClr val="056F67"/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10190737" y="4546866"/>
            <a:ext cx="222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altLang="ko-KR" sz="2400" b="1" dirty="0">
                <a:solidFill>
                  <a:srgbClr val="891801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الفم</a:t>
            </a:r>
            <a:endParaRPr lang="ko-KR" altLang="en-US" sz="2400" b="1" dirty="0">
              <a:solidFill>
                <a:srgbClr val="891801"/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7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130" name="Oval 129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0CF32D3-B974-4931-AF04-5CFDBDB54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0737" y="142705"/>
            <a:ext cx="780296" cy="1402452"/>
          </a:xfrm>
          <a:prstGeom prst="rect">
            <a:avLst/>
          </a:prstGeom>
        </p:spPr>
      </p:pic>
      <p:pic>
        <p:nvPicPr>
          <p:cNvPr id="46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E96D91D7-3606-4408-8F4F-AA10620A3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F3B201D-A0F3-4E81-BE10-B40BEE504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3" grpId="0"/>
      <p:bldP spid="114" grpId="0"/>
      <p:bldP spid="119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">
            <a:extLst>
              <a:ext uri="{FF2B5EF4-FFF2-40B4-BE49-F238E27FC236}">
                <a16:creationId xmlns:a16="http://schemas.microsoft.com/office/drawing/2014/main" id="{4E5A6957-8775-435B-9E74-3289D64AB4D7}"/>
              </a:ext>
            </a:extLst>
          </p:cNvPr>
          <p:cNvSpPr/>
          <p:nvPr/>
        </p:nvSpPr>
        <p:spPr>
          <a:xfrm>
            <a:off x="7745221" y="7111354"/>
            <a:ext cx="360039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4" y="11206"/>
                </a:moveTo>
                <a:cubicBezTo>
                  <a:pt x="17998" y="11135"/>
                  <a:pt x="19806" y="11021"/>
                  <a:pt x="21600" y="10807"/>
                </a:cubicBezTo>
                <a:cubicBezTo>
                  <a:pt x="19806" y="10593"/>
                  <a:pt x="17998" y="10480"/>
                  <a:pt x="16204" y="10408"/>
                </a:cubicBezTo>
                <a:cubicBezTo>
                  <a:pt x="15307" y="10366"/>
                  <a:pt x="14409" y="10351"/>
                  <a:pt x="13498" y="10323"/>
                </a:cubicBezTo>
                <a:lnTo>
                  <a:pt x="11975" y="10309"/>
                </a:lnTo>
                <a:cubicBezTo>
                  <a:pt x="12487" y="9753"/>
                  <a:pt x="13000" y="9198"/>
                  <a:pt x="13498" y="8614"/>
                </a:cubicBezTo>
                <a:cubicBezTo>
                  <a:pt x="14253" y="7746"/>
                  <a:pt x="14979" y="6849"/>
                  <a:pt x="15634" y="5866"/>
                </a:cubicBezTo>
                <a:cubicBezTo>
                  <a:pt x="14680" y="6535"/>
                  <a:pt x="13797" y="7276"/>
                  <a:pt x="12929" y="8059"/>
                </a:cubicBezTo>
                <a:cubicBezTo>
                  <a:pt x="12373" y="8557"/>
                  <a:pt x="11832" y="9070"/>
                  <a:pt x="11291" y="9597"/>
                </a:cubicBezTo>
                <a:lnTo>
                  <a:pt x="11277" y="8102"/>
                </a:lnTo>
                <a:cubicBezTo>
                  <a:pt x="11249" y="7205"/>
                  <a:pt x="11234" y="6308"/>
                  <a:pt x="11192" y="5396"/>
                </a:cubicBezTo>
                <a:cubicBezTo>
                  <a:pt x="11120" y="3602"/>
                  <a:pt x="11006" y="1794"/>
                  <a:pt x="10793" y="0"/>
                </a:cubicBezTo>
                <a:cubicBezTo>
                  <a:pt x="10579" y="1794"/>
                  <a:pt x="10465" y="3602"/>
                  <a:pt x="10394" y="5396"/>
                </a:cubicBezTo>
                <a:cubicBezTo>
                  <a:pt x="10352" y="6293"/>
                  <a:pt x="10337" y="7190"/>
                  <a:pt x="10309" y="8102"/>
                </a:cubicBezTo>
                <a:lnTo>
                  <a:pt x="10295" y="9625"/>
                </a:lnTo>
                <a:cubicBezTo>
                  <a:pt x="9739" y="9113"/>
                  <a:pt x="9184" y="8600"/>
                  <a:pt x="8600" y="8102"/>
                </a:cubicBezTo>
                <a:cubicBezTo>
                  <a:pt x="7732" y="7347"/>
                  <a:pt x="6835" y="6621"/>
                  <a:pt x="5866" y="5966"/>
                </a:cubicBezTo>
                <a:cubicBezTo>
                  <a:pt x="6536" y="6920"/>
                  <a:pt x="7290" y="7803"/>
                  <a:pt x="8059" y="8671"/>
                </a:cubicBezTo>
                <a:cubicBezTo>
                  <a:pt x="8557" y="9227"/>
                  <a:pt x="9070" y="9768"/>
                  <a:pt x="9597" y="10309"/>
                </a:cubicBezTo>
                <a:lnTo>
                  <a:pt x="8102" y="10323"/>
                </a:lnTo>
                <a:cubicBezTo>
                  <a:pt x="7205" y="10352"/>
                  <a:pt x="6308" y="10366"/>
                  <a:pt x="5396" y="10408"/>
                </a:cubicBezTo>
                <a:cubicBezTo>
                  <a:pt x="3602" y="10480"/>
                  <a:pt x="1794" y="10594"/>
                  <a:pt x="0" y="10807"/>
                </a:cubicBezTo>
                <a:cubicBezTo>
                  <a:pt x="1794" y="11021"/>
                  <a:pt x="3602" y="11135"/>
                  <a:pt x="5396" y="11206"/>
                </a:cubicBezTo>
                <a:cubicBezTo>
                  <a:pt x="6293" y="11249"/>
                  <a:pt x="7191" y="11263"/>
                  <a:pt x="8102" y="11291"/>
                </a:cubicBezTo>
                <a:lnTo>
                  <a:pt x="9625" y="11306"/>
                </a:lnTo>
                <a:cubicBezTo>
                  <a:pt x="9113" y="11861"/>
                  <a:pt x="8600" y="12416"/>
                  <a:pt x="8102" y="13000"/>
                </a:cubicBezTo>
                <a:cubicBezTo>
                  <a:pt x="7347" y="13868"/>
                  <a:pt x="6621" y="14766"/>
                  <a:pt x="5966" y="15734"/>
                </a:cubicBezTo>
                <a:cubicBezTo>
                  <a:pt x="6920" y="15065"/>
                  <a:pt x="7803" y="14310"/>
                  <a:pt x="8671" y="13541"/>
                </a:cubicBezTo>
                <a:cubicBezTo>
                  <a:pt x="9227" y="13043"/>
                  <a:pt x="9768" y="12530"/>
                  <a:pt x="10309" y="12003"/>
                </a:cubicBezTo>
                <a:lnTo>
                  <a:pt x="10323" y="13498"/>
                </a:lnTo>
                <a:cubicBezTo>
                  <a:pt x="10351" y="14395"/>
                  <a:pt x="10366" y="15292"/>
                  <a:pt x="10408" y="16204"/>
                </a:cubicBezTo>
                <a:cubicBezTo>
                  <a:pt x="10480" y="17998"/>
                  <a:pt x="10594" y="19806"/>
                  <a:pt x="10807" y="21600"/>
                </a:cubicBezTo>
                <a:cubicBezTo>
                  <a:pt x="11021" y="19806"/>
                  <a:pt x="11135" y="17998"/>
                  <a:pt x="11206" y="16204"/>
                </a:cubicBezTo>
                <a:cubicBezTo>
                  <a:pt x="11248" y="15307"/>
                  <a:pt x="11263" y="14410"/>
                  <a:pt x="11291" y="13498"/>
                </a:cubicBezTo>
                <a:lnTo>
                  <a:pt x="11305" y="11975"/>
                </a:lnTo>
                <a:cubicBezTo>
                  <a:pt x="11861" y="12487"/>
                  <a:pt x="12416" y="13000"/>
                  <a:pt x="13000" y="13498"/>
                </a:cubicBezTo>
                <a:cubicBezTo>
                  <a:pt x="13868" y="14253"/>
                  <a:pt x="14765" y="14979"/>
                  <a:pt x="15748" y="15634"/>
                </a:cubicBezTo>
                <a:cubicBezTo>
                  <a:pt x="15079" y="14680"/>
                  <a:pt x="14338" y="13797"/>
                  <a:pt x="13555" y="12929"/>
                </a:cubicBezTo>
                <a:cubicBezTo>
                  <a:pt x="13057" y="12373"/>
                  <a:pt x="12544" y="11832"/>
                  <a:pt x="12017" y="11291"/>
                </a:cubicBezTo>
                <a:lnTo>
                  <a:pt x="13512" y="11277"/>
                </a:lnTo>
                <a:cubicBezTo>
                  <a:pt x="14395" y="11263"/>
                  <a:pt x="15292" y="11263"/>
                  <a:pt x="16204" y="11206"/>
                </a:cubicBezTo>
                <a:close/>
              </a:path>
            </a:pathLst>
          </a:custGeom>
          <a:solidFill>
            <a:srgbClr val="EBECE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75599" y="1620064"/>
            <a:ext cx="992210" cy="2878103"/>
            <a:chOff x="7354600" y="1620062"/>
            <a:chExt cx="992210" cy="287810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4F08F9-FC81-4A40-B22C-66118F5EBBD3}"/>
                </a:ext>
              </a:extLst>
            </p:cNvPr>
            <p:cNvSpPr/>
            <p:nvPr/>
          </p:nvSpPr>
          <p:spPr>
            <a:xfrm>
              <a:off x="7825068" y="1620062"/>
              <a:ext cx="58147" cy="1831635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2" name="Rounded Rectangle 51">
              <a:extLst>
                <a:ext uri="{FF2B5EF4-FFF2-40B4-BE49-F238E27FC236}">
                  <a16:creationId xmlns:a16="http://schemas.microsoft.com/office/drawing/2014/main" id="{B553CEDC-DDFE-4D0D-8F2B-65780DC41C68}"/>
                </a:ext>
              </a:extLst>
            </p:cNvPr>
            <p:cNvSpPr/>
            <p:nvPr/>
          </p:nvSpPr>
          <p:spPr>
            <a:xfrm rot="5400000" flipH="1">
              <a:off x="7323921" y="3475276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6727" y="1640425"/>
            <a:ext cx="992210" cy="2885204"/>
            <a:chOff x="3966034" y="1620062"/>
            <a:chExt cx="992210" cy="288520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3E6313-35C9-498F-BAB5-DCBBBF89D20F}"/>
                </a:ext>
              </a:extLst>
            </p:cNvPr>
            <p:cNvSpPr/>
            <p:nvPr/>
          </p:nvSpPr>
          <p:spPr>
            <a:xfrm>
              <a:off x="4435918" y="1620062"/>
              <a:ext cx="58147" cy="1831635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93" name="Rounded Rectangle 51">
              <a:extLst>
                <a:ext uri="{FF2B5EF4-FFF2-40B4-BE49-F238E27FC236}">
                  <a16:creationId xmlns:a16="http://schemas.microsoft.com/office/drawing/2014/main" id="{21857767-7958-4533-B7B0-1F64DFD3CF89}"/>
                </a:ext>
              </a:extLst>
            </p:cNvPr>
            <p:cNvSpPr/>
            <p:nvPr/>
          </p:nvSpPr>
          <p:spPr>
            <a:xfrm rot="5400000" flipH="1">
              <a:off x="3935355" y="3482377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13FEA225-0F93-4C5B-9798-6A77629937CF}"/>
              </a:ext>
            </a:extLst>
          </p:cNvPr>
          <p:cNvSpPr/>
          <p:nvPr/>
        </p:nvSpPr>
        <p:spPr>
          <a:xfrm>
            <a:off x="0" y="1"/>
            <a:ext cx="12192000" cy="1638449"/>
          </a:xfrm>
          <a:prstGeom prst="rect">
            <a:avLst/>
          </a:prstGeom>
          <a:solidFill>
            <a:srgbClr val="222A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9" name="Title 3"/>
          <p:cNvSpPr txBox="1">
            <a:spLocks/>
          </p:cNvSpPr>
          <p:nvPr/>
        </p:nvSpPr>
        <p:spPr>
          <a:xfrm>
            <a:off x="-811848" y="156984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ملحقات الجهاز الهضمي 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73661" y="1641836"/>
            <a:ext cx="992210" cy="2878103"/>
            <a:chOff x="10773661" y="1620064"/>
            <a:chExt cx="992210" cy="287810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4F08F9-FC81-4A40-B22C-66118F5EBBD3}"/>
                </a:ext>
              </a:extLst>
            </p:cNvPr>
            <p:cNvSpPr/>
            <p:nvPr/>
          </p:nvSpPr>
          <p:spPr>
            <a:xfrm>
              <a:off x="11244129" y="1620064"/>
              <a:ext cx="58147" cy="1831635"/>
            </a:xfrm>
            <a:prstGeom prst="rect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9" name="Rounded Rectangle 51">
              <a:extLst>
                <a:ext uri="{FF2B5EF4-FFF2-40B4-BE49-F238E27FC236}">
                  <a16:creationId xmlns:a16="http://schemas.microsoft.com/office/drawing/2014/main" id="{B553CEDC-DDFE-4D0D-8F2B-65780DC41C68}"/>
                </a:ext>
              </a:extLst>
            </p:cNvPr>
            <p:cNvSpPr/>
            <p:nvPr/>
          </p:nvSpPr>
          <p:spPr>
            <a:xfrm rot="5400000" flipH="1">
              <a:off x="10742982" y="3475278"/>
              <a:ext cx="1053568" cy="99221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2410329" y="4562701"/>
            <a:ext cx="186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ko-KR" sz="2400" b="1" dirty="0">
                <a:solidFill>
                  <a:srgbClr val="70961A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الاثنى عشر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6262462" y="4511734"/>
            <a:ext cx="19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altLang="ko-KR" sz="2400" b="1" dirty="0">
                <a:solidFill>
                  <a:srgbClr val="05689F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البنكرياس</a:t>
            </a:r>
            <a:endParaRPr lang="ko-KR" altLang="en-US" sz="2400" b="1" dirty="0">
              <a:solidFill>
                <a:srgbClr val="05689F"/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D82B047-7092-435D-8A59-3B96E76B3E5E}"/>
              </a:ext>
            </a:extLst>
          </p:cNvPr>
          <p:cNvSpPr txBox="1"/>
          <p:nvPr/>
        </p:nvSpPr>
        <p:spPr>
          <a:xfrm>
            <a:off x="10190737" y="4546866"/>
            <a:ext cx="222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altLang="ko-KR" sz="2400" b="1" dirty="0">
                <a:solidFill>
                  <a:srgbClr val="891801"/>
                </a:solidFill>
                <a:latin typeface="Questv1" panose="01000500000000020006" pitchFamily="50" charset="-78"/>
                <a:ea typeface="Arial Unicode MS"/>
                <a:cs typeface="Questv1" panose="01000500000000020006" pitchFamily="50" charset="-78"/>
              </a:rPr>
              <a:t>الكبد</a:t>
            </a:r>
            <a:endParaRPr lang="ko-KR" altLang="en-US" sz="2400" b="1" dirty="0">
              <a:solidFill>
                <a:srgbClr val="891801"/>
              </a:solidFill>
              <a:latin typeface="Questv1" panose="01000500000000020006" pitchFamily="50" charset="-78"/>
              <a:ea typeface="Arial Unicode MS"/>
              <a:cs typeface="Questv1" panose="01000500000000020006" pitchFamily="50" charset="-7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0" y="6238240"/>
            <a:ext cx="12192000" cy="619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7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5" y="6264772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8" y="6266360"/>
            <a:ext cx="4778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" name="Group 7"/>
          <p:cNvGrpSpPr>
            <a:grpSpLocks/>
          </p:cNvGrpSpPr>
          <p:nvPr/>
        </p:nvGrpSpPr>
        <p:grpSpPr bwMode="auto">
          <a:xfrm>
            <a:off x="4787265" y="6358435"/>
            <a:ext cx="2789238" cy="303212"/>
            <a:chOff x="4679586" y="878988"/>
            <a:chExt cx="1745757" cy="190500"/>
          </a:xfrm>
        </p:grpSpPr>
        <p:sp>
          <p:nvSpPr>
            <p:cNvPr id="130" name="Oval 129"/>
            <p:cNvSpPr/>
            <p:nvPr/>
          </p:nvSpPr>
          <p:spPr>
            <a:xfrm>
              <a:off x="4679586" y="878988"/>
              <a:ext cx="190771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90583" y="878988"/>
              <a:ext cx="190771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301580" y="878988"/>
              <a:ext cx="190771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5612578" y="878988"/>
              <a:ext cx="189777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923574" y="878988"/>
              <a:ext cx="190771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234572" y="878988"/>
              <a:ext cx="190771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0CF32D3-B974-4931-AF04-5CFDBDB54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0737" y="142705"/>
            <a:ext cx="780296" cy="1402452"/>
          </a:xfrm>
          <a:prstGeom prst="rect">
            <a:avLst/>
          </a:prstGeom>
        </p:spPr>
      </p:pic>
      <p:pic>
        <p:nvPicPr>
          <p:cNvPr id="46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E96D91D7-3606-4408-8F4F-AA10620A3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261101"/>
            <a:ext cx="514348" cy="5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F3B201D-A0F3-4E81-BE10-B40BEE504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22" y="6321023"/>
            <a:ext cx="454426" cy="4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/>
      <p:bldP spid="1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209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Helvetica</vt:lpstr>
      <vt:lpstr>Open Sans</vt:lpstr>
      <vt:lpstr>Arial</vt:lpstr>
      <vt:lpstr>Questv1</vt:lpstr>
      <vt:lpstr>Calibri</vt:lpstr>
      <vt:lpstr>Calibri Light</vt:lpstr>
      <vt:lpstr>Bebas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</dc:title>
  <dc:creator>mohamedalieldamaty@gmail.com</dc:creator>
  <cp:lastModifiedBy>sameh elbinawy</cp:lastModifiedBy>
  <cp:revision>115</cp:revision>
  <dcterms:created xsi:type="dcterms:W3CDTF">2019-11-11T19:30:31Z</dcterms:created>
  <dcterms:modified xsi:type="dcterms:W3CDTF">2020-12-19T22:20:51Z</dcterms:modified>
</cp:coreProperties>
</file>