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slideLayouts/slideLayout20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51" r:id="rId2"/>
    <p:sldMasterId id="2147483653" r:id="rId3"/>
  </p:sldMasterIdLst>
  <p:notesMasterIdLst>
    <p:notesMasterId r:id="rId15"/>
  </p:notesMasterIdLst>
  <p:handoutMasterIdLst>
    <p:handoutMasterId r:id="rId16"/>
  </p:handoutMasterIdLst>
  <p:sldIdLst>
    <p:sldId id="256" r:id="rId4"/>
    <p:sldId id="331" r:id="rId5"/>
    <p:sldId id="329" r:id="rId6"/>
    <p:sldId id="328" r:id="rId7"/>
    <p:sldId id="309" r:id="rId8"/>
    <p:sldId id="319" r:id="rId9"/>
    <p:sldId id="317" r:id="rId10"/>
    <p:sldId id="332" r:id="rId11"/>
    <p:sldId id="311" r:id="rId12"/>
    <p:sldId id="320" r:id="rId13"/>
    <p:sldId id="330" r:id="rId14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1801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DD2D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34" autoAdjust="0"/>
    <p:restoredTop sz="94662" autoAdjust="0"/>
  </p:normalViewPr>
  <p:slideViewPr>
    <p:cSldViewPr>
      <p:cViewPr varScale="1">
        <p:scale>
          <a:sx n="93" d="100"/>
          <a:sy n="93" d="100"/>
        </p:scale>
        <p:origin x="-714" y="-96"/>
      </p:cViewPr>
      <p:guideLst>
        <p:guide orient="horz" pos="1801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howGuides="1">
      <p:cViewPr varScale="1">
        <p:scale>
          <a:sx n="83" d="100"/>
          <a:sy n="83" d="100"/>
        </p:scale>
        <p:origin x="4740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7.xml"/><Relationship Id="rId19" Type="http://schemas.openxmlformats.org/officeDocument/2006/relationships/theme" Target="theme/theme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>
            <a:extLst>
              <a:ext uri="{FF2B5EF4-FFF2-40B4-BE49-F238E27FC236}">
                <a16:creationId xmlns="" xmlns:a16="http://schemas.microsoft.com/office/drawing/2014/main" id="{8FEF09C3-5432-4DA0-9890-3050357C5EB0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>
            <a:extLst>
              <a:ext uri="{FF2B5EF4-FFF2-40B4-BE49-F238E27FC236}">
                <a16:creationId xmlns="" xmlns:a16="http://schemas.microsoft.com/office/drawing/2014/main" id="{9227E202-B8C5-4411-9AB9-001230F36623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6CC0FA2-A713-4856-8F75-7FAFAF357361}" type="datetimeFigureOut">
              <a:rPr lang="ko-KR" altLang="en-US" smtClean="0"/>
              <a:t>2020-12-27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="" xmlns:a16="http://schemas.microsoft.com/office/drawing/2014/main" id="{A05FDCCD-9920-4087-A8EF-840D6BF9675D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="" xmlns:a16="http://schemas.microsoft.com/office/drawing/2014/main" id="{1B30773E-42C5-4B13-84D2-DE05FB0C34D7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4A52E6A-8C14-4F5B-B0CB-3A4FCBC8D1E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1779576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88866FF-EA9A-44BA-8DB2-FB8E70490571}" type="datetimeFigureOut">
              <a:rPr lang="ko-KR" altLang="en-US" smtClean="0"/>
              <a:t>2020-12-27</a:t>
            </a:fld>
            <a:endParaRPr lang="ko-KR" alt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altLang="ko-KR"/>
              <a:t>Click to edit Master text styles</a:t>
            </a:r>
          </a:p>
          <a:p>
            <a:pPr lvl="1"/>
            <a:r>
              <a:rPr lang="en-US" altLang="ko-KR"/>
              <a:t>Second level</a:t>
            </a:r>
          </a:p>
          <a:p>
            <a:pPr lvl="2"/>
            <a:r>
              <a:rPr lang="en-US" altLang="ko-KR"/>
              <a:t>Third level</a:t>
            </a:r>
          </a:p>
          <a:p>
            <a:pPr lvl="3"/>
            <a:r>
              <a:rPr lang="en-US" altLang="ko-KR"/>
              <a:t>Fourth level</a:t>
            </a:r>
          </a:p>
          <a:p>
            <a:pPr lvl="4"/>
            <a:r>
              <a:rPr lang="en-US" altLang="ko-KR"/>
              <a:t>Fifth level</a:t>
            </a:r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2789A33-A361-4541-B6A7-456994CC0C0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245644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jpg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jpg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image" Target="../media/image11.jpg"/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Slide layou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2649293" y="1563638"/>
            <a:ext cx="3845416" cy="1080121"/>
          </a:xfrm>
          <a:prstGeom prst="rect">
            <a:avLst/>
          </a:prstGeom>
        </p:spPr>
        <p:txBody>
          <a:bodyPr anchor="ctr"/>
          <a:lstStyle>
            <a:lvl1pPr marL="0" indent="0" algn="ctr">
              <a:lnSpc>
                <a:spcPct val="100000"/>
              </a:lnSpc>
              <a:buNone/>
              <a:defRPr sz="3600"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>
                <a:ea typeface="맑은 고딕" pitchFamily="50" charset="-127"/>
              </a:rPr>
              <a:t>FREE PPT TEMPLATES</a:t>
            </a:r>
            <a:endParaRPr lang="en-US" altLang="ko-KR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2649145" y="2634232"/>
            <a:ext cx="3845416" cy="799934"/>
          </a:xfrm>
          <a:prstGeom prst="rect">
            <a:avLst/>
          </a:prstGeom>
        </p:spPr>
        <p:txBody>
          <a:bodyPr anchor="ctr"/>
          <a:lstStyle>
            <a:lvl1pPr marL="0" indent="0" algn="ctr">
              <a:lnSpc>
                <a:spcPct val="100000"/>
              </a:lnSpc>
              <a:buNone/>
              <a:defRPr sz="1400"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INSTERT THE TITLE</a:t>
            </a:r>
          </a:p>
          <a:p>
            <a:pPr lvl="0"/>
            <a:r>
              <a:rPr lang="en-US" altLang="ko-KR" dirty="0"/>
              <a:t>OF YOUR </a:t>
            </a:r>
          </a:p>
          <a:p>
            <a:pPr lvl="0"/>
            <a:r>
              <a:rPr lang="en-US" altLang="ko-KR" dirty="0"/>
              <a:t>PRESENTATION HERE</a:t>
            </a:r>
            <a:endParaRPr lang="ko-KR" altLang="en-US" dirty="0"/>
          </a:p>
        </p:txBody>
      </p:sp>
      <p:grpSp>
        <p:nvGrpSpPr>
          <p:cNvPr id="4" name="Group 3"/>
          <p:cNvGrpSpPr/>
          <p:nvPr userDrawn="1"/>
        </p:nvGrpSpPr>
        <p:grpSpPr>
          <a:xfrm>
            <a:off x="1944300" y="0"/>
            <a:ext cx="5255402" cy="5143500"/>
            <a:chOff x="1619672" y="548680"/>
            <a:chExt cx="5904656" cy="5778928"/>
          </a:xfrm>
        </p:grpSpPr>
        <p:sp>
          <p:nvSpPr>
            <p:cNvPr id="5" name="Oval 4"/>
            <p:cNvSpPr/>
            <p:nvPr userDrawn="1"/>
          </p:nvSpPr>
          <p:spPr>
            <a:xfrm>
              <a:off x="2411760" y="1268760"/>
              <a:ext cx="4320480" cy="4320480"/>
            </a:xfrm>
            <a:prstGeom prst="ellipse">
              <a:avLst/>
            </a:prstGeom>
            <a:noFill/>
            <a:ln w="19050">
              <a:solidFill>
                <a:schemeClr val="bg1">
                  <a:alpha val="7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/>
            </a:p>
          </p:txBody>
        </p:sp>
        <p:sp>
          <p:nvSpPr>
            <p:cNvPr id="6" name="Oval 5"/>
            <p:cNvSpPr/>
            <p:nvPr userDrawn="1"/>
          </p:nvSpPr>
          <p:spPr>
            <a:xfrm>
              <a:off x="2483768" y="1340768"/>
              <a:ext cx="4176464" cy="4176464"/>
            </a:xfrm>
            <a:prstGeom prst="ellipse">
              <a:avLst/>
            </a:prstGeom>
            <a:noFill/>
            <a:ln w="19050">
              <a:solidFill>
                <a:schemeClr val="bg1">
                  <a:alpha val="7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/>
            </a:p>
          </p:txBody>
        </p:sp>
        <p:cxnSp>
          <p:nvCxnSpPr>
            <p:cNvPr id="7" name="Straight Connector 6"/>
            <p:cNvCxnSpPr/>
            <p:nvPr userDrawn="1"/>
          </p:nvCxnSpPr>
          <p:spPr>
            <a:xfrm>
              <a:off x="4572000" y="548680"/>
              <a:ext cx="0" cy="720080"/>
            </a:xfrm>
            <a:prstGeom prst="line">
              <a:avLst/>
            </a:prstGeom>
            <a:ln w="19050">
              <a:solidFill>
                <a:schemeClr val="bg1">
                  <a:alpha val="7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/>
            <p:cNvCxnSpPr/>
            <p:nvPr userDrawn="1"/>
          </p:nvCxnSpPr>
          <p:spPr>
            <a:xfrm>
              <a:off x="4572000" y="5607528"/>
              <a:ext cx="0" cy="720080"/>
            </a:xfrm>
            <a:prstGeom prst="line">
              <a:avLst/>
            </a:prstGeom>
            <a:ln w="19050">
              <a:solidFill>
                <a:schemeClr val="bg1">
                  <a:alpha val="7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 userDrawn="1"/>
          </p:nvCxnSpPr>
          <p:spPr>
            <a:xfrm>
              <a:off x="6732240" y="3429000"/>
              <a:ext cx="792088" cy="0"/>
            </a:xfrm>
            <a:prstGeom prst="line">
              <a:avLst/>
            </a:prstGeom>
            <a:ln w="19050">
              <a:solidFill>
                <a:schemeClr val="bg1">
                  <a:alpha val="7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 userDrawn="1"/>
          </p:nvCxnSpPr>
          <p:spPr>
            <a:xfrm>
              <a:off x="1619672" y="3429000"/>
              <a:ext cx="792088" cy="0"/>
            </a:xfrm>
            <a:prstGeom prst="line">
              <a:avLst/>
            </a:prstGeom>
            <a:ln w="19050">
              <a:solidFill>
                <a:schemeClr val="bg1">
                  <a:alpha val="7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 userDrawn="1"/>
          </p:nvCxnSpPr>
          <p:spPr>
            <a:xfrm flipV="1">
              <a:off x="6156176" y="2378312"/>
              <a:ext cx="792088" cy="330608"/>
            </a:xfrm>
            <a:prstGeom prst="line">
              <a:avLst/>
            </a:prstGeom>
            <a:ln w="19050">
              <a:solidFill>
                <a:schemeClr val="bg1">
                  <a:alpha val="7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 userDrawn="1"/>
          </p:nvCxnSpPr>
          <p:spPr>
            <a:xfrm flipV="1">
              <a:off x="5431496" y="1124744"/>
              <a:ext cx="432048" cy="792088"/>
            </a:xfrm>
            <a:prstGeom prst="line">
              <a:avLst/>
            </a:prstGeom>
            <a:ln w="19050">
              <a:solidFill>
                <a:schemeClr val="bg1">
                  <a:alpha val="7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 userDrawn="1"/>
          </p:nvCxnSpPr>
          <p:spPr>
            <a:xfrm>
              <a:off x="3094136" y="1131624"/>
              <a:ext cx="613768" cy="785208"/>
            </a:xfrm>
            <a:prstGeom prst="line">
              <a:avLst/>
            </a:prstGeom>
            <a:ln w="19050">
              <a:solidFill>
                <a:schemeClr val="bg1">
                  <a:alpha val="7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 userDrawn="1"/>
          </p:nvCxnSpPr>
          <p:spPr>
            <a:xfrm>
              <a:off x="2195736" y="2090992"/>
              <a:ext cx="898400" cy="492240"/>
            </a:xfrm>
            <a:prstGeom prst="line">
              <a:avLst/>
            </a:prstGeom>
            <a:ln w="19050">
              <a:solidFill>
                <a:schemeClr val="bg1">
                  <a:alpha val="7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 userDrawn="1"/>
          </p:nvCxnSpPr>
          <p:spPr>
            <a:xfrm flipV="1">
              <a:off x="3180984" y="4941168"/>
              <a:ext cx="526920" cy="576064"/>
            </a:xfrm>
            <a:prstGeom prst="line">
              <a:avLst/>
            </a:prstGeom>
            <a:ln w="19050">
              <a:solidFill>
                <a:schemeClr val="bg1">
                  <a:alpha val="7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 userDrawn="1"/>
          </p:nvCxnSpPr>
          <p:spPr>
            <a:xfrm flipV="1">
              <a:off x="2456304" y="4329100"/>
              <a:ext cx="637832" cy="396044"/>
            </a:xfrm>
            <a:prstGeom prst="line">
              <a:avLst/>
            </a:prstGeom>
            <a:ln w="19050">
              <a:solidFill>
                <a:schemeClr val="bg1">
                  <a:alpha val="7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 userDrawn="1"/>
          </p:nvCxnSpPr>
          <p:spPr>
            <a:xfrm>
              <a:off x="5979584" y="4142812"/>
              <a:ext cx="968680" cy="510324"/>
            </a:xfrm>
            <a:prstGeom prst="line">
              <a:avLst/>
            </a:prstGeom>
            <a:ln w="19050">
              <a:solidFill>
                <a:schemeClr val="bg1">
                  <a:alpha val="7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 userDrawn="1"/>
          </p:nvCxnSpPr>
          <p:spPr>
            <a:xfrm>
              <a:off x="5431496" y="4875464"/>
              <a:ext cx="490068" cy="732064"/>
            </a:xfrm>
            <a:prstGeom prst="line">
              <a:avLst/>
            </a:prstGeom>
            <a:ln w="19050">
              <a:solidFill>
                <a:schemeClr val="bg1">
                  <a:alpha val="7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4162736505"/>
      </p:ext>
    </p:extLst>
  </p:cSld>
  <p:clrMapOvr>
    <a:masterClrMapping/>
  </p:clrMapOvr>
  <p:transition spd="slow">
    <p:cover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s and Content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533116" y="843558"/>
            <a:ext cx="8077768" cy="2160240"/>
          </a:xfrm>
          <a:prstGeom prst="rect">
            <a:avLst/>
          </a:prstGeom>
          <a:solidFill>
            <a:schemeClr val="bg1">
              <a:lumMod val="95000"/>
            </a:schemeClr>
          </a:solidFill>
          <a:ln w="38100">
            <a:noFill/>
          </a:ln>
        </p:spPr>
        <p:txBody>
          <a:bodyPr anchor="ctr"/>
          <a:lstStyle>
            <a:lvl1pPr marL="0" indent="0" algn="ctr">
              <a:buNone/>
              <a:defRPr sz="14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Insert Your Image</a:t>
            </a:r>
            <a:endParaRPr lang="ko-KR" altLang="en-US" dirty="0"/>
          </a:p>
        </p:txBody>
      </p:sp>
      <p:sp>
        <p:nvSpPr>
          <p:cNvPr id="5" name="Picture Placeholder 2"/>
          <p:cNvSpPr>
            <a:spLocks noGrp="1"/>
          </p:cNvSpPr>
          <p:nvPr>
            <p:ph type="pic" idx="13" hasCustomPrompt="1"/>
          </p:nvPr>
        </p:nvSpPr>
        <p:spPr>
          <a:xfrm>
            <a:off x="4031416" y="2475359"/>
            <a:ext cx="1062118" cy="1062118"/>
          </a:xfrm>
          <a:prstGeom prst="ellipse">
            <a:avLst/>
          </a:prstGeom>
          <a:solidFill>
            <a:schemeClr val="bg1">
              <a:lumMod val="95000"/>
            </a:schemeClr>
          </a:solidFill>
          <a:ln w="38100">
            <a:solidFill>
              <a:schemeClr val="accent1"/>
            </a:solidFill>
          </a:ln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6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180628"/>
            <a:ext cx="9144000" cy="576064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36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BASIC LAYOUT</a:t>
            </a:r>
          </a:p>
        </p:txBody>
      </p:sp>
    </p:spTree>
    <p:extLst>
      <p:ext uri="{BB962C8B-B14F-4D97-AF65-F5344CB8AC3E}">
        <p14:creationId xmlns:p14="http://schemas.microsoft.com/office/powerpoint/2010/main" val="1615967038"/>
      </p:ext>
    </p:extLst>
  </p:cSld>
  <p:clrMapOvr>
    <a:masterClrMapping/>
  </p:clrMapOvr>
  <p:transition spd="slow">
    <p:cover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Images and Content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6012160" y="0"/>
            <a:ext cx="3131840" cy="51435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3131840" y="0"/>
            <a:ext cx="2880320" cy="51435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233221454"/>
      </p:ext>
    </p:extLst>
  </p:cSld>
  <p:clrMapOvr>
    <a:masterClrMapping/>
  </p:clrMapOvr>
  <p:transition spd="slow">
    <p:cover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Images and Content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 userDrawn="1"/>
        </p:nvSpPr>
        <p:spPr>
          <a:xfrm>
            <a:off x="8244000" y="0"/>
            <a:ext cx="900000" cy="5143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2" hasCustomPrompt="1"/>
          </p:nvPr>
        </p:nvSpPr>
        <p:spPr>
          <a:xfrm>
            <a:off x="5811908" y="0"/>
            <a:ext cx="2448000" cy="51435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Insert Your Image</a:t>
            </a:r>
            <a:endParaRPr lang="ko-KR" altLang="en-US" dirty="0"/>
          </a:p>
        </p:txBody>
      </p:sp>
      <p:sp>
        <p:nvSpPr>
          <p:cNvPr id="4" name="Picture Placeholder 2"/>
          <p:cNvSpPr>
            <a:spLocks noGrp="1"/>
          </p:cNvSpPr>
          <p:nvPr>
            <p:ph type="pic" idx="13" hasCustomPrompt="1"/>
          </p:nvPr>
        </p:nvSpPr>
        <p:spPr>
          <a:xfrm>
            <a:off x="2477595" y="0"/>
            <a:ext cx="2448000" cy="51435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Insert Your Image</a:t>
            </a:r>
            <a:endParaRPr lang="ko-KR" altLang="en-US" dirty="0"/>
          </a:p>
        </p:txBody>
      </p:sp>
      <p:sp>
        <p:nvSpPr>
          <p:cNvPr id="5" name="Rectangle 4"/>
          <p:cNvSpPr/>
          <p:nvPr userDrawn="1"/>
        </p:nvSpPr>
        <p:spPr>
          <a:xfrm>
            <a:off x="4916268" y="0"/>
            <a:ext cx="900000" cy="51435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31730125"/>
      </p:ext>
    </p:extLst>
  </p:cSld>
  <p:clrMapOvr>
    <a:masterClrMapping/>
  </p:clrMapOvr>
  <p:transition spd="slow">
    <p:cover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Images and Content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2"/>
          <p:cNvSpPr>
            <a:spLocks noGrp="1"/>
          </p:cNvSpPr>
          <p:nvPr>
            <p:ph type="pic" idx="13" hasCustomPrompt="1"/>
          </p:nvPr>
        </p:nvSpPr>
        <p:spPr>
          <a:xfrm>
            <a:off x="429444" y="915566"/>
            <a:ext cx="4104456" cy="1872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5" hasCustomPrompt="1"/>
          </p:nvPr>
        </p:nvSpPr>
        <p:spPr>
          <a:xfrm>
            <a:off x="4644008" y="915566"/>
            <a:ext cx="4104456" cy="1872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4" name="Picture Placeholder 2"/>
          <p:cNvSpPr>
            <a:spLocks noGrp="1"/>
          </p:cNvSpPr>
          <p:nvPr>
            <p:ph type="pic" idx="16" hasCustomPrompt="1"/>
          </p:nvPr>
        </p:nvSpPr>
        <p:spPr>
          <a:xfrm>
            <a:off x="429444" y="2912740"/>
            <a:ext cx="4104456" cy="1872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180628"/>
            <a:ext cx="9144000" cy="576064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3600" b="0" baseline="0"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BASIC LAYOUT</a:t>
            </a:r>
          </a:p>
        </p:txBody>
      </p:sp>
      <p:sp>
        <p:nvSpPr>
          <p:cNvPr id="9" name="Rectangle 8"/>
          <p:cNvSpPr/>
          <p:nvPr userDrawn="1"/>
        </p:nvSpPr>
        <p:spPr>
          <a:xfrm>
            <a:off x="4644464" y="2912740"/>
            <a:ext cx="4104000" cy="1872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55765942"/>
      </p:ext>
    </p:extLst>
  </p:cSld>
  <p:clrMapOvr>
    <a:masterClrMapping/>
  </p:clrMapOvr>
  <p:transition spd="slow">
    <p:cover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Images and Content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 userDrawn="1"/>
        </p:nvSpPr>
        <p:spPr>
          <a:xfrm>
            <a:off x="4583048" y="0"/>
            <a:ext cx="2286000" cy="51435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0" hasCustomPrompt="1"/>
          </p:nvPr>
        </p:nvSpPr>
        <p:spPr>
          <a:xfrm>
            <a:off x="6858000" y="698778"/>
            <a:ext cx="2286000" cy="187220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4" name="Picture Placeholder 2"/>
          <p:cNvSpPr>
            <a:spLocks noGrp="1"/>
          </p:cNvSpPr>
          <p:nvPr>
            <p:ph type="pic" idx="11" hasCustomPrompt="1"/>
          </p:nvPr>
        </p:nvSpPr>
        <p:spPr>
          <a:xfrm>
            <a:off x="4583048" y="2578606"/>
            <a:ext cx="2286000" cy="187220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5" name="Picture Placeholder 2"/>
          <p:cNvSpPr>
            <a:spLocks noGrp="1"/>
          </p:cNvSpPr>
          <p:nvPr>
            <p:ph type="pic" idx="12" hasCustomPrompt="1"/>
          </p:nvPr>
        </p:nvSpPr>
        <p:spPr>
          <a:xfrm>
            <a:off x="2298953" y="699542"/>
            <a:ext cx="2286000" cy="187220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6" name="Picture Placeholder 2"/>
          <p:cNvSpPr>
            <a:spLocks noGrp="1"/>
          </p:cNvSpPr>
          <p:nvPr>
            <p:ph type="pic" idx="13" hasCustomPrompt="1"/>
          </p:nvPr>
        </p:nvSpPr>
        <p:spPr>
          <a:xfrm>
            <a:off x="0" y="2579370"/>
            <a:ext cx="2286000" cy="187220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981159592"/>
      </p:ext>
    </p:extLst>
  </p:cSld>
  <p:clrMapOvr>
    <a:masterClrMapping/>
  </p:clrMapOvr>
  <p:transition spd="slow">
    <p:cover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Images and Content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2"/>
          <p:cNvSpPr>
            <a:spLocks noGrp="1"/>
          </p:cNvSpPr>
          <p:nvPr>
            <p:ph type="pic" idx="13" hasCustomPrompt="1"/>
          </p:nvPr>
        </p:nvSpPr>
        <p:spPr>
          <a:xfrm>
            <a:off x="323528" y="248444"/>
            <a:ext cx="3294112" cy="151216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4" hasCustomPrompt="1"/>
          </p:nvPr>
        </p:nvSpPr>
        <p:spPr>
          <a:xfrm>
            <a:off x="3671560" y="1832620"/>
            <a:ext cx="1512000" cy="151216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4" name="Picture Placeholder 2"/>
          <p:cNvSpPr>
            <a:spLocks noGrp="1"/>
          </p:cNvSpPr>
          <p:nvPr>
            <p:ph type="pic" idx="15" hasCustomPrompt="1"/>
          </p:nvPr>
        </p:nvSpPr>
        <p:spPr>
          <a:xfrm>
            <a:off x="2105640" y="3416796"/>
            <a:ext cx="3077920" cy="151216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5" name="Picture Placeholder 2"/>
          <p:cNvSpPr>
            <a:spLocks noGrp="1"/>
          </p:cNvSpPr>
          <p:nvPr>
            <p:ph type="pic" idx="16" hasCustomPrompt="1"/>
          </p:nvPr>
        </p:nvSpPr>
        <p:spPr>
          <a:xfrm>
            <a:off x="323528" y="1832620"/>
            <a:ext cx="1728192" cy="309634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6" name="Picture Placeholder 2"/>
          <p:cNvSpPr>
            <a:spLocks noGrp="1"/>
          </p:cNvSpPr>
          <p:nvPr>
            <p:ph type="pic" idx="17" hasCustomPrompt="1"/>
          </p:nvPr>
        </p:nvSpPr>
        <p:spPr>
          <a:xfrm>
            <a:off x="2105640" y="1832049"/>
            <a:ext cx="1512000" cy="151216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7" name="Picture Placeholder 2"/>
          <p:cNvSpPr>
            <a:spLocks noGrp="1"/>
          </p:cNvSpPr>
          <p:nvPr>
            <p:ph type="pic" idx="18" hasCustomPrompt="1"/>
          </p:nvPr>
        </p:nvSpPr>
        <p:spPr>
          <a:xfrm>
            <a:off x="3671560" y="248444"/>
            <a:ext cx="1512000" cy="151216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483147892"/>
      </p:ext>
    </p:extLst>
  </p:cSld>
  <p:clrMapOvr>
    <a:masterClrMapping/>
  </p:clrMapOvr>
  <p:transition spd="slow">
    <p:cover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Basic Layou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467544" y="195486"/>
            <a:ext cx="8424936" cy="576064"/>
          </a:xfrm>
          <a:prstGeom prst="rect">
            <a:avLst/>
          </a:prstGeom>
        </p:spPr>
        <p:txBody>
          <a:bodyPr anchor="ctr"/>
          <a:lstStyle>
            <a:lvl1pPr marL="0" indent="0" algn="l">
              <a:buNone/>
              <a:defRPr sz="36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BASIC LAYOUT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467544" y="771550"/>
            <a:ext cx="8424936" cy="288032"/>
          </a:xfrm>
          <a:prstGeom prst="rect">
            <a:avLst/>
          </a:prstGeom>
        </p:spPr>
        <p:txBody>
          <a:bodyPr anchor="ctr"/>
          <a:lstStyle>
            <a:lvl1pPr marL="0" indent="0" algn="l">
              <a:buNone/>
              <a:defRPr sz="14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Insert the title of your subtitle Here</a:t>
            </a:r>
          </a:p>
        </p:txBody>
      </p:sp>
      <p:pic>
        <p:nvPicPr>
          <p:cNvPr id="4" name="Picture 2" descr="D:\Fullppt\005-PNG이미지\노트북.png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35896" y="1019175"/>
            <a:ext cx="6011911" cy="30577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5283453" y="1415430"/>
            <a:ext cx="2834003" cy="211421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497966415"/>
      </p:ext>
    </p:extLst>
  </p:cSld>
  <p:clrMapOvr>
    <a:masterClrMapping/>
  </p:clrMapOvr>
  <p:transition spd="slow">
    <p:cover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Images and Contents Layou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 descr="D:\Fullppt\005-PNG이미지\모니터.png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48247" y="1275606"/>
            <a:ext cx="2526010" cy="25186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3" descr="D:\Fullppt\005-PNG이미지\모니터.png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88607" y="1275606"/>
            <a:ext cx="2526010" cy="25186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1748616" y="1374406"/>
            <a:ext cx="2319328" cy="1584833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5" name="Picture Placeholder 2"/>
          <p:cNvSpPr>
            <a:spLocks noGrp="1"/>
          </p:cNvSpPr>
          <p:nvPr>
            <p:ph type="pic" idx="12" hasCustomPrompt="1"/>
          </p:nvPr>
        </p:nvSpPr>
        <p:spPr>
          <a:xfrm>
            <a:off x="4986924" y="1374406"/>
            <a:ext cx="2319328" cy="1584833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6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467544" y="195486"/>
            <a:ext cx="8424936" cy="576064"/>
          </a:xfrm>
          <a:prstGeom prst="rect">
            <a:avLst/>
          </a:prstGeom>
        </p:spPr>
        <p:txBody>
          <a:bodyPr anchor="ctr"/>
          <a:lstStyle>
            <a:lvl1pPr marL="0" indent="0" algn="l">
              <a:buNone/>
              <a:defRPr sz="36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BASIC LAYOUT</a:t>
            </a:r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467544" y="771550"/>
            <a:ext cx="8424936" cy="288032"/>
          </a:xfrm>
          <a:prstGeom prst="rect">
            <a:avLst/>
          </a:prstGeom>
        </p:spPr>
        <p:txBody>
          <a:bodyPr anchor="ctr"/>
          <a:lstStyle>
            <a:lvl1pPr marL="0" indent="0" algn="l">
              <a:buNone/>
              <a:defRPr sz="14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Insert the title of your subtitle Here</a:t>
            </a:r>
          </a:p>
        </p:txBody>
      </p:sp>
    </p:spTree>
    <p:extLst>
      <p:ext uri="{BB962C8B-B14F-4D97-AF65-F5344CB8AC3E}">
        <p14:creationId xmlns:p14="http://schemas.microsoft.com/office/powerpoint/2010/main" val="1116357650"/>
      </p:ext>
    </p:extLst>
  </p:cSld>
  <p:clrMapOvr>
    <a:masterClrMapping/>
  </p:clrMapOvr>
  <p:transition spd="slow">
    <p:cover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Images and Contents Layou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D:\Fullppt\PNG이미지\핸드폰2.png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0152" y="1023301"/>
            <a:ext cx="3024336" cy="36624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6687664" y="1164297"/>
            <a:ext cx="1744194" cy="269424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4" name="Picture Placeholder 2"/>
          <p:cNvSpPr>
            <a:spLocks noGrp="1"/>
          </p:cNvSpPr>
          <p:nvPr>
            <p:ph type="pic" idx="12" hasCustomPrompt="1"/>
          </p:nvPr>
        </p:nvSpPr>
        <p:spPr>
          <a:xfrm>
            <a:off x="5196830" y="1426241"/>
            <a:ext cx="1744194" cy="269424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5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467544" y="195486"/>
            <a:ext cx="8424936" cy="576064"/>
          </a:xfrm>
          <a:prstGeom prst="rect">
            <a:avLst/>
          </a:prstGeom>
        </p:spPr>
        <p:txBody>
          <a:bodyPr anchor="ctr"/>
          <a:lstStyle>
            <a:lvl1pPr marL="0" indent="0" algn="l">
              <a:buNone/>
              <a:defRPr sz="36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BASIC LAYOUT</a:t>
            </a:r>
          </a:p>
        </p:txBody>
      </p:sp>
      <p:sp>
        <p:nvSpPr>
          <p:cNvPr id="6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467544" y="771550"/>
            <a:ext cx="8424936" cy="288032"/>
          </a:xfrm>
          <a:prstGeom prst="rect">
            <a:avLst/>
          </a:prstGeom>
        </p:spPr>
        <p:txBody>
          <a:bodyPr anchor="ctr"/>
          <a:lstStyle>
            <a:lvl1pPr marL="0" indent="0" algn="l">
              <a:buNone/>
              <a:defRPr sz="14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Insert the title of your subtitle Here</a:t>
            </a:r>
          </a:p>
        </p:txBody>
      </p:sp>
    </p:spTree>
    <p:extLst>
      <p:ext uri="{BB962C8B-B14F-4D97-AF65-F5344CB8AC3E}">
        <p14:creationId xmlns:p14="http://schemas.microsoft.com/office/powerpoint/2010/main" val="892235023"/>
      </p:ext>
    </p:extLst>
  </p:cSld>
  <p:clrMapOvr>
    <a:masterClrMapping/>
  </p:clrMapOvr>
  <p:transition spd="slow">
    <p:cover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con set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123478"/>
            <a:ext cx="9144000" cy="576064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36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ICON SETS LAYOUT</a:t>
            </a:r>
          </a:p>
        </p:txBody>
      </p:sp>
      <p:grpSp>
        <p:nvGrpSpPr>
          <p:cNvPr id="5" name="Group 4"/>
          <p:cNvGrpSpPr/>
          <p:nvPr userDrawn="1"/>
        </p:nvGrpSpPr>
        <p:grpSpPr>
          <a:xfrm>
            <a:off x="354008" y="1131589"/>
            <a:ext cx="2849840" cy="3649171"/>
            <a:chOff x="354008" y="1131589"/>
            <a:chExt cx="2849840" cy="3649171"/>
          </a:xfrm>
        </p:grpSpPr>
        <p:sp>
          <p:nvSpPr>
            <p:cNvPr id="6" name="Rounded Rectangle 5"/>
            <p:cNvSpPr/>
            <p:nvPr/>
          </p:nvSpPr>
          <p:spPr>
            <a:xfrm>
              <a:off x="354008" y="1131589"/>
              <a:ext cx="2849840" cy="3649171"/>
            </a:xfrm>
            <a:prstGeom prst="roundRect">
              <a:avLst>
                <a:gd name="adj" fmla="val 3968"/>
              </a:avLst>
            </a:prstGeom>
            <a:blipFill>
              <a:blip r:embed="rId2"/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" name="Rounded Rectangle 8"/>
            <p:cNvSpPr/>
            <p:nvPr/>
          </p:nvSpPr>
          <p:spPr>
            <a:xfrm>
              <a:off x="531932" y="1347500"/>
              <a:ext cx="108520" cy="3240473"/>
            </a:xfrm>
            <a:prstGeom prst="roundRect">
              <a:avLst>
                <a:gd name="adj" fmla="val 50000"/>
              </a:avLst>
            </a:prstGeom>
            <a:solidFill>
              <a:schemeClr val="bg1">
                <a:alpha val="41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bg1"/>
                </a:solidFill>
              </a:endParaRPr>
            </a:p>
          </p:txBody>
        </p:sp>
        <p:sp>
          <p:nvSpPr>
            <p:cNvPr id="12" name="Half Frame 11"/>
            <p:cNvSpPr/>
            <p:nvPr/>
          </p:nvSpPr>
          <p:spPr>
            <a:xfrm rot="5400000">
              <a:off x="2592642" y="1238201"/>
              <a:ext cx="502331" cy="502331"/>
            </a:xfrm>
            <a:prstGeom prst="halfFrame">
              <a:avLst>
                <a:gd name="adj1" fmla="val 23728"/>
                <a:gd name="adj2" fmla="val 24642"/>
              </a:avLst>
            </a:prstGeom>
            <a:solidFill>
              <a:schemeClr val="bg1">
                <a:alpha val="23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738182204"/>
      </p:ext>
    </p:extLst>
  </p:cSld>
  <p:clrMapOvr>
    <a:masterClrMapping/>
  </p:clrMapOvr>
  <p:transition spd="slow">
    <p:cover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Slide Layout"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tx1">
              <a:alpha val="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" name="Group 3"/>
          <p:cNvGrpSpPr/>
          <p:nvPr userDrawn="1"/>
        </p:nvGrpSpPr>
        <p:grpSpPr>
          <a:xfrm>
            <a:off x="1944300" y="0"/>
            <a:ext cx="5255402" cy="5143500"/>
            <a:chOff x="1619672" y="548680"/>
            <a:chExt cx="5904656" cy="5778928"/>
          </a:xfrm>
        </p:grpSpPr>
        <p:sp>
          <p:nvSpPr>
            <p:cNvPr id="5" name="Oval 4"/>
            <p:cNvSpPr/>
            <p:nvPr userDrawn="1"/>
          </p:nvSpPr>
          <p:spPr>
            <a:xfrm>
              <a:off x="2411760" y="1268760"/>
              <a:ext cx="4320480" cy="4320480"/>
            </a:xfrm>
            <a:prstGeom prst="ellipse">
              <a:avLst/>
            </a:prstGeom>
            <a:noFill/>
            <a:ln w="19050">
              <a:solidFill>
                <a:schemeClr val="bg1">
                  <a:alpha val="7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/>
            </a:p>
          </p:txBody>
        </p:sp>
        <p:sp>
          <p:nvSpPr>
            <p:cNvPr id="6" name="Oval 5"/>
            <p:cNvSpPr/>
            <p:nvPr userDrawn="1"/>
          </p:nvSpPr>
          <p:spPr>
            <a:xfrm>
              <a:off x="2483768" y="1340768"/>
              <a:ext cx="4176464" cy="4176464"/>
            </a:xfrm>
            <a:prstGeom prst="ellipse">
              <a:avLst/>
            </a:prstGeom>
            <a:blipFill>
              <a:blip r:embed="rId2"/>
              <a:stretch>
                <a:fillRect/>
              </a:stretch>
            </a:blipFill>
            <a:ln w="19050">
              <a:solidFill>
                <a:schemeClr val="bg1">
                  <a:alpha val="7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/>
            </a:p>
          </p:txBody>
        </p:sp>
        <p:cxnSp>
          <p:nvCxnSpPr>
            <p:cNvPr id="7" name="Straight Connector 6"/>
            <p:cNvCxnSpPr/>
            <p:nvPr userDrawn="1"/>
          </p:nvCxnSpPr>
          <p:spPr>
            <a:xfrm>
              <a:off x="4572000" y="548680"/>
              <a:ext cx="0" cy="720080"/>
            </a:xfrm>
            <a:prstGeom prst="line">
              <a:avLst/>
            </a:prstGeom>
            <a:ln w="19050">
              <a:solidFill>
                <a:schemeClr val="bg1">
                  <a:alpha val="7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/>
            <p:cNvCxnSpPr/>
            <p:nvPr userDrawn="1"/>
          </p:nvCxnSpPr>
          <p:spPr>
            <a:xfrm>
              <a:off x="4572000" y="5607528"/>
              <a:ext cx="0" cy="720080"/>
            </a:xfrm>
            <a:prstGeom prst="line">
              <a:avLst/>
            </a:prstGeom>
            <a:ln w="19050">
              <a:solidFill>
                <a:schemeClr val="bg1">
                  <a:alpha val="7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 userDrawn="1"/>
          </p:nvCxnSpPr>
          <p:spPr>
            <a:xfrm>
              <a:off x="6732240" y="3429000"/>
              <a:ext cx="792088" cy="0"/>
            </a:xfrm>
            <a:prstGeom prst="line">
              <a:avLst/>
            </a:prstGeom>
            <a:ln w="19050">
              <a:solidFill>
                <a:schemeClr val="bg1">
                  <a:alpha val="7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 userDrawn="1"/>
          </p:nvCxnSpPr>
          <p:spPr>
            <a:xfrm>
              <a:off x="1619672" y="3429000"/>
              <a:ext cx="792088" cy="0"/>
            </a:xfrm>
            <a:prstGeom prst="line">
              <a:avLst/>
            </a:prstGeom>
            <a:ln w="19050">
              <a:solidFill>
                <a:schemeClr val="bg1">
                  <a:alpha val="7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 userDrawn="1"/>
          </p:nvCxnSpPr>
          <p:spPr>
            <a:xfrm flipV="1">
              <a:off x="6156176" y="2378312"/>
              <a:ext cx="792088" cy="330608"/>
            </a:xfrm>
            <a:prstGeom prst="line">
              <a:avLst/>
            </a:prstGeom>
            <a:ln w="19050">
              <a:solidFill>
                <a:schemeClr val="bg1">
                  <a:alpha val="7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 userDrawn="1"/>
          </p:nvCxnSpPr>
          <p:spPr>
            <a:xfrm flipV="1">
              <a:off x="5431496" y="1124744"/>
              <a:ext cx="432048" cy="792088"/>
            </a:xfrm>
            <a:prstGeom prst="line">
              <a:avLst/>
            </a:prstGeom>
            <a:ln w="19050">
              <a:solidFill>
                <a:schemeClr val="bg1">
                  <a:alpha val="7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 userDrawn="1"/>
          </p:nvCxnSpPr>
          <p:spPr>
            <a:xfrm>
              <a:off x="3094136" y="1131624"/>
              <a:ext cx="613768" cy="785208"/>
            </a:xfrm>
            <a:prstGeom prst="line">
              <a:avLst/>
            </a:prstGeom>
            <a:ln w="19050">
              <a:solidFill>
                <a:schemeClr val="bg1">
                  <a:alpha val="7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 userDrawn="1"/>
          </p:nvCxnSpPr>
          <p:spPr>
            <a:xfrm>
              <a:off x="2195736" y="2090992"/>
              <a:ext cx="898400" cy="492240"/>
            </a:xfrm>
            <a:prstGeom prst="line">
              <a:avLst/>
            </a:prstGeom>
            <a:ln w="19050">
              <a:solidFill>
                <a:schemeClr val="bg1">
                  <a:alpha val="7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 userDrawn="1"/>
          </p:nvCxnSpPr>
          <p:spPr>
            <a:xfrm flipV="1">
              <a:off x="3180984" y="4941168"/>
              <a:ext cx="526920" cy="576064"/>
            </a:xfrm>
            <a:prstGeom prst="line">
              <a:avLst/>
            </a:prstGeom>
            <a:ln w="19050">
              <a:solidFill>
                <a:schemeClr val="bg1">
                  <a:alpha val="7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 userDrawn="1"/>
          </p:nvCxnSpPr>
          <p:spPr>
            <a:xfrm flipV="1">
              <a:off x="2456304" y="4329100"/>
              <a:ext cx="637832" cy="396044"/>
            </a:xfrm>
            <a:prstGeom prst="line">
              <a:avLst/>
            </a:prstGeom>
            <a:ln w="19050">
              <a:solidFill>
                <a:schemeClr val="bg1">
                  <a:alpha val="7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 userDrawn="1"/>
          </p:nvCxnSpPr>
          <p:spPr>
            <a:xfrm>
              <a:off x="5979584" y="4142812"/>
              <a:ext cx="968680" cy="510324"/>
            </a:xfrm>
            <a:prstGeom prst="line">
              <a:avLst/>
            </a:prstGeom>
            <a:ln w="19050">
              <a:solidFill>
                <a:schemeClr val="bg1">
                  <a:alpha val="7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 userDrawn="1"/>
          </p:nvCxnSpPr>
          <p:spPr>
            <a:xfrm>
              <a:off x="5431496" y="4875464"/>
              <a:ext cx="490068" cy="732064"/>
            </a:xfrm>
            <a:prstGeom prst="line">
              <a:avLst/>
            </a:prstGeom>
            <a:ln w="19050">
              <a:solidFill>
                <a:schemeClr val="bg1">
                  <a:alpha val="7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2105794"/>
            <a:ext cx="9144000" cy="576063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36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Thank you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-148" y="2681858"/>
            <a:ext cx="9144000" cy="28803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4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Insert the title of your subtitle Here</a:t>
            </a:r>
          </a:p>
        </p:txBody>
      </p:sp>
    </p:spTree>
    <p:extLst>
      <p:ext uri="{BB962C8B-B14F-4D97-AF65-F5344CB8AC3E}">
        <p14:creationId xmlns:p14="http://schemas.microsoft.com/office/powerpoint/2010/main" val="922477153"/>
      </p:ext>
    </p:extLst>
  </p:cSld>
  <p:clrMapOvr>
    <a:masterClrMapping/>
  </p:clrMapOvr>
  <p:transition spd="slow">
    <p:cover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Break Layou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3995936" y="2253238"/>
            <a:ext cx="5148064" cy="473576"/>
          </a:xfrm>
          <a:prstGeom prst="rect">
            <a:avLst/>
          </a:prstGeom>
        </p:spPr>
        <p:txBody>
          <a:bodyPr anchor="ctr"/>
          <a:lstStyle>
            <a:lvl1pPr marL="0" indent="0" algn="l">
              <a:buNone/>
              <a:defRPr sz="36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SECTION BREAK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3995936" y="2726814"/>
            <a:ext cx="5148064" cy="288032"/>
          </a:xfrm>
          <a:prstGeom prst="rect">
            <a:avLst/>
          </a:prstGeom>
        </p:spPr>
        <p:txBody>
          <a:bodyPr anchor="ctr"/>
          <a:lstStyle>
            <a:lvl1pPr marL="0" indent="0" algn="l">
              <a:buNone/>
              <a:defRPr sz="14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Insert the title of your subtitle Here</a:t>
            </a:r>
          </a:p>
        </p:txBody>
      </p:sp>
      <p:grpSp>
        <p:nvGrpSpPr>
          <p:cNvPr id="8" name="Group 7"/>
          <p:cNvGrpSpPr/>
          <p:nvPr userDrawn="1"/>
        </p:nvGrpSpPr>
        <p:grpSpPr>
          <a:xfrm>
            <a:off x="941932" y="1244876"/>
            <a:ext cx="2693964" cy="2636602"/>
            <a:chOff x="1619672" y="548680"/>
            <a:chExt cx="5904656" cy="5778928"/>
          </a:xfrm>
        </p:grpSpPr>
        <p:sp>
          <p:nvSpPr>
            <p:cNvPr id="9" name="Oval 8"/>
            <p:cNvSpPr/>
            <p:nvPr userDrawn="1"/>
          </p:nvSpPr>
          <p:spPr>
            <a:xfrm>
              <a:off x="2411760" y="1268760"/>
              <a:ext cx="4320480" cy="4320480"/>
            </a:xfrm>
            <a:prstGeom prst="ellipse">
              <a:avLst/>
            </a:prstGeom>
            <a:noFill/>
            <a:ln w="19050">
              <a:solidFill>
                <a:schemeClr val="accent1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/>
            </a:p>
          </p:txBody>
        </p:sp>
        <p:sp>
          <p:nvSpPr>
            <p:cNvPr id="12" name="Oval 11"/>
            <p:cNvSpPr/>
            <p:nvPr userDrawn="1"/>
          </p:nvSpPr>
          <p:spPr>
            <a:xfrm>
              <a:off x="2483768" y="1340768"/>
              <a:ext cx="4176464" cy="4176464"/>
            </a:xfrm>
            <a:prstGeom prst="ellipse">
              <a:avLst/>
            </a:prstGeom>
            <a:blipFill>
              <a:blip r:embed="rId3"/>
              <a:stretch>
                <a:fillRect/>
              </a:stretch>
            </a:blipFill>
            <a:ln w="19050">
              <a:solidFill>
                <a:schemeClr val="accent1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/>
            </a:p>
          </p:txBody>
        </p:sp>
        <p:cxnSp>
          <p:nvCxnSpPr>
            <p:cNvPr id="13" name="Straight Connector 12"/>
            <p:cNvCxnSpPr/>
            <p:nvPr userDrawn="1"/>
          </p:nvCxnSpPr>
          <p:spPr>
            <a:xfrm>
              <a:off x="4572000" y="548680"/>
              <a:ext cx="0" cy="720080"/>
            </a:xfrm>
            <a:prstGeom prst="line">
              <a:avLst/>
            </a:prstGeom>
            <a:ln w="19050">
              <a:solidFill>
                <a:schemeClr val="accent1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 userDrawn="1"/>
          </p:nvCxnSpPr>
          <p:spPr>
            <a:xfrm>
              <a:off x="4572000" y="5607528"/>
              <a:ext cx="0" cy="720080"/>
            </a:xfrm>
            <a:prstGeom prst="line">
              <a:avLst/>
            </a:prstGeom>
            <a:ln w="19050">
              <a:solidFill>
                <a:schemeClr val="accent1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 userDrawn="1"/>
          </p:nvCxnSpPr>
          <p:spPr>
            <a:xfrm>
              <a:off x="6732240" y="3429000"/>
              <a:ext cx="792088" cy="0"/>
            </a:xfrm>
            <a:prstGeom prst="line">
              <a:avLst/>
            </a:prstGeom>
            <a:ln w="19050">
              <a:solidFill>
                <a:schemeClr val="accent1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 userDrawn="1"/>
          </p:nvCxnSpPr>
          <p:spPr>
            <a:xfrm>
              <a:off x="1619672" y="3429000"/>
              <a:ext cx="792088" cy="0"/>
            </a:xfrm>
            <a:prstGeom prst="line">
              <a:avLst/>
            </a:prstGeom>
            <a:ln w="19050">
              <a:solidFill>
                <a:schemeClr val="accent1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 userDrawn="1"/>
          </p:nvCxnSpPr>
          <p:spPr>
            <a:xfrm flipV="1">
              <a:off x="6156176" y="2378312"/>
              <a:ext cx="792088" cy="330608"/>
            </a:xfrm>
            <a:prstGeom prst="line">
              <a:avLst/>
            </a:prstGeom>
            <a:ln w="19050">
              <a:solidFill>
                <a:schemeClr val="accent1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 userDrawn="1"/>
          </p:nvCxnSpPr>
          <p:spPr>
            <a:xfrm flipV="1">
              <a:off x="5431496" y="1124744"/>
              <a:ext cx="432048" cy="792088"/>
            </a:xfrm>
            <a:prstGeom prst="line">
              <a:avLst/>
            </a:prstGeom>
            <a:ln w="19050">
              <a:solidFill>
                <a:schemeClr val="accent1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 userDrawn="1"/>
          </p:nvCxnSpPr>
          <p:spPr>
            <a:xfrm>
              <a:off x="3094136" y="1131624"/>
              <a:ext cx="613768" cy="785208"/>
            </a:xfrm>
            <a:prstGeom prst="line">
              <a:avLst/>
            </a:prstGeom>
            <a:ln w="19050">
              <a:solidFill>
                <a:schemeClr val="accent1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 userDrawn="1"/>
          </p:nvCxnSpPr>
          <p:spPr>
            <a:xfrm>
              <a:off x="2195736" y="2090992"/>
              <a:ext cx="898400" cy="492240"/>
            </a:xfrm>
            <a:prstGeom prst="line">
              <a:avLst/>
            </a:prstGeom>
            <a:ln w="19050">
              <a:solidFill>
                <a:schemeClr val="accent1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 userDrawn="1"/>
          </p:nvCxnSpPr>
          <p:spPr>
            <a:xfrm flipV="1">
              <a:off x="3180984" y="4941168"/>
              <a:ext cx="526920" cy="576064"/>
            </a:xfrm>
            <a:prstGeom prst="line">
              <a:avLst/>
            </a:prstGeom>
            <a:ln w="19050">
              <a:solidFill>
                <a:schemeClr val="accent1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 userDrawn="1"/>
          </p:nvCxnSpPr>
          <p:spPr>
            <a:xfrm flipV="1">
              <a:off x="2456304" y="4329100"/>
              <a:ext cx="637832" cy="396044"/>
            </a:xfrm>
            <a:prstGeom prst="line">
              <a:avLst/>
            </a:prstGeom>
            <a:ln w="19050">
              <a:solidFill>
                <a:schemeClr val="accent1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 userDrawn="1"/>
          </p:nvCxnSpPr>
          <p:spPr>
            <a:xfrm>
              <a:off x="5979584" y="4142812"/>
              <a:ext cx="968680" cy="510324"/>
            </a:xfrm>
            <a:prstGeom prst="line">
              <a:avLst/>
            </a:prstGeom>
            <a:ln w="19050">
              <a:solidFill>
                <a:schemeClr val="accent1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 userDrawn="1"/>
          </p:nvCxnSpPr>
          <p:spPr>
            <a:xfrm>
              <a:off x="5431496" y="4875464"/>
              <a:ext cx="490068" cy="732064"/>
            </a:xfrm>
            <a:prstGeom prst="line">
              <a:avLst/>
            </a:prstGeom>
            <a:ln w="19050">
              <a:solidFill>
                <a:schemeClr val="accent1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738235425"/>
      </p:ext>
    </p:extLst>
  </p:cSld>
  <p:clrMapOvr>
    <a:masterClrMapping/>
  </p:clrMapOvr>
  <p:transition spd="slow">
    <p:cover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Layou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75712077"/>
      </p:ext>
    </p:extLst>
  </p:cSld>
  <p:clrMapOvr>
    <a:masterClrMapping/>
  </p:clrMapOvr>
  <p:transition spd="slow">
    <p:cover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asic Layou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123478"/>
            <a:ext cx="9144000" cy="576064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36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BASIC LAYOUT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0" y="699542"/>
            <a:ext cx="9144000" cy="28803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4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Insert the title of your subtitle Here</a:t>
            </a:r>
          </a:p>
        </p:txBody>
      </p:sp>
    </p:spTree>
    <p:extLst>
      <p:ext uri="{BB962C8B-B14F-4D97-AF65-F5344CB8AC3E}">
        <p14:creationId xmlns:p14="http://schemas.microsoft.com/office/powerpoint/2010/main" val="312904482"/>
      </p:ext>
    </p:extLst>
  </p:cSld>
  <p:clrMapOvr>
    <a:masterClrMapping/>
  </p:clrMapOvr>
  <p:transition spd="slow">
    <p:cover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Basic Layou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123478"/>
            <a:ext cx="9144000" cy="576064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36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BASIC LAYOUT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0" y="699542"/>
            <a:ext cx="9144000" cy="28803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4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Insert the title of your subtitle Here</a:t>
            </a:r>
          </a:p>
        </p:txBody>
      </p:sp>
    </p:spTree>
    <p:extLst>
      <p:ext uri="{BB962C8B-B14F-4D97-AF65-F5344CB8AC3E}">
        <p14:creationId xmlns:p14="http://schemas.microsoft.com/office/powerpoint/2010/main" val="2827544255"/>
      </p:ext>
    </p:extLst>
  </p:cSld>
  <p:clrMapOvr>
    <a:masterClrMapping/>
  </p:clrMapOvr>
  <p:transition spd="slow">
    <p:cover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asic Layou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467544" y="195486"/>
            <a:ext cx="8424936" cy="576064"/>
          </a:xfrm>
          <a:prstGeom prst="rect">
            <a:avLst/>
          </a:prstGeom>
        </p:spPr>
        <p:txBody>
          <a:bodyPr anchor="ctr"/>
          <a:lstStyle>
            <a:lvl1pPr marL="0" indent="0" algn="l">
              <a:buNone/>
              <a:defRPr sz="36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BASIC LAYOUT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467544" y="771550"/>
            <a:ext cx="8424936" cy="288032"/>
          </a:xfrm>
          <a:prstGeom prst="rect">
            <a:avLst/>
          </a:prstGeom>
        </p:spPr>
        <p:txBody>
          <a:bodyPr anchor="ctr"/>
          <a:lstStyle>
            <a:lvl1pPr marL="0" indent="0" algn="l">
              <a:buNone/>
              <a:defRPr sz="14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Insert the title of your subtitle Here</a:t>
            </a:r>
          </a:p>
        </p:txBody>
      </p:sp>
    </p:spTree>
    <p:extLst>
      <p:ext uri="{BB962C8B-B14F-4D97-AF65-F5344CB8AC3E}">
        <p14:creationId xmlns:p14="http://schemas.microsoft.com/office/powerpoint/2010/main" val="3310652031"/>
      </p:ext>
    </p:extLst>
  </p:cSld>
  <p:clrMapOvr>
    <a:masterClrMapping/>
  </p:clrMapOvr>
  <p:transition spd="slow">
    <p:cover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Basic Layou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180628"/>
            <a:ext cx="9144000" cy="576064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3600" b="0" baseline="0"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BASIC LAYOUT</a:t>
            </a:r>
          </a:p>
        </p:txBody>
      </p:sp>
    </p:spTree>
    <p:extLst>
      <p:ext uri="{BB962C8B-B14F-4D97-AF65-F5344CB8AC3E}">
        <p14:creationId xmlns:p14="http://schemas.microsoft.com/office/powerpoint/2010/main" val="703817962"/>
      </p:ext>
    </p:extLst>
  </p:cSld>
  <p:clrMapOvr>
    <a:masterClrMapping/>
  </p:clrMapOvr>
  <p:transition spd="slow">
    <p:cover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Basic Layou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1691680" y="123478"/>
            <a:ext cx="7452320" cy="576064"/>
          </a:xfrm>
          <a:prstGeom prst="rect">
            <a:avLst/>
          </a:prstGeom>
        </p:spPr>
        <p:txBody>
          <a:bodyPr anchor="ctr"/>
          <a:lstStyle>
            <a:lvl1pPr marL="0" indent="0" algn="l">
              <a:buNone/>
              <a:defRPr sz="36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BASIC LAYOUT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1691680" y="699542"/>
            <a:ext cx="7452320" cy="288032"/>
          </a:xfrm>
          <a:prstGeom prst="rect">
            <a:avLst/>
          </a:prstGeom>
        </p:spPr>
        <p:txBody>
          <a:bodyPr anchor="ctr"/>
          <a:lstStyle>
            <a:lvl1pPr marL="0" indent="0" algn="l">
              <a:buNone/>
              <a:defRPr sz="14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Insert the title of your subtitle Here</a:t>
            </a:r>
          </a:p>
        </p:txBody>
      </p:sp>
    </p:spTree>
    <p:extLst>
      <p:ext uri="{BB962C8B-B14F-4D97-AF65-F5344CB8AC3E}">
        <p14:creationId xmlns:p14="http://schemas.microsoft.com/office/powerpoint/2010/main" val="3298141113"/>
      </p:ext>
    </p:extLst>
  </p:cSld>
  <p:clrMapOvr>
    <a:masterClrMapping/>
  </p:clrMapOvr>
  <p:transition spd="slow">
    <p:cover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Basic Layou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2700934" y="322499"/>
            <a:ext cx="1583034" cy="1385155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accent2"/>
            </a:solidFill>
          </a:ln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5" name="Picture Placeholder 2"/>
          <p:cNvSpPr>
            <a:spLocks noGrp="1"/>
          </p:cNvSpPr>
          <p:nvPr>
            <p:ph type="pic" idx="11" hasCustomPrompt="1"/>
          </p:nvPr>
        </p:nvSpPr>
        <p:spPr>
          <a:xfrm>
            <a:off x="2700934" y="1898609"/>
            <a:ext cx="1583034" cy="1385155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accent3"/>
            </a:solidFill>
          </a:ln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6" name="Picture Placeholder 2"/>
          <p:cNvSpPr>
            <a:spLocks noGrp="1"/>
          </p:cNvSpPr>
          <p:nvPr>
            <p:ph type="pic" idx="12" hasCustomPrompt="1"/>
          </p:nvPr>
        </p:nvSpPr>
        <p:spPr>
          <a:xfrm>
            <a:off x="2700934" y="3474719"/>
            <a:ext cx="1583034" cy="1385155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accent4"/>
            </a:solidFill>
          </a:ln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4096584632"/>
      </p:ext>
    </p:extLst>
  </p:cSld>
  <p:clrMapOvr>
    <a:masterClrMapping/>
  </p:clrMapOvr>
  <p:transition spd="slow">
    <p:cover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5.xml"/><Relationship Id="rId18" Type="http://schemas.openxmlformats.org/officeDocument/2006/relationships/theme" Target="../theme/theme2.xml"/><Relationship Id="rId3" Type="http://schemas.openxmlformats.org/officeDocument/2006/relationships/slideLayout" Target="../slideLayouts/slideLayout5.xml"/><Relationship Id="rId7" Type="http://schemas.openxmlformats.org/officeDocument/2006/relationships/slideLayout" Target="../slideLayouts/slideLayout9.xml"/><Relationship Id="rId12" Type="http://schemas.openxmlformats.org/officeDocument/2006/relationships/slideLayout" Target="../slideLayouts/slideLayout14.xml"/><Relationship Id="rId17" Type="http://schemas.openxmlformats.org/officeDocument/2006/relationships/slideLayout" Target="../slideLayouts/slideLayout19.xml"/><Relationship Id="rId2" Type="http://schemas.openxmlformats.org/officeDocument/2006/relationships/slideLayout" Target="../slideLayouts/slideLayout4.xml"/><Relationship Id="rId16" Type="http://schemas.openxmlformats.org/officeDocument/2006/relationships/slideLayout" Target="../slideLayouts/slideLayout18.xml"/><Relationship Id="rId1" Type="http://schemas.openxmlformats.org/officeDocument/2006/relationships/slideLayout" Target="../slideLayouts/slideLayout3.xml"/><Relationship Id="rId6" Type="http://schemas.openxmlformats.org/officeDocument/2006/relationships/slideLayout" Target="../slideLayouts/slideLayout8.xml"/><Relationship Id="rId11" Type="http://schemas.openxmlformats.org/officeDocument/2006/relationships/slideLayout" Target="../slideLayouts/slideLayout13.xml"/><Relationship Id="rId5" Type="http://schemas.openxmlformats.org/officeDocument/2006/relationships/slideLayout" Target="../slideLayouts/slideLayout7.xml"/><Relationship Id="rId1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12.xml"/><Relationship Id="rId4" Type="http://schemas.openxmlformats.org/officeDocument/2006/relationships/slideLayout" Target="../slideLayouts/slideLayout6.xml"/><Relationship Id="rId9" Type="http://schemas.openxmlformats.org/officeDocument/2006/relationships/slideLayout" Target="../slideLayouts/slideLayout11.xml"/><Relationship Id="rId14" Type="http://schemas.openxmlformats.org/officeDocument/2006/relationships/slideLayout" Target="../slideLayouts/slideLayout16.xml"/></Relationships>
</file>

<file path=ppt/slideMasters/_rels/slideMaster3.xml.rels><?xml version="1.0" encoding="UTF-8" standalone="yes"?>
<Relationships xmlns="http://schemas.openxmlformats.org/package/2006/relationships"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366830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ransition spd="slow">
    <p:cover/>
  </p:transition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375555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2" r:id="rId2"/>
    <p:sldLayoutId id="2147483663" r:id="rId3"/>
    <p:sldLayoutId id="2147483660" r:id="rId4"/>
    <p:sldLayoutId id="2147483661" r:id="rId5"/>
    <p:sldLayoutId id="2147483662" r:id="rId6"/>
    <p:sldLayoutId id="2147483664" r:id="rId7"/>
    <p:sldLayoutId id="2147483655" r:id="rId8"/>
    <p:sldLayoutId id="2147483665" r:id="rId9"/>
    <p:sldLayoutId id="2147483666" r:id="rId10"/>
    <p:sldLayoutId id="2147483667" r:id="rId11"/>
    <p:sldLayoutId id="2147483668" r:id="rId12"/>
    <p:sldLayoutId id="2147483669" r:id="rId13"/>
    <p:sldLayoutId id="2147483673" r:id="rId14"/>
    <p:sldLayoutId id="2147483672" r:id="rId15"/>
    <p:sldLayoutId id="2147483671" r:id="rId16"/>
    <p:sldLayoutId id="2147483656" r:id="rId17"/>
  </p:sldLayoutIdLst>
  <p:transition spd="slow">
    <p:cover/>
  </p:transition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547107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</p:sldLayoutIdLst>
  <p:transition spd="slow">
    <p:cover/>
  </p:transition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4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jpeg"/><Relationship Id="rId2" Type="http://schemas.openxmlformats.org/officeDocument/2006/relationships/image" Target="../media/image26.jpe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7.xml"/><Relationship Id="rId7" Type="http://schemas.openxmlformats.org/officeDocument/2006/relationships/image" Target="../media/image17.jpeg"/><Relationship Id="rId2" Type="http://schemas.openxmlformats.org/officeDocument/2006/relationships/slide" Target="slide5.xml"/><Relationship Id="rId1" Type="http://schemas.openxmlformats.org/officeDocument/2006/relationships/slideLayout" Target="../slideLayouts/slideLayout4.xml"/><Relationship Id="rId6" Type="http://schemas.openxmlformats.org/officeDocument/2006/relationships/slide" Target="slide4.xml"/><Relationship Id="rId5" Type="http://schemas.openxmlformats.org/officeDocument/2006/relationships/image" Target="../media/image16.jpeg"/><Relationship Id="rId4" Type="http://schemas.openxmlformats.org/officeDocument/2006/relationships/slide" Target="slide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e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24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jpe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2040087" y="1008001"/>
            <a:ext cx="5112568" cy="2646858"/>
          </a:xfrm>
          <a:prstGeom prst="rect">
            <a:avLst/>
          </a:prstGeom>
          <a:noFill/>
        </p:spPr>
        <p:txBody>
          <a:bodyPr wrap="square" lIns="91417" tIns="45710" rIns="91417" bIns="45710" rtlCol="1">
            <a:spAutoFit/>
          </a:bodyPr>
          <a:lstStyle/>
          <a:p>
            <a:pPr algn="ctr" rtl="1"/>
            <a:r>
              <a:rPr lang="en-US" sz="6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  <a:latin typeface="Andalus" panose="02020603050405020304" pitchFamily="18" charset="-78"/>
                <a:cs typeface="Andalus" panose="02020603050405020304" pitchFamily="18" charset="-78"/>
              </a:rPr>
              <a:t> </a:t>
            </a:r>
            <a:r>
              <a:rPr lang="ar-EG" sz="4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  <a:latin typeface="Andalus" panose="02020603050405020304" pitchFamily="18" charset="-78"/>
                <a:cs typeface="Andalus" panose="02020603050405020304" pitchFamily="18" charset="-78"/>
              </a:rPr>
              <a:t>المجموعات الرئيسية</a:t>
            </a:r>
          </a:p>
          <a:p>
            <a:pPr algn="ctr"/>
            <a:r>
              <a:rPr lang="ar-EG" sz="4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  <a:latin typeface="Andalus" panose="02020603050405020304" pitchFamily="18" charset="-78"/>
                <a:cs typeface="Andalus" panose="02020603050405020304" pitchFamily="18" charset="-78"/>
              </a:rPr>
              <a:t>بالجدول الدوري الحديث</a:t>
            </a:r>
          </a:p>
          <a:p>
            <a:pPr algn="ctr"/>
            <a:endParaRPr lang="ar-EG" sz="66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63500" sx="102000" sy="102000" algn="ctr" rotWithShape="0">
                  <a:prstClr val="black">
                    <a:alpha val="40000"/>
                  </a:prstClr>
                </a:outerShdw>
              </a:effectLst>
              <a:latin typeface="Andalus" panose="02020603050405020304" pitchFamily="18" charset="-78"/>
              <a:cs typeface="Andalus" panose="02020603050405020304" pitchFamily="18" charset="-78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6702091" y="63267"/>
            <a:ext cx="2406413" cy="4536326"/>
          </a:xfrm>
          <a:prstGeom prst="rect">
            <a:avLst/>
          </a:prstGeom>
        </p:spPr>
        <p:txBody>
          <a:bodyPr wrap="square" lIns="103333" tIns="51667" rIns="103333" bIns="51667">
            <a:spAutoFit/>
          </a:bodyPr>
          <a:lstStyle/>
          <a:p>
            <a:pPr algn="r"/>
            <a:r>
              <a:rPr lang="ar-EG" sz="2400" b="1" dirty="0">
                <a:solidFill>
                  <a:sysClr val="windowText" lastClr="000000"/>
                </a:solidFill>
                <a:latin typeface="Adobe Arabic" pitchFamily="18" charset="-78"/>
                <a:cs typeface="Adobe Arabic" pitchFamily="18" charset="-78"/>
              </a:rPr>
              <a:t>كلية التربية النوعية </a:t>
            </a:r>
            <a:endParaRPr lang="en-US" sz="2400" b="1" dirty="0">
              <a:solidFill>
                <a:sysClr val="windowText" lastClr="000000"/>
              </a:solidFill>
              <a:latin typeface="Adobe Arabic" pitchFamily="18" charset="-78"/>
              <a:cs typeface="Adobe Arabic" pitchFamily="18" charset="-78"/>
            </a:endParaRPr>
          </a:p>
          <a:p>
            <a:pPr algn="r"/>
            <a:r>
              <a:rPr lang="ar-EG" sz="2400" b="1" dirty="0">
                <a:solidFill>
                  <a:sysClr val="windowText" lastClr="000000"/>
                </a:solidFill>
                <a:latin typeface="Adobe Arabic" pitchFamily="18" charset="-78"/>
                <a:cs typeface="Adobe Arabic" pitchFamily="18" charset="-78"/>
              </a:rPr>
              <a:t>قسم تكنولوجيا التعليم </a:t>
            </a:r>
            <a:endParaRPr lang="en-US" sz="2400" b="1" dirty="0">
              <a:solidFill>
                <a:sysClr val="windowText" lastClr="000000"/>
              </a:solidFill>
              <a:latin typeface="Adobe Arabic" pitchFamily="18" charset="-78"/>
              <a:cs typeface="Adobe Arabic" pitchFamily="18" charset="-78"/>
            </a:endParaRPr>
          </a:p>
          <a:p>
            <a:pPr algn="r"/>
            <a:r>
              <a:rPr lang="en-US" sz="2400" b="1" dirty="0" smtClean="0">
                <a:solidFill>
                  <a:sysClr val="windowText" lastClr="000000"/>
                </a:solidFill>
                <a:latin typeface="Adobe Arabic" pitchFamily="18" charset="-78"/>
                <a:cs typeface="Adobe Arabic" pitchFamily="18" charset="-78"/>
              </a:rPr>
              <a:t>                  </a:t>
            </a:r>
            <a:r>
              <a:rPr lang="ar-EG" sz="2400" b="1" dirty="0" smtClean="0">
                <a:solidFill>
                  <a:sysClr val="windowText" lastClr="000000"/>
                </a:solidFill>
                <a:latin typeface="Adobe Arabic" pitchFamily="18" charset="-78"/>
                <a:cs typeface="Adobe Arabic" pitchFamily="18" charset="-78"/>
              </a:rPr>
              <a:t>الفرقة الرابعة                                                                                                                                                             </a:t>
            </a:r>
            <a:r>
              <a:rPr lang="ar-EG" sz="2400" b="1" dirty="0" smtClean="0">
                <a:solidFill>
                  <a:sysClr val="windowText" lastClr="000000"/>
                </a:solidFill>
                <a:latin typeface="Adobe Arabic" pitchFamily="18" charset="-78"/>
                <a:cs typeface="Adobe Arabic" pitchFamily="18" charset="-78"/>
              </a:rPr>
              <a:t>                                                            </a:t>
            </a:r>
            <a:r>
              <a:rPr lang="ar-EG" sz="2400" b="1" dirty="0" smtClean="0">
                <a:solidFill>
                  <a:sysClr val="windowText" lastClr="000000"/>
                </a:solidFill>
                <a:latin typeface="Adobe Arabic" pitchFamily="18" charset="-78"/>
                <a:cs typeface="Adobe Arabic" pitchFamily="18" charset="-78"/>
              </a:rPr>
              <a:t>الوحده الأولي</a:t>
            </a:r>
          </a:p>
          <a:p>
            <a:pPr algn="r"/>
            <a:r>
              <a:rPr lang="ar-EG" sz="2400" b="1" dirty="0" smtClean="0">
                <a:solidFill>
                  <a:sysClr val="windowText" lastClr="000000"/>
                </a:solidFill>
                <a:latin typeface="Adobe Arabic" pitchFamily="18" charset="-78"/>
                <a:cs typeface="Adobe Arabic" pitchFamily="18" charset="-78"/>
              </a:rPr>
              <a:t>الدرس الثالث</a:t>
            </a:r>
          </a:p>
          <a:p>
            <a:pPr algn="r"/>
            <a:r>
              <a:rPr lang="ar-EG" sz="2400" b="1" dirty="0" smtClean="0">
                <a:solidFill>
                  <a:sysClr val="windowText" lastClr="000000"/>
                </a:solidFill>
                <a:latin typeface="Adobe Arabic" pitchFamily="18" charset="-78"/>
                <a:cs typeface="Adobe Arabic" pitchFamily="18" charset="-78"/>
              </a:rPr>
              <a:t> الصف الثاني الأعدادي</a:t>
            </a:r>
            <a:endParaRPr lang="en-US" sz="2400" b="1" dirty="0">
              <a:solidFill>
                <a:sysClr val="windowText" lastClr="000000"/>
              </a:solidFill>
              <a:latin typeface="Adobe Arabic" pitchFamily="18" charset="-78"/>
              <a:cs typeface="Adobe Arabic" pitchFamily="18" charset="-78"/>
            </a:endParaRPr>
          </a:p>
        </p:txBody>
      </p:sp>
      <p:pic>
        <p:nvPicPr>
          <p:cNvPr id="1027" name="Picture 3" descr="C:\Users\RAYA\Documents\شغل ميرو\pngtree-sun-png-clipart_1208944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22676" y="2715766"/>
            <a:ext cx="1747389" cy="15841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Picture 2" descr="C:\Users\My Lap\Desktop\WhatsApp Image 2020-11-28 at 9.35.11 PM.jpe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1617" y="172128"/>
            <a:ext cx="648072" cy="6714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E:\pic\التدخين\لوجو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1" y="172128"/>
            <a:ext cx="726024" cy="6714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71841378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Action Button: Home 13">
            <a:hlinkClick r:id="" action="ppaction://hlinkshowjump?jump=firstslide" highlightClick="1"/>
          </p:cNvPr>
          <p:cNvSpPr/>
          <p:nvPr/>
        </p:nvSpPr>
        <p:spPr>
          <a:xfrm>
            <a:off x="7560332" y="4659982"/>
            <a:ext cx="684076" cy="435348"/>
          </a:xfrm>
          <a:prstGeom prst="actionButtonHom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EG"/>
          </a:p>
        </p:txBody>
      </p:sp>
      <p:pic>
        <p:nvPicPr>
          <p:cNvPr id="9" name="Picture 5" descr="C:\Users\RAYA\Documents\شغل ميرو\صوووور\زراير\Not_allowed.svg.png">
            <a:hlinkClick r:id="" action="ppaction://hlinkshowjump?jump=endshow"/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064" y="20588"/>
            <a:ext cx="422480" cy="3909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Explosion 1 1"/>
          <p:cNvSpPr/>
          <p:nvPr/>
        </p:nvSpPr>
        <p:spPr>
          <a:xfrm>
            <a:off x="3563888" y="474299"/>
            <a:ext cx="2304256" cy="1512168"/>
          </a:xfrm>
          <a:prstGeom prst="irregularSeal1">
            <a:avLst/>
          </a:prstGeom>
          <a:gradFill flip="none" rotWithShape="1">
            <a:gsLst>
              <a:gs pos="0">
                <a:schemeClr val="accent3">
                  <a:tint val="50000"/>
                  <a:satMod val="300000"/>
                </a:schemeClr>
              </a:gs>
              <a:gs pos="35000">
                <a:schemeClr val="accent3">
                  <a:tint val="37000"/>
                  <a:satMod val="300000"/>
                </a:schemeClr>
              </a:gs>
              <a:gs pos="100000">
                <a:schemeClr val="accent3">
                  <a:tint val="15000"/>
                  <a:satMod val="350000"/>
                </a:schemeClr>
              </a:gs>
            </a:gsLst>
            <a:lin ang="18900000" scaled="1"/>
            <a:tileRect/>
          </a:gradFill>
          <a:effectLst>
            <a:glow rad="63500">
              <a:schemeClr val="accent5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EG" sz="4800" dirty="0" smtClean="0">
                <a:latin typeface="Adobe Arabic" pitchFamily="18" charset="-78"/>
                <a:cs typeface="Adobe Arabic" pitchFamily="18" charset="-78"/>
              </a:rPr>
              <a:t>أسئلة</a:t>
            </a:r>
            <a:endParaRPr lang="ar-EG" dirty="0">
              <a:latin typeface="Adobe Arabic" pitchFamily="18" charset="-78"/>
              <a:cs typeface="Adobe Arabic" pitchFamily="18" charset="-78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317190" y="1923678"/>
            <a:ext cx="3201517" cy="1077218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ar-EG" sz="3200" dirty="0" smtClean="0">
                <a:latin typeface="Adobe Arabic" pitchFamily="18" charset="-78"/>
                <a:cs typeface="Adobe Arabic" pitchFamily="18" charset="-78"/>
              </a:rPr>
              <a:t>اكتب معادلة</a:t>
            </a:r>
          </a:p>
          <a:p>
            <a:r>
              <a:rPr lang="ar-EG" sz="3200" dirty="0" smtClean="0">
                <a:latin typeface="Adobe Arabic" pitchFamily="18" charset="-78"/>
                <a:cs typeface="Adobe Arabic" pitchFamily="18" charset="-78"/>
              </a:rPr>
              <a:t>تفاعل الفلزات مكونة املاح ؟</a:t>
            </a:r>
            <a:endParaRPr lang="ar-EG" sz="3200" dirty="0">
              <a:latin typeface="Adobe Arabic" pitchFamily="18" charset="-78"/>
              <a:cs typeface="Adobe Arabic" pitchFamily="18" charset="-78"/>
            </a:endParaRPr>
          </a:p>
        </p:txBody>
      </p:sp>
      <p:pic>
        <p:nvPicPr>
          <p:cNvPr id="10242" name="Picture 2" descr="C:\Users\RAYA\Documents\شغل ميرو\شغل تربيه عملي\ميرنا علاء الصواف\صور\thinking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1985739"/>
            <a:ext cx="3433390" cy="29622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98136794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2" dur="2000"/>
                                        <p:tgtEl>
                                          <p:spTgt spid="10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23728" y="1923678"/>
            <a:ext cx="1800200" cy="1800200"/>
          </a:xfrm>
          <a:prstGeom prst="rect">
            <a:avLst/>
          </a:prstGeom>
        </p:spPr>
      </p:pic>
      <p:pic>
        <p:nvPicPr>
          <p:cNvPr id="3074" name="Picture 2" descr="C:\Users\My Lap\Desktop\WhatsApp Image 2020-12-26 at 11.19.21 PM.jpe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0152" y="1907282"/>
            <a:ext cx="1905000" cy="190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06066279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92425" y="1181100"/>
            <a:ext cx="3359150" cy="2462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00113315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7020272" y="483518"/>
            <a:ext cx="1656184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 rtl="1"/>
            <a:r>
              <a:rPr lang="ar-EG" sz="3200" b="1" dirty="0" smtClean="0">
                <a:solidFill>
                  <a:srgbClr val="0070C0"/>
                </a:solidFill>
              </a:rPr>
              <a:t>الفهرس</a:t>
            </a:r>
            <a:endParaRPr lang="ar-EG" sz="3200" b="1" dirty="0">
              <a:solidFill>
                <a:srgbClr val="0070C0"/>
              </a:solidFill>
            </a:endParaRPr>
          </a:p>
        </p:txBody>
      </p:sp>
      <p:sp>
        <p:nvSpPr>
          <p:cNvPr id="5" name="Rectangle 4">
            <a:hlinkClick r:id="rId2" action="ppaction://hlinksldjump"/>
          </p:cNvPr>
          <p:cNvSpPr/>
          <p:nvPr/>
        </p:nvSpPr>
        <p:spPr>
          <a:xfrm>
            <a:off x="5513690" y="1112705"/>
            <a:ext cx="255069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EG" sz="2400" dirty="0" smtClean="0"/>
              <a:t>مجموعات فلزات الأقلاء</a:t>
            </a:r>
            <a:endParaRPr lang="ar-EG" sz="2400" dirty="0"/>
          </a:p>
        </p:txBody>
      </p:sp>
      <p:sp>
        <p:nvSpPr>
          <p:cNvPr id="6" name="Rectangle 5">
            <a:hlinkClick r:id="rId3" action="ppaction://hlinksldjump"/>
          </p:cNvPr>
          <p:cNvSpPr/>
          <p:nvPr/>
        </p:nvSpPr>
        <p:spPr>
          <a:xfrm>
            <a:off x="5770170" y="1541807"/>
            <a:ext cx="229421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EG" sz="2400" dirty="0" smtClean="0"/>
              <a:t>مجموعة </a:t>
            </a:r>
            <a:r>
              <a:rPr lang="ar-EG" sz="2400" dirty="0"/>
              <a:t>الهالوجينات </a:t>
            </a:r>
          </a:p>
        </p:txBody>
      </p:sp>
      <p:sp>
        <p:nvSpPr>
          <p:cNvPr id="7" name="Rectangle 6">
            <a:hlinkClick r:id="rId3" action="ppaction://hlinksldjump"/>
          </p:cNvPr>
          <p:cNvSpPr/>
          <p:nvPr/>
        </p:nvSpPr>
        <p:spPr>
          <a:xfrm>
            <a:off x="4493878" y="2003472"/>
            <a:ext cx="361990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EG" sz="2400" dirty="0"/>
              <a:t>الصفات العامة لعناصر </a:t>
            </a:r>
            <a:r>
              <a:rPr lang="ar-EG" sz="2400" dirty="0" smtClean="0"/>
              <a:t>الهالوجينات</a:t>
            </a:r>
            <a:endParaRPr lang="ar-EG" sz="2400" dirty="0"/>
          </a:p>
        </p:txBody>
      </p:sp>
      <p:sp>
        <p:nvSpPr>
          <p:cNvPr id="8" name="Rectangle 7">
            <a:hlinkClick r:id="rId4" action="ppaction://hlinksldjump"/>
          </p:cNvPr>
          <p:cNvSpPr/>
          <p:nvPr/>
        </p:nvSpPr>
        <p:spPr>
          <a:xfrm>
            <a:off x="4964716" y="2429509"/>
            <a:ext cx="308770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EG" sz="2400" dirty="0"/>
              <a:t>خواص العناصر واستخداماتها</a:t>
            </a:r>
          </a:p>
        </p:txBody>
      </p:sp>
      <p:pic>
        <p:nvPicPr>
          <p:cNvPr id="11" name="Picture 10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01260" y="4507536"/>
            <a:ext cx="800128" cy="500378"/>
          </a:xfrm>
          <a:prstGeom prst="rect">
            <a:avLst/>
          </a:prstGeom>
        </p:spPr>
      </p:pic>
      <p:pic>
        <p:nvPicPr>
          <p:cNvPr id="12" name="Picture 11">
            <a:hlinkClick r:id="rId6" action="ppaction://hlinksldjump"/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71247" y="4443958"/>
            <a:ext cx="833724" cy="627534"/>
          </a:xfrm>
          <a:prstGeom prst="rect">
            <a:avLst/>
          </a:prstGeom>
        </p:spPr>
      </p:pic>
      <p:sp>
        <p:nvSpPr>
          <p:cNvPr id="13" name="Action Button: Forward or Next 12">
            <a:hlinkClick r:id="" action="ppaction://hlinkshowjump?jump=nextslide" highlightClick="1"/>
          </p:cNvPr>
          <p:cNvSpPr/>
          <p:nvPr/>
        </p:nvSpPr>
        <p:spPr>
          <a:xfrm>
            <a:off x="6012160" y="4757725"/>
            <a:ext cx="369791" cy="190289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EG"/>
          </a:p>
        </p:txBody>
      </p:sp>
      <p:sp>
        <p:nvSpPr>
          <p:cNvPr id="14" name="Action Button: Back or Previous 13">
            <a:hlinkClick r:id="" action="ppaction://hlinkshowjump?jump=previousslide" highlightClick="1"/>
          </p:cNvPr>
          <p:cNvSpPr/>
          <p:nvPr/>
        </p:nvSpPr>
        <p:spPr>
          <a:xfrm>
            <a:off x="3688207" y="4757725"/>
            <a:ext cx="283040" cy="190289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905248540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832660" y="1131590"/>
            <a:ext cx="7452320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r" rtl="1">
              <a:buFont typeface="Arial" panose="020B0604020202020204" pitchFamily="34" charset="0"/>
              <a:buChar char="•"/>
            </a:pPr>
            <a:r>
              <a:rPr lang="ar-EG" sz="2400" dirty="0" smtClean="0"/>
              <a:t>يحدد </a:t>
            </a:r>
            <a:r>
              <a:rPr lang="ar-EG" sz="2400" dirty="0"/>
              <a:t>عناصر </a:t>
            </a:r>
            <a:r>
              <a:rPr lang="ar-EG" sz="2400" dirty="0" smtClean="0"/>
              <a:t>الاقلاء</a:t>
            </a:r>
          </a:p>
          <a:p>
            <a:pPr marL="342900" indent="-342900" algn="r" rtl="1">
              <a:buFont typeface="Arial" panose="020B0604020202020204" pitchFamily="34" charset="0"/>
              <a:buChar char="•"/>
            </a:pPr>
            <a:r>
              <a:rPr lang="ar-EG" sz="2400" dirty="0" smtClean="0"/>
              <a:t>يصف </a:t>
            </a:r>
            <a:r>
              <a:rPr lang="ar-EG" sz="2400" dirty="0"/>
              <a:t>سلوك عناصر الاقلاء ف التفاعلات </a:t>
            </a:r>
            <a:r>
              <a:rPr lang="ar-EG" sz="2400" dirty="0" smtClean="0"/>
              <a:t>الكيمائيه</a:t>
            </a:r>
          </a:p>
          <a:p>
            <a:pPr marL="342900" indent="-342900" algn="r" rtl="1">
              <a:buFont typeface="Arial" panose="020B0604020202020204" pitchFamily="34" charset="0"/>
              <a:buChar char="•"/>
            </a:pPr>
            <a:r>
              <a:rPr lang="ar-EG" sz="2400" dirty="0" smtClean="0"/>
              <a:t> </a:t>
            </a:r>
            <a:r>
              <a:rPr lang="ar-EG" sz="2400" dirty="0"/>
              <a:t>يستتتنج الصفات العامه لفلزات الاقلاء يعرف مجموعه </a:t>
            </a:r>
            <a:r>
              <a:rPr lang="ar-EG" sz="2400" dirty="0" smtClean="0"/>
              <a:t>الهالوجينات</a:t>
            </a:r>
          </a:p>
          <a:p>
            <a:pPr marL="342900" indent="-342900" algn="r" rtl="1">
              <a:buFont typeface="Arial" panose="020B0604020202020204" pitchFamily="34" charset="0"/>
              <a:buChar char="•"/>
            </a:pPr>
            <a:r>
              <a:rPr lang="ar-EG" sz="2400" dirty="0" smtClean="0"/>
              <a:t> </a:t>
            </a:r>
            <a:r>
              <a:rPr lang="ar-EG" sz="2400" dirty="0"/>
              <a:t>يستنتج الصفات العامه لعناصر </a:t>
            </a:r>
            <a:r>
              <a:rPr lang="ar-EG" sz="2400" dirty="0" smtClean="0"/>
              <a:t>الهالوجينات</a:t>
            </a:r>
          </a:p>
          <a:p>
            <a:pPr marL="342900" indent="-342900" algn="r" rtl="1">
              <a:buFont typeface="Arial" panose="020B0604020202020204" pitchFamily="34" charset="0"/>
              <a:buChar char="•"/>
            </a:pPr>
            <a:r>
              <a:rPr lang="ar-EG" sz="2400" dirty="0" smtClean="0"/>
              <a:t> </a:t>
            </a:r>
            <a:r>
              <a:rPr lang="ar-EG" sz="2400" dirty="0"/>
              <a:t>يقدر اهميه عناصر الاقلاء في </a:t>
            </a:r>
            <a:r>
              <a:rPr lang="ar-EG" sz="2400" dirty="0" smtClean="0"/>
              <a:t>حياتنا</a:t>
            </a:r>
          </a:p>
          <a:p>
            <a:pPr marL="342900" indent="-342900" algn="r" rtl="1">
              <a:buFont typeface="Arial" panose="020B0604020202020204" pitchFamily="34" charset="0"/>
              <a:buChar char="•"/>
            </a:pPr>
            <a:r>
              <a:rPr lang="ar-EG" sz="2400" dirty="0" smtClean="0"/>
              <a:t> </a:t>
            </a:r>
            <a:r>
              <a:rPr lang="ar-EG" sz="2400" dirty="0"/>
              <a:t>يصف خواص العناصر </a:t>
            </a:r>
            <a:r>
              <a:rPr lang="ar-EG" sz="2400" dirty="0" smtClean="0"/>
              <a:t>واستخداماتها</a:t>
            </a:r>
          </a:p>
          <a:p>
            <a:pPr marL="342900" indent="-342900" algn="r" rtl="1">
              <a:buFont typeface="Arial" panose="020B0604020202020204" pitchFamily="34" charset="0"/>
              <a:buChar char="•"/>
            </a:pPr>
            <a:r>
              <a:rPr lang="ar-EG" sz="2400" dirty="0" smtClean="0"/>
              <a:t>يقدر </a:t>
            </a:r>
            <a:r>
              <a:rPr lang="ar-EG" sz="2400" dirty="0"/>
              <a:t>دور العلماء وجهودهم في دراسه العناصر والاستفاده منها في حياتنا</a:t>
            </a:r>
          </a:p>
        </p:txBody>
      </p:sp>
      <p:sp>
        <p:nvSpPr>
          <p:cNvPr id="5" name="Rectangle 4"/>
          <p:cNvSpPr/>
          <p:nvPr/>
        </p:nvSpPr>
        <p:spPr>
          <a:xfrm>
            <a:off x="7336649" y="555526"/>
            <a:ext cx="130837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r" rtl="1"/>
            <a:r>
              <a:rPr lang="ar-EG" sz="3200" b="1" dirty="0">
                <a:solidFill>
                  <a:srgbClr val="0070C0"/>
                </a:solidFill>
              </a:rPr>
              <a:t>الاهداف</a:t>
            </a:r>
            <a:r>
              <a:rPr lang="ar-EG" sz="2400" b="1" dirty="0">
                <a:solidFill>
                  <a:prstClr val="black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117452224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3923929" y="123478"/>
            <a:ext cx="4968552" cy="5078293"/>
          </a:xfrm>
          <a:prstGeom prst="rect">
            <a:avLst/>
          </a:prstGeom>
          <a:noFill/>
        </p:spPr>
        <p:txBody>
          <a:bodyPr wrap="square" lIns="91417" tIns="45710" rIns="91417" bIns="45710" rtlCol="1">
            <a:spAutoFit/>
          </a:bodyPr>
          <a:lstStyle/>
          <a:p>
            <a:pPr marL="514350" indent="-514350" algn="r" rtl="1">
              <a:buFont typeface="+mj-lt"/>
              <a:buAutoNum type="arabicParenR"/>
            </a:pPr>
            <a:r>
              <a:rPr lang="ar-EG" sz="3200" b="1" dirty="0" smtClean="0">
                <a:solidFill>
                  <a:srgbClr val="0070C0"/>
                </a:solidFill>
                <a:latin typeface="Adobe Arabic" pitchFamily="18" charset="-78"/>
                <a:cs typeface="Adobe Arabic" pitchFamily="18" charset="-78"/>
              </a:rPr>
              <a:t>مجموعات فلزات الأقلاء(المجموعة1</a:t>
            </a:r>
            <a:r>
              <a:rPr lang="en-US" sz="3200" b="1" dirty="0" smtClean="0">
                <a:solidFill>
                  <a:srgbClr val="0070C0"/>
                </a:solidFill>
                <a:latin typeface="Adobe Arabic" pitchFamily="18" charset="-78"/>
                <a:cs typeface="Adobe Arabic" pitchFamily="18" charset="-78"/>
              </a:rPr>
              <a:t>A</a:t>
            </a:r>
            <a:r>
              <a:rPr lang="ar-EG" sz="3200" b="1" dirty="0" smtClean="0">
                <a:solidFill>
                  <a:srgbClr val="0070C0"/>
                </a:solidFill>
                <a:latin typeface="Adobe Arabic" pitchFamily="18" charset="-78"/>
                <a:cs typeface="Adobe Arabic" pitchFamily="18" charset="-78"/>
              </a:rPr>
              <a:t>)  </a:t>
            </a:r>
          </a:p>
          <a:p>
            <a:pPr algn="r" rtl="1"/>
            <a:r>
              <a:rPr lang="ar-EG" sz="2000" b="1" dirty="0" smtClean="0">
                <a:latin typeface="Adobe Arabic" pitchFamily="18" charset="-78"/>
                <a:cs typeface="Adobe Arabic" pitchFamily="18" charset="-78"/>
              </a:rPr>
              <a:t>تسمي فلزاتها باسم عناصر </a:t>
            </a:r>
            <a:r>
              <a:rPr lang="ar-EG" sz="2000" b="1" dirty="0" smtClean="0">
                <a:solidFill>
                  <a:srgbClr val="FF0000"/>
                </a:solidFill>
                <a:latin typeface="Adobe Arabic" pitchFamily="18" charset="-78"/>
                <a:cs typeface="Adobe Arabic" pitchFamily="18" charset="-78"/>
              </a:rPr>
              <a:t>الأقلاء القلوية </a:t>
            </a:r>
            <a:r>
              <a:rPr lang="ar-EG" sz="2000" b="1" dirty="0" smtClean="0">
                <a:latin typeface="Adobe Arabic" pitchFamily="18" charset="-78"/>
                <a:cs typeface="Adobe Arabic" pitchFamily="18" charset="-78"/>
              </a:rPr>
              <a:t>لأنها تتفاعل مع الماء </a:t>
            </a:r>
          </a:p>
          <a:p>
            <a:pPr algn="r" rtl="1"/>
            <a:r>
              <a:rPr lang="ar-EG" sz="2000" b="1" dirty="0" smtClean="0">
                <a:latin typeface="Adobe Arabic" pitchFamily="18" charset="-78"/>
                <a:cs typeface="Adobe Arabic" pitchFamily="18" charset="-78"/>
              </a:rPr>
              <a:t>مكونة محاليل قلوية</a:t>
            </a:r>
          </a:p>
          <a:p>
            <a:pPr algn="r" rtl="1"/>
            <a:r>
              <a:rPr lang="ar-EG" sz="2400" b="1" dirty="0" smtClean="0">
                <a:solidFill>
                  <a:srgbClr val="7030A0"/>
                </a:solidFill>
                <a:latin typeface="Adobe Arabic" pitchFamily="18" charset="-78"/>
                <a:cs typeface="Adobe Arabic" pitchFamily="18" charset="-78"/>
              </a:rPr>
              <a:t>الصفات العامة لفلزات الأقلاء :</a:t>
            </a:r>
          </a:p>
          <a:p>
            <a:pPr marL="342900" indent="-342900" algn="r" rtl="1">
              <a:buFont typeface="Arial" panose="020B0604020202020204" pitchFamily="34" charset="0"/>
              <a:buChar char="•"/>
            </a:pPr>
            <a:r>
              <a:rPr lang="ar-EG" sz="20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dobe Arabic" pitchFamily="18" charset="-78"/>
                <a:cs typeface="Adobe Arabic" pitchFamily="18" charset="-78"/>
              </a:rPr>
              <a:t>عناصر  أحادية التكافؤ لاحتواء غلاق تكافؤها علي إلكترون واحد</a:t>
            </a:r>
          </a:p>
          <a:p>
            <a:pPr marL="342900" indent="-342900" algn="r" rtl="1">
              <a:buFont typeface="Arial" panose="020B0604020202020204" pitchFamily="34" charset="0"/>
              <a:buChar char="•"/>
            </a:pPr>
            <a:r>
              <a:rPr lang="ar-EG" sz="20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dobe Arabic" pitchFamily="18" charset="-78"/>
                <a:cs typeface="Adobe Arabic" pitchFamily="18" charset="-78"/>
              </a:rPr>
              <a:t>تميل إلي فقد إالكترون تكافؤها مكونة أيونات موجبة الشحنة تحمل  شحنة موجبة واحدة</a:t>
            </a:r>
          </a:p>
          <a:p>
            <a:pPr marL="342900" indent="-342900" algn="r" rtl="1">
              <a:buFont typeface="Arial" panose="020B0604020202020204" pitchFamily="34" charset="0"/>
              <a:buChar char="•"/>
            </a:pPr>
            <a:r>
              <a:rPr lang="ar-EG" sz="20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dobe Arabic" pitchFamily="18" charset="-78"/>
                <a:cs typeface="Adobe Arabic" pitchFamily="18" charset="-78"/>
              </a:rPr>
              <a:t>عناصر نشطة كيميائيا لذا تحفظ تحت سطح الكيروسين أو البرافين     لمنع تفاعلها مع الهواء الرطب</a:t>
            </a:r>
          </a:p>
          <a:p>
            <a:pPr marL="342900" indent="-342900" algn="r" rtl="1">
              <a:buFont typeface="Arial" panose="020B0604020202020204" pitchFamily="34" charset="0"/>
              <a:buChar char="•"/>
            </a:pPr>
            <a:r>
              <a:rPr lang="ar-EG" sz="20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dobe Arabic" pitchFamily="18" charset="-78"/>
                <a:cs typeface="Adobe Arabic" pitchFamily="18" charset="-78"/>
              </a:rPr>
              <a:t>يزداد نشاطها الكميائي بزيادة حجمها الذري ويعتبر السيزيوم </a:t>
            </a:r>
            <a:r>
              <a:rPr lang="en-US" sz="20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dobe Arabic" pitchFamily="18" charset="-78"/>
                <a:cs typeface="Adobe Arabic" pitchFamily="18" charset="-78"/>
              </a:rPr>
              <a:t>CS</a:t>
            </a:r>
            <a:r>
              <a:rPr lang="ar-EG" sz="20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dobe Arabic" pitchFamily="18" charset="-78"/>
                <a:cs typeface="Adobe Arabic" pitchFamily="18" charset="-78"/>
              </a:rPr>
              <a:t>هو   أنشط الفلزات بشكل عام </a:t>
            </a:r>
          </a:p>
          <a:p>
            <a:pPr marL="342900" indent="-342900" algn="r" rtl="1">
              <a:buFont typeface="Arial" panose="020B0604020202020204" pitchFamily="34" charset="0"/>
              <a:buChar char="•"/>
            </a:pPr>
            <a:r>
              <a:rPr lang="ar-EG" sz="20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dobe Arabic" pitchFamily="18" charset="-78"/>
                <a:cs typeface="Adobe Arabic" pitchFamily="18" charset="-78"/>
              </a:rPr>
              <a:t>جيده التوصيل للحراره والكهرباء</a:t>
            </a:r>
          </a:p>
          <a:p>
            <a:pPr marL="342900" indent="-342900" algn="r" rtl="1">
              <a:buFont typeface="Arial" panose="020B0604020202020204" pitchFamily="34" charset="0"/>
              <a:buChar char="•"/>
            </a:pPr>
            <a:r>
              <a:rPr lang="ar-EG" sz="20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dobe Arabic" pitchFamily="18" charset="-78"/>
                <a:cs typeface="Adobe Arabic" pitchFamily="18" charset="-78"/>
              </a:rPr>
              <a:t>معظمها منخفض الكثافة</a:t>
            </a:r>
          </a:p>
          <a:p>
            <a:pPr marL="342900" indent="-342900" algn="r" rtl="1">
              <a:buFont typeface="Arial" panose="020B0604020202020204" pitchFamily="34" charset="0"/>
              <a:buChar char="•"/>
            </a:pPr>
            <a:endParaRPr lang="en-US" sz="2000" b="1" dirty="0" smtClean="0">
              <a:latin typeface="Adobe Arabic" pitchFamily="18" charset="-78"/>
              <a:cs typeface="Adobe Arabic" pitchFamily="18" charset="-78"/>
            </a:endParaRPr>
          </a:p>
          <a:p>
            <a:pPr algn="r" rtl="1"/>
            <a:r>
              <a:rPr lang="en-US" sz="3000" b="1" dirty="0" smtClean="0">
                <a:solidFill>
                  <a:srgbClr val="0070C0"/>
                </a:solidFill>
                <a:latin typeface="Adobe Arabic" pitchFamily="18" charset="-78"/>
                <a:cs typeface="Adobe Arabic" pitchFamily="18" charset="-78"/>
              </a:rPr>
              <a:t> </a:t>
            </a:r>
            <a:endParaRPr lang="ar-EG" sz="3000" b="1" dirty="0">
              <a:solidFill>
                <a:srgbClr val="0070C0"/>
              </a:solidFill>
              <a:latin typeface="Adobe Arabic" pitchFamily="18" charset="-78"/>
              <a:cs typeface="Adobe Arabic" pitchFamily="18" charset="-78"/>
            </a:endParaRPr>
          </a:p>
        </p:txBody>
      </p:sp>
      <p:sp>
        <p:nvSpPr>
          <p:cNvPr id="14" name="Action Button: Home 13">
            <a:hlinkClick r:id="" action="ppaction://hlinkshowjump?jump=firstslide" highlightClick="1"/>
          </p:cNvPr>
          <p:cNvSpPr/>
          <p:nvPr/>
        </p:nvSpPr>
        <p:spPr>
          <a:xfrm>
            <a:off x="7560332" y="4515966"/>
            <a:ext cx="684076" cy="435348"/>
          </a:xfrm>
          <a:prstGeom prst="actionButtonHom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EG"/>
          </a:p>
        </p:txBody>
      </p:sp>
      <p:pic>
        <p:nvPicPr>
          <p:cNvPr id="15" name="Picture 5" descr="C:\Users\RAYA\Documents\شغل ميرو\صوووور\زراير\Not_allowed.svg.png">
            <a:hlinkClick r:id="" action="ppaction://hlinkshowjump?jump=endshow"/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064" y="20588"/>
            <a:ext cx="422480" cy="3909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0" name="Picture 2" descr="C:\Users\My Lap\Desktop\WhatsApp Image 2020-11-28 at 9.48.32 PM.jpe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6056" y="699542"/>
            <a:ext cx="2870274" cy="28791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52377381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Action Button: Home 13">
            <a:hlinkClick r:id="" action="ppaction://hlinkshowjump?jump=firstslide" highlightClick="1"/>
          </p:cNvPr>
          <p:cNvSpPr/>
          <p:nvPr/>
        </p:nvSpPr>
        <p:spPr>
          <a:xfrm>
            <a:off x="7560332" y="4659982"/>
            <a:ext cx="684076" cy="435348"/>
          </a:xfrm>
          <a:prstGeom prst="actionButtonHom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EG"/>
          </a:p>
        </p:txBody>
      </p:sp>
      <p:pic>
        <p:nvPicPr>
          <p:cNvPr id="9" name="Picture 5" descr="C:\Users\RAYA\Documents\شغل ميرو\صوووور\زراير\Not_allowed.svg.png">
            <a:hlinkClick r:id="" action="ppaction://hlinkshowjump?jump=endshow"/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064" y="20588"/>
            <a:ext cx="422480" cy="3909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Explosion 1 1"/>
          <p:cNvSpPr/>
          <p:nvPr/>
        </p:nvSpPr>
        <p:spPr>
          <a:xfrm>
            <a:off x="3419872" y="123478"/>
            <a:ext cx="2304256" cy="1512168"/>
          </a:xfrm>
          <a:prstGeom prst="irregularSeal1">
            <a:avLst/>
          </a:prstGeom>
          <a:gradFill flip="none" rotWithShape="1">
            <a:gsLst>
              <a:gs pos="0">
                <a:schemeClr val="accent3">
                  <a:tint val="50000"/>
                  <a:satMod val="300000"/>
                </a:schemeClr>
              </a:gs>
              <a:gs pos="35000">
                <a:schemeClr val="accent3">
                  <a:tint val="37000"/>
                  <a:satMod val="300000"/>
                </a:schemeClr>
              </a:gs>
              <a:gs pos="100000">
                <a:schemeClr val="accent3">
                  <a:tint val="15000"/>
                  <a:satMod val="350000"/>
                </a:schemeClr>
              </a:gs>
            </a:gsLst>
            <a:lin ang="18900000" scaled="1"/>
            <a:tileRect/>
          </a:gradFill>
          <a:effectLst>
            <a:glow rad="63500">
              <a:schemeClr val="accent5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EG" sz="4800" dirty="0" smtClean="0">
                <a:latin typeface="Adobe Arabic" pitchFamily="18" charset="-78"/>
                <a:cs typeface="Adobe Arabic" pitchFamily="18" charset="-78"/>
              </a:rPr>
              <a:t>أسئلة</a:t>
            </a:r>
            <a:endParaRPr lang="ar-EG" dirty="0">
              <a:latin typeface="Adobe Arabic" pitchFamily="18" charset="-78"/>
              <a:cs typeface="Adobe Arabic" pitchFamily="18" charset="-78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283968" y="1779662"/>
            <a:ext cx="4428492" cy="107721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EG" sz="3200" dirty="0" smtClean="0">
                <a:latin typeface="Adobe Arabic" pitchFamily="18" charset="-78"/>
                <a:cs typeface="Adobe Arabic" pitchFamily="18" charset="-78"/>
              </a:rPr>
              <a:t>هل يطفو الصوديوم والبوتاسيوم  فوق   سطح الماء أم يغوصان فية؟</a:t>
            </a:r>
            <a:endParaRPr lang="ar-EG" sz="3200" dirty="0">
              <a:latin typeface="Adobe Arabic" pitchFamily="18" charset="-78"/>
              <a:cs typeface="Adobe Arabic" pitchFamily="18" charset="-78"/>
            </a:endParaRPr>
          </a:p>
        </p:txBody>
      </p:sp>
      <p:pic>
        <p:nvPicPr>
          <p:cNvPr id="10242" name="Picture 2" descr="C:\Users\RAYA\Documents\شغل ميرو\شغل تربيه عملي\ميرنا علاء الصواف\صور\thinking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1985739"/>
            <a:ext cx="3433390" cy="29622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83459997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2" dur="2000"/>
                                        <p:tgtEl>
                                          <p:spTgt spid="10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2804696" y="396554"/>
            <a:ext cx="6229608" cy="5324514"/>
          </a:xfrm>
          <a:prstGeom prst="rect">
            <a:avLst/>
          </a:prstGeom>
          <a:noFill/>
        </p:spPr>
        <p:txBody>
          <a:bodyPr wrap="none" lIns="91417" tIns="45710" rIns="91417" bIns="45710" rtlCol="1">
            <a:spAutoFit/>
          </a:bodyPr>
          <a:lstStyle/>
          <a:p>
            <a:pPr algn="r" rtl="1"/>
            <a:r>
              <a:rPr lang="ar-EG" sz="3200" b="1" dirty="0" smtClean="0">
                <a:solidFill>
                  <a:srgbClr val="0070C0"/>
                </a:solidFill>
                <a:latin typeface="Adobe Arabic" pitchFamily="18" charset="-78"/>
                <a:cs typeface="Adobe Arabic" pitchFamily="18" charset="-78"/>
              </a:rPr>
              <a:t>2) مجموعة الهالوجينات (المجموعة </a:t>
            </a:r>
            <a:r>
              <a:rPr lang="en-US" sz="3200" b="1" dirty="0" smtClean="0">
                <a:solidFill>
                  <a:srgbClr val="0070C0"/>
                </a:solidFill>
                <a:latin typeface="Adobe Arabic" pitchFamily="18" charset="-78"/>
                <a:cs typeface="Adobe Arabic" pitchFamily="18" charset="-78"/>
              </a:rPr>
              <a:t>7A</a:t>
            </a:r>
            <a:r>
              <a:rPr lang="ar-EG" sz="3200" b="1" dirty="0" smtClean="0">
                <a:solidFill>
                  <a:srgbClr val="0070C0"/>
                </a:solidFill>
                <a:latin typeface="Adobe Arabic" pitchFamily="18" charset="-78"/>
                <a:cs typeface="Adobe Arabic" pitchFamily="18" charset="-78"/>
              </a:rPr>
              <a:t>)</a:t>
            </a:r>
          </a:p>
          <a:p>
            <a:pPr algn="r" rtl="1"/>
            <a:r>
              <a:rPr lang="ar-EG" sz="2400" b="1" dirty="0" smtClean="0">
                <a:latin typeface="Adobe Arabic" pitchFamily="18" charset="-78"/>
                <a:cs typeface="Adobe Arabic" pitchFamily="18" charset="-78"/>
              </a:rPr>
              <a:t>تسمي لافلزات هذه المجموعة بعناصر </a:t>
            </a:r>
            <a:r>
              <a:rPr lang="ar-EG" sz="2400" b="1" dirty="0" smtClean="0">
                <a:solidFill>
                  <a:schemeClr val="accent1"/>
                </a:solidFill>
                <a:latin typeface="Adobe Arabic" pitchFamily="18" charset="-78"/>
                <a:cs typeface="Adobe Arabic" pitchFamily="18" charset="-78"/>
              </a:rPr>
              <a:t>الهالوجينات </a:t>
            </a:r>
          </a:p>
          <a:p>
            <a:pPr algn="r" rtl="1"/>
            <a:r>
              <a:rPr lang="ar-EG" sz="2400" b="1" dirty="0" smtClean="0">
                <a:latin typeface="Adobe Arabic" pitchFamily="18" charset="-78"/>
                <a:cs typeface="Adobe Arabic" pitchFamily="18" charset="-78"/>
              </a:rPr>
              <a:t>أي مكونات الأملاح </a:t>
            </a:r>
          </a:p>
          <a:p>
            <a:pPr algn="r" rtl="1"/>
            <a:r>
              <a:rPr lang="ar-EG" sz="2400" b="1" dirty="0" smtClean="0">
                <a:latin typeface="Adobe Arabic" pitchFamily="18" charset="-78"/>
                <a:cs typeface="Adobe Arabic" pitchFamily="18" charset="-78"/>
              </a:rPr>
              <a:t>لأنها تتفاعل مع الفلزات مكونة </a:t>
            </a:r>
            <a:r>
              <a:rPr lang="ar-EG" sz="2400" b="1" dirty="0" smtClean="0">
                <a:latin typeface="Adobe Arabic" pitchFamily="18" charset="-78"/>
                <a:cs typeface="Adobe Arabic" pitchFamily="18" charset="-78"/>
              </a:rPr>
              <a:t>أملاح</a:t>
            </a:r>
          </a:p>
          <a:p>
            <a:pPr algn="r" rtl="1"/>
            <a:r>
              <a:rPr lang="en-US" sz="2400" b="1" dirty="0" smtClean="0">
                <a:latin typeface="Adobe Arabic" pitchFamily="18" charset="-78"/>
                <a:cs typeface="Adobe Arabic" pitchFamily="18" charset="-78"/>
              </a:rPr>
              <a:t>2K + BR2       2KBR                </a:t>
            </a:r>
            <a:endParaRPr lang="ar-EG" sz="2400" b="1" dirty="0" smtClean="0">
              <a:latin typeface="Adobe Arabic" pitchFamily="18" charset="-78"/>
              <a:cs typeface="Adobe Arabic" pitchFamily="18" charset="-78"/>
            </a:endParaRPr>
          </a:p>
          <a:p>
            <a:pPr algn="r" rtl="1"/>
            <a:r>
              <a:rPr lang="ar-EG" sz="3200" b="1" dirty="0" smtClean="0">
                <a:solidFill>
                  <a:srgbClr val="7030A0"/>
                </a:solidFill>
                <a:latin typeface="Adobe Arabic" pitchFamily="18" charset="-78"/>
                <a:cs typeface="Adobe Arabic" pitchFamily="18" charset="-78"/>
              </a:rPr>
              <a:t>الصفات العامة لعناصر الهالوجينات :</a:t>
            </a:r>
          </a:p>
          <a:p>
            <a:pPr marL="571500" indent="-571500" algn="r" rtl="1">
              <a:buFont typeface="Arial" panose="020B0604020202020204" pitchFamily="34" charset="0"/>
              <a:buChar char="•"/>
            </a:pPr>
            <a:r>
              <a:rPr lang="ar-EG" sz="2400" b="1" dirty="0" smtClean="0">
                <a:latin typeface="Adobe Arabic" pitchFamily="18" charset="-78"/>
                <a:cs typeface="Adobe Arabic" pitchFamily="18" charset="-78"/>
              </a:rPr>
              <a:t>لافلزات أحادية التكافؤ</a:t>
            </a:r>
          </a:p>
          <a:p>
            <a:pPr marL="571500" indent="-571500" algn="r" rtl="1">
              <a:buFont typeface="Arial" panose="020B0604020202020204" pitchFamily="34" charset="0"/>
              <a:buChar char="•"/>
            </a:pPr>
            <a:r>
              <a:rPr lang="ar-EG" sz="2400" b="1" dirty="0" smtClean="0">
                <a:latin typeface="Adobe Arabic" pitchFamily="18" charset="-78"/>
                <a:cs typeface="Adobe Arabic" pitchFamily="18" charset="-78"/>
              </a:rPr>
              <a:t>تتواجد في صورة جزيئات ثنائية الذرة</a:t>
            </a:r>
          </a:p>
          <a:p>
            <a:pPr marL="571500" indent="-571500" algn="r" rtl="1">
              <a:buFont typeface="Arial" panose="020B0604020202020204" pitchFamily="34" charset="0"/>
              <a:buChar char="•"/>
            </a:pPr>
            <a:r>
              <a:rPr lang="ar-EG" sz="2400" b="1" dirty="0" smtClean="0">
                <a:latin typeface="Adobe Arabic" pitchFamily="18" charset="-78"/>
                <a:cs typeface="Adobe Arabic" pitchFamily="18" charset="-78"/>
              </a:rPr>
              <a:t>عناصر نشطة كميائيا </a:t>
            </a:r>
          </a:p>
          <a:p>
            <a:pPr marL="571500" indent="-571500" algn="r" rtl="1">
              <a:buFont typeface="Arial" panose="020B0604020202020204" pitchFamily="34" charset="0"/>
              <a:buChar char="•"/>
            </a:pPr>
            <a:r>
              <a:rPr lang="ar-EG" sz="2400" b="1" dirty="0" smtClean="0">
                <a:latin typeface="Adobe Arabic" pitchFamily="18" charset="-78"/>
                <a:cs typeface="Adobe Arabic" pitchFamily="18" charset="-78"/>
              </a:rPr>
              <a:t>يحل كل عنصر في المجموعة محل العناصر التي تليه في محاليل أملاحها</a:t>
            </a:r>
          </a:p>
          <a:p>
            <a:pPr algn="r" rtl="1"/>
            <a:endParaRPr lang="ar-EG" sz="2400" b="1" dirty="0" smtClean="0">
              <a:solidFill>
                <a:srgbClr val="0070C0"/>
              </a:solidFill>
              <a:latin typeface="Adobe Arabic" pitchFamily="18" charset="-78"/>
              <a:cs typeface="Adobe Arabic" pitchFamily="18" charset="-78"/>
            </a:endParaRPr>
          </a:p>
          <a:p>
            <a:pPr algn="r" rtl="1"/>
            <a:endParaRPr lang="ar-EG" sz="3000" b="1" dirty="0" smtClean="0">
              <a:solidFill>
                <a:srgbClr val="0070C0"/>
              </a:solidFill>
              <a:latin typeface="Adobe Arabic" pitchFamily="18" charset="-78"/>
              <a:cs typeface="Adobe Arabic" pitchFamily="18" charset="-78"/>
            </a:endParaRPr>
          </a:p>
          <a:p>
            <a:pPr algn="r" rtl="1"/>
            <a:endParaRPr lang="ar-EG" sz="3000" dirty="0">
              <a:latin typeface="Adobe Arabic" pitchFamily="18" charset="-78"/>
              <a:cs typeface="Adobe Arabic" pitchFamily="18" charset="-78"/>
            </a:endParaRPr>
          </a:p>
        </p:txBody>
      </p:sp>
      <p:sp>
        <p:nvSpPr>
          <p:cNvPr id="11" name="Text Placeholder 1"/>
          <p:cNvSpPr txBox="1">
            <a:spLocks/>
          </p:cNvSpPr>
          <p:nvPr/>
        </p:nvSpPr>
        <p:spPr>
          <a:xfrm>
            <a:off x="0" y="-20538"/>
            <a:ext cx="9144000" cy="576064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endParaRPr lang="ko-KR" altLang="en-US" sz="54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/>
              <a:latin typeface="Adobe نسخ Medium" pitchFamily="50" charset="-78"/>
              <a:cs typeface="Adobe نسخ Medium" pitchFamily="50" charset="-78"/>
            </a:endParaRPr>
          </a:p>
        </p:txBody>
      </p:sp>
      <p:sp>
        <p:nvSpPr>
          <p:cNvPr id="14" name="Action Button: Home 13">
            <a:hlinkClick r:id="" action="ppaction://hlinkshowjump?jump=firstslide" highlightClick="1"/>
          </p:cNvPr>
          <p:cNvSpPr/>
          <p:nvPr/>
        </p:nvSpPr>
        <p:spPr>
          <a:xfrm>
            <a:off x="7560332" y="4659982"/>
            <a:ext cx="684076" cy="435348"/>
          </a:xfrm>
          <a:prstGeom prst="actionButtonHom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EG"/>
          </a:p>
        </p:txBody>
      </p:sp>
      <p:pic>
        <p:nvPicPr>
          <p:cNvPr id="9" name="Picture 5" descr="C:\Users\RAYA\Documents\شغل ميرو\صوووور\زراير\Not_allowed.svg.png">
            <a:hlinkClick r:id="" action="ppaction://hlinkshowjump?jump=endshow"/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064" y="20588"/>
            <a:ext cx="422480" cy="3909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4" name="Picture 2" descr="C:\Users\My Lap\Desktop\WhatsApp Image 2020-11-28 at 10.23.15 PM.jpe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525503"/>
            <a:ext cx="3028950" cy="23136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3" name="Straight Arrow Connector 2"/>
          <p:cNvCxnSpPr/>
          <p:nvPr/>
        </p:nvCxnSpPr>
        <p:spPr>
          <a:xfrm>
            <a:off x="7020272" y="2211710"/>
            <a:ext cx="36004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99685552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>
          <a:xfrm>
            <a:off x="611560" y="166849"/>
            <a:ext cx="8280920" cy="2088231"/>
          </a:xfrm>
        </p:spPr>
        <p:txBody>
          <a:bodyPr/>
          <a:lstStyle/>
          <a:p>
            <a:pPr marL="285750" indent="-285750" algn="r" rtl="1">
              <a:buFont typeface="Arial" panose="020B0604020202020204" pitchFamily="34" charset="0"/>
              <a:buChar char="•"/>
            </a:pPr>
            <a:r>
              <a:rPr lang="en-US" sz="2400" b="1" dirty="0" smtClean="0">
                <a:solidFill>
                  <a:schemeClr val="tx1"/>
                </a:solidFill>
                <a:latin typeface="Adobe Arabic" pitchFamily="18" charset="-78"/>
                <a:cs typeface="Adobe Arabic" pitchFamily="18" charset="-78"/>
              </a:rPr>
              <a:t>Cl2 + 2KBR        2KCL +BR2</a:t>
            </a:r>
            <a:endParaRPr lang="ar-EG" sz="2400" b="1" dirty="0" smtClean="0">
              <a:solidFill>
                <a:schemeClr val="tx1"/>
              </a:solidFill>
              <a:latin typeface="Adobe Arabic" pitchFamily="18" charset="-78"/>
              <a:cs typeface="Adobe Arabic" pitchFamily="18" charset="-78"/>
            </a:endParaRPr>
          </a:p>
          <a:p>
            <a:pPr marL="285750" indent="-285750" algn="r" rtl="1">
              <a:buFont typeface="Arial" panose="020B0604020202020204" pitchFamily="34" charset="0"/>
              <a:buChar char="•"/>
            </a:pPr>
            <a:r>
              <a:rPr lang="en-US" sz="2400" b="1" dirty="0" smtClean="0">
                <a:solidFill>
                  <a:schemeClr val="tx1"/>
                </a:solidFill>
                <a:latin typeface="Adobe Arabic" pitchFamily="18" charset="-78"/>
                <a:cs typeface="Adobe Arabic" pitchFamily="18" charset="-78"/>
              </a:rPr>
              <a:t> BR2 +2KL        2KBR +L2</a:t>
            </a:r>
            <a:endParaRPr lang="ar-EG" sz="2400" b="1" dirty="0" smtClean="0">
              <a:solidFill>
                <a:schemeClr val="tx1"/>
              </a:solidFill>
              <a:latin typeface="Adobe Arabic" pitchFamily="18" charset="-78"/>
              <a:cs typeface="Adobe Arabic" pitchFamily="18" charset="-78"/>
            </a:endParaRPr>
          </a:p>
          <a:p>
            <a:pPr marL="285750" indent="-285750" algn="r" rtl="1">
              <a:buFont typeface="Arial" panose="020B0604020202020204" pitchFamily="34" charset="0"/>
              <a:buChar char="•"/>
            </a:pPr>
            <a:r>
              <a:rPr lang="ar-EG" sz="2400" b="1" dirty="0" smtClean="0">
                <a:solidFill>
                  <a:schemeClr val="tx1"/>
                </a:solidFill>
                <a:latin typeface="Adobe Arabic" pitchFamily="18" charset="-78"/>
                <a:cs typeface="Adobe Arabic" pitchFamily="18" charset="-78"/>
              </a:rPr>
              <a:t>تتدردج حالتها الفيزيئية </a:t>
            </a:r>
            <a:r>
              <a:rPr lang="ar-EG" sz="2400" b="1" dirty="0" smtClean="0">
                <a:solidFill>
                  <a:schemeClr val="tx1"/>
                </a:solidFill>
                <a:latin typeface="Adobe Arabic" pitchFamily="18" charset="-78"/>
                <a:cs typeface="Adobe Arabic" pitchFamily="18" charset="-78"/>
              </a:rPr>
              <a:t>من الصوره الغازية (الفلور والكلور ) إلي  الصورة السائلة (البروم )إلي الصورة      الصلبة (اليود)</a:t>
            </a:r>
            <a:endParaRPr lang="ar-EG" sz="2400" b="1" dirty="0">
              <a:solidFill>
                <a:schemeClr val="tx1"/>
              </a:solidFill>
              <a:latin typeface="Adobe Arabic" pitchFamily="18" charset="-78"/>
              <a:cs typeface="Adobe Arabic" pitchFamily="18" charset="-78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56031" y="4606924"/>
            <a:ext cx="781050" cy="536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09441" y="555526"/>
            <a:ext cx="439737" cy="158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36162" y="971454"/>
            <a:ext cx="439737" cy="158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6" name="Picture 2" descr="C:\Users\My Lap\Desktop\WhatsApp Image 2020-12-26 at 11.19.59 PM.jpe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2468881"/>
            <a:ext cx="4752528" cy="22631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88726645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 Placeholder 1"/>
          <p:cNvSpPr txBox="1">
            <a:spLocks/>
          </p:cNvSpPr>
          <p:nvPr/>
        </p:nvSpPr>
        <p:spPr>
          <a:xfrm>
            <a:off x="0" y="-20538"/>
            <a:ext cx="9144000" cy="576064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endParaRPr lang="ko-KR" altLang="en-US" sz="54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/>
              <a:latin typeface="Adobe نسخ Medium" pitchFamily="50" charset="-78"/>
              <a:cs typeface="Adobe نسخ Medium" pitchFamily="50" charset="-78"/>
            </a:endParaRPr>
          </a:p>
        </p:txBody>
      </p:sp>
      <p:sp>
        <p:nvSpPr>
          <p:cNvPr id="14" name="Action Button: Home 13">
            <a:hlinkClick r:id="" action="ppaction://hlinkshowjump?jump=firstslide" highlightClick="1"/>
          </p:cNvPr>
          <p:cNvSpPr/>
          <p:nvPr/>
        </p:nvSpPr>
        <p:spPr>
          <a:xfrm>
            <a:off x="7560332" y="4659982"/>
            <a:ext cx="684076" cy="435348"/>
          </a:xfrm>
          <a:prstGeom prst="actionButtonHom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EG"/>
          </a:p>
        </p:txBody>
      </p:sp>
      <p:sp>
        <p:nvSpPr>
          <p:cNvPr id="2" name="Rectangle 1"/>
          <p:cNvSpPr/>
          <p:nvPr/>
        </p:nvSpPr>
        <p:spPr>
          <a:xfrm>
            <a:off x="3572298" y="216049"/>
            <a:ext cx="5256584" cy="38779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r>
              <a:rPr lang="ar-EG" sz="3200" b="1" dirty="0" smtClean="0">
                <a:solidFill>
                  <a:srgbClr val="7030A0"/>
                </a:solidFill>
                <a:latin typeface="Adobe Arabic" pitchFamily="18" charset="-78"/>
                <a:cs typeface="Adobe Arabic" pitchFamily="18" charset="-78"/>
              </a:rPr>
              <a:t>خواص العناصر واستخداماتها</a:t>
            </a:r>
          </a:p>
          <a:p>
            <a:pPr marL="514350" indent="-514350" algn="r" rtl="1">
              <a:buFont typeface="+mj-lt"/>
              <a:buAutoNum type="arabicPeriod"/>
            </a:pPr>
            <a:r>
              <a:rPr lang="ar-EG" sz="2400" b="1" dirty="0" smtClean="0">
                <a:latin typeface="Adobe Arabic" pitchFamily="18" charset="-78"/>
                <a:cs typeface="Adobe Arabic" pitchFamily="18" charset="-78"/>
              </a:rPr>
              <a:t>يستخدم الصوديوم في الحالة السائلة بصفته فلزا موصلا    جيدا للحرارة</a:t>
            </a:r>
          </a:p>
          <a:p>
            <a:pPr marL="514350" indent="-514350" algn="r" rtl="1">
              <a:buFont typeface="+mj-lt"/>
              <a:buAutoNum type="arabicPeriod"/>
            </a:pPr>
            <a:r>
              <a:rPr lang="ar-EG" sz="2400" b="1" dirty="0" smtClean="0">
                <a:latin typeface="Adobe Arabic" pitchFamily="18" charset="-78"/>
                <a:cs typeface="Adobe Arabic" pitchFamily="18" charset="-78"/>
              </a:rPr>
              <a:t>تستخدم شرائح السيليكون في صناعة أجهزة الكمبيوتر لانه من أشباه الموصلات التي يتوف توصيلها للكهرباء علي درجة الحرارة</a:t>
            </a:r>
          </a:p>
          <a:p>
            <a:pPr marL="514350" indent="-514350" algn="r" rtl="1">
              <a:buFont typeface="+mj-lt"/>
              <a:buAutoNum type="arabicPeriod"/>
            </a:pPr>
            <a:r>
              <a:rPr lang="ar-EG" sz="2400" b="1" dirty="0" smtClean="0">
                <a:latin typeface="Adobe Arabic" pitchFamily="18" charset="-78"/>
                <a:cs typeface="Adobe Arabic" pitchFamily="18" charset="-78"/>
              </a:rPr>
              <a:t>يستخدم النيتروجين المسال في حفظ قرنية العين لانخفاض   درجة عليانه (-196)</a:t>
            </a:r>
          </a:p>
          <a:p>
            <a:pPr marL="514350" indent="-514350" algn="r" rtl="1">
              <a:buFont typeface="+mj-lt"/>
              <a:buAutoNum type="arabicPeriod"/>
            </a:pPr>
            <a:r>
              <a:rPr lang="ar-EG" sz="2400" b="1" dirty="0" smtClean="0">
                <a:latin typeface="Adobe Arabic" pitchFamily="18" charset="-78"/>
                <a:cs typeface="Adobe Arabic" pitchFamily="18" charset="-78"/>
              </a:rPr>
              <a:t>يستخدم الكوبلت 60 المشع في حفظ الأغذية لأن أشعة     جاما التي تصدر منه تمنع تكاثر خلايا الجراثيم</a:t>
            </a:r>
            <a:endParaRPr lang="ar-EG" sz="2400" b="1" dirty="0">
              <a:latin typeface="Adobe Arabic" pitchFamily="18" charset="-78"/>
              <a:cs typeface="Adobe Arabic" pitchFamily="18" charset="-78"/>
            </a:endParaRPr>
          </a:p>
        </p:txBody>
      </p:sp>
      <p:pic>
        <p:nvPicPr>
          <p:cNvPr id="10" name="Picture 5" descr="C:\Users\RAYA\Documents\شغل ميرو\صوووور\زراير\Not_allowed.svg.png">
            <a:hlinkClick r:id="" action="ppaction://hlinkshowjump?jump=endshow"/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064" y="20588"/>
            <a:ext cx="422480" cy="3909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098" name="Picture 2" descr="C:\Users\My Lap\Desktop\WhatsApp Image 2020-11-28 at 10.23.12 PM.jpe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0181" y="771550"/>
            <a:ext cx="3077925" cy="16932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78550367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2" grpId="0"/>
    </p:bldLst>
  </p:timing>
</p:sld>
</file>

<file path=ppt/theme/theme1.xml><?xml version="1.0" encoding="utf-8"?>
<a:theme xmlns:a="http://schemas.openxmlformats.org/drawingml/2006/main" name="Cover and End Slide Master">
  <a:themeElements>
    <a:clrScheme name="ALLPPT-COLOR-A0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0DD2D9"/>
      </a:accent1>
      <a:accent2>
        <a:srgbClr val="0DD2D9"/>
      </a:accent2>
      <a:accent3>
        <a:srgbClr val="0DD2D9"/>
      </a:accent3>
      <a:accent4>
        <a:srgbClr val="0DD2D9"/>
      </a:accent4>
      <a:accent5>
        <a:srgbClr val="0DD2D9"/>
      </a:accent5>
      <a:accent6>
        <a:srgbClr val="0DD2D9"/>
      </a:accent6>
      <a:hlink>
        <a:srgbClr val="000000"/>
      </a:hlink>
      <a:folHlink>
        <a:srgbClr val="000000"/>
      </a:folHlink>
    </a:clrScheme>
    <a:fontScheme name="ALLPPT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ontents Slide Master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ALLPPT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Section Break Slide Master">
  <a:themeElements>
    <a:clrScheme name="ALLPPT-COLOR-A0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0DD2D9"/>
      </a:accent1>
      <a:accent2>
        <a:srgbClr val="0DD2D9"/>
      </a:accent2>
      <a:accent3>
        <a:srgbClr val="0DD2D9"/>
      </a:accent3>
      <a:accent4>
        <a:srgbClr val="0DD2D9"/>
      </a:accent4>
      <a:accent5>
        <a:srgbClr val="0DD2D9"/>
      </a:accent5>
      <a:accent6>
        <a:srgbClr val="0DD2D9"/>
      </a:accent6>
      <a:hlink>
        <a:srgbClr val="000000"/>
      </a:hlink>
      <a:folHlink>
        <a:srgbClr val="000000"/>
      </a:folHlink>
    </a:clrScheme>
    <a:fontScheme name="ALLPPT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1895</TotalTime>
  <Words>339</Words>
  <Application>Microsoft Office PowerPoint</Application>
  <PresentationFormat>On-screen Show (16:9)</PresentationFormat>
  <Paragraphs>56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3</vt:i4>
      </vt:variant>
      <vt:variant>
        <vt:lpstr>Slide Titles</vt:lpstr>
      </vt:variant>
      <vt:variant>
        <vt:i4>11</vt:i4>
      </vt:variant>
    </vt:vector>
  </HeadingPairs>
  <TitlesOfParts>
    <vt:vector size="14" baseType="lpstr">
      <vt:lpstr>Cover and End Slide Master</vt:lpstr>
      <vt:lpstr>Contents Slide Master</vt:lpstr>
      <vt:lpstr>Section Break Slide Master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My Lap</cp:lastModifiedBy>
  <cp:revision>142</cp:revision>
  <dcterms:created xsi:type="dcterms:W3CDTF">2016-12-05T23:26:54Z</dcterms:created>
  <dcterms:modified xsi:type="dcterms:W3CDTF">2020-12-26T23:40:13Z</dcterms:modified>
</cp:coreProperties>
</file>