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22"/>
  </p:notesMasterIdLst>
  <p:sldIdLst>
    <p:sldId id="256" r:id="rId2"/>
    <p:sldId id="323" r:id="rId3"/>
    <p:sldId id="319" r:id="rId4"/>
    <p:sldId id="317" r:id="rId5"/>
    <p:sldId id="310" r:id="rId6"/>
    <p:sldId id="258" r:id="rId7"/>
    <p:sldId id="313" r:id="rId8"/>
    <p:sldId id="309" r:id="rId9"/>
    <p:sldId id="262" r:id="rId10"/>
    <p:sldId id="325" r:id="rId11"/>
    <p:sldId id="311" r:id="rId12"/>
    <p:sldId id="328" r:id="rId13"/>
    <p:sldId id="338" r:id="rId14"/>
    <p:sldId id="330" r:id="rId15"/>
    <p:sldId id="339" r:id="rId16"/>
    <p:sldId id="329" r:id="rId17"/>
    <p:sldId id="331" r:id="rId18"/>
    <p:sldId id="332" r:id="rId19"/>
    <p:sldId id="340" r:id="rId20"/>
    <p:sldId id="341"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30A0A1-05B5-442D-A5CA-1CC431119FB5}">
  <a:tblStyle styleId="{1430A0A1-05B5-442D-A5CA-1CC431119F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349" autoAdjust="0"/>
  </p:normalViewPr>
  <p:slideViewPr>
    <p:cSldViewPr snapToGrid="0">
      <p:cViewPr varScale="1">
        <p:scale>
          <a:sx n="97" d="100"/>
          <a:sy n="97" d="100"/>
        </p:scale>
        <p:origin x="34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88440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22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1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342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5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51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36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3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262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10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262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26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7"/>
        <p:cNvGrpSpPr/>
        <p:nvPr/>
      </p:nvGrpSpPr>
      <p:grpSpPr>
        <a:xfrm>
          <a:off x="0" y="0"/>
          <a:ext cx="0" cy="0"/>
          <a:chOff x="0" y="0"/>
          <a:chExt cx="0" cy="0"/>
        </a:xfrm>
      </p:grpSpPr>
      <p:sp>
        <p:nvSpPr>
          <p:cNvPr id="5958" name="Google Shape;5958;g9999893140_0_2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9" name="Google Shape;5959;g9999893140_0_2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196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26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9"/>
        <p:cNvGrpSpPr/>
        <p:nvPr/>
      </p:nvGrpSpPr>
      <p:grpSpPr>
        <a:xfrm>
          <a:off x="0" y="0"/>
          <a:ext cx="0" cy="0"/>
          <a:chOff x="0" y="0"/>
          <a:chExt cx="0" cy="0"/>
        </a:xfrm>
      </p:grpSpPr>
      <p:sp>
        <p:nvSpPr>
          <p:cNvPr id="6220" name="Google Shape;6220;g9a7a0987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1" name="Google Shape;6221;g9a7a0987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86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9"/>
        <p:cNvGrpSpPr/>
        <p:nvPr/>
      </p:nvGrpSpPr>
      <p:grpSpPr>
        <a:xfrm>
          <a:off x="0" y="0"/>
          <a:ext cx="0" cy="0"/>
          <a:chOff x="0" y="0"/>
          <a:chExt cx="0" cy="0"/>
        </a:xfrm>
      </p:grpSpPr>
      <p:sp>
        <p:nvSpPr>
          <p:cNvPr id="4730" name="Google Shape;4730;g999989314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1" name="Google Shape;4731;g999989314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82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g9a07efbe67_2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6" name="Google Shape;4786;g9a07efbe67_2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30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9"/>
        <p:cNvGrpSpPr/>
        <p:nvPr/>
      </p:nvGrpSpPr>
      <p:grpSpPr>
        <a:xfrm>
          <a:off x="0" y="0"/>
          <a:ext cx="0" cy="0"/>
          <a:chOff x="0" y="0"/>
          <a:chExt cx="0" cy="0"/>
        </a:xfrm>
      </p:grpSpPr>
      <p:sp>
        <p:nvSpPr>
          <p:cNvPr id="4710" name="Google Shape;4710;g9a07efbe67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1" name="Google Shape;4711;g9a07efbe67_2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82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2"/>
        <p:cNvGrpSpPr/>
        <p:nvPr/>
      </p:nvGrpSpPr>
      <p:grpSpPr>
        <a:xfrm>
          <a:off x="0" y="0"/>
          <a:ext cx="0" cy="0"/>
          <a:chOff x="0" y="0"/>
          <a:chExt cx="0" cy="0"/>
        </a:xfrm>
      </p:grpSpPr>
      <p:sp>
        <p:nvSpPr>
          <p:cNvPr id="6003" name="Google Shape;6003;g9aef6df5af_1_1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4" name="Google Shape;6004;g9aef6df5af_1_1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07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33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51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9150" y="1310848"/>
            <a:ext cx="3844200" cy="1702500"/>
          </a:xfrm>
          <a:prstGeom prst="rect">
            <a:avLst/>
          </a:prstGeom>
        </p:spPr>
        <p:txBody>
          <a:bodyPr spcFirstLastPara="1" wrap="square" lIns="90000" tIns="91425" rIns="91425" bIns="91425" anchor="b" anchorCtr="0">
            <a:noAutofit/>
          </a:bodyPr>
          <a:lstStyle>
            <a:lvl1pPr lvl="0">
              <a:lnSpc>
                <a:spcPct val="80000"/>
              </a:lnSpc>
              <a:spcBef>
                <a:spcPts val="0"/>
              </a:spcBef>
              <a:spcAft>
                <a:spcPts val="0"/>
              </a:spcAft>
              <a:buSzPts val="5800"/>
              <a:buNone/>
              <a:defRPr sz="5800"/>
            </a:lvl1pPr>
            <a:lvl2pPr lvl="1">
              <a:lnSpc>
                <a:spcPct val="80000"/>
              </a:lnSpc>
              <a:spcBef>
                <a:spcPts val="0"/>
              </a:spcBef>
              <a:spcAft>
                <a:spcPts val="0"/>
              </a:spcAft>
              <a:buSzPts val="6000"/>
              <a:buNone/>
              <a:defRPr sz="6000"/>
            </a:lvl2pPr>
            <a:lvl3pPr lvl="2">
              <a:lnSpc>
                <a:spcPct val="80000"/>
              </a:lnSpc>
              <a:spcBef>
                <a:spcPts val="0"/>
              </a:spcBef>
              <a:spcAft>
                <a:spcPts val="0"/>
              </a:spcAft>
              <a:buSzPts val="6000"/>
              <a:buNone/>
              <a:defRPr sz="6000"/>
            </a:lvl3pPr>
            <a:lvl4pPr lvl="3">
              <a:lnSpc>
                <a:spcPct val="80000"/>
              </a:lnSpc>
              <a:spcBef>
                <a:spcPts val="0"/>
              </a:spcBef>
              <a:spcAft>
                <a:spcPts val="0"/>
              </a:spcAft>
              <a:buSzPts val="6000"/>
              <a:buNone/>
              <a:defRPr sz="6000"/>
            </a:lvl4pPr>
            <a:lvl5pPr lvl="4">
              <a:lnSpc>
                <a:spcPct val="80000"/>
              </a:lnSpc>
              <a:spcBef>
                <a:spcPts val="0"/>
              </a:spcBef>
              <a:spcAft>
                <a:spcPts val="0"/>
              </a:spcAft>
              <a:buSzPts val="6000"/>
              <a:buNone/>
              <a:defRPr sz="6000"/>
            </a:lvl5pPr>
            <a:lvl6pPr lvl="5">
              <a:lnSpc>
                <a:spcPct val="80000"/>
              </a:lnSpc>
              <a:spcBef>
                <a:spcPts val="0"/>
              </a:spcBef>
              <a:spcAft>
                <a:spcPts val="0"/>
              </a:spcAft>
              <a:buSzPts val="6000"/>
              <a:buNone/>
              <a:defRPr sz="6000"/>
            </a:lvl6pPr>
            <a:lvl7pPr lvl="6">
              <a:lnSpc>
                <a:spcPct val="80000"/>
              </a:lnSpc>
              <a:spcBef>
                <a:spcPts val="0"/>
              </a:spcBef>
              <a:spcAft>
                <a:spcPts val="0"/>
              </a:spcAft>
              <a:buSzPts val="6000"/>
              <a:buNone/>
              <a:defRPr sz="6000"/>
            </a:lvl7pPr>
            <a:lvl8pPr lvl="7">
              <a:lnSpc>
                <a:spcPct val="80000"/>
              </a:lnSpc>
              <a:spcBef>
                <a:spcPts val="0"/>
              </a:spcBef>
              <a:spcAft>
                <a:spcPts val="0"/>
              </a:spcAft>
              <a:buSzPts val="6000"/>
              <a:buNone/>
              <a:defRPr sz="6000"/>
            </a:lvl8pPr>
            <a:lvl9pPr lvl="8">
              <a:lnSpc>
                <a:spcPct val="80000"/>
              </a:lnSpc>
              <a:spcBef>
                <a:spcPts val="0"/>
              </a:spcBef>
              <a:spcAft>
                <a:spcPts val="0"/>
              </a:spcAft>
              <a:buSzPts val="6000"/>
              <a:buNone/>
              <a:defRPr sz="6000"/>
            </a:lvl9pPr>
          </a:lstStyle>
          <a:p>
            <a:endParaRPr/>
          </a:p>
        </p:txBody>
      </p:sp>
      <p:grpSp>
        <p:nvGrpSpPr>
          <p:cNvPr id="10" name="Google Shape;10;p2"/>
          <p:cNvGrpSpPr/>
          <p:nvPr/>
        </p:nvGrpSpPr>
        <p:grpSpPr>
          <a:xfrm>
            <a:off x="8692875" y="144188"/>
            <a:ext cx="204425" cy="203675"/>
            <a:chOff x="5568000" y="3110525"/>
            <a:chExt cx="204425" cy="203675"/>
          </a:xfrm>
        </p:grpSpPr>
        <p:sp>
          <p:nvSpPr>
            <p:cNvPr id="11" name="Google Shape;11;p2"/>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93850" y="159388"/>
            <a:ext cx="992450" cy="173300"/>
            <a:chOff x="548150" y="4859775"/>
            <a:chExt cx="992450" cy="173300"/>
          </a:xfrm>
        </p:grpSpPr>
        <p:sp>
          <p:nvSpPr>
            <p:cNvPr id="14" name="Google Shape;14;p2"/>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999788" y="-604425"/>
            <a:ext cx="1144425" cy="1144425"/>
            <a:chOff x="2136325" y="1787550"/>
            <a:chExt cx="1144425" cy="1144425"/>
          </a:xfrm>
        </p:grpSpPr>
        <p:sp>
          <p:nvSpPr>
            <p:cNvPr id="19" name="Google Shape;19;p2"/>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62882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subTitle" idx="1"/>
          </p:nvPr>
        </p:nvSpPr>
        <p:spPr>
          <a:xfrm>
            <a:off x="729150" y="2937150"/>
            <a:ext cx="2928300" cy="792600"/>
          </a:xfrm>
          <a:prstGeom prst="rect">
            <a:avLst/>
          </a:prstGeom>
        </p:spPr>
        <p:txBody>
          <a:bodyPr spcFirstLastPara="1" wrap="square" lIns="90000" tIns="91425" rIns="91425" bIns="91425" anchor="t" anchorCtr="0">
            <a:no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1746"/>
        <p:cNvGrpSpPr/>
        <p:nvPr/>
      </p:nvGrpSpPr>
      <p:grpSpPr>
        <a:xfrm>
          <a:off x="0" y="0"/>
          <a:ext cx="0" cy="0"/>
          <a:chOff x="0" y="0"/>
          <a:chExt cx="0" cy="0"/>
        </a:xfrm>
      </p:grpSpPr>
      <p:sp>
        <p:nvSpPr>
          <p:cNvPr id="1747" name="Google Shape;174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48" name="Google Shape;1748;p22"/>
          <p:cNvGrpSpPr/>
          <p:nvPr/>
        </p:nvGrpSpPr>
        <p:grpSpPr>
          <a:xfrm>
            <a:off x="269800" y="668988"/>
            <a:ext cx="191500" cy="191500"/>
            <a:chOff x="5960875" y="1124175"/>
            <a:chExt cx="191500" cy="191500"/>
          </a:xfrm>
        </p:grpSpPr>
        <p:sp>
          <p:nvSpPr>
            <p:cNvPr id="1749" name="Google Shape;1749;p22"/>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2"/>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22"/>
          <p:cNvGrpSpPr/>
          <p:nvPr/>
        </p:nvGrpSpPr>
        <p:grpSpPr>
          <a:xfrm>
            <a:off x="8615150" y="156375"/>
            <a:ext cx="359450" cy="940775"/>
            <a:chOff x="6833975" y="1413675"/>
            <a:chExt cx="359450" cy="940775"/>
          </a:xfrm>
        </p:grpSpPr>
        <p:sp>
          <p:nvSpPr>
            <p:cNvPr id="1752" name="Google Shape;1752;p22"/>
            <p:cNvSpPr/>
            <p:nvPr/>
          </p:nvSpPr>
          <p:spPr>
            <a:xfrm>
              <a:off x="7106025" y="1413675"/>
              <a:ext cx="87400" cy="611750"/>
            </a:xfrm>
            <a:custGeom>
              <a:avLst/>
              <a:gdLst/>
              <a:ahLst/>
              <a:cxnLst/>
              <a:rect l="l" t="t" r="r" b="b"/>
              <a:pathLst>
                <a:path w="3496" h="24470" extrusionOk="0">
                  <a:moveTo>
                    <a:pt x="2797" y="1"/>
                  </a:moveTo>
                  <a:lnTo>
                    <a:pt x="0" y="2250"/>
                  </a:lnTo>
                  <a:lnTo>
                    <a:pt x="2493" y="4226"/>
                  </a:lnTo>
                  <a:lnTo>
                    <a:pt x="0" y="6232"/>
                  </a:lnTo>
                  <a:lnTo>
                    <a:pt x="2493" y="8238"/>
                  </a:lnTo>
                  <a:lnTo>
                    <a:pt x="0" y="10214"/>
                  </a:lnTo>
                  <a:lnTo>
                    <a:pt x="2493" y="12220"/>
                  </a:lnTo>
                  <a:lnTo>
                    <a:pt x="0" y="14226"/>
                  </a:lnTo>
                  <a:lnTo>
                    <a:pt x="2493" y="16232"/>
                  </a:lnTo>
                  <a:lnTo>
                    <a:pt x="0" y="18208"/>
                  </a:lnTo>
                  <a:lnTo>
                    <a:pt x="2493" y="20214"/>
                  </a:lnTo>
                  <a:lnTo>
                    <a:pt x="0" y="22220"/>
                  </a:lnTo>
                  <a:lnTo>
                    <a:pt x="2797" y="24469"/>
                  </a:lnTo>
                  <a:lnTo>
                    <a:pt x="3192" y="23983"/>
                  </a:lnTo>
                  <a:lnTo>
                    <a:pt x="1003" y="22220"/>
                  </a:lnTo>
                  <a:lnTo>
                    <a:pt x="3496" y="20214"/>
                  </a:lnTo>
                  <a:lnTo>
                    <a:pt x="1003" y="18208"/>
                  </a:lnTo>
                  <a:lnTo>
                    <a:pt x="3496" y="16232"/>
                  </a:lnTo>
                  <a:lnTo>
                    <a:pt x="1003" y="14226"/>
                  </a:lnTo>
                  <a:lnTo>
                    <a:pt x="3496" y="12220"/>
                  </a:lnTo>
                  <a:lnTo>
                    <a:pt x="1003" y="10214"/>
                  </a:lnTo>
                  <a:lnTo>
                    <a:pt x="3496" y="8238"/>
                  </a:lnTo>
                  <a:lnTo>
                    <a:pt x="1003" y="6232"/>
                  </a:lnTo>
                  <a:lnTo>
                    <a:pt x="3496" y="4226"/>
                  </a:lnTo>
                  <a:lnTo>
                    <a:pt x="1003" y="2250"/>
                  </a:lnTo>
                  <a:lnTo>
                    <a:pt x="3192" y="487"/>
                  </a:lnTo>
                  <a:lnTo>
                    <a:pt x="2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a:off x="7015600" y="1523100"/>
              <a:ext cx="86650" cy="611750"/>
            </a:xfrm>
            <a:custGeom>
              <a:avLst/>
              <a:gdLst/>
              <a:ahLst/>
              <a:cxnLst/>
              <a:rect l="l" t="t" r="r" b="b"/>
              <a:pathLst>
                <a:path w="3466" h="24470" extrusionOk="0">
                  <a:moveTo>
                    <a:pt x="2797" y="1"/>
                  </a:moveTo>
                  <a:lnTo>
                    <a:pt x="0" y="2250"/>
                  </a:lnTo>
                  <a:lnTo>
                    <a:pt x="2493" y="4256"/>
                  </a:lnTo>
                  <a:lnTo>
                    <a:pt x="0" y="6262"/>
                  </a:lnTo>
                  <a:lnTo>
                    <a:pt x="2493" y="8238"/>
                  </a:lnTo>
                  <a:lnTo>
                    <a:pt x="0" y="10244"/>
                  </a:lnTo>
                  <a:lnTo>
                    <a:pt x="2493" y="12250"/>
                  </a:lnTo>
                  <a:lnTo>
                    <a:pt x="0" y="14226"/>
                  </a:lnTo>
                  <a:lnTo>
                    <a:pt x="2493" y="16232"/>
                  </a:lnTo>
                  <a:lnTo>
                    <a:pt x="0" y="18238"/>
                  </a:lnTo>
                  <a:lnTo>
                    <a:pt x="2493" y="20244"/>
                  </a:lnTo>
                  <a:lnTo>
                    <a:pt x="0" y="22250"/>
                  </a:lnTo>
                  <a:lnTo>
                    <a:pt x="2797" y="24469"/>
                  </a:lnTo>
                  <a:lnTo>
                    <a:pt x="3161" y="23983"/>
                  </a:lnTo>
                  <a:lnTo>
                    <a:pt x="973" y="22250"/>
                  </a:lnTo>
                  <a:lnTo>
                    <a:pt x="3465" y="20244"/>
                  </a:lnTo>
                  <a:lnTo>
                    <a:pt x="973" y="18238"/>
                  </a:lnTo>
                  <a:lnTo>
                    <a:pt x="3465" y="16232"/>
                  </a:lnTo>
                  <a:lnTo>
                    <a:pt x="973" y="14226"/>
                  </a:lnTo>
                  <a:lnTo>
                    <a:pt x="3465" y="12250"/>
                  </a:lnTo>
                  <a:lnTo>
                    <a:pt x="973" y="10244"/>
                  </a:lnTo>
                  <a:lnTo>
                    <a:pt x="3465" y="8238"/>
                  </a:lnTo>
                  <a:lnTo>
                    <a:pt x="973" y="6262"/>
                  </a:lnTo>
                  <a:lnTo>
                    <a:pt x="3465" y="4256"/>
                  </a:lnTo>
                  <a:lnTo>
                    <a:pt x="973" y="2250"/>
                  </a:lnTo>
                  <a:lnTo>
                    <a:pt x="3161" y="487"/>
                  </a:lnTo>
                  <a:lnTo>
                    <a:pt x="27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a:off x="6924400" y="1633300"/>
              <a:ext cx="87425" cy="611725"/>
            </a:xfrm>
            <a:custGeom>
              <a:avLst/>
              <a:gdLst/>
              <a:ahLst/>
              <a:cxnLst/>
              <a:rect l="l" t="t" r="r" b="b"/>
              <a:pathLst>
                <a:path w="3497" h="24469" extrusionOk="0">
                  <a:moveTo>
                    <a:pt x="2797" y="0"/>
                  </a:moveTo>
                  <a:lnTo>
                    <a:pt x="1" y="2250"/>
                  </a:lnTo>
                  <a:lnTo>
                    <a:pt x="2493" y="4225"/>
                  </a:lnTo>
                  <a:lnTo>
                    <a:pt x="1" y="6231"/>
                  </a:lnTo>
                  <a:lnTo>
                    <a:pt x="2493" y="8237"/>
                  </a:lnTo>
                  <a:lnTo>
                    <a:pt x="1" y="10244"/>
                  </a:lnTo>
                  <a:lnTo>
                    <a:pt x="2493" y="12219"/>
                  </a:lnTo>
                  <a:lnTo>
                    <a:pt x="1" y="14225"/>
                  </a:lnTo>
                  <a:lnTo>
                    <a:pt x="2493" y="16231"/>
                  </a:lnTo>
                  <a:lnTo>
                    <a:pt x="1" y="18238"/>
                  </a:lnTo>
                  <a:lnTo>
                    <a:pt x="2493" y="20213"/>
                  </a:lnTo>
                  <a:lnTo>
                    <a:pt x="1" y="22219"/>
                  </a:lnTo>
                  <a:lnTo>
                    <a:pt x="2797" y="24469"/>
                  </a:lnTo>
                  <a:lnTo>
                    <a:pt x="3192" y="23982"/>
                  </a:lnTo>
                  <a:lnTo>
                    <a:pt x="1004" y="22219"/>
                  </a:lnTo>
                  <a:lnTo>
                    <a:pt x="3496" y="20213"/>
                  </a:lnTo>
                  <a:lnTo>
                    <a:pt x="1004" y="18238"/>
                  </a:lnTo>
                  <a:lnTo>
                    <a:pt x="3496" y="16231"/>
                  </a:lnTo>
                  <a:lnTo>
                    <a:pt x="1004" y="14225"/>
                  </a:lnTo>
                  <a:lnTo>
                    <a:pt x="3496" y="12219"/>
                  </a:lnTo>
                  <a:lnTo>
                    <a:pt x="1004" y="10244"/>
                  </a:lnTo>
                  <a:lnTo>
                    <a:pt x="3496" y="8237"/>
                  </a:lnTo>
                  <a:lnTo>
                    <a:pt x="1004" y="6231"/>
                  </a:lnTo>
                  <a:lnTo>
                    <a:pt x="3496" y="4225"/>
                  </a:lnTo>
                  <a:lnTo>
                    <a:pt x="1004" y="2250"/>
                  </a:lnTo>
                  <a:lnTo>
                    <a:pt x="3192" y="487"/>
                  </a:lnTo>
                  <a:lnTo>
                    <a:pt x="27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a:off x="6833975" y="1742725"/>
              <a:ext cx="87425" cy="611725"/>
            </a:xfrm>
            <a:custGeom>
              <a:avLst/>
              <a:gdLst/>
              <a:ahLst/>
              <a:cxnLst/>
              <a:rect l="l" t="t" r="r" b="b"/>
              <a:pathLst>
                <a:path w="3497" h="24469" extrusionOk="0">
                  <a:moveTo>
                    <a:pt x="2797" y="0"/>
                  </a:moveTo>
                  <a:lnTo>
                    <a:pt x="1" y="2249"/>
                  </a:lnTo>
                  <a:lnTo>
                    <a:pt x="2493" y="4256"/>
                  </a:lnTo>
                  <a:lnTo>
                    <a:pt x="1" y="6262"/>
                  </a:lnTo>
                  <a:lnTo>
                    <a:pt x="2493" y="8237"/>
                  </a:lnTo>
                  <a:lnTo>
                    <a:pt x="1" y="10244"/>
                  </a:lnTo>
                  <a:lnTo>
                    <a:pt x="2493" y="12250"/>
                  </a:lnTo>
                  <a:lnTo>
                    <a:pt x="1" y="14256"/>
                  </a:lnTo>
                  <a:lnTo>
                    <a:pt x="2493" y="16231"/>
                  </a:lnTo>
                  <a:lnTo>
                    <a:pt x="1" y="18238"/>
                  </a:lnTo>
                  <a:lnTo>
                    <a:pt x="2493" y="20244"/>
                  </a:lnTo>
                  <a:lnTo>
                    <a:pt x="1" y="22250"/>
                  </a:lnTo>
                  <a:lnTo>
                    <a:pt x="2797" y="24469"/>
                  </a:lnTo>
                  <a:lnTo>
                    <a:pt x="3192" y="23982"/>
                  </a:lnTo>
                  <a:lnTo>
                    <a:pt x="1004" y="22250"/>
                  </a:lnTo>
                  <a:lnTo>
                    <a:pt x="3496" y="20244"/>
                  </a:lnTo>
                  <a:lnTo>
                    <a:pt x="1004" y="18238"/>
                  </a:lnTo>
                  <a:lnTo>
                    <a:pt x="3496" y="16231"/>
                  </a:lnTo>
                  <a:lnTo>
                    <a:pt x="1004" y="14256"/>
                  </a:lnTo>
                  <a:lnTo>
                    <a:pt x="3496" y="12250"/>
                  </a:lnTo>
                  <a:lnTo>
                    <a:pt x="1004" y="10244"/>
                  </a:lnTo>
                  <a:lnTo>
                    <a:pt x="3496" y="8237"/>
                  </a:lnTo>
                  <a:lnTo>
                    <a:pt x="1004" y="6262"/>
                  </a:lnTo>
                  <a:lnTo>
                    <a:pt x="3496" y="4256"/>
                  </a:lnTo>
                  <a:lnTo>
                    <a:pt x="1004" y="2249"/>
                  </a:lnTo>
                  <a:lnTo>
                    <a:pt x="3192" y="487"/>
                  </a:lnTo>
                  <a:lnTo>
                    <a:pt x="27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6" name="Google Shape;1756;p22"/>
          <p:cNvGrpSpPr/>
          <p:nvPr/>
        </p:nvGrpSpPr>
        <p:grpSpPr>
          <a:xfrm>
            <a:off x="8424000" y="4679700"/>
            <a:ext cx="984100" cy="984850"/>
            <a:chOff x="4652325" y="4048225"/>
            <a:chExt cx="984100" cy="984850"/>
          </a:xfrm>
        </p:grpSpPr>
        <p:sp>
          <p:nvSpPr>
            <p:cNvPr id="1757" name="Google Shape;1757;p22"/>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2"/>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2"/>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2"/>
          <p:cNvGrpSpPr/>
          <p:nvPr/>
        </p:nvGrpSpPr>
        <p:grpSpPr>
          <a:xfrm>
            <a:off x="342600" y="3351950"/>
            <a:ext cx="67650" cy="1251550"/>
            <a:chOff x="509400" y="2090750"/>
            <a:chExt cx="67650" cy="1251550"/>
          </a:xfrm>
        </p:grpSpPr>
        <p:sp>
          <p:nvSpPr>
            <p:cNvPr id="1763" name="Google Shape;1763;p22"/>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2"/>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2"/>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2"/>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Google Shape;1776;p22"/>
          <p:cNvSpPr/>
          <p:nvPr/>
        </p:nvSpPr>
        <p:spPr>
          <a:xfrm>
            <a:off x="8424000" y="23453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19">
    <p:spTree>
      <p:nvGrpSpPr>
        <p:cNvPr id="1" name="Shape 3353"/>
        <p:cNvGrpSpPr/>
        <p:nvPr/>
      </p:nvGrpSpPr>
      <p:grpSpPr>
        <a:xfrm>
          <a:off x="0" y="0"/>
          <a:ext cx="0" cy="0"/>
          <a:chOff x="0" y="0"/>
          <a:chExt cx="0" cy="0"/>
        </a:xfrm>
      </p:grpSpPr>
      <p:sp>
        <p:nvSpPr>
          <p:cNvPr id="3354" name="Google Shape;3354;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355" name="Google Shape;3355;p31"/>
          <p:cNvGrpSpPr/>
          <p:nvPr/>
        </p:nvGrpSpPr>
        <p:grpSpPr>
          <a:xfrm>
            <a:off x="269800" y="668988"/>
            <a:ext cx="191500" cy="191500"/>
            <a:chOff x="5960875" y="1124175"/>
            <a:chExt cx="191500" cy="191500"/>
          </a:xfrm>
        </p:grpSpPr>
        <p:sp>
          <p:nvSpPr>
            <p:cNvPr id="3356" name="Google Shape;3356;p3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8" name="Google Shape;3358;p31"/>
          <p:cNvSpPr txBox="1">
            <a:spLocks noGrp="1"/>
          </p:cNvSpPr>
          <p:nvPr>
            <p:ph type="subTitle" idx="1"/>
          </p:nvPr>
        </p:nvSpPr>
        <p:spPr>
          <a:xfrm>
            <a:off x="1455375" y="17820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59" name="Google Shape;3359;p31"/>
          <p:cNvSpPr txBox="1">
            <a:spLocks noGrp="1"/>
          </p:cNvSpPr>
          <p:nvPr>
            <p:ph type="subTitle" idx="2"/>
          </p:nvPr>
        </p:nvSpPr>
        <p:spPr>
          <a:xfrm>
            <a:off x="1455375" y="21174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sp>
        <p:nvSpPr>
          <p:cNvPr id="3360" name="Google Shape;3360;p31"/>
          <p:cNvSpPr txBox="1">
            <a:spLocks noGrp="1"/>
          </p:cNvSpPr>
          <p:nvPr>
            <p:ph type="subTitle" idx="3"/>
          </p:nvPr>
        </p:nvSpPr>
        <p:spPr>
          <a:xfrm>
            <a:off x="1455375" y="32256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61" name="Google Shape;3361;p31"/>
          <p:cNvSpPr txBox="1">
            <a:spLocks noGrp="1"/>
          </p:cNvSpPr>
          <p:nvPr>
            <p:ph type="subTitle" idx="4"/>
          </p:nvPr>
        </p:nvSpPr>
        <p:spPr>
          <a:xfrm>
            <a:off x="1455375" y="35610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grpSp>
        <p:nvGrpSpPr>
          <p:cNvPr id="3362" name="Google Shape;3362;p31"/>
          <p:cNvGrpSpPr/>
          <p:nvPr/>
        </p:nvGrpSpPr>
        <p:grpSpPr>
          <a:xfrm rot="-5400000" flipH="1">
            <a:off x="861762" y="4264375"/>
            <a:ext cx="67650" cy="1251550"/>
            <a:chOff x="509400" y="2090750"/>
            <a:chExt cx="67650" cy="1251550"/>
          </a:xfrm>
        </p:grpSpPr>
        <p:sp>
          <p:nvSpPr>
            <p:cNvPr id="3363" name="Google Shape;3363;p31"/>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1"/>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1"/>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1"/>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1"/>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1"/>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1"/>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1"/>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1"/>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1"/>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1"/>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1"/>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1"/>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4016"/>
        <p:cNvGrpSpPr/>
        <p:nvPr/>
      </p:nvGrpSpPr>
      <p:grpSpPr>
        <a:xfrm>
          <a:off x="0" y="0"/>
          <a:ext cx="0" cy="0"/>
          <a:chOff x="0" y="0"/>
          <a:chExt cx="0" cy="0"/>
        </a:xfrm>
      </p:grpSpPr>
      <p:sp>
        <p:nvSpPr>
          <p:cNvPr id="4017" name="Google Shape;4017;p38"/>
          <p:cNvSpPr/>
          <p:nvPr/>
        </p:nvSpPr>
        <p:spPr>
          <a:xfrm>
            <a:off x="8162950" y="1829300"/>
            <a:ext cx="2281200" cy="2195500"/>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7902850" y="-1058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9" name="Google Shape;4019;p38"/>
          <p:cNvGrpSpPr/>
          <p:nvPr/>
        </p:nvGrpSpPr>
        <p:grpSpPr>
          <a:xfrm>
            <a:off x="3688413" y="4603510"/>
            <a:ext cx="1767450" cy="1767450"/>
            <a:chOff x="2136325" y="1787550"/>
            <a:chExt cx="1144425" cy="1144425"/>
          </a:xfrm>
        </p:grpSpPr>
        <p:sp>
          <p:nvSpPr>
            <p:cNvPr id="4020" name="Google Shape;4020;p38"/>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8"/>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8"/>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0" name="Google Shape;4030;p38"/>
          <p:cNvSpPr/>
          <p:nvPr/>
        </p:nvSpPr>
        <p:spPr>
          <a:xfrm>
            <a:off x="-2212100" y="-105825"/>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1" name="Google Shape;4031;p38"/>
          <p:cNvGrpSpPr/>
          <p:nvPr/>
        </p:nvGrpSpPr>
        <p:grpSpPr>
          <a:xfrm>
            <a:off x="342600" y="3739550"/>
            <a:ext cx="67650" cy="1251550"/>
            <a:chOff x="509400" y="2090750"/>
            <a:chExt cx="67650" cy="1251550"/>
          </a:xfrm>
        </p:grpSpPr>
        <p:sp>
          <p:nvSpPr>
            <p:cNvPr id="4032" name="Google Shape;4032;p38"/>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8"/>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8"/>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5" name="Google Shape;4045;p38"/>
          <p:cNvGrpSpPr/>
          <p:nvPr/>
        </p:nvGrpSpPr>
        <p:grpSpPr>
          <a:xfrm>
            <a:off x="-389755" y="2681110"/>
            <a:ext cx="785902" cy="786600"/>
            <a:chOff x="4652325" y="4048225"/>
            <a:chExt cx="984100" cy="984850"/>
          </a:xfrm>
        </p:grpSpPr>
        <p:sp>
          <p:nvSpPr>
            <p:cNvPr id="4046" name="Google Shape;4046;p38"/>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1_1_1">
    <p:spTree>
      <p:nvGrpSpPr>
        <p:cNvPr id="1" name="Shape 4051"/>
        <p:cNvGrpSpPr/>
        <p:nvPr/>
      </p:nvGrpSpPr>
      <p:grpSpPr>
        <a:xfrm>
          <a:off x="0" y="0"/>
          <a:ext cx="0" cy="0"/>
          <a:chOff x="0" y="0"/>
          <a:chExt cx="0" cy="0"/>
        </a:xfrm>
      </p:grpSpPr>
      <p:grpSp>
        <p:nvGrpSpPr>
          <p:cNvPr id="4052" name="Google Shape;4052;p39"/>
          <p:cNvGrpSpPr/>
          <p:nvPr/>
        </p:nvGrpSpPr>
        <p:grpSpPr>
          <a:xfrm>
            <a:off x="-533400" y="-439887"/>
            <a:ext cx="2039575" cy="1959775"/>
            <a:chOff x="-2571950" y="-1874600"/>
            <a:chExt cx="2039575" cy="1959775"/>
          </a:xfrm>
        </p:grpSpPr>
        <p:sp>
          <p:nvSpPr>
            <p:cNvPr id="4053" name="Google Shape;4053;p39"/>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9"/>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9"/>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9"/>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9"/>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9"/>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9"/>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9"/>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9"/>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9"/>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9"/>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9"/>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9"/>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9"/>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9"/>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9"/>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9"/>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9"/>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9"/>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9"/>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9"/>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9"/>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9"/>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9"/>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9"/>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9"/>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9"/>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9"/>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9"/>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9"/>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9"/>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9"/>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9"/>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9"/>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9"/>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9"/>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9"/>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9"/>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9"/>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9"/>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9"/>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9"/>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9"/>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9"/>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9"/>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9"/>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9"/>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9"/>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9"/>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9"/>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9"/>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9"/>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9"/>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9"/>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9"/>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9"/>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9"/>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9"/>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9"/>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9"/>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9"/>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9"/>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9"/>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9"/>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9"/>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9"/>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9"/>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9"/>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9"/>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9"/>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9"/>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9"/>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9"/>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9"/>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9"/>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9"/>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9"/>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9"/>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9"/>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9"/>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9"/>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9"/>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9"/>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9"/>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9"/>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9"/>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9"/>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9"/>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9"/>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9"/>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9"/>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9"/>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9"/>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9"/>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9"/>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9"/>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9"/>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9"/>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9"/>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9"/>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9"/>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9"/>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9"/>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9"/>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9"/>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9"/>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9"/>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9"/>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9"/>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9"/>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9"/>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9"/>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9"/>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9"/>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9"/>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9"/>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9"/>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9"/>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9"/>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9"/>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9"/>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9"/>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9"/>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9"/>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9"/>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9"/>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9"/>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9"/>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9"/>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9"/>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9"/>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9"/>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9"/>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9"/>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9"/>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9"/>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9"/>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9"/>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9"/>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9"/>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9"/>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9"/>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9"/>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9"/>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9"/>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9"/>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9"/>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9"/>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9"/>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9"/>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9"/>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9"/>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9"/>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9"/>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9"/>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9"/>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9"/>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9"/>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9"/>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9"/>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9"/>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9"/>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9"/>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9"/>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9"/>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9"/>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9"/>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9"/>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9"/>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9"/>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9"/>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9"/>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9"/>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9"/>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9"/>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9"/>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9"/>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9"/>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9"/>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9"/>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9"/>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9"/>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9"/>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9"/>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9"/>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9"/>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9"/>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9"/>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9"/>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9"/>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9"/>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9"/>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9"/>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9"/>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9"/>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9"/>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9"/>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9"/>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9"/>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9"/>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9"/>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9"/>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9"/>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9"/>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9"/>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9"/>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9"/>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9"/>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9"/>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9"/>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9"/>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9"/>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9"/>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9"/>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9"/>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9"/>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9"/>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9"/>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9"/>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9"/>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9"/>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9"/>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9"/>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9"/>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9"/>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9"/>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9"/>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9"/>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9"/>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9"/>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9"/>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9"/>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9"/>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9"/>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9"/>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9"/>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9"/>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9"/>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9"/>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9"/>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9"/>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9"/>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9"/>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9"/>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9"/>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9"/>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9"/>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9"/>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9"/>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9"/>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9"/>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9"/>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9"/>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9"/>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9"/>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9"/>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9"/>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9"/>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9"/>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9"/>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9"/>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9"/>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9"/>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9"/>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9"/>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9"/>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9"/>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9"/>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9"/>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9"/>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9"/>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9"/>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9"/>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9"/>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9"/>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9"/>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9"/>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9"/>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9"/>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9"/>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9"/>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9"/>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9"/>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9"/>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9"/>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9"/>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9"/>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9"/>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9"/>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9"/>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9"/>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9"/>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9"/>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9"/>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9"/>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9"/>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9"/>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9"/>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9"/>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9"/>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9"/>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9"/>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9"/>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9"/>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9"/>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9"/>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9"/>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9"/>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9"/>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9"/>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9"/>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9"/>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9"/>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9"/>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9"/>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9"/>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9"/>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9"/>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9"/>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9"/>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9"/>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9"/>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9"/>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9"/>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9"/>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9"/>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9"/>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9"/>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9"/>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9"/>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9"/>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9"/>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9"/>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9"/>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9"/>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9"/>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9"/>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9"/>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9"/>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9"/>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9"/>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9"/>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9"/>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9"/>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9"/>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9"/>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9"/>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9"/>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9"/>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9"/>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9"/>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9"/>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9"/>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9"/>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9"/>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9"/>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9"/>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9"/>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9"/>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9"/>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9"/>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9"/>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9"/>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9"/>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9"/>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9"/>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9"/>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9"/>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9"/>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9"/>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9"/>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9"/>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9"/>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9"/>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9"/>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9"/>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9"/>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9"/>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9"/>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9"/>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9"/>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9"/>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9"/>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9"/>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7" name="Google Shape;4437;p39"/>
          <p:cNvGrpSpPr/>
          <p:nvPr/>
        </p:nvGrpSpPr>
        <p:grpSpPr>
          <a:xfrm>
            <a:off x="8391422" y="134396"/>
            <a:ext cx="752860" cy="1255020"/>
            <a:chOff x="8427400" y="134088"/>
            <a:chExt cx="716600" cy="1194575"/>
          </a:xfrm>
        </p:grpSpPr>
        <p:sp>
          <p:nvSpPr>
            <p:cNvPr id="4438" name="Google Shape;4438;p39"/>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9"/>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0" name="Google Shape;4440;p39"/>
          <p:cNvGrpSpPr/>
          <p:nvPr/>
        </p:nvGrpSpPr>
        <p:grpSpPr>
          <a:xfrm>
            <a:off x="7067771" y="128079"/>
            <a:ext cx="918907" cy="538196"/>
            <a:chOff x="7167500" y="128075"/>
            <a:chExt cx="874650" cy="512275"/>
          </a:xfrm>
        </p:grpSpPr>
        <p:sp>
          <p:nvSpPr>
            <p:cNvPr id="4441" name="Google Shape;4441;p39"/>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9"/>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9"/>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9"/>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9"/>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9"/>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9"/>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9"/>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9" name="Google Shape;4449;p39"/>
            <p:cNvGrpSpPr/>
            <p:nvPr/>
          </p:nvGrpSpPr>
          <p:grpSpPr>
            <a:xfrm flipH="1">
              <a:off x="7167500" y="237525"/>
              <a:ext cx="874650" cy="402825"/>
              <a:chOff x="1629475" y="-1279100"/>
              <a:chExt cx="874650" cy="402825"/>
            </a:xfrm>
          </p:grpSpPr>
          <p:sp>
            <p:nvSpPr>
              <p:cNvPr id="4450" name="Google Shape;4450;p39"/>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9"/>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9"/>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9"/>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9"/>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9"/>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9"/>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9"/>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9"/>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9"/>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9"/>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9"/>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9"/>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9"/>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9"/>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9"/>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9"/>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9"/>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9"/>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9"/>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9"/>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9"/>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9"/>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9"/>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9"/>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9"/>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9"/>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9"/>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9"/>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9"/>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9"/>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9"/>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82" name="Google Shape;4482;p39"/>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3" name="Google Shape;4483;p39"/>
          <p:cNvGrpSpPr/>
          <p:nvPr/>
        </p:nvGrpSpPr>
        <p:grpSpPr>
          <a:xfrm>
            <a:off x="-400000" y="4270450"/>
            <a:ext cx="867825" cy="867800"/>
            <a:chOff x="628700" y="3828625"/>
            <a:chExt cx="867825" cy="867800"/>
          </a:xfrm>
        </p:grpSpPr>
        <p:sp>
          <p:nvSpPr>
            <p:cNvPr id="4484" name="Google Shape;4484;p39"/>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9"/>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9"/>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9"/>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9"/>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9"/>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9"/>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9"/>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9"/>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9"/>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9"/>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9"/>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9"/>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9"/>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9"/>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9"/>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9"/>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9"/>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9"/>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9"/>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9"/>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9"/>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9"/>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9"/>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9"/>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9"/>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9"/>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9"/>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9"/>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9"/>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9"/>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9"/>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9"/>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9"/>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9"/>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9"/>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9"/>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9"/>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9"/>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9"/>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9"/>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9"/>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21_1_1_1">
    <p:spTree>
      <p:nvGrpSpPr>
        <p:cNvPr id="1" name="Shape 4526"/>
        <p:cNvGrpSpPr/>
        <p:nvPr/>
      </p:nvGrpSpPr>
      <p:grpSpPr>
        <a:xfrm>
          <a:off x="0" y="0"/>
          <a:ext cx="0" cy="0"/>
          <a:chOff x="0" y="0"/>
          <a:chExt cx="0" cy="0"/>
        </a:xfrm>
      </p:grpSpPr>
      <p:grpSp>
        <p:nvGrpSpPr>
          <p:cNvPr id="4527" name="Google Shape;4527;p40"/>
          <p:cNvGrpSpPr/>
          <p:nvPr/>
        </p:nvGrpSpPr>
        <p:grpSpPr>
          <a:xfrm>
            <a:off x="720000" y="4788300"/>
            <a:ext cx="204425" cy="203675"/>
            <a:chOff x="5568000" y="3110525"/>
            <a:chExt cx="204425" cy="203675"/>
          </a:xfrm>
        </p:grpSpPr>
        <p:sp>
          <p:nvSpPr>
            <p:cNvPr id="4528" name="Google Shape;4528;p40"/>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0"/>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0" name="Google Shape;4530;p40"/>
          <p:cNvSpPr/>
          <p:nvPr/>
        </p:nvSpPr>
        <p:spPr>
          <a:xfrm>
            <a:off x="-107675" y="38997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0"/>
          <p:cNvSpPr/>
          <p:nvPr/>
        </p:nvSpPr>
        <p:spPr>
          <a:xfrm>
            <a:off x="7902850" y="-1058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2" name="Google Shape;4532;p40"/>
          <p:cNvGrpSpPr/>
          <p:nvPr/>
        </p:nvGrpSpPr>
        <p:grpSpPr>
          <a:xfrm flipH="1">
            <a:off x="-3" y="134396"/>
            <a:ext cx="752860" cy="1255020"/>
            <a:chOff x="8427400" y="134088"/>
            <a:chExt cx="716600" cy="1194575"/>
          </a:xfrm>
        </p:grpSpPr>
        <p:sp>
          <p:nvSpPr>
            <p:cNvPr id="4533" name="Google Shape;4533;p40"/>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0"/>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5" name="Google Shape;4535;p40"/>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6" name="Google Shape;4536;p40"/>
          <p:cNvGrpSpPr/>
          <p:nvPr/>
        </p:nvGrpSpPr>
        <p:grpSpPr>
          <a:xfrm rot="5400000">
            <a:off x="8272400" y="3059275"/>
            <a:ext cx="992450" cy="173300"/>
            <a:chOff x="548150" y="4859775"/>
            <a:chExt cx="992450" cy="173300"/>
          </a:xfrm>
        </p:grpSpPr>
        <p:sp>
          <p:nvSpPr>
            <p:cNvPr id="4537" name="Google Shape;4537;p40"/>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0"/>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0"/>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0"/>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2605950" y="1789200"/>
            <a:ext cx="2828400" cy="7830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3" name="Google Shape;33;p3"/>
          <p:cNvSpPr txBox="1">
            <a:spLocks noGrp="1"/>
          </p:cNvSpPr>
          <p:nvPr>
            <p:ph type="title" idx="2" hasCustomPrompt="1"/>
          </p:nvPr>
        </p:nvSpPr>
        <p:spPr>
          <a:xfrm>
            <a:off x="720000" y="1590000"/>
            <a:ext cx="16803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34" name="Google Shape;34;p3"/>
          <p:cNvSpPr txBox="1">
            <a:spLocks noGrp="1"/>
          </p:cNvSpPr>
          <p:nvPr>
            <p:ph type="subTitle" idx="1"/>
          </p:nvPr>
        </p:nvSpPr>
        <p:spPr>
          <a:xfrm>
            <a:off x="2619979" y="2683625"/>
            <a:ext cx="2828400" cy="6285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a:endParaRPr/>
          </a:p>
        </p:txBody>
      </p:sp>
      <p:grpSp>
        <p:nvGrpSpPr>
          <p:cNvPr id="35" name="Google Shape;35;p3"/>
          <p:cNvGrpSpPr/>
          <p:nvPr/>
        </p:nvGrpSpPr>
        <p:grpSpPr>
          <a:xfrm>
            <a:off x="234675" y="144188"/>
            <a:ext cx="204425" cy="203675"/>
            <a:chOff x="5568000" y="3110525"/>
            <a:chExt cx="204425" cy="203675"/>
          </a:xfrm>
        </p:grpSpPr>
        <p:sp>
          <p:nvSpPr>
            <p:cNvPr id="36" name="Google Shape;36;p3"/>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3"/>
          <p:cNvGrpSpPr/>
          <p:nvPr/>
        </p:nvGrpSpPr>
        <p:grpSpPr>
          <a:xfrm>
            <a:off x="3042682" y="-837958"/>
            <a:ext cx="1612349" cy="1613775"/>
            <a:chOff x="4652325" y="4048225"/>
            <a:chExt cx="984100" cy="984850"/>
          </a:xfrm>
        </p:grpSpPr>
        <p:sp>
          <p:nvSpPr>
            <p:cNvPr id="39" name="Google Shape;39;p3"/>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3"/>
          <p:cNvGrpSpPr/>
          <p:nvPr/>
        </p:nvGrpSpPr>
        <p:grpSpPr>
          <a:xfrm>
            <a:off x="4724400" y="4788538"/>
            <a:ext cx="992450" cy="173300"/>
            <a:chOff x="548150" y="4859775"/>
            <a:chExt cx="992450" cy="173300"/>
          </a:xfrm>
        </p:grpSpPr>
        <p:sp>
          <p:nvSpPr>
            <p:cNvPr id="45" name="Google Shape;45;p3"/>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no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p:nvPr/>
        </p:nvSpPr>
        <p:spPr>
          <a:xfrm>
            <a:off x="-739225" y="-672625"/>
            <a:ext cx="1829930" cy="1567967"/>
          </a:xfrm>
          <a:custGeom>
            <a:avLst/>
            <a:gdLst/>
            <a:ahLst/>
            <a:cxnLst/>
            <a:rect l="l" t="t" r="r" b="b"/>
            <a:pathLst>
              <a:path w="23527" h="20159" extrusionOk="0">
                <a:moveTo>
                  <a:pt x="13466" y="2681"/>
                </a:moveTo>
                <a:cubicBezTo>
                  <a:pt x="17539" y="2681"/>
                  <a:pt x="20852" y="5994"/>
                  <a:pt x="20852" y="10067"/>
                </a:cubicBezTo>
                <a:cubicBezTo>
                  <a:pt x="20852" y="14528"/>
                  <a:pt x="17209" y="17487"/>
                  <a:pt x="13402" y="17487"/>
                </a:cubicBezTo>
                <a:cubicBezTo>
                  <a:pt x="11581" y="17487"/>
                  <a:pt x="9722" y="16810"/>
                  <a:pt x="8207" y="15295"/>
                </a:cubicBezTo>
                <a:cubicBezTo>
                  <a:pt x="3557" y="10644"/>
                  <a:pt x="6870" y="2681"/>
                  <a:pt x="13466" y="2681"/>
                </a:cubicBezTo>
                <a:close/>
                <a:moveTo>
                  <a:pt x="13362" y="1"/>
                </a:moveTo>
                <a:cubicBezTo>
                  <a:pt x="10891" y="1"/>
                  <a:pt x="8373" y="914"/>
                  <a:pt x="6323" y="2954"/>
                </a:cubicBezTo>
                <a:cubicBezTo>
                  <a:pt x="0" y="9307"/>
                  <a:pt x="4499" y="20128"/>
                  <a:pt x="13466" y="20158"/>
                </a:cubicBezTo>
                <a:cubicBezTo>
                  <a:pt x="18998" y="20128"/>
                  <a:pt x="23496" y="15629"/>
                  <a:pt x="23527" y="10097"/>
                </a:cubicBezTo>
                <a:cubicBezTo>
                  <a:pt x="23527" y="4024"/>
                  <a:pt x="18549" y="1"/>
                  <a:pt x="13362" y="1"/>
                </a:cubicBezTo>
                <a:close/>
              </a:path>
            </a:pathLst>
          </a:custGeom>
          <a:solidFill>
            <a:srgbClr val="FE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4686863" y="1641000"/>
            <a:ext cx="3728400" cy="572700"/>
          </a:xfrm>
          <a:prstGeom prst="rect">
            <a:avLst/>
          </a:prstGeom>
        </p:spPr>
        <p:txBody>
          <a:bodyPr spcFirstLastPara="1" wrap="square" lIns="91425" tIns="91425" rIns="91425" bIns="91425" anchor="ctr" anchorCtr="0">
            <a:noAutofit/>
          </a:bodyPr>
          <a:lstStyle>
            <a:lvl1pPr lvl="0" algn="r">
              <a:spcBef>
                <a:spcPts val="0"/>
              </a:spcBef>
              <a:spcAft>
                <a:spcPts val="0"/>
              </a:spcAft>
              <a:buSzPts val="4000"/>
              <a:buNone/>
              <a:defRPr sz="4000"/>
            </a:lvl1pPr>
            <a:lvl2pPr lvl="1" algn="r">
              <a:spcBef>
                <a:spcPts val="0"/>
              </a:spcBef>
              <a:spcAft>
                <a:spcPts val="0"/>
              </a:spcAft>
              <a:buSzPts val="4000"/>
              <a:buNone/>
              <a:defRPr sz="4000"/>
            </a:lvl2pPr>
            <a:lvl3pPr lvl="2" algn="r">
              <a:spcBef>
                <a:spcPts val="0"/>
              </a:spcBef>
              <a:spcAft>
                <a:spcPts val="0"/>
              </a:spcAft>
              <a:buSzPts val="4000"/>
              <a:buNone/>
              <a:defRPr sz="4000"/>
            </a:lvl3pPr>
            <a:lvl4pPr lvl="3" algn="r">
              <a:spcBef>
                <a:spcPts val="0"/>
              </a:spcBef>
              <a:spcAft>
                <a:spcPts val="0"/>
              </a:spcAft>
              <a:buSzPts val="4000"/>
              <a:buNone/>
              <a:defRPr sz="4000"/>
            </a:lvl4pPr>
            <a:lvl5pPr lvl="4" algn="r">
              <a:spcBef>
                <a:spcPts val="0"/>
              </a:spcBef>
              <a:spcAft>
                <a:spcPts val="0"/>
              </a:spcAft>
              <a:buSzPts val="4000"/>
              <a:buNone/>
              <a:defRPr sz="4000"/>
            </a:lvl5pPr>
            <a:lvl6pPr lvl="5" algn="r">
              <a:spcBef>
                <a:spcPts val="0"/>
              </a:spcBef>
              <a:spcAft>
                <a:spcPts val="0"/>
              </a:spcAft>
              <a:buSzPts val="4000"/>
              <a:buNone/>
              <a:defRPr sz="4000"/>
            </a:lvl6pPr>
            <a:lvl7pPr lvl="6" algn="r">
              <a:spcBef>
                <a:spcPts val="0"/>
              </a:spcBef>
              <a:spcAft>
                <a:spcPts val="0"/>
              </a:spcAft>
              <a:buSzPts val="4000"/>
              <a:buNone/>
              <a:defRPr sz="4000"/>
            </a:lvl7pPr>
            <a:lvl8pPr lvl="7" algn="r">
              <a:spcBef>
                <a:spcPts val="0"/>
              </a:spcBef>
              <a:spcAft>
                <a:spcPts val="0"/>
              </a:spcAft>
              <a:buSzPts val="4000"/>
              <a:buNone/>
              <a:defRPr sz="4000"/>
            </a:lvl8pPr>
            <a:lvl9pPr lvl="8" algn="r">
              <a:spcBef>
                <a:spcPts val="0"/>
              </a:spcBef>
              <a:spcAft>
                <a:spcPts val="0"/>
              </a:spcAft>
              <a:buSzPts val="4000"/>
              <a:buNone/>
              <a:defRPr sz="4000"/>
            </a:lvl9pPr>
          </a:lstStyle>
          <a:p>
            <a:endParaRPr/>
          </a:p>
        </p:txBody>
      </p:sp>
      <p:sp>
        <p:nvSpPr>
          <p:cNvPr id="52" name="Google Shape;52;p4"/>
          <p:cNvSpPr txBox="1">
            <a:spLocks noGrp="1"/>
          </p:cNvSpPr>
          <p:nvPr>
            <p:ph type="subTitle" idx="1"/>
          </p:nvPr>
        </p:nvSpPr>
        <p:spPr>
          <a:xfrm>
            <a:off x="5416650" y="2366100"/>
            <a:ext cx="2998500" cy="1136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800"/>
            </a:lvl1pPr>
            <a:lvl2pPr lvl="1" algn="r">
              <a:lnSpc>
                <a:spcPct val="100000"/>
              </a:lnSpc>
              <a:spcBef>
                <a:spcPts val="1600"/>
              </a:spcBef>
              <a:spcAft>
                <a:spcPts val="0"/>
              </a:spcAft>
              <a:buSzPts val="1800"/>
              <a:buNone/>
              <a:defRPr sz="1800"/>
            </a:lvl2pPr>
            <a:lvl3pPr lvl="2" algn="r">
              <a:lnSpc>
                <a:spcPct val="100000"/>
              </a:lnSpc>
              <a:spcBef>
                <a:spcPts val="1600"/>
              </a:spcBef>
              <a:spcAft>
                <a:spcPts val="0"/>
              </a:spcAft>
              <a:buSzPts val="1800"/>
              <a:buNone/>
              <a:defRPr sz="1800"/>
            </a:lvl3pPr>
            <a:lvl4pPr lvl="3" algn="r">
              <a:lnSpc>
                <a:spcPct val="100000"/>
              </a:lnSpc>
              <a:spcBef>
                <a:spcPts val="1600"/>
              </a:spcBef>
              <a:spcAft>
                <a:spcPts val="0"/>
              </a:spcAft>
              <a:buSzPts val="1800"/>
              <a:buNone/>
              <a:defRPr sz="1800"/>
            </a:lvl4pPr>
            <a:lvl5pPr lvl="4" algn="r">
              <a:lnSpc>
                <a:spcPct val="100000"/>
              </a:lnSpc>
              <a:spcBef>
                <a:spcPts val="1600"/>
              </a:spcBef>
              <a:spcAft>
                <a:spcPts val="0"/>
              </a:spcAft>
              <a:buSzPts val="1800"/>
              <a:buNone/>
              <a:defRPr sz="1800"/>
            </a:lvl5pPr>
            <a:lvl6pPr lvl="5" algn="r">
              <a:lnSpc>
                <a:spcPct val="100000"/>
              </a:lnSpc>
              <a:spcBef>
                <a:spcPts val="1600"/>
              </a:spcBef>
              <a:spcAft>
                <a:spcPts val="0"/>
              </a:spcAft>
              <a:buSzPts val="1800"/>
              <a:buNone/>
              <a:defRPr sz="1800"/>
            </a:lvl6pPr>
            <a:lvl7pPr lvl="6" algn="r">
              <a:lnSpc>
                <a:spcPct val="100000"/>
              </a:lnSpc>
              <a:spcBef>
                <a:spcPts val="1600"/>
              </a:spcBef>
              <a:spcAft>
                <a:spcPts val="0"/>
              </a:spcAft>
              <a:buSzPts val="1800"/>
              <a:buNone/>
              <a:defRPr sz="1800"/>
            </a:lvl7pPr>
            <a:lvl8pPr lvl="7" algn="r">
              <a:lnSpc>
                <a:spcPct val="100000"/>
              </a:lnSpc>
              <a:spcBef>
                <a:spcPts val="1600"/>
              </a:spcBef>
              <a:spcAft>
                <a:spcPts val="0"/>
              </a:spcAft>
              <a:buSzPts val="1800"/>
              <a:buNone/>
              <a:defRPr sz="1800"/>
            </a:lvl8pPr>
            <a:lvl9pPr lvl="8" algn="r">
              <a:lnSpc>
                <a:spcPct val="100000"/>
              </a:lnSpc>
              <a:spcBef>
                <a:spcPts val="1600"/>
              </a:spcBef>
              <a:spcAft>
                <a:spcPts val="1600"/>
              </a:spcAft>
              <a:buSzPts val="1800"/>
              <a:buNone/>
              <a:defRPr sz="1800"/>
            </a:lvl9pPr>
          </a:lstStyle>
          <a:p>
            <a:endParaRPr/>
          </a:p>
        </p:txBody>
      </p:sp>
      <p:sp>
        <p:nvSpPr>
          <p:cNvPr id="53" name="Google Shape;53;p4"/>
          <p:cNvSpPr/>
          <p:nvPr/>
        </p:nvSpPr>
        <p:spPr>
          <a:xfrm flipH="1">
            <a:off x="842657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flipH="1">
            <a:off x="8685275" y="1874088"/>
            <a:ext cx="191500" cy="191500"/>
            <a:chOff x="5960875" y="1124175"/>
            <a:chExt cx="191500" cy="191500"/>
          </a:xfrm>
        </p:grpSpPr>
        <p:sp>
          <p:nvSpPr>
            <p:cNvPr id="55" name="Google Shape;55;p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rot="-5400000" flipH="1">
            <a:off x="5169200" y="-203200"/>
            <a:ext cx="297150" cy="1486375"/>
            <a:chOff x="6244300" y="1494225"/>
            <a:chExt cx="297150" cy="1486375"/>
          </a:xfrm>
        </p:grpSpPr>
        <p:sp>
          <p:nvSpPr>
            <p:cNvPr id="58" name="Google Shape;58;p4"/>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4"/>
          <p:cNvGrpSpPr/>
          <p:nvPr/>
        </p:nvGrpSpPr>
        <p:grpSpPr>
          <a:xfrm rot="-5400000" flipH="1">
            <a:off x="8410787" y="-85775"/>
            <a:ext cx="67650" cy="1251550"/>
            <a:chOff x="509400" y="2090750"/>
            <a:chExt cx="67650" cy="1251550"/>
          </a:xfrm>
        </p:grpSpPr>
        <p:sp>
          <p:nvSpPr>
            <p:cNvPr id="69" name="Google Shape;69;p4"/>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720000" y="1650275"/>
            <a:ext cx="7704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4" name="Google Shape;114;p7"/>
          <p:cNvGrpSpPr/>
          <p:nvPr/>
        </p:nvGrpSpPr>
        <p:grpSpPr>
          <a:xfrm>
            <a:off x="8682700" y="1874238"/>
            <a:ext cx="191500" cy="191500"/>
            <a:chOff x="5960875" y="1124175"/>
            <a:chExt cx="191500" cy="191500"/>
          </a:xfrm>
        </p:grpSpPr>
        <p:sp>
          <p:nvSpPr>
            <p:cNvPr id="115" name="Google Shape;115;p7"/>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7"/>
          <p:cNvSpPr txBox="1">
            <a:spLocks noGrp="1"/>
          </p:cNvSpPr>
          <p:nvPr>
            <p:ph type="subTitle" idx="1"/>
          </p:nvPr>
        </p:nvSpPr>
        <p:spPr>
          <a:xfrm>
            <a:off x="4939250" y="2417725"/>
            <a:ext cx="3475800" cy="1075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grpSp>
        <p:nvGrpSpPr>
          <p:cNvPr id="118" name="Google Shape;118;p7"/>
          <p:cNvGrpSpPr/>
          <p:nvPr/>
        </p:nvGrpSpPr>
        <p:grpSpPr>
          <a:xfrm>
            <a:off x="7104428" y="4368600"/>
            <a:ext cx="2039575" cy="1959775"/>
            <a:chOff x="-2571950" y="-1874600"/>
            <a:chExt cx="2039575" cy="1959775"/>
          </a:xfrm>
        </p:grpSpPr>
        <p:sp>
          <p:nvSpPr>
            <p:cNvPr id="119" name="Google Shape;119;p7"/>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flipH="1">
            <a:off x="7897575" y="-2115925"/>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rot="-5400000" flipH="1">
            <a:off x="4845387" y="4264375"/>
            <a:ext cx="67650" cy="1251550"/>
            <a:chOff x="509400" y="2090750"/>
            <a:chExt cx="67650" cy="1251550"/>
          </a:xfrm>
        </p:grpSpPr>
        <p:sp>
          <p:nvSpPr>
            <p:cNvPr id="505" name="Google Shape;505;p7"/>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7"/>
          <p:cNvGrpSpPr/>
          <p:nvPr/>
        </p:nvGrpSpPr>
        <p:grpSpPr>
          <a:xfrm>
            <a:off x="8700920" y="-382740"/>
            <a:ext cx="785902" cy="786600"/>
            <a:chOff x="4652325" y="4048225"/>
            <a:chExt cx="984100" cy="984850"/>
          </a:xfrm>
        </p:grpSpPr>
        <p:sp>
          <p:nvSpPr>
            <p:cNvPr id="519" name="Google Shape;519;p7"/>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7"/>
          <p:cNvSpPr/>
          <p:nvPr/>
        </p:nvSpPr>
        <p:spPr>
          <a:xfrm>
            <a:off x="7077175" y="-309262"/>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8"/>
        <p:cNvGrpSpPr/>
        <p:nvPr/>
      </p:nvGrpSpPr>
      <p:grpSpPr>
        <a:xfrm>
          <a:off x="0" y="0"/>
          <a:ext cx="0" cy="0"/>
          <a:chOff x="0" y="0"/>
          <a:chExt cx="0" cy="0"/>
        </a:xfrm>
      </p:grpSpPr>
      <p:sp>
        <p:nvSpPr>
          <p:cNvPr id="559" name="Google Shape;55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0" name="Google Shape;56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1" name="Google Shape;56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615"/>
        <p:cNvGrpSpPr/>
        <p:nvPr/>
      </p:nvGrpSpPr>
      <p:grpSpPr>
        <a:xfrm>
          <a:off x="0" y="0"/>
          <a:ext cx="0" cy="0"/>
          <a:chOff x="0" y="0"/>
          <a:chExt cx="0" cy="0"/>
        </a:xfrm>
      </p:grpSpPr>
      <p:sp>
        <p:nvSpPr>
          <p:cNvPr id="616" name="Google Shape;61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17" name="Google Shape;617;p14"/>
          <p:cNvGrpSpPr/>
          <p:nvPr/>
        </p:nvGrpSpPr>
        <p:grpSpPr>
          <a:xfrm>
            <a:off x="269800" y="668988"/>
            <a:ext cx="191500" cy="191500"/>
            <a:chOff x="5960875" y="1124175"/>
            <a:chExt cx="191500" cy="191500"/>
          </a:xfrm>
        </p:grpSpPr>
        <p:sp>
          <p:nvSpPr>
            <p:cNvPr id="618" name="Google Shape;618;p1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4"/>
          <p:cNvSpPr txBox="1">
            <a:spLocks noGrp="1"/>
          </p:cNvSpPr>
          <p:nvPr>
            <p:ph type="title" idx="2" hasCustomPrompt="1"/>
          </p:nvPr>
        </p:nvSpPr>
        <p:spPr>
          <a:xfrm>
            <a:off x="6639238" y="3228569"/>
            <a:ext cx="1079700" cy="46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600" b="0">
                <a:solidFill>
                  <a:schemeClr val="lt1"/>
                </a:solidFill>
                <a:latin typeface="Poppins Medium"/>
                <a:ea typeface="Poppins Medium"/>
                <a:cs typeface="Poppins Medium"/>
                <a:sym typeface="Poppins Medium"/>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r>
              <a:t>xx%</a:t>
            </a:r>
          </a:p>
        </p:txBody>
      </p:sp>
      <p:sp>
        <p:nvSpPr>
          <p:cNvPr id="621" name="Google Shape;621;p14"/>
          <p:cNvSpPr txBox="1">
            <a:spLocks noGrp="1"/>
          </p:cNvSpPr>
          <p:nvPr>
            <p:ph type="subTitle" idx="1"/>
          </p:nvPr>
        </p:nvSpPr>
        <p:spPr>
          <a:xfrm>
            <a:off x="203141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2" name="Google Shape;622;p14"/>
          <p:cNvSpPr txBox="1">
            <a:spLocks noGrp="1"/>
          </p:cNvSpPr>
          <p:nvPr>
            <p:ph type="subTitle" idx="3"/>
          </p:nvPr>
        </p:nvSpPr>
        <p:spPr>
          <a:xfrm>
            <a:off x="203141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3" name="Google Shape;623;p14"/>
          <p:cNvSpPr txBox="1">
            <a:spLocks noGrp="1"/>
          </p:cNvSpPr>
          <p:nvPr>
            <p:ph type="subTitle" idx="4"/>
          </p:nvPr>
        </p:nvSpPr>
        <p:spPr>
          <a:xfrm>
            <a:off x="203141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4" name="Google Shape;624;p14"/>
          <p:cNvSpPr txBox="1">
            <a:spLocks noGrp="1"/>
          </p:cNvSpPr>
          <p:nvPr>
            <p:ph type="subTitle" idx="5"/>
          </p:nvPr>
        </p:nvSpPr>
        <p:spPr>
          <a:xfrm>
            <a:off x="203141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5" name="Google Shape;625;p14"/>
          <p:cNvSpPr txBox="1">
            <a:spLocks noGrp="1"/>
          </p:cNvSpPr>
          <p:nvPr>
            <p:ph type="subTitle" idx="6"/>
          </p:nvPr>
        </p:nvSpPr>
        <p:spPr>
          <a:xfrm>
            <a:off x="570036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6" name="Google Shape;626;p14"/>
          <p:cNvSpPr txBox="1">
            <a:spLocks noGrp="1"/>
          </p:cNvSpPr>
          <p:nvPr>
            <p:ph type="subTitle" idx="7"/>
          </p:nvPr>
        </p:nvSpPr>
        <p:spPr>
          <a:xfrm>
            <a:off x="570036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7" name="Google Shape;627;p14"/>
          <p:cNvSpPr txBox="1">
            <a:spLocks noGrp="1"/>
          </p:cNvSpPr>
          <p:nvPr>
            <p:ph type="subTitle" idx="8"/>
          </p:nvPr>
        </p:nvSpPr>
        <p:spPr>
          <a:xfrm>
            <a:off x="570036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8" name="Google Shape;628;p14"/>
          <p:cNvSpPr txBox="1">
            <a:spLocks noGrp="1"/>
          </p:cNvSpPr>
          <p:nvPr>
            <p:ph type="subTitle" idx="9"/>
          </p:nvPr>
        </p:nvSpPr>
        <p:spPr>
          <a:xfrm>
            <a:off x="570036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9" name="Google Shape;629;p14"/>
          <p:cNvSpPr txBox="1">
            <a:spLocks noGrp="1"/>
          </p:cNvSpPr>
          <p:nvPr>
            <p:ph type="title" idx="13" hasCustomPrompt="1"/>
          </p:nvPr>
        </p:nvSpPr>
        <p:spPr>
          <a:xfrm>
            <a:off x="1089713" y="17964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0" name="Google Shape;630;p14"/>
          <p:cNvSpPr txBox="1">
            <a:spLocks noGrp="1"/>
          </p:cNvSpPr>
          <p:nvPr>
            <p:ph type="title" idx="14" hasCustomPrompt="1"/>
          </p:nvPr>
        </p:nvSpPr>
        <p:spPr>
          <a:xfrm>
            <a:off x="1089713" y="2981089"/>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1" name="Google Shape;631;p14"/>
          <p:cNvSpPr txBox="1">
            <a:spLocks noGrp="1"/>
          </p:cNvSpPr>
          <p:nvPr>
            <p:ph type="title" idx="15" hasCustomPrompt="1"/>
          </p:nvPr>
        </p:nvSpPr>
        <p:spPr>
          <a:xfrm>
            <a:off x="4758663" y="1796403"/>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2" name="Google Shape;632;p14"/>
          <p:cNvSpPr txBox="1">
            <a:spLocks noGrp="1"/>
          </p:cNvSpPr>
          <p:nvPr>
            <p:ph type="title" idx="16" hasCustomPrompt="1"/>
          </p:nvPr>
        </p:nvSpPr>
        <p:spPr>
          <a:xfrm>
            <a:off x="4758663" y="29811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3" name="Google Shape;633;p14"/>
          <p:cNvSpPr/>
          <p:nvPr/>
        </p:nvSpPr>
        <p:spPr>
          <a:xfrm rot="1800068">
            <a:off x="7187064" y="-1253567"/>
            <a:ext cx="1960713" cy="195969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8424000" y="56588"/>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14"/>
          <p:cNvGrpSpPr/>
          <p:nvPr/>
        </p:nvGrpSpPr>
        <p:grpSpPr>
          <a:xfrm>
            <a:off x="8721538" y="4773338"/>
            <a:ext cx="204425" cy="203675"/>
            <a:chOff x="5568000" y="3110525"/>
            <a:chExt cx="204425" cy="203675"/>
          </a:xfrm>
        </p:grpSpPr>
        <p:sp>
          <p:nvSpPr>
            <p:cNvPr id="636" name="Google Shape;636;p14"/>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4"/>
          <p:cNvGrpSpPr/>
          <p:nvPr/>
        </p:nvGrpSpPr>
        <p:grpSpPr>
          <a:xfrm>
            <a:off x="193850" y="4788525"/>
            <a:ext cx="992450" cy="173300"/>
            <a:chOff x="548150" y="4859775"/>
            <a:chExt cx="992450" cy="173300"/>
          </a:xfrm>
        </p:grpSpPr>
        <p:sp>
          <p:nvSpPr>
            <p:cNvPr id="639" name="Google Shape;639;p14"/>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list 1">
  <p:cSld name="CUSTOM_3">
    <p:spTree>
      <p:nvGrpSpPr>
        <p:cNvPr id="1" name="Shape 1160"/>
        <p:cNvGrpSpPr/>
        <p:nvPr/>
      </p:nvGrpSpPr>
      <p:grpSpPr>
        <a:xfrm>
          <a:off x="0" y="0"/>
          <a:ext cx="0" cy="0"/>
          <a:chOff x="0" y="0"/>
          <a:chExt cx="0" cy="0"/>
        </a:xfrm>
      </p:grpSpPr>
      <p:sp>
        <p:nvSpPr>
          <p:cNvPr id="1161" name="Google Shape;1161;p17"/>
          <p:cNvSpPr txBox="1">
            <a:spLocks noGrp="1"/>
          </p:cNvSpPr>
          <p:nvPr>
            <p:ph type="title"/>
          </p:nvPr>
        </p:nvSpPr>
        <p:spPr>
          <a:xfrm>
            <a:off x="720000" y="445025"/>
            <a:ext cx="416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62" name="Google Shape;1162;p17"/>
          <p:cNvSpPr txBox="1">
            <a:spLocks noGrp="1"/>
          </p:cNvSpPr>
          <p:nvPr>
            <p:ph type="body" idx="1"/>
          </p:nvPr>
        </p:nvSpPr>
        <p:spPr>
          <a:xfrm>
            <a:off x="720000" y="1389600"/>
            <a:ext cx="4167600" cy="32139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grpSp>
        <p:nvGrpSpPr>
          <p:cNvPr id="1163" name="Google Shape;1163;p17"/>
          <p:cNvGrpSpPr/>
          <p:nvPr/>
        </p:nvGrpSpPr>
        <p:grpSpPr>
          <a:xfrm>
            <a:off x="269800" y="668988"/>
            <a:ext cx="191500" cy="191500"/>
            <a:chOff x="5960875" y="1124175"/>
            <a:chExt cx="191500" cy="191500"/>
          </a:xfrm>
        </p:grpSpPr>
        <p:sp>
          <p:nvSpPr>
            <p:cNvPr id="1164" name="Google Shape;1164;p17"/>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17"/>
          <p:cNvGrpSpPr/>
          <p:nvPr/>
        </p:nvGrpSpPr>
        <p:grpSpPr>
          <a:xfrm rot="5400000">
            <a:off x="4122097" y="4139571"/>
            <a:ext cx="752860" cy="1255020"/>
            <a:chOff x="8427400" y="134088"/>
            <a:chExt cx="716600" cy="1194575"/>
          </a:xfrm>
        </p:grpSpPr>
        <p:sp>
          <p:nvSpPr>
            <p:cNvPr id="1167" name="Google Shape;1167;p17"/>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17"/>
          <p:cNvSpPr/>
          <p:nvPr/>
        </p:nvSpPr>
        <p:spPr>
          <a:xfrm>
            <a:off x="-453300" y="460350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17"/>
          <p:cNvGrpSpPr/>
          <p:nvPr/>
        </p:nvGrpSpPr>
        <p:grpSpPr>
          <a:xfrm rot="-5400000" flipH="1">
            <a:off x="4464712" y="-359600"/>
            <a:ext cx="67650" cy="1251550"/>
            <a:chOff x="509400" y="2090750"/>
            <a:chExt cx="67650" cy="1251550"/>
          </a:xfrm>
        </p:grpSpPr>
        <p:sp>
          <p:nvSpPr>
            <p:cNvPr id="1171" name="Google Shape;1171;p17"/>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641"/>
        <p:cNvGrpSpPr/>
        <p:nvPr/>
      </p:nvGrpSpPr>
      <p:grpSpPr>
        <a:xfrm>
          <a:off x="0" y="0"/>
          <a:ext cx="0" cy="0"/>
          <a:chOff x="0" y="0"/>
          <a:chExt cx="0" cy="0"/>
        </a:xfrm>
      </p:grpSpPr>
      <p:sp>
        <p:nvSpPr>
          <p:cNvPr id="1642" name="Google Shape;1642;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43" name="Google Shape;1643;p21"/>
          <p:cNvGrpSpPr/>
          <p:nvPr/>
        </p:nvGrpSpPr>
        <p:grpSpPr>
          <a:xfrm>
            <a:off x="269800" y="668988"/>
            <a:ext cx="191500" cy="191500"/>
            <a:chOff x="5960875" y="1124175"/>
            <a:chExt cx="191500" cy="191500"/>
          </a:xfrm>
        </p:grpSpPr>
        <p:sp>
          <p:nvSpPr>
            <p:cNvPr id="1644" name="Google Shape;1644;p2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21"/>
          <p:cNvSpPr txBox="1">
            <a:spLocks noGrp="1"/>
          </p:cNvSpPr>
          <p:nvPr>
            <p:ph type="subTitle" idx="1"/>
          </p:nvPr>
        </p:nvSpPr>
        <p:spPr>
          <a:xfrm>
            <a:off x="1312564"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7" name="Google Shape;1647;p21"/>
          <p:cNvSpPr txBox="1">
            <a:spLocks noGrp="1"/>
          </p:cNvSpPr>
          <p:nvPr>
            <p:ph type="subTitle" idx="2"/>
          </p:nvPr>
        </p:nvSpPr>
        <p:spPr>
          <a:xfrm>
            <a:off x="1312564"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48" name="Google Shape;1648;p21"/>
          <p:cNvSpPr txBox="1">
            <a:spLocks noGrp="1"/>
          </p:cNvSpPr>
          <p:nvPr>
            <p:ph type="subTitle" idx="3"/>
          </p:nvPr>
        </p:nvSpPr>
        <p:spPr>
          <a:xfrm>
            <a:off x="3630150"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9" name="Google Shape;1649;p21"/>
          <p:cNvSpPr txBox="1">
            <a:spLocks noGrp="1"/>
          </p:cNvSpPr>
          <p:nvPr>
            <p:ph type="subTitle" idx="4"/>
          </p:nvPr>
        </p:nvSpPr>
        <p:spPr>
          <a:xfrm>
            <a:off x="3630150"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0" name="Google Shape;1650;p21"/>
          <p:cNvSpPr txBox="1">
            <a:spLocks noGrp="1"/>
          </p:cNvSpPr>
          <p:nvPr>
            <p:ph type="subTitle" idx="5"/>
          </p:nvPr>
        </p:nvSpPr>
        <p:spPr>
          <a:xfrm>
            <a:off x="5947737"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1" name="Google Shape;1651;p21"/>
          <p:cNvSpPr txBox="1">
            <a:spLocks noGrp="1"/>
          </p:cNvSpPr>
          <p:nvPr>
            <p:ph type="subTitle" idx="6"/>
          </p:nvPr>
        </p:nvSpPr>
        <p:spPr>
          <a:xfrm>
            <a:off x="5947737"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2" name="Google Shape;1652;p21"/>
          <p:cNvSpPr txBox="1">
            <a:spLocks noGrp="1"/>
          </p:cNvSpPr>
          <p:nvPr>
            <p:ph type="subTitle" idx="7"/>
          </p:nvPr>
        </p:nvSpPr>
        <p:spPr>
          <a:xfrm>
            <a:off x="1312564"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3" name="Google Shape;1653;p21"/>
          <p:cNvSpPr txBox="1">
            <a:spLocks noGrp="1"/>
          </p:cNvSpPr>
          <p:nvPr>
            <p:ph type="subTitle" idx="8"/>
          </p:nvPr>
        </p:nvSpPr>
        <p:spPr>
          <a:xfrm>
            <a:off x="1312564"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4" name="Google Shape;1654;p21"/>
          <p:cNvSpPr txBox="1">
            <a:spLocks noGrp="1"/>
          </p:cNvSpPr>
          <p:nvPr>
            <p:ph type="subTitle" idx="9"/>
          </p:nvPr>
        </p:nvSpPr>
        <p:spPr>
          <a:xfrm>
            <a:off x="3630150"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5" name="Google Shape;1655;p21"/>
          <p:cNvSpPr txBox="1">
            <a:spLocks noGrp="1"/>
          </p:cNvSpPr>
          <p:nvPr>
            <p:ph type="subTitle" idx="13"/>
          </p:nvPr>
        </p:nvSpPr>
        <p:spPr>
          <a:xfrm>
            <a:off x="3630150"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6" name="Google Shape;1656;p21"/>
          <p:cNvSpPr txBox="1">
            <a:spLocks noGrp="1"/>
          </p:cNvSpPr>
          <p:nvPr>
            <p:ph type="subTitle" idx="14"/>
          </p:nvPr>
        </p:nvSpPr>
        <p:spPr>
          <a:xfrm>
            <a:off x="5947737"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7" name="Google Shape;1657;p21"/>
          <p:cNvSpPr txBox="1">
            <a:spLocks noGrp="1"/>
          </p:cNvSpPr>
          <p:nvPr>
            <p:ph type="subTitle" idx="15"/>
          </p:nvPr>
        </p:nvSpPr>
        <p:spPr>
          <a:xfrm>
            <a:off x="5947737"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grpSp>
        <p:nvGrpSpPr>
          <p:cNvPr id="1658" name="Google Shape;1658;p21"/>
          <p:cNvGrpSpPr/>
          <p:nvPr/>
        </p:nvGrpSpPr>
        <p:grpSpPr>
          <a:xfrm>
            <a:off x="8391422" y="134396"/>
            <a:ext cx="752860" cy="1255020"/>
            <a:chOff x="8427400" y="134088"/>
            <a:chExt cx="716600" cy="1194575"/>
          </a:xfrm>
        </p:grpSpPr>
        <p:sp>
          <p:nvSpPr>
            <p:cNvPr id="1659" name="Google Shape;1659;p21"/>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1"/>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1"/>
          <p:cNvGrpSpPr/>
          <p:nvPr/>
        </p:nvGrpSpPr>
        <p:grpSpPr>
          <a:xfrm>
            <a:off x="8423996" y="4527304"/>
            <a:ext cx="918907" cy="538196"/>
            <a:chOff x="7167500" y="128075"/>
            <a:chExt cx="874650" cy="512275"/>
          </a:xfrm>
        </p:grpSpPr>
        <p:sp>
          <p:nvSpPr>
            <p:cNvPr id="1662" name="Google Shape;1662;p21"/>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1"/>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1"/>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1"/>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1"/>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1"/>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1"/>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1"/>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0" name="Google Shape;1670;p21"/>
            <p:cNvGrpSpPr/>
            <p:nvPr/>
          </p:nvGrpSpPr>
          <p:grpSpPr>
            <a:xfrm flipH="1">
              <a:off x="7167500" y="237525"/>
              <a:ext cx="874650" cy="402825"/>
              <a:chOff x="1629475" y="-1279100"/>
              <a:chExt cx="874650" cy="402825"/>
            </a:xfrm>
          </p:grpSpPr>
          <p:sp>
            <p:nvSpPr>
              <p:cNvPr id="1671" name="Google Shape;1671;p21"/>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1"/>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1"/>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1"/>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1"/>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1"/>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1"/>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1"/>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1"/>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1"/>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1"/>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1"/>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1"/>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1"/>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1"/>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1"/>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1"/>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1"/>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1"/>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1"/>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1"/>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3" name="Google Shape;1703;p21"/>
          <p:cNvGrpSpPr/>
          <p:nvPr/>
        </p:nvGrpSpPr>
        <p:grpSpPr>
          <a:xfrm>
            <a:off x="-400000" y="4270450"/>
            <a:ext cx="867825" cy="867800"/>
            <a:chOff x="628700" y="3828625"/>
            <a:chExt cx="867825" cy="867800"/>
          </a:xfrm>
        </p:grpSpPr>
        <p:sp>
          <p:nvSpPr>
            <p:cNvPr id="1704" name="Google Shape;1704;p2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1pPr>
            <a:lvl2pPr lvl="1">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2pPr>
            <a:lvl3pPr lvl="2">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3pPr>
            <a:lvl4pPr lvl="3">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4pPr>
            <a:lvl5pPr lvl="4">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5pPr>
            <a:lvl6pPr lvl="5">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6pPr>
            <a:lvl7pPr lvl="6">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7pPr>
            <a:lvl8pPr lvl="7">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8pPr>
            <a:lvl9pPr lvl="8">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1pPr>
            <a:lvl2pPr marL="914400" lvl="1"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00000"/>
              </a:lnSpc>
              <a:spcBef>
                <a:spcPts val="1600"/>
              </a:spcBef>
              <a:spcAft>
                <a:spcPts val="160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0" r:id="rId7"/>
    <p:sldLayoutId id="2147483663" r:id="rId8"/>
    <p:sldLayoutId id="2147483667" r:id="rId9"/>
    <p:sldLayoutId id="2147483668" r:id="rId10"/>
    <p:sldLayoutId id="2147483677" r:id="rId11"/>
    <p:sldLayoutId id="2147483684" r:id="rId12"/>
    <p:sldLayoutId id="2147483685" r:id="rId13"/>
    <p:sldLayoutId id="214748368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 Target="slide7.xml"/><Relationship Id="rId7"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5.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 Target="slide7.xml"/><Relationship Id="rId7"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 Target="slide7.xml"/><Relationship Id="rId7"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3.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slide" Target="slide5.xml"/><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4.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slide" Target="slide5.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sp>
        <p:nvSpPr>
          <p:cNvPr id="4549" name="Google Shape;4549;p43"/>
          <p:cNvSpPr txBox="1">
            <a:spLocks noGrp="1"/>
          </p:cNvSpPr>
          <p:nvPr>
            <p:ph type="ctrTitle"/>
          </p:nvPr>
        </p:nvSpPr>
        <p:spPr>
          <a:xfrm>
            <a:off x="-52886" y="2265750"/>
            <a:ext cx="5904105" cy="1702500"/>
          </a:xfrm>
          <a:prstGeom prst="rect">
            <a:avLst/>
          </a:prstGeom>
        </p:spPr>
        <p:txBody>
          <a:bodyPr spcFirstLastPara="1" wrap="square" lIns="90000" tIns="91425" rIns="91425" bIns="91425" anchor="b" anchorCtr="0">
            <a:noAutofit/>
          </a:bodyPr>
          <a:lstStyle/>
          <a:p>
            <a:pPr algn="ctr" rtl="1">
              <a:lnSpc>
                <a:spcPct val="115000"/>
              </a:lnSpc>
              <a:spcAft>
                <a:spcPts val="1000"/>
              </a:spcAft>
            </a:pPr>
            <a:r>
              <a:rPr lang="ar-EG" sz="8800" dirty="0">
                <a:solidFill>
                  <a:schemeClr val="tx1"/>
                </a:solidFill>
                <a:latin typeface="Aldhabi" panose="01000000000000000000" pitchFamily="2" charset="-78"/>
                <a:ea typeface="Calibri" panose="020F0502020204030204" pitchFamily="34" charset="0"/>
                <a:cs typeface="Aldhabi" panose="01000000000000000000" pitchFamily="2" charset="-78"/>
              </a:rPr>
              <a:t>عصر المجد الحربى </a:t>
            </a:r>
            <a:r>
              <a:rPr lang="en-US" sz="4800" dirty="0">
                <a:solidFill>
                  <a:schemeClr val="tx1"/>
                </a:solidFill>
                <a:latin typeface="Aldhabi" panose="01000000000000000000" pitchFamily="2" charset="-78"/>
                <a:ea typeface="Calibri" panose="020F0502020204030204" pitchFamily="34" charset="0"/>
                <a:cs typeface="Aldhabi" panose="01000000000000000000" pitchFamily="2" charset="-78"/>
              </a:rPr>
              <a:t/>
            </a:r>
            <a:br>
              <a:rPr lang="en-US" sz="4800" dirty="0">
                <a:solidFill>
                  <a:schemeClr val="tx1"/>
                </a:solidFill>
                <a:latin typeface="Aldhabi" panose="01000000000000000000" pitchFamily="2" charset="-78"/>
                <a:ea typeface="Calibri" panose="020F0502020204030204" pitchFamily="34" charset="0"/>
                <a:cs typeface="Aldhabi" panose="01000000000000000000" pitchFamily="2" charset="-78"/>
              </a:rPr>
            </a:br>
            <a:r>
              <a:rPr lang="ar-EG" sz="8000" dirty="0">
                <a:solidFill>
                  <a:schemeClr val="tx1"/>
                </a:solidFill>
                <a:latin typeface="Aldhabi" panose="01000000000000000000" pitchFamily="2" charset="-78"/>
                <a:ea typeface="Calibri" panose="020F0502020204030204" pitchFamily="34" charset="0"/>
                <a:cs typeface="Aldhabi" panose="01000000000000000000" pitchFamily="2" charset="-78"/>
              </a:rPr>
              <a:t>(الدولة الحديثة)</a:t>
            </a:r>
            <a:endParaRPr lang="en-US" sz="4800" dirty="0">
              <a:solidFill>
                <a:schemeClr val="tx1"/>
              </a:solidFill>
              <a:latin typeface="Aldhabi" panose="01000000000000000000" pitchFamily="2" charset="-78"/>
              <a:ea typeface="Calibri" panose="020F0502020204030204" pitchFamily="34" charset="0"/>
              <a:cs typeface="Aldhabi" panose="01000000000000000000" pitchFamily="2" charset="-78"/>
            </a:endParaRPr>
          </a:p>
        </p:txBody>
      </p:sp>
      <p:grpSp>
        <p:nvGrpSpPr>
          <p:cNvPr id="4686" name="Google Shape;4686;p43"/>
          <p:cNvGrpSpPr/>
          <p:nvPr/>
        </p:nvGrpSpPr>
        <p:grpSpPr>
          <a:xfrm>
            <a:off x="8761263" y="3671900"/>
            <a:ext cx="67650" cy="1251550"/>
            <a:chOff x="509400" y="2090750"/>
            <a:chExt cx="67650" cy="1251550"/>
          </a:xfrm>
        </p:grpSpPr>
        <p:sp>
          <p:nvSpPr>
            <p:cNvPr id="4687" name="Google Shape;4687;p43"/>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3"/>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43"/>
          <p:cNvGrpSpPr/>
          <p:nvPr/>
        </p:nvGrpSpPr>
        <p:grpSpPr>
          <a:xfrm>
            <a:off x="4998001" y="868016"/>
            <a:ext cx="191500" cy="191500"/>
            <a:chOff x="5960875" y="1124175"/>
            <a:chExt cx="191500" cy="191500"/>
          </a:xfrm>
        </p:grpSpPr>
        <p:sp>
          <p:nvSpPr>
            <p:cNvPr id="4701" name="Google Shape;4701;p4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7691" y="47792"/>
            <a:ext cx="752981" cy="710402"/>
          </a:xfrm>
          <a:prstGeom prst="rect">
            <a:avLst/>
          </a:prstGeom>
        </p:spPr>
      </p:pic>
      <p:pic>
        <p:nvPicPr>
          <p:cNvPr id="158" name="Picture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58" y="-149440"/>
            <a:ext cx="1000544" cy="1014279"/>
          </a:xfrm>
          <a:prstGeom prst="rect">
            <a:avLst/>
          </a:prstGeom>
        </p:spPr>
      </p:pic>
      <p:grpSp>
        <p:nvGrpSpPr>
          <p:cNvPr id="3" name="Group 2"/>
          <p:cNvGrpSpPr/>
          <p:nvPr/>
        </p:nvGrpSpPr>
        <p:grpSpPr>
          <a:xfrm>
            <a:off x="4861536" y="52210"/>
            <a:ext cx="5156054" cy="5153231"/>
            <a:chOff x="4861536" y="52210"/>
            <a:chExt cx="5156054" cy="5153231"/>
          </a:xfrm>
        </p:grpSpPr>
        <p:sp>
          <p:nvSpPr>
            <p:cNvPr id="4553" name="Google Shape;4553;p43"/>
            <p:cNvSpPr/>
            <p:nvPr/>
          </p:nvSpPr>
          <p:spPr>
            <a:xfrm>
              <a:off x="4861536" y="52210"/>
              <a:ext cx="5156054" cy="5153231"/>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43"/>
            <p:cNvSpPr/>
            <p:nvPr/>
          </p:nvSpPr>
          <p:spPr>
            <a:xfrm>
              <a:off x="5224956" y="689424"/>
              <a:ext cx="3905716" cy="3620554"/>
            </a:xfrm>
            <a:custGeom>
              <a:avLst/>
              <a:gdLst/>
              <a:ahLst/>
              <a:cxnLst/>
              <a:rect l="l" t="t" r="r" b="b"/>
              <a:pathLst>
                <a:path w="44925" h="44834" extrusionOk="0">
                  <a:moveTo>
                    <a:pt x="22523" y="0"/>
                  </a:moveTo>
                  <a:cubicBezTo>
                    <a:pt x="10122" y="31"/>
                    <a:pt x="122" y="10061"/>
                    <a:pt x="122" y="22432"/>
                  </a:cubicBezTo>
                  <a:cubicBezTo>
                    <a:pt x="0" y="23557"/>
                    <a:pt x="882" y="24529"/>
                    <a:pt x="2006" y="24529"/>
                  </a:cubicBezTo>
                  <a:cubicBezTo>
                    <a:pt x="3131" y="24529"/>
                    <a:pt x="4012" y="23557"/>
                    <a:pt x="3891" y="22432"/>
                  </a:cubicBezTo>
                  <a:cubicBezTo>
                    <a:pt x="3891" y="14924"/>
                    <a:pt x="8420" y="8116"/>
                    <a:pt x="15380" y="5259"/>
                  </a:cubicBezTo>
                  <a:cubicBezTo>
                    <a:pt x="17692" y="4300"/>
                    <a:pt x="20121" y="3833"/>
                    <a:pt x="22530" y="3833"/>
                  </a:cubicBezTo>
                  <a:cubicBezTo>
                    <a:pt x="27373" y="3833"/>
                    <a:pt x="32132" y="5718"/>
                    <a:pt x="35685" y="9271"/>
                  </a:cubicBezTo>
                  <a:cubicBezTo>
                    <a:pt x="41004" y="14590"/>
                    <a:pt x="42585" y="22615"/>
                    <a:pt x="39697" y="29575"/>
                  </a:cubicBezTo>
                  <a:cubicBezTo>
                    <a:pt x="36840" y="36536"/>
                    <a:pt x="30031" y="41065"/>
                    <a:pt x="22523" y="41065"/>
                  </a:cubicBezTo>
                  <a:cubicBezTo>
                    <a:pt x="20244" y="41277"/>
                    <a:pt x="20244" y="44621"/>
                    <a:pt x="22523" y="44834"/>
                  </a:cubicBezTo>
                  <a:cubicBezTo>
                    <a:pt x="34894" y="44834"/>
                    <a:pt x="44925" y="34803"/>
                    <a:pt x="44925" y="22432"/>
                  </a:cubicBezTo>
                  <a:cubicBezTo>
                    <a:pt x="44925" y="10031"/>
                    <a:pt x="34894" y="0"/>
                    <a:pt x="22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3814" y="1059516"/>
              <a:ext cx="3048000" cy="2908734"/>
            </a:xfrm>
            <a:prstGeom prst="ellipse">
              <a:avLst/>
            </a:prstGeom>
            <a:ln>
              <a:noFill/>
            </a:ln>
            <a:effectLst>
              <a:softEdge rad="112500"/>
            </a:effectLst>
          </p:spPr>
        </p:pic>
      </p:grpSp>
      <p:grpSp>
        <p:nvGrpSpPr>
          <p:cNvPr id="4554" name="Google Shape;4554;p43"/>
          <p:cNvGrpSpPr/>
          <p:nvPr/>
        </p:nvGrpSpPr>
        <p:grpSpPr>
          <a:xfrm rot="5400000">
            <a:off x="5168213" y="3860300"/>
            <a:ext cx="297150" cy="1486375"/>
            <a:chOff x="6244300" y="1494225"/>
            <a:chExt cx="297150" cy="1486375"/>
          </a:xfrm>
        </p:grpSpPr>
        <p:sp>
          <p:nvSpPr>
            <p:cNvPr id="4555" name="Google Shape;4555;p43"/>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3"/>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3"/>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3"/>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3"/>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3"/>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3"/>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3"/>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3"/>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3"/>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circle(in)">
                                      <p:cBhvr>
                                        <p:cTn id="7" dur="2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000"/>
                            </p:stCondLst>
                            <p:childTnLst>
                              <p:par>
                                <p:cTn id="17" presetID="6" presetClass="entr" presetSubtype="16" fill="hold" nodeType="afterEffect">
                                  <p:stCondLst>
                                    <p:cond delay="0"/>
                                  </p:stCondLst>
                                  <p:childTnLst>
                                    <p:set>
                                      <p:cBhvr>
                                        <p:cTn id="18" dur="1" fill="hold">
                                          <p:stCondLst>
                                            <p:cond delay="0"/>
                                          </p:stCondLst>
                                        </p:cTn>
                                        <p:tgtEl>
                                          <p:spTgt spid="158"/>
                                        </p:tgtEl>
                                        <p:attrNameLst>
                                          <p:attrName>style.visibility</p:attrName>
                                        </p:attrNameLst>
                                      </p:cBhvr>
                                      <p:to>
                                        <p:strVal val="visible"/>
                                      </p:to>
                                    </p:set>
                                    <p:animEffect transition="in" filter="circle(in)">
                                      <p:cBhvr>
                                        <p:cTn id="19" dur="2000"/>
                                        <p:tgtEl>
                                          <p:spTgt spid="158"/>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4549"/>
                                        </p:tgtEl>
                                        <p:attrNameLst>
                                          <p:attrName>style.visibility</p:attrName>
                                        </p:attrNameLst>
                                      </p:cBhvr>
                                      <p:to>
                                        <p:strVal val="visible"/>
                                      </p:to>
                                    </p:set>
                                    <p:animEffect transition="in" filter="wipe(down)">
                                      <p:cBhvr>
                                        <p:cTn id="23" dur="500"/>
                                        <p:tgtEl>
                                          <p:spTgt spid="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pic>
        <p:nvPicPr>
          <p:cNvPr id="56" name="Picture 5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pic>
        <p:nvPicPr>
          <p:cNvPr id="57" name="Picture 56">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479" y="4876645"/>
            <a:ext cx="250104" cy="222256"/>
          </a:xfrm>
          <a:prstGeom prst="rect">
            <a:avLst/>
          </a:prstGeom>
        </p:spPr>
      </p:pic>
      <p:pic>
        <p:nvPicPr>
          <p:cNvPr id="58" name="Picture 57">
            <a:hlinkClick r:id="rId7"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432973" y="4848394"/>
            <a:ext cx="264360" cy="234925"/>
          </a:xfrm>
          <a:prstGeom prst="rect">
            <a:avLst/>
          </a:prstGeom>
        </p:spPr>
      </p:pic>
      <p:sp>
        <p:nvSpPr>
          <p:cNvPr id="60" name="Google Shape;187;p26"/>
          <p:cNvSpPr txBox="1">
            <a:spLocks/>
          </p:cNvSpPr>
          <p:nvPr/>
        </p:nvSpPr>
        <p:spPr>
          <a:xfrm>
            <a:off x="165100" y="3185909"/>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r" rtl="1">
              <a:buNone/>
            </a:pPr>
            <a:endParaRPr lang="en-US" sz="24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61" name="Google Shape;4727;p45"/>
          <p:cNvSpPr txBox="1">
            <a:spLocks noGrp="1"/>
          </p:cNvSpPr>
          <p:nvPr>
            <p:ph type="title"/>
          </p:nvPr>
        </p:nvSpPr>
        <p:spPr>
          <a:xfrm>
            <a:off x="764479" y="770021"/>
            <a:ext cx="4741172" cy="572700"/>
          </a:xfrm>
          <a:prstGeom prst="rect">
            <a:avLst/>
          </a:prstGeom>
        </p:spPr>
        <p:txBody>
          <a:bodyPr spcFirstLastPara="1" wrap="square" lIns="91425" tIns="91425" rIns="91425" bIns="91425" anchor="ctr" anchorCtr="0">
            <a:noAutofit/>
          </a:bodyPr>
          <a:lstStyle/>
          <a:p>
            <a:pPr algn="r" rtl="1"/>
            <a:r>
              <a:rPr lang="ar-EG" sz="6600" dirty="0" smtClean="0">
                <a:solidFill>
                  <a:schemeClr val="tx1"/>
                </a:solidFill>
                <a:latin typeface="Aldhabi" pitchFamily="2" charset="-78"/>
                <a:cs typeface="Aldhabi" pitchFamily="2" charset="-78"/>
              </a:rPr>
              <a:t>3- الملك تحتمس الثالث</a:t>
            </a:r>
            <a:endParaRPr lang="en-US" sz="6600" dirty="0">
              <a:solidFill>
                <a:schemeClr val="tx1"/>
              </a:solidFill>
              <a:latin typeface="Aldhabi" pitchFamily="2" charset="-78"/>
              <a:cs typeface="Aldhabi" pitchFamily="2" charset="-78"/>
            </a:endParaRPr>
          </a:p>
        </p:txBody>
      </p:sp>
      <p:sp>
        <p:nvSpPr>
          <p:cNvPr id="53" name="Google Shape;394;p33"/>
          <p:cNvSpPr txBox="1">
            <a:spLocks/>
          </p:cNvSpPr>
          <p:nvPr/>
        </p:nvSpPr>
        <p:spPr>
          <a:xfrm>
            <a:off x="269507" y="1848625"/>
            <a:ext cx="5640573"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ctr" rtl="1">
              <a:lnSpc>
                <a:spcPct val="115000"/>
              </a:lnSpc>
              <a:spcAft>
                <a:spcPts val="1000"/>
              </a:spcAft>
              <a:buNone/>
            </a:pPr>
            <a:r>
              <a:rPr lang="ar-EG" sz="2000" b="1" dirty="0">
                <a:latin typeface="Adobe Arabic" panose="02040503050201020203" pitchFamily="18" charset="-78"/>
                <a:ea typeface="Calibri" panose="020F0502020204030204" pitchFamily="34" charset="0"/>
                <a:cs typeface="Adobe Arabic" panose="02040503050201020203" pitchFamily="18" charset="-78"/>
              </a:rPr>
              <a:t>أعظم ملوك مصر الفرعونية , وله الكثير من الأعمال التى يعتز بها كل مصرى على مر ومدى تاريخ البشرية كلها ...... هل تعرف لماذا؟</a:t>
            </a:r>
            <a:endParaRPr lang="en-US" sz="2000" b="1" dirty="0">
              <a:latin typeface="Adobe Arabic" panose="02040503050201020203" pitchFamily="18" charset="-78"/>
              <a:ea typeface="Calibri" panose="020F0502020204030204" pitchFamily="34" charset="0"/>
              <a:cs typeface="Adobe Arabic" panose="02040503050201020203" pitchFamily="18" charset="-78"/>
            </a:endParaRPr>
          </a:p>
          <a:p>
            <a:pPr marL="139700" indent="0" algn="ctr" rtl="1">
              <a:lnSpc>
                <a:spcPct val="115000"/>
              </a:lnSpc>
              <a:spcAft>
                <a:spcPts val="1000"/>
              </a:spcAft>
              <a:buNone/>
            </a:pPr>
            <a:r>
              <a:rPr lang="ar-EG" sz="2000" b="1" dirty="0">
                <a:latin typeface="Adobe Arabic" panose="02040503050201020203" pitchFamily="18" charset="-78"/>
                <a:ea typeface="Calibri" panose="020F0502020204030204" pitchFamily="34" charset="0"/>
                <a:cs typeface="Adobe Arabic" panose="02040503050201020203" pitchFamily="18" charset="-78"/>
              </a:rPr>
              <a:t>لأنه كان من أقدر الملوك فى مجالى الحرب والإدارة </a:t>
            </a:r>
            <a:r>
              <a:rPr lang="ar-EG" sz="2000" b="1" dirty="0" smtClean="0">
                <a:latin typeface="Adobe Arabic" panose="02040503050201020203" pitchFamily="18" charset="-78"/>
                <a:ea typeface="Calibri" panose="020F0502020204030204" pitchFamily="34" charset="0"/>
                <a:cs typeface="Adobe Arabic" panose="02040503050201020203" pitchFamily="18" charset="-78"/>
              </a:rPr>
              <a:t>ففى </a:t>
            </a:r>
            <a:r>
              <a:rPr lang="ar-EG" sz="2000" b="1" dirty="0">
                <a:latin typeface="Adobe Arabic" panose="02040503050201020203" pitchFamily="18" charset="-78"/>
                <a:ea typeface="Calibri" panose="020F0502020204030204" pitchFamily="34" charset="0"/>
                <a:cs typeface="Adobe Arabic" panose="02040503050201020203" pitchFamily="18" charset="-78"/>
              </a:rPr>
              <a:t>مجال الحرب يعتبرأول من </a:t>
            </a:r>
            <a:r>
              <a:rPr lang="ar-EG" sz="2000" b="1" dirty="0" smtClean="0">
                <a:latin typeface="Adobe Arabic" panose="02040503050201020203" pitchFamily="18" charset="-78"/>
                <a:ea typeface="Calibri" panose="020F0502020204030204" pitchFamily="34" charset="0"/>
                <a:cs typeface="Adobe Arabic" panose="02040503050201020203" pitchFamily="18" charset="-78"/>
              </a:rPr>
              <a:t>:</a:t>
            </a:r>
          </a:p>
          <a:p>
            <a:pPr marL="139700" indent="0" algn="ctr" rtl="1">
              <a:lnSpc>
                <a:spcPct val="115000"/>
              </a:lnSpc>
              <a:spcAft>
                <a:spcPts val="1000"/>
              </a:spcAft>
              <a:buNone/>
            </a:pPr>
            <a:r>
              <a:rPr lang="ar-EG" sz="2000" b="1" dirty="0" smtClean="0">
                <a:latin typeface="Adobe Arabic" panose="02040503050201020203" pitchFamily="18" charset="-78"/>
                <a:ea typeface="Calibri" panose="020F0502020204030204" pitchFamily="34" charset="0"/>
                <a:cs typeface="Adobe Arabic" panose="02040503050201020203" pitchFamily="18" charset="-78"/>
              </a:rPr>
              <a:t>قسم </a:t>
            </a:r>
            <a:r>
              <a:rPr lang="ar-EG" sz="2000" b="1" dirty="0">
                <a:latin typeface="Adobe Arabic" panose="02040503050201020203" pitchFamily="18" charset="-78"/>
                <a:ea typeface="Calibri" panose="020F0502020204030204" pitchFamily="34" charset="0"/>
                <a:cs typeface="Adobe Arabic" panose="02040503050201020203" pitchFamily="18" charset="-78"/>
              </a:rPr>
              <a:t>الجيش إلى قلب وجناحين  </a:t>
            </a:r>
            <a:r>
              <a:rPr lang="ar-EG" sz="2000" b="1" dirty="0" smtClean="0">
                <a:latin typeface="Adobe Arabic" panose="02040503050201020203" pitchFamily="18" charset="-78"/>
                <a:ea typeface="Calibri" panose="020F0502020204030204" pitchFamily="34" charset="0"/>
                <a:cs typeface="Adobe Arabic" panose="02040503050201020203" pitchFamily="18" charset="-78"/>
              </a:rPr>
              <a:t> </a:t>
            </a:r>
            <a:r>
              <a:rPr lang="ar-EG" sz="2000" b="1" dirty="0">
                <a:latin typeface="Adobe Arabic" panose="02040503050201020203" pitchFamily="18" charset="-78"/>
                <a:ea typeface="Calibri" panose="020F0502020204030204" pitchFamily="34" charset="0"/>
                <a:cs typeface="Adobe Arabic" panose="02040503050201020203" pitchFamily="18" charset="-78"/>
              </a:rPr>
              <a:t>اخترع حرب المفاجأة (المداهمة ) (الاستباقية )</a:t>
            </a:r>
            <a:endParaRPr lang="en-US" sz="2000" b="1" dirty="0">
              <a:latin typeface="Adobe Arabic" panose="02040503050201020203" pitchFamily="18" charset="-78"/>
              <a:ea typeface="Calibri" panose="020F0502020204030204" pitchFamily="34" charset="0"/>
              <a:cs typeface="Adobe Arabic" panose="02040503050201020203" pitchFamily="18" charset="-78"/>
            </a:endParaRPr>
          </a:p>
          <a:p>
            <a:pPr marL="139700" indent="0" algn="ctr" rtl="1">
              <a:lnSpc>
                <a:spcPct val="115000"/>
              </a:lnSpc>
              <a:spcAft>
                <a:spcPts val="1000"/>
              </a:spcAft>
              <a:buNone/>
            </a:pPr>
            <a:r>
              <a:rPr lang="ar-EG" sz="2000" b="1" dirty="0" smtClean="0">
                <a:latin typeface="Adobe Arabic" panose="02040503050201020203" pitchFamily="18" charset="-78"/>
                <a:ea typeface="Calibri" panose="020F0502020204030204" pitchFamily="34" charset="0"/>
                <a:cs typeface="Adobe Arabic" panose="02040503050201020203" pitchFamily="18" charset="-78"/>
              </a:rPr>
              <a:t> </a:t>
            </a:r>
            <a:r>
              <a:rPr lang="ar-EG" sz="2000" b="1" dirty="0">
                <a:latin typeface="Adobe Arabic" panose="02040503050201020203" pitchFamily="18" charset="-78"/>
                <a:ea typeface="Calibri" panose="020F0502020204030204" pitchFamily="34" charset="0"/>
                <a:cs typeface="Adobe Arabic" panose="02040503050201020203" pitchFamily="18" charset="-78"/>
              </a:rPr>
              <a:t>أنشأ أسطولا قويا فرض سيطرته على جزر البحر المتوسط وساحل </a:t>
            </a:r>
            <a:r>
              <a:rPr lang="ar-EG" sz="2000" b="1" dirty="0" smtClean="0">
                <a:latin typeface="Adobe Arabic" panose="02040503050201020203" pitchFamily="18" charset="-78"/>
                <a:ea typeface="Calibri" panose="020F0502020204030204" pitchFamily="34" charset="0"/>
                <a:cs typeface="Adobe Arabic" panose="02040503050201020203" pitchFamily="18" charset="-78"/>
              </a:rPr>
              <a:t>فينيقيا</a:t>
            </a:r>
          </a:p>
          <a:p>
            <a:pPr marL="139700" indent="0" algn="ctr" rtl="1">
              <a:lnSpc>
                <a:spcPct val="115000"/>
              </a:lnSpc>
              <a:spcAft>
                <a:spcPts val="1000"/>
              </a:spcAft>
              <a:buNone/>
            </a:pPr>
            <a:r>
              <a:rPr lang="ar-EG" sz="2000" b="1" dirty="0" smtClean="0">
                <a:latin typeface="Adobe Arabic" panose="02040503050201020203" pitchFamily="18" charset="-78"/>
                <a:ea typeface="Calibri" panose="020F0502020204030204" pitchFamily="34" charset="0"/>
                <a:cs typeface="Adobe Arabic" panose="02040503050201020203" pitchFamily="18" charset="-78"/>
              </a:rPr>
              <a:t> </a:t>
            </a:r>
            <a:r>
              <a:rPr lang="ar-EG" sz="2000" b="1" dirty="0">
                <a:latin typeface="Adobe Arabic" panose="02040503050201020203" pitchFamily="18" charset="-78"/>
                <a:ea typeface="Calibri" panose="020F0502020204030204" pitchFamily="34" charset="0"/>
                <a:cs typeface="Adobe Arabic" panose="02040503050201020203" pitchFamily="18" charset="-78"/>
              </a:rPr>
              <a:t>(لبنان حاليا )</a:t>
            </a:r>
            <a:endParaRPr lang="en-US" sz="2000" b="1" dirty="0">
              <a:latin typeface="Adobe Arabic" panose="02040503050201020203" pitchFamily="18" charset="-78"/>
              <a:ea typeface="Calibri" panose="020F0502020204030204" pitchFamily="34" charset="0"/>
              <a:cs typeface="Adobe Arabic" panose="02040503050201020203" pitchFamily="18" charset="-78"/>
            </a:endParaRPr>
          </a:p>
        </p:txBody>
      </p:sp>
      <p:grpSp>
        <p:nvGrpSpPr>
          <p:cNvPr id="4" name="Group 3"/>
          <p:cNvGrpSpPr/>
          <p:nvPr/>
        </p:nvGrpSpPr>
        <p:grpSpPr>
          <a:xfrm>
            <a:off x="5124474" y="206097"/>
            <a:ext cx="4734511" cy="4824603"/>
            <a:chOff x="5124474" y="206097"/>
            <a:chExt cx="4734511" cy="4824603"/>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3285" y="770021"/>
              <a:ext cx="3512166" cy="3627679"/>
            </a:xfrm>
            <a:prstGeom prst="ellipse">
              <a:avLst/>
            </a:prstGeom>
            <a:ln>
              <a:noFill/>
            </a:ln>
            <a:effectLst>
              <a:softEdge rad="112500"/>
            </a:effectLst>
          </p:spPr>
        </p:pic>
      </p:grpSp>
    </p:spTree>
    <p:extLst>
      <p:ext uri="{BB962C8B-B14F-4D97-AF65-F5344CB8AC3E}">
        <p14:creationId xmlns:p14="http://schemas.microsoft.com/office/powerpoint/2010/main" val="7810827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arn(inVertical)">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grpSp>
        <p:nvGrpSpPr>
          <p:cNvPr id="2" name="Group 1"/>
          <p:cNvGrpSpPr/>
          <p:nvPr/>
        </p:nvGrpSpPr>
        <p:grpSpPr>
          <a:xfrm>
            <a:off x="-993001" y="-44873"/>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6" name="Picture 14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174" y="4416996"/>
            <a:ext cx="398346" cy="435110"/>
          </a:xfrm>
          <a:prstGeom prst="rect">
            <a:avLst/>
          </a:prstGeom>
        </p:spPr>
      </p:pic>
      <p:pic>
        <p:nvPicPr>
          <p:cNvPr id="147" name="Picture 146">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5582" y="4606797"/>
            <a:ext cx="250104" cy="222256"/>
          </a:xfrm>
          <a:prstGeom prst="rect">
            <a:avLst/>
          </a:prstGeom>
        </p:spPr>
      </p:pic>
      <p:pic>
        <p:nvPicPr>
          <p:cNvPr id="148" name="Picture 147">
            <a:hlinkClick r:id="rId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54076" y="4578546"/>
            <a:ext cx="264360" cy="234925"/>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841;p39"/>
          <p:cNvSpPr txBox="1">
            <a:spLocks/>
          </p:cNvSpPr>
          <p:nvPr/>
        </p:nvSpPr>
        <p:spPr>
          <a:xfrm>
            <a:off x="5508104" y="1059582"/>
            <a:ext cx="2783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endParaRPr lang="ar-EG" dirty="0">
              <a:solidFill>
                <a:schemeClr val="bg2">
                  <a:lumMod val="10000"/>
                </a:schemeClr>
              </a:solidFill>
            </a:endParaRPr>
          </a:p>
        </p:txBody>
      </p:sp>
      <p:sp>
        <p:nvSpPr>
          <p:cNvPr id="145" name="Google Shape;842;p39"/>
          <p:cNvSpPr txBox="1">
            <a:spLocks noGrp="1"/>
          </p:cNvSpPr>
          <p:nvPr>
            <p:ph type="subTitle" idx="1"/>
          </p:nvPr>
        </p:nvSpPr>
        <p:spPr>
          <a:xfrm>
            <a:off x="3882825" y="2439867"/>
            <a:ext cx="5140230" cy="1079700"/>
          </a:xfrm>
          <a:prstGeom prst="rect">
            <a:avLst/>
          </a:prstGeom>
        </p:spPr>
        <p:txBody>
          <a:bodyPr spcFirstLastPara="1" wrap="square" lIns="91425" tIns="91425" rIns="91425" bIns="91425" anchor="t" anchorCtr="0">
            <a:noAutofit/>
          </a:bodyPr>
          <a:lstStyle/>
          <a:p>
            <a:pPr marL="228600" algn="ctr" rtl="1">
              <a:lnSpc>
                <a:spcPct val="115000"/>
              </a:lnSpc>
              <a:spcAft>
                <a:spcPts val="1000"/>
              </a:spcAft>
            </a:pPr>
            <a:r>
              <a:rPr lang="ar-EG" sz="2400" b="1" dirty="0">
                <a:latin typeface="Adobe Arabic" panose="02040503050201020203" pitchFamily="18" charset="-78"/>
                <a:ea typeface="Calibri" panose="020F0502020204030204" pitchFamily="34" charset="0"/>
                <a:cs typeface="Adobe Arabic" panose="02040503050201020203" pitchFamily="18" charset="-78"/>
              </a:rPr>
              <a:t>إحضار أبناء الأقاليم الأسيوية ليعلمهم فى مصر حتى يشبوا على الولاء والانتماء لمصر </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توطيد </a:t>
            </a:r>
            <a:r>
              <a:rPr lang="ar-EG" sz="2400" b="1" dirty="0">
                <a:latin typeface="Adobe Arabic" panose="02040503050201020203" pitchFamily="18" charset="-78"/>
                <a:ea typeface="Calibri" panose="020F0502020204030204" pitchFamily="34" charset="0"/>
                <a:cs typeface="Adobe Arabic" panose="02040503050201020203" pitchFamily="18" charset="-78"/>
              </a:rPr>
              <a:t>علاقاته بملوك وحكام البلاد المجاورة </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 </a:t>
            </a:r>
            <a:r>
              <a:rPr lang="ar-EG" sz="2400" b="1" dirty="0">
                <a:latin typeface="Adobe Arabic" panose="02040503050201020203" pitchFamily="18" charset="-78"/>
                <a:ea typeface="Calibri" panose="020F0502020204030204" pitchFamily="34" charset="0"/>
                <a:cs typeface="Adobe Arabic" panose="02040503050201020203" pitchFamily="18" charset="-78"/>
              </a:rPr>
              <a:t>كسب الأمراء الأسيويين مما ساعد على تماسك إمبراطوريتهه ونشر الثقافة المصرية فى بلادهم</a:t>
            </a:r>
            <a:endParaRPr lang="en-US" sz="2400" b="1" dirty="0">
              <a:solidFill>
                <a:schemeClr val="bg2"/>
              </a:solidFill>
              <a:latin typeface="Adobe Arabic" pitchFamily="18" charset="-78"/>
              <a:cs typeface="Adobe Arabic" pitchFamily="18" charset="-78"/>
            </a:endParaRPr>
          </a:p>
        </p:txBody>
      </p:sp>
      <p:sp>
        <p:nvSpPr>
          <p:cNvPr id="149" name="Google Shape;4727;p45"/>
          <p:cNvSpPr txBox="1">
            <a:spLocks noGrp="1"/>
          </p:cNvSpPr>
          <p:nvPr>
            <p:ph type="title"/>
          </p:nvPr>
        </p:nvSpPr>
        <p:spPr>
          <a:xfrm>
            <a:off x="3734263" y="1502111"/>
            <a:ext cx="4855657" cy="572700"/>
          </a:xfrm>
          <a:prstGeom prst="rect">
            <a:avLst/>
          </a:prstGeom>
        </p:spPr>
        <p:txBody>
          <a:bodyPr spcFirstLastPara="1" wrap="square" lIns="91425" tIns="91425" rIns="91425" bIns="91425" anchor="ctr" anchorCtr="0">
            <a:noAutofit/>
          </a:bodyPr>
          <a:lstStyle/>
          <a:p>
            <a:pPr lvl="0"/>
            <a:r>
              <a:rPr lang="ar-EG" sz="4800" dirty="0">
                <a:solidFill>
                  <a:schemeClr val="tx1"/>
                </a:solidFill>
                <a:latin typeface="Aldhabi" panose="01000000000000000000" pitchFamily="2" charset="-78"/>
                <a:ea typeface="Calibri" panose="020F0502020204030204" pitchFamily="34" charset="0"/>
                <a:cs typeface="Aldhabi" panose="01000000000000000000" pitchFamily="2" charset="-78"/>
              </a:rPr>
              <a:t>أعمال تحتمس الثالث فى مجال الإدارة</a:t>
            </a:r>
            <a:endParaRPr lang="ar-EG" sz="2800" dirty="0">
              <a:solidFill>
                <a:schemeClr val="tx1"/>
              </a:solidFill>
              <a:latin typeface="Aldhabi" pitchFamily="2" charset="-78"/>
              <a:cs typeface="Aldhabi" pitchFamily="2" charset="-78"/>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232" y="796753"/>
            <a:ext cx="3791057" cy="3617358"/>
          </a:xfrm>
          <a:prstGeom prst="ellipse">
            <a:avLst/>
          </a:prstGeom>
          <a:ln>
            <a:noFill/>
          </a:ln>
          <a:effectLst>
            <a:softEdge rad="112500"/>
          </a:effectLst>
        </p:spPr>
      </p:pic>
    </p:spTree>
    <p:extLst>
      <p:ext uri="{BB962C8B-B14F-4D97-AF65-F5344CB8AC3E}">
        <p14:creationId xmlns:p14="http://schemas.microsoft.com/office/powerpoint/2010/main" val="1335700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44"/>
                                        </p:tgtEl>
                                        <p:attrNameLst>
                                          <p:attrName>style.visibility</p:attrName>
                                        </p:attrNameLst>
                                      </p:cBhvr>
                                      <p:to>
                                        <p:strVal val="visible"/>
                                      </p:to>
                                    </p:set>
                                    <p:animEffect transition="in" filter="wipe(down)">
                                      <p:cBhvr>
                                        <p:cTn id="15" dur="580">
                                          <p:stCondLst>
                                            <p:cond delay="0"/>
                                          </p:stCondLst>
                                        </p:cTn>
                                        <p:tgtEl>
                                          <p:spTgt spid="144"/>
                                        </p:tgtEl>
                                      </p:cBhvr>
                                    </p:animEffect>
                                    <p:anim calcmode="lin" valueType="num">
                                      <p:cBhvr>
                                        <p:cTn id="16"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4"/>
                                        </p:tgtEl>
                                      </p:cBhvr>
                                      <p:to x="100000" y="60000"/>
                                    </p:animScale>
                                    <p:animScale>
                                      <p:cBhvr>
                                        <p:cTn id="22" dur="166" decel="50000">
                                          <p:stCondLst>
                                            <p:cond delay="676"/>
                                          </p:stCondLst>
                                        </p:cTn>
                                        <p:tgtEl>
                                          <p:spTgt spid="144"/>
                                        </p:tgtEl>
                                      </p:cBhvr>
                                      <p:to x="100000" y="100000"/>
                                    </p:animScale>
                                    <p:animScale>
                                      <p:cBhvr>
                                        <p:cTn id="23" dur="26">
                                          <p:stCondLst>
                                            <p:cond delay="1312"/>
                                          </p:stCondLst>
                                        </p:cTn>
                                        <p:tgtEl>
                                          <p:spTgt spid="144"/>
                                        </p:tgtEl>
                                      </p:cBhvr>
                                      <p:to x="100000" y="80000"/>
                                    </p:animScale>
                                    <p:animScale>
                                      <p:cBhvr>
                                        <p:cTn id="24" dur="166" decel="50000">
                                          <p:stCondLst>
                                            <p:cond delay="1338"/>
                                          </p:stCondLst>
                                        </p:cTn>
                                        <p:tgtEl>
                                          <p:spTgt spid="144"/>
                                        </p:tgtEl>
                                      </p:cBhvr>
                                      <p:to x="100000" y="100000"/>
                                    </p:animScale>
                                    <p:animScale>
                                      <p:cBhvr>
                                        <p:cTn id="25" dur="26">
                                          <p:stCondLst>
                                            <p:cond delay="1642"/>
                                          </p:stCondLst>
                                        </p:cTn>
                                        <p:tgtEl>
                                          <p:spTgt spid="144"/>
                                        </p:tgtEl>
                                      </p:cBhvr>
                                      <p:to x="100000" y="90000"/>
                                    </p:animScale>
                                    <p:animScale>
                                      <p:cBhvr>
                                        <p:cTn id="26" dur="166" decel="50000">
                                          <p:stCondLst>
                                            <p:cond delay="1668"/>
                                          </p:stCondLst>
                                        </p:cTn>
                                        <p:tgtEl>
                                          <p:spTgt spid="144"/>
                                        </p:tgtEl>
                                      </p:cBhvr>
                                      <p:to x="100000" y="100000"/>
                                    </p:animScale>
                                    <p:animScale>
                                      <p:cBhvr>
                                        <p:cTn id="27" dur="26">
                                          <p:stCondLst>
                                            <p:cond delay="1808"/>
                                          </p:stCondLst>
                                        </p:cTn>
                                        <p:tgtEl>
                                          <p:spTgt spid="144"/>
                                        </p:tgtEl>
                                      </p:cBhvr>
                                      <p:to x="100000" y="95000"/>
                                    </p:animScale>
                                    <p:animScale>
                                      <p:cBhvr>
                                        <p:cTn id="28" dur="166" decel="50000">
                                          <p:stCondLst>
                                            <p:cond delay="1834"/>
                                          </p:stCondLst>
                                        </p:cTn>
                                        <p:tgtEl>
                                          <p:spTgt spid="14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45">
                                            <p:txEl>
                                              <p:pRg st="0" end="0"/>
                                            </p:txEl>
                                          </p:spTgt>
                                        </p:tgtEl>
                                        <p:attrNameLst>
                                          <p:attrName>style.visibility</p:attrName>
                                        </p:attrNameLst>
                                      </p:cBhvr>
                                      <p:to>
                                        <p:strVal val="visible"/>
                                      </p:to>
                                    </p:set>
                                    <p:animEffect transition="in" filter="circle(in)">
                                      <p:cBhvr>
                                        <p:cTn id="33" dur="2000"/>
                                        <p:tgtEl>
                                          <p:spTgt spid="145">
                                            <p:txEl>
                                              <p:pRg st="0" end="0"/>
                                            </p:txEl>
                                          </p:spTgt>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wipe(down)">
                                      <p:cBhvr>
                                        <p:cTn id="3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56" name="Picture 5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pic>
        <p:nvPicPr>
          <p:cNvPr id="57" name="Picture 56">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479" y="4876645"/>
            <a:ext cx="250104" cy="222256"/>
          </a:xfrm>
          <a:prstGeom prst="rect">
            <a:avLst/>
          </a:prstGeom>
        </p:spPr>
      </p:pic>
      <p:pic>
        <p:nvPicPr>
          <p:cNvPr id="58" name="Picture 57">
            <a:hlinkClick r:id="rId7"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432973" y="4848394"/>
            <a:ext cx="264360" cy="234925"/>
          </a:xfrm>
          <a:prstGeom prst="rect">
            <a:avLst/>
          </a:prstGeom>
        </p:spPr>
      </p:pic>
      <p:sp>
        <p:nvSpPr>
          <p:cNvPr id="60" name="Google Shape;187;p26"/>
          <p:cNvSpPr txBox="1">
            <a:spLocks/>
          </p:cNvSpPr>
          <p:nvPr/>
        </p:nvSpPr>
        <p:spPr>
          <a:xfrm>
            <a:off x="165100" y="3185909"/>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r" rtl="1">
              <a:buNone/>
            </a:pPr>
            <a:endParaRPr lang="en-US" sz="24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61" name="Google Shape;4727;p45"/>
          <p:cNvSpPr txBox="1">
            <a:spLocks noGrp="1"/>
          </p:cNvSpPr>
          <p:nvPr>
            <p:ph type="title"/>
          </p:nvPr>
        </p:nvSpPr>
        <p:spPr>
          <a:xfrm>
            <a:off x="272367" y="1187456"/>
            <a:ext cx="5260937" cy="572700"/>
          </a:xfrm>
          <a:prstGeom prst="rect">
            <a:avLst/>
          </a:prstGeom>
        </p:spPr>
        <p:txBody>
          <a:bodyPr spcFirstLastPara="1" wrap="square" lIns="91425" tIns="91425" rIns="91425" bIns="91425" anchor="ctr" anchorCtr="0">
            <a:noAutofit/>
          </a:bodyPr>
          <a:lstStyle/>
          <a:p>
            <a:pPr algn="r" rtl="1"/>
            <a:r>
              <a:rPr lang="ar-EG" sz="6600" dirty="0" smtClean="0">
                <a:solidFill>
                  <a:schemeClr val="tx1"/>
                </a:solidFill>
                <a:latin typeface="Aldhabi" panose="01000000000000000000" pitchFamily="2" charset="-78"/>
                <a:ea typeface="Calibri" panose="020F0502020204030204" pitchFamily="34" charset="0"/>
                <a:cs typeface="Aldhabi" panose="01000000000000000000" pitchFamily="2" charset="-78"/>
              </a:rPr>
              <a:t>4- الملك </a:t>
            </a:r>
            <a:r>
              <a:rPr lang="ar-EG" sz="6600" dirty="0">
                <a:solidFill>
                  <a:schemeClr val="tx1"/>
                </a:solidFill>
                <a:latin typeface="Aldhabi" panose="01000000000000000000" pitchFamily="2" charset="-78"/>
                <a:ea typeface="Calibri" panose="020F0502020204030204" pitchFamily="34" charset="0"/>
                <a:cs typeface="Aldhabi" panose="01000000000000000000" pitchFamily="2" charset="-78"/>
              </a:rPr>
              <a:t>أمنحتب الرابع</a:t>
            </a:r>
            <a:endParaRPr lang="en-US" sz="6600" dirty="0">
              <a:solidFill>
                <a:schemeClr val="tx1"/>
              </a:solidFill>
              <a:latin typeface="Aldhabi" pitchFamily="2" charset="-78"/>
              <a:cs typeface="Aldhabi" pitchFamily="2" charset="-78"/>
            </a:endParaRPr>
          </a:p>
        </p:txBody>
      </p:sp>
      <p:sp>
        <p:nvSpPr>
          <p:cNvPr id="59" name="Rectangle 58"/>
          <p:cNvSpPr/>
          <p:nvPr/>
        </p:nvSpPr>
        <p:spPr>
          <a:xfrm>
            <a:off x="109987" y="2375143"/>
            <a:ext cx="5384080" cy="1919500"/>
          </a:xfrm>
          <a:prstGeom prst="rect">
            <a:avLst/>
          </a:prstGeom>
        </p:spPr>
        <p:txBody>
          <a:bodyPr wrap="square">
            <a:spAutoFit/>
          </a:bodyPr>
          <a:lstStyle/>
          <a:p>
            <a:pPr marL="228600" algn="r" rtl="1">
              <a:lnSpc>
                <a:spcPct val="115000"/>
              </a:lnSpc>
              <a:spcAft>
                <a:spcPts val="1000"/>
              </a:spcAft>
            </a:pPr>
            <a:r>
              <a:rPr lang="ar-EG" sz="2400" b="1" dirty="0">
                <a:latin typeface="Adobe Arabic" panose="02040503050201020203" pitchFamily="18" charset="-78"/>
                <a:ea typeface="Calibri" panose="020F0502020204030204" pitchFamily="34" charset="0"/>
                <a:cs typeface="Adobe Arabic" panose="02040503050201020203" pitchFamily="18" charset="-78"/>
              </a:rPr>
              <a:t>تولى عرش مصر بعد وفاة أبيه (أمنحتب الثالث </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 </a:t>
            </a:r>
            <a:r>
              <a:rPr lang="ar-EG" sz="2400" b="1" dirty="0">
                <a:latin typeface="Adobe Arabic" panose="02040503050201020203" pitchFamily="18" charset="-78"/>
                <a:ea typeface="Calibri" panose="020F0502020204030204" pitchFamily="34" charset="0"/>
                <a:cs typeface="Adobe Arabic" panose="02040503050201020203" pitchFamily="18" charset="-78"/>
              </a:rPr>
              <a:t>وكان لا يزال صبيا </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هل </a:t>
            </a:r>
            <a:r>
              <a:rPr lang="ar-EG" sz="2400" b="1" dirty="0">
                <a:latin typeface="Adobe Arabic" panose="02040503050201020203" pitchFamily="18" charset="-78"/>
                <a:ea typeface="Calibri" panose="020F0502020204030204" pitchFamily="34" charset="0"/>
                <a:cs typeface="Adobe Arabic" panose="02040503050201020203" pitchFamily="18" charset="-78"/>
              </a:rPr>
              <a:t>تعرف كم كان عمره أنذاك ؟</a:t>
            </a:r>
            <a:endParaRPr lang="en-US" sz="2400" b="1" dirty="0">
              <a:latin typeface="Adobe Arabic" panose="02040503050201020203" pitchFamily="18" charset="-78"/>
              <a:ea typeface="Calibri" panose="020F0502020204030204" pitchFamily="34" charset="0"/>
              <a:cs typeface="Adobe Arabic" panose="02040503050201020203" pitchFamily="18" charset="-78"/>
            </a:endParaRPr>
          </a:p>
          <a:p>
            <a:pPr marL="228600" algn="r" rtl="1">
              <a:lnSpc>
                <a:spcPct val="115000"/>
              </a:lnSpc>
              <a:spcAft>
                <a:spcPts val="1000"/>
              </a:spcAft>
            </a:pPr>
            <a:r>
              <a:rPr lang="ar-EG" sz="2400" b="1" dirty="0">
                <a:latin typeface="Adobe Arabic" panose="02040503050201020203" pitchFamily="18" charset="-78"/>
                <a:ea typeface="Calibri" panose="020F0502020204030204" pitchFamily="34" charset="0"/>
                <a:cs typeface="Adobe Arabic" panose="02040503050201020203" pitchFamily="18" charset="-78"/>
              </a:rPr>
              <a:t>كان عمره 16 سنة </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حيث </a:t>
            </a:r>
            <a:r>
              <a:rPr lang="ar-EG" sz="2400" b="1" dirty="0">
                <a:latin typeface="Adobe Arabic" panose="02040503050201020203" pitchFamily="18" charset="-78"/>
                <a:ea typeface="Calibri" panose="020F0502020204030204" pitchFamily="34" charset="0"/>
                <a:cs typeface="Adobe Arabic" panose="02040503050201020203" pitchFamily="18" charset="-78"/>
              </a:rPr>
              <a:t>تزوج من المالكة نفرتيتى , وقد اختلفت اهتماماته عن بقية ملوك مصر الذين سبقوه ....</a:t>
            </a:r>
            <a:endParaRPr lang="en-US" sz="2400" b="1" dirty="0">
              <a:latin typeface="Adobe Arabic" panose="02040503050201020203" pitchFamily="18" charset="-78"/>
              <a:ea typeface="Calibri" panose="020F0502020204030204" pitchFamily="34" charset="0"/>
              <a:cs typeface="Adobe Arabic" panose="02040503050201020203" pitchFamily="18" charset="-78"/>
            </a:endParaRPr>
          </a:p>
        </p:txBody>
      </p:sp>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6915" y="702644"/>
            <a:ext cx="3221610" cy="3734581"/>
          </a:xfrm>
          <a:prstGeom prst="ellipse">
            <a:avLst/>
          </a:prstGeom>
          <a:ln>
            <a:noFill/>
          </a:ln>
          <a:effectLst>
            <a:softEdge rad="112500"/>
          </a:effectLst>
        </p:spPr>
      </p:pic>
    </p:spTree>
    <p:extLst>
      <p:ext uri="{BB962C8B-B14F-4D97-AF65-F5344CB8AC3E}">
        <p14:creationId xmlns:p14="http://schemas.microsoft.com/office/powerpoint/2010/main" val="238871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nodePh="1">
                                  <p:stCondLst>
                                    <p:cond delay="0"/>
                                  </p:stCondLst>
                                  <p:endCondLst>
                                    <p:cond evt="begin" delay="0">
                                      <p:tn val="13"/>
                                    </p:cond>
                                  </p:endCondLst>
                                  <p:childTnLst>
                                    <p:set>
                                      <p:cBhvr>
                                        <p:cTn id="14" dur="1" fill="hold">
                                          <p:stCondLst>
                                            <p:cond delay="0"/>
                                          </p:stCondLst>
                                        </p:cTn>
                                        <p:tgtEl>
                                          <p:spTgt spid="60">
                                            <p:txEl>
                                              <p:pRg st="0" end="0"/>
                                            </p:txEl>
                                          </p:spTgt>
                                        </p:tgtEl>
                                        <p:attrNameLst>
                                          <p:attrName>style.visibility</p:attrName>
                                        </p:attrNameLst>
                                      </p:cBhvr>
                                      <p:to>
                                        <p:strVal val="visible"/>
                                      </p:to>
                                    </p:set>
                                    <p:animEffect transition="in" filter="circle(in)">
                                      <p:cBhvr>
                                        <p:cTn id="15" dur="2000"/>
                                        <p:tgtEl>
                                          <p:spTgt spid="60">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9">
                                            <p:txEl>
                                              <p:pRg st="0" end="0"/>
                                            </p:txEl>
                                          </p:spTgt>
                                        </p:tgtEl>
                                        <p:attrNameLst>
                                          <p:attrName>style.visibility</p:attrName>
                                        </p:attrNameLst>
                                      </p:cBhvr>
                                      <p:to>
                                        <p:strVal val="visible"/>
                                      </p:to>
                                    </p:set>
                                    <p:animEffect transition="in" filter="circle(in)">
                                      <p:cBhvr>
                                        <p:cTn id="24" dur="2000"/>
                                        <p:tgtEl>
                                          <p:spTgt spid="5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9">
                                            <p:txEl>
                                              <p:pRg st="1" end="1"/>
                                            </p:txEl>
                                          </p:spTgt>
                                        </p:tgtEl>
                                        <p:attrNameLst>
                                          <p:attrName>style.visibility</p:attrName>
                                        </p:attrNameLst>
                                      </p:cBhvr>
                                      <p:to>
                                        <p:strVal val="visible"/>
                                      </p:to>
                                    </p:set>
                                    <p:animEffect transition="in" filter="circle(in)">
                                      <p:cBhvr>
                                        <p:cTn id="29" dur="2000"/>
                                        <p:tgtEl>
                                          <p:spTgt spid="5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ppt_w</p:attrName>
                                        </p:attrNameLst>
                                      </p:cBhvr>
                                      <p:tavLst>
                                        <p:tav tm="0">
                                          <p:val>
                                            <p:fltVal val="0"/>
                                          </p:val>
                                        </p:tav>
                                        <p:tav tm="100000">
                                          <p:val>
                                            <p:strVal val="#ppt_w"/>
                                          </p:val>
                                        </p:tav>
                                      </p:tavLst>
                                    </p:anim>
                                    <p:anim calcmode="lin" valueType="num">
                                      <p:cBhvr>
                                        <p:cTn id="35" dur="500" fill="hold"/>
                                        <p:tgtEl>
                                          <p:spTgt spid="54"/>
                                        </p:tgtEl>
                                        <p:attrNameLst>
                                          <p:attrName>ppt_h</p:attrName>
                                        </p:attrNameLst>
                                      </p:cBhvr>
                                      <p:tavLst>
                                        <p:tav tm="0">
                                          <p:val>
                                            <p:fltVal val="0"/>
                                          </p:val>
                                        </p:tav>
                                        <p:tav tm="100000">
                                          <p:val>
                                            <p:strVal val="#ppt_h"/>
                                          </p:val>
                                        </p:tav>
                                      </p:tavLst>
                                    </p:anim>
                                    <p:animEffect transition="in" filter="fade">
                                      <p:cBhvr>
                                        <p:cTn id="3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56" name="Picture 5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pic>
        <p:nvPicPr>
          <p:cNvPr id="57" name="Picture 56">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479" y="4876645"/>
            <a:ext cx="250104" cy="222256"/>
          </a:xfrm>
          <a:prstGeom prst="rect">
            <a:avLst/>
          </a:prstGeom>
        </p:spPr>
      </p:pic>
      <p:pic>
        <p:nvPicPr>
          <p:cNvPr id="58" name="Picture 57">
            <a:hlinkClick r:id="rId7"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432973" y="4848394"/>
            <a:ext cx="264360" cy="234925"/>
          </a:xfrm>
          <a:prstGeom prst="rect">
            <a:avLst/>
          </a:prstGeom>
        </p:spPr>
      </p:pic>
      <p:sp>
        <p:nvSpPr>
          <p:cNvPr id="60" name="Google Shape;187;p26"/>
          <p:cNvSpPr txBox="1">
            <a:spLocks/>
          </p:cNvSpPr>
          <p:nvPr/>
        </p:nvSpPr>
        <p:spPr>
          <a:xfrm>
            <a:off x="165100" y="3185909"/>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r" rtl="1">
              <a:buNone/>
            </a:pPr>
            <a:endParaRPr lang="en-US" sz="24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61" name="Google Shape;4727;p45"/>
          <p:cNvSpPr txBox="1">
            <a:spLocks noGrp="1"/>
          </p:cNvSpPr>
          <p:nvPr>
            <p:ph type="title"/>
          </p:nvPr>
        </p:nvSpPr>
        <p:spPr>
          <a:xfrm>
            <a:off x="272367" y="1187456"/>
            <a:ext cx="5260937" cy="572700"/>
          </a:xfrm>
          <a:prstGeom prst="rect">
            <a:avLst/>
          </a:prstGeom>
        </p:spPr>
        <p:txBody>
          <a:bodyPr spcFirstLastPara="1" wrap="square" lIns="91425" tIns="91425" rIns="91425" bIns="91425" anchor="ctr" anchorCtr="0">
            <a:noAutofit/>
          </a:bodyPr>
          <a:lstStyle/>
          <a:p>
            <a:pPr marL="228600" algn="ctr" rtl="1">
              <a:lnSpc>
                <a:spcPct val="115000"/>
              </a:lnSpc>
              <a:spcAft>
                <a:spcPts val="1000"/>
              </a:spcAft>
            </a:pPr>
            <a:r>
              <a:rPr lang="ar-EG" sz="6600" dirty="0">
                <a:solidFill>
                  <a:schemeClr val="accent3">
                    <a:lumMod val="50000"/>
                  </a:schemeClr>
                </a:solidFill>
                <a:latin typeface="Aldhabi" panose="01000000000000000000" pitchFamily="2" charset="-78"/>
                <a:ea typeface="Calibri" panose="020F0502020204030204" pitchFamily="34" charset="0"/>
                <a:cs typeface="Aldhabi" panose="01000000000000000000" pitchFamily="2" charset="-78"/>
              </a:rPr>
              <a:t>فهل تعرف بما كان يهتم ؟</a:t>
            </a:r>
            <a:endParaRPr lang="en-US" sz="6600" dirty="0">
              <a:solidFill>
                <a:schemeClr val="accent3">
                  <a:lumMod val="50000"/>
                </a:schemeClr>
              </a:solidFill>
              <a:latin typeface="Aldhabi" panose="01000000000000000000" pitchFamily="2" charset="-78"/>
              <a:ea typeface="Calibri" panose="020F0502020204030204" pitchFamily="34" charset="0"/>
              <a:cs typeface="Aldhabi" panose="01000000000000000000" pitchFamily="2" charset="-78"/>
            </a:endParaRPr>
          </a:p>
        </p:txBody>
      </p:sp>
      <p:sp>
        <p:nvSpPr>
          <p:cNvPr id="59" name="Rectangle 58"/>
          <p:cNvSpPr/>
          <p:nvPr/>
        </p:nvSpPr>
        <p:spPr>
          <a:xfrm>
            <a:off x="109987" y="2375143"/>
            <a:ext cx="5384080" cy="1862048"/>
          </a:xfrm>
          <a:prstGeom prst="rect">
            <a:avLst/>
          </a:prstGeom>
        </p:spPr>
        <p:txBody>
          <a:bodyPr wrap="square">
            <a:spAutoFit/>
          </a:bodyPr>
          <a:lstStyle/>
          <a:p>
            <a:pPr marL="228600" algn="ctr" rtl="1">
              <a:lnSpc>
                <a:spcPct val="115000"/>
              </a:lnSpc>
              <a:spcAft>
                <a:spcPts val="1000"/>
              </a:spcAft>
            </a:pPr>
            <a:r>
              <a:rPr lang="ar-EG" sz="2000" b="1" dirty="0">
                <a:latin typeface="Adobe Arabic" pitchFamily="18" charset="-78"/>
                <a:cs typeface="Adobe Arabic" pitchFamily="18" charset="-78"/>
              </a:rPr>
              <a:t>كان يهتم بأمور الدين والعبادة فهو أول من قام بثورة دينية نادى فيها بعبادة إله واحد أسماء أتون (قرص الشمس ) حيث كان يعتقد أنه رمز لإله جديد تخرج منه أشعة تنتهى بأيد أدمية توزع الخير على الناس فى الأرض ؛ لذلك غير اسمه من أمنحتب الرابع إلى (إحناتون ), كما قام ببناء عاصمة جديدة </a:t>
            </a:r>
            <a:r>
              <a:rPr lang="ar-EG" sz="2000" b="1" dirty="0" smtClean="0">
                <a:latin typeface="Adobe Arabic" pitchFamily="18" charset="-78"/>
                <a:cs typeface="Adobe Arabic" pitchFamily="18" charset="-78"/>
              </a:rPr>
              <a:t>لدولته</a:t>
            </a:r>
            <a:endParaRPr lang="en-US" sz="2000" b="1" dirty="0">
              <a:latin typeface="Adobe Arabic" pitchFamily="18" charset="-78"/>
              <a:cs typeface="Adobe Arabic" pitchFamily="18" charset="-78"/>
            </a:endParaRPr>
          </a:p>
        </p:txBody>
      </p:sp>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6915" y="702644"/>
            <a:ext cx="3221610" cy="3734581"/>
          </a:xfrm>
          <a:prstGeom prst="ellipse">
            <a:avLst/>
          </a:prstGeom>
          <a:ln>
            <a:noFill/>
          </a:ln>
          <a:effectLst>
            <a:softEdge rad="112500"/>
          </a:effectLst>
        </p:spPr>
      </p:pic>
    </p:spTree>
    <p:extLst>
      <p:ext uri="{BB962C8B-B14F-4D97-AF65-F5344CB8AC3E}">
        <p14:creationId xmlns:p14="http://schemas.microsoft.com/office/powerpoint/2010/main" val="40499830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nodePh="1">
                                  <p:stCondLst>
                                    <p:cond delay="0"/>
                                  </p:stCondLst>
                                  <p:endCondLst>
                                    <p:cond evt="begin" delay="0">
                                      <p:tn val="13"/>
                                    </p:cond>
                                  </p:endCondLst>
                                  <p:childTnLst>
                                    <p:set>
                                      <p:cBhvr>
                                        <p:cTn id="14" dur="1" fill="hold">
                                          <p:stCondLst>
                                            <p:cond delay="0"/>
                                          </p:stCondLst>
                                        </p:cTn>
                                        <p:tgtEl>
                                          <p:spTgt spid="60">
                                            <p:txEl>
                                              <p:pRg st="0" end="0"/>
                                            </p:txEl>
                                          </p:spTgt>
                                        </p:tgtEl>
                                        <p:attrNameLst>
                                          <p:attrName>style.visibility</p:attrName>
                                        </p:attrNameLst>
                                      </p:cBhvr>
                                      <p:to>
                                        <p:strVal val="visible"/>
                                      </p:to>
                                    </p:set>
                                    <p:animEffect transition="in" filter="circle(in)">
                                      <p:cBhvr>
                                        <p:cTn id="15" dur="2000"/>
                                        <p:tgtEl>
                                          <p:spTgt spid="60">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pic>
        <p:nvPicPr>
          <p:cNvPr id="57" name="Picture 5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479" y="4876645"/>
            <a:ext cx="250104" cy="222256"/>
          </a:xfrm>
          <a:prstGeom prst="rect">
            <a:avLst/>
          </a:prstGeom>
        </p:spPr>
      </p:pic>
      <p:pic>
        <p:nvPicPr>
          <p:cNvPr id="58" name="Picture 57">
            <a:hlinkClick r:id="rId5"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432973" y="4848394"/>
            <a:ext cx="264360" cy="234925"/>
          </a:xfrm>
          <a:prstGeom prst="rect">
            <a:avLst/>
          </a:prstGeom>
        </p:spPr>
      </p:pic>
      <p:sp>
        <p:nvSpPr>
          <p:cNvPr id="61" name="Google Shape;4727;p45"/>
          <p:cNvSpPr txBox="1">
            <a:spLocks noGrp="1"/>
          </p:cNvSpPr>
          <p:nvPr>
            <p:ph type="title"/>
          </p:nvPr>
        </p:nvSpPr>
        <p:spPr>
          <a:xfrm>
            <a:off x="165100" y="1212200"/>
            <a:ext cx="4801536" cy="572700"/>
          </a:xfrm>
          <a:prstGeom prst="rect">
            <a:avLst/>
          </a:prstGeom>
        </p:spPr>
        <p:txBody>
          <a:bodyPr spcFirstLastPara="1" wrap="square" lIns="91425" tIns="91425" rIns="91425" bIns="91425" anchor="ctr" anchorCtr="0">
            <a:noAutofit/>
          </a:bodyPr>
          <a:lstStyle/>
          <a:p>
            <a:pPr algn="r">
              <a:buSzPts val="4000"/>
            </a:pPr>
            <a:r>
              <a:rPr lang="ar-EG" sz="6600" dirty="0" smtClean="0">
                <a:solidFill>
                  <a:schemeClr val="tx1"/>
                </a:solidFill>
                <a:latin typeface="Aldhabi" pitchFamily="2" charset="-78"/>
                <a:cs typeface="Aldhabi" pitchFamily="2" charset="-78"/>
              </a:rPr>
              <a:t>5- توت عنخ أمون</a:t>
            </a:r>
            <a:endParaRPr lang="ar-EG" sz="6600" dirty="0">
              <a:solidFill>
                <a:schemeClr val="tx1"/>
              </a:solidFill>
              <a:latin typeface="Aldhabi" pitchFamily="2" charset="-78"/>
              <a:cs typeface="Aldhabi" pitchFamily="2" charset="-78"/>
            </a:endParaRPr>
          </a:p>
        </p:txBody>
      </p:sp>
      <p:sp>
        <p:nvSpPr>
          <p:cNvPr id="3" name="Rectangle 2"/>
          <p:cNvSpPr/>
          <p:nvPr/>
        </p:nvSpPr>
        <p:spPr>
          <a:xfrm>
            <a:off x="452387" y="2687674"/>
            <a:ext cx="5036642" cy="1366528"/>
          </a:xfrm>
          <a:prstGeom prst="rect">
            <a:avLst/>
          </a:prstGeom>
        </p:spPr>
        <p:txBody>
          <a:bodyPr wrap="square">
            <a:spAutoFit/>
          </a:bodyPr>
          <a:lstStyle/>
          <a:p>
            <a:pPr marL="228600" algn="r" rtl="1">
              <a:lnSpc>
                <a:spcPct val="115000"/>
              </a:lnSpc>
              <a:spcAft>
                <a:spcPts val="1000"/>
              </a:spcAft>
            </a:pPr>
            <a:r>
              <a:rPr lang="ar-EG" sz="2400" b="1" dirty="0">
                <a:latin typeface="Adobe Arabic" panose="02040503050201020203" pitchFamily="18" charset="-78"/>
                <a:ea typeface="Calibri" panose="020F0502020204030204" pitchFamily="34" charset="0"/>
                <a:cs typeface="Adobe Arabic" panose="02040503050201020203" pitchFamily="18" charset="-78"/>
              </a:rPr>
              <a:t>خلف إختاتون فى حكم البلاد </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فأعاد </a:t>
            </a:r>
            <a:r>
              <a:rPr lang="ar-EG" sz="2400" b="1" dirty="0">
                <a:latin typeface="Adobe Arabic" panose="02040503050201020203" pitchFamily="18" charset="-78"/>
                <a:ea typeface="Calibri" panose="020F0502020204030204" pitchFamily="34" charset="0"/>
                <a:cs typeface="Adobe Arabic" panose="02040503050201020203" pitchFamily="18" charset="-78"/>
              </a:rPr>
              <a:t>إلى عبادة الإله أمون مكانتها </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كما </a:t>
            </a:r>
            <a:r>
              <a:rPr lang="ar-EG" sz="2400" b="1" dirty="0">
                <a:latin typeface="Adobe Arabic" panose="02040503050201020203" pitchFamily="18" charset="-78"/>
                <a:ea typeface="Calibri" panose="020F0502020204030204" pitchFamily="34" charset="0"/>
                <a:cs typeface="Adobe Arabic" panose="02040503050201020203" pitchFamily="18" charset="-78"/>
              </a:rPr>
              <a:t>أعاد عاصمة البلاد إلى طيبة مرة أخرى </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ويعد </a:t>
            </a:r>
            <a:r>
              <a:rPr lang="ar-EG" sz="2400" b="1" dirty="0">
                <a:latin typeface="Adobe Arabic" panose="02040503050201020203" pitchFamily="18" charset="-78"/>
                <a:ea typeface="Calibri" panose="020F0502020204030204" pitchFamily="34" charset="0"/>
                <a:cs typeface="Adobe Arabic" panose="02040503050201020203" pitchFamily="18" charset="-78"/>
              </a:rPr>
              <a:t>أشهر ملوك الدولة الحديثة رغم ضعفه وموته </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صغيرا</a:t>
            </a:r>
            <a:endParaRPr lang="en-US" sz="2400" b="1" dirty="0">
              <a:latin typeface="Adobe Arabic" panose="02040503050201020203" pitchFamily="18" charset="-78"/>
              <a:ea typeface="Calibri" panose="020F0502020204030204" pitchFamily="34" charset="0"/>
              <a:cs typeface="Adobe Arabic" panose="02040503050201020203" pitchFamily="18" charset="-78"/>
            </a:endParaRPr>
          </a:p>
        </p:txBody>
      </p:sp>
      <p:pic>
        <p:nvPicPr>
          <p:cNvPr id="59" name="Picture 5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4627" y="4671777"/>
            <a:ext cx="398346" cy="435110"/>
          </a:xfrm>
          <a:prstGeom prst="rect">
            <a:avLst/>
          </a:prstGeom>
        </p:spPr>
      </p:pic>
      <p:grpSp>
        <p:nvGrpSpPr>
          <p:cNvPr id="2" name="Group 1"/>
          <p:cNvGrpSpPr/>
          <p:nvPr/>
        </p:nvGrpSpPr>
        <p:grpSpPr>
          <a:xfrm>
            <a:off x="5628270" y="1155051"/>
            <a:ext cx="3682620" cy="4217174"/>
            <a:chOff x="6580719" y="-473166"/>
            <a:chExt cx="3154114" cy="5503866"/>
          </a:xfrm>
        </p:grpSpPr>
        <p:sp>
          <p:nvSpPr>
            <p:cNvPr id="5083" name="Google Shape;5083;p51"/>
            <p:cNvSpPr/>
            <p:nvPr/>
          </p:nvSpPr>
          <p:spPr>
            <a:xfrm rot="19139790" flipH="1">
              <a:off x="6580719" y="-473166"/>
              <a:ext cx="3154114" cy="422316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7384" y="1421348"/>
            <a:ext cx="2473912" cy="2703282"/>
          </a:xfrm>
          <a:prstGeom prst="ellipse">
            <a:avLst/>
          </a:prstGeom>
          <a:ln>
            <a:noFill/>
          </a:ln>
          <a:effectLst>
            <a:softEdge rad="112500"/>
          </a:effectLst>
        </p:spPr>
      </p:pic>
    </p:spTree>
    <p:extLst>
      <p:ext uri="{BB962C8B-B14F-4D97-AF65-F5344CB8AC3E}">
        <p14:creationId xmlns:p14="http://schemas.microsoft.com/office/powerpoint/2010/main" val="31087911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down)">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inVertical)">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sp>
        <p:nvSpPr>
          <p:cNvPr id="61" name="Google Shape;4727;p45"/>
          <p:cNvSpPr txBox="1">
            <a:spLocks noGrp="1"/>
          </p:cNvSpPr>
          <p:nvPr>
            <p:ph type="title"/>
          </p:nvPr>
        </p:nvSpPr>
        <p:spPr>
          <a:xfrm>
            <a:off x="216926" y="848648"/>
            <a:ext cx="4801536" cy="572700"/>
          </a:xfrm>
          <a:prstGeom prst="rect">
            <a:avLst/>
          </a:prstGeom>
        </p:spPr>
        <p:txBody>
          <a:bodyPr spcFirstLastPara="1" wrap="square" lIns="91425" tIns="91425" rIns="91425" bIns="91425" anchor="ctr" anchorCtr="0">
            <a:noAutofit/>
          </a:bodyPr>
          <a:lstStyle/>
          <a:p>
            <a:pPr algn="r">
              <a:buSzPts val="4000"/>
            </a:pPr>
            <a:r>
              <a:rPr lang="ar-EG" sz="6600" dirty="0" smtClean="0">
                <a:solidFill>
                  <a:schemeClr val="tx1"/>
                </a:solidFill>
                <a:latin typeface="Aldhabi" pitchFamily="2" charset="-78"/>
                <a:cs typeface="Aldhabi" pitchFamily="2" charset="-78"/>
              </a:rPr>
              <a:t>5- توت عنخ أمون</a:t>
            </a:r>
            <a:endParaRPr lang="ar-EG" sz="6600" dirty="0">
              <a:solidFill>
                <a:schemeClr val="tx1"/>
              </a:solidFill>
              <a:latin typeface="Aldhabi" pitchFamily="2" charset="-78"/>
              <a:cs typeface="Aldhabi" pitchFamily="2" charset="-78"/>
            </a:endParaRPr>
          </a:p>
        </p:txBody>
      </p:sp>
      <p:sp>
        <p:nvSpPr>
          <p:cNvPr id="3" name="Rectangle 2"/>
          <p:cNvSpPr/>
          <p:nvPr/>
        </p:nvSpPr>
        <p:spPr>
          <a:xfrm>
            <a:off x="764479" y="2998251"/>
            <a:ext cx="5036642" cy="1578894"/>
          </a:xfrm>
          <a:prstGeom prst="rect">
            <a:avLst/>
          </a:prstGeom>
        </p:spPr>
        <p:txBody>
          <a:bodyPr wrap="square">
            <a:spAutoFit/>
          </a:bodyPr>
          <a:lstStyle/>
          <a:p>
            <a:pPr marL="228600" algn="ctr" rtl="1">
              <a:lnSpc>
                <a:spcPct val="115000"/>
              </a:lnSpc>
              <a:spcAft>
                <a:spcPts val="1000"/>
              </a:spcAft>
            </a:pPr>
            <a:r>
              <a:rPr lang="ar-EG" sz="2800" b="1" dirty="0">
                <a:latin typeface="Adobe Arabic" panose="02040503050201020203" pitchFamily="18" charset="-78"/>
                <a:ea typeface="Calibri" panose="020F0502020204030204" pitchFamily="34" charset="0"/>
                <a:cs typeface="Adobe Arabic" panose="02040503050201020203" pitchFamily="18" charset="-78"/>
              </a:rPr>
              <a:t>تعود شهرته إلى مقبرته التى تم اكتشافها عام 1922م والتى تدل محتوياتها على عظمة الفن المصرى القديم الذى بهر العالم </a:t>
            </a:r>
            <a:r>
              <a:rPr lang="ar-EG" sz="2800" b="1" dirty="0" smtClean="0">
                <a:latin typeface="Adobe Arabic" panose="02040503050201020203" pitchFamily="18" charset="-78"/>
                <a:ea typeface="Calibri" panose="020F0502020204030204" pitchFamily="34" charset="0"/>
                <a:cs typeface="Adobe Arabic" panose="02040503050201020203" pitchFamily="18" charset="-78"/>
              </a:rPr>
              <a:t>كله</a:t>
            </a:r>
            <a:endParaRPr lang="en-US" sz="2800" b="1" dirty="0">
              <a:latin typeface="Adobe Arabic" panose="02040503050201020203" pitchFamily="18" charset="-78"/>
              <a:ea typeface="Calibri" panose="020F0502020204030204" pitchFamily="34" charset="0"/>
              <a:cs typeface="Adobe Arabic" panose="02040503050201020203" pitchFamily="18" charset="-78"/>
            </a:endParaRPr>
          </a:p>
        </p:txBody>
      </p:sp>
      <p:pic>
        <p:nvPicPr>
          <p:cNvPr id="59" name="Picture 5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627" y="4671777"/>
            <a:ext cx="398346" cy="435110"/>
          </a:xfrm>
          <a:prstGeom prst="rect">
            <a:avLst/>
          </a:prstGeom>
        </p:spPr>
      </p:pic>
      <p:grpSp>
        <p:nvGrpSpPr>
          <p:cNvPr id="5" name="Group 4"/>
          <p:cNvGrpSpPr/>
          <p:nvPr/>
        </p:nvGrpSpPr>
        <p:grpSpPr>
          <a:xfrm>
            <a:off x="5628270" y="1155051"/>
            <a:ext cx="3682620" cy="4217174"/>
            <a:chOff x="5628270" y="1155051"/>
            <a:chExt cx="3682620" cy="4217174"/>
          </a:xfrm>
        </p:grpSpPr>
        <p:grpSp>
          <p:nvGrpSpPr>
            <p:cNvPr id="2" name="Group 1"/>
            <p:cNvGrpSpPr/>
            <p:nvPr/>
          </p:nvGrpSpPr>
          <p:grpSpPr>
            <a:xfrm>
              <a:off x="5628270" y="1155051"/>
              <a:ext cx="3682620" cy="4217174"/>
              <a:chOff x="6580719" y="-473166"/>
              <a:chExt cx="3154114" cy="5503866"/>
            </a:xfrm>
          </p:grpSpPr>
          <p:sp>
            <p:nvSpPr>
              <p:cNvPr id="5083" name="Google Shape;5083;p51"/>
              <p:cNvSpPr/>
              <p:nvPr/>
            </p:nvSpPr>
            <p:spPr>
              <a:xfrm rot="19139790" flipH="1">
                <a:off x="6580719" y="-473166"/>
                <a:ext cx="3154114" cy="422316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7384" y="1421348"/>
              <a:ext cx="2473912" cy="2703282"/>
            </a:xfrm>
            <a:prstGeom prst="ellipse">
              <a:avLst/>
            </a:prstGeom>
            <a:ln>
              <a:noFill/>
            </a:ln>
            <a:effectLst>
              <a:softEdge rad="112500"/>
            </a:effectLst>
          </p:spPr>
        </p:pic>
      </p:grpSp>
      <p:sp>
        <p:nvSpPr>
          <p:cNvPr id="4" name="Rectangle 3"/>
          <p:cNvSpPr/>
          <p:nvPr/>
        </p:nvSpPr>
        <p:spPr>
          <a:xfrm>
            <a:off x="3738764" y="2115141"/>
            <a:ext cx="1955984" cy="748795"/>
          </a:xfrm>
          <a:prstGeom prst="rect">
            <a:avLst/>
          </a:prstGeom>
        </p:spPr>
        <p:txBody>
          <a:bodyPr wrap="none">
            <a:spAutoFit/>
          </a:bodyPr>
          <a:lstStyle/>
          <a:p>
            <a:pPr marL="228600" algn="r" rtl="1">
              <a:lnSpc>
                <a:spcPct val="115000"/>
              </a:lnSpc>
              <a:spcAft>
                <a:spcPts val="1000"/>
              </a:spcAft>
            </a:pPr>
            <a:r>
              <a:rPr lang="ar-EG" sz="4000" b="1" dirty="0">
                <a:solidFill>
                  <a:srgbClr val="002060"/>
                </a:solidFill>
                <a:latin typeface="Aldhabi" panose="01000000000000000000" pitchFamily="2" charset="-78"/>
                <a:ea typeface="Calibri" panose="020F0502020204030204" pitchFamily="34" charset="0"/>
                <a:cs typeface="Aldhabi" panose="01000000000000000000" pitchFamily="2" charset="-78"/>
              </a:rPr>
              <a:t>أتعرف لماذا ؟</a:t>
            </a:r>
            <a:endParaRPr lang="en-US" sz="4000" b="1" dirty="0">
              <a:solidFill>
                <a:srgbClr val="002060"/>
              </a:solidFill>
              <a:latin typeface="Aldhabi" panose="01000000000000000000" pitchFamily="2" charset="-78"/>
              <a:ea typeface="Calibri" panose="020F0502020204030204" pitchFamily="34" charset="0"/>
              <a:cs typeface="Aldhabi" panose="01000000000000000000" pitchFamily="2" charset="-78"/>
            </a:endParaRPr>
          </a:p>
        </p:txBody>
      </p:sp>
    </p:spTree>
    <p:extLst>
      <p:ext uri="{BB962C8B-B14F-4D97-AF65-F5344CB8AC3E}">
        <p14:creationId xmlns:p14="http://schemas.microsoft.com/office/powerpoint/2010/main" val="37790531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p:cTn id="15" dur="500" fill="hold"/>
                                        <p:tgtEl>
                                          <p:spTgt spid="61"/>
                                        </p:tgtEl>
                                        <p:attrNameLst>
                                          <p:attrName>ppt_w</p:attrName>
                                        </p:attrNameLst>
                                      </p:cBhvr>
                                      <p:tavLst>
                                        <p:tav tm="0">
                                          <p:val>
                                            <p:fltVal val="0"/>
                                          </p:val>
                                        </p:tav>
                                        <p:tav tm="100000">
                                          <p:val>
                                            <p:strVal val="#ppt_w"/>
                                          </p:val>
                                        </p:tav>
                                      </p:tavLst>
                                    </p:anim>
                                    <p:anim calcmode="lin" valueType="num">
                                      <p:cBhvr>
                                        <p:cTn id="16" dur="500" fill="hold"/>
                                        <p:tgtEl>
                                          <p:spTgt spid="61"/>
                                        </p:tgtEl>
                                        <p:attrNameLst>
                                          <p:attrName>ppt_h</p:attrName>
                                        </p:attrNameLst>
                                      </p:cBhvr>
                                      <p:tavLst>
                                        <p:tav tm="0">
                                          <p:val>
                                            <p:fltVal val="0"/>
                                          </p:val>
                                        </p:tav>
                                        <p:tav tm="100000">
                                          <p:val>
                                            <p:strVal val="#ppt_h"/>
                                          </p:val>
                                        </p:tav>
                                      </p:tavLst>
                                    </p:anim>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pic>
        <p:nvPicPr>
          <p:cNvPr id="146" name="Picture 14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174" y="4416996"/>
            <a:ext cx="398346" cy="435110"/>
          </a:xfrm>
          <a:prstGeom prst="rect">
            <a:avLst/>
          </a:prstGeom>
        </p:spPr>
      </p:pic>
      <p:pic>
        <p:nvPicPr>
          <p:cNvPr id="147" name="Picture 146">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5582" y="4606797"/>
            <a:ext cx="250104" cy="222256"/>
          </a:xfrm>
          <a:prstGeom prst="rect">
            <a:avLst/>
          </a:prstGeom>
        </p:spPr>
      </p:pic>
      <p:pic>
        <p:nvPicPr>
          <p:cNvPr id="148" name="Picture 147">
            <a:hlinkClick r:id="rId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54076" y="4578546"/>
            <a:ext cx="264360" cy="234925"/>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841;p39"/>
          <p:cNvSpPr txBox="1">
            <a:spLocks/>
          </p:cNvSpPr>
          <p:nvPr/>
        </p:nvSpPr>
        <p:spPr>
          <a:xfrm>
            <a:off x="5508104" y="1059582"/>
            <a:ext cx="2783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endParaRPr lang="ar-EG" dirty="0">
              <a:solidFill>
                <a:schemeClr val="bg2">
                  <a:lumMod val="10000"/>
                </a:schemeClr>
              </a:solidFill>
            </a:endParaRPr>
          </a:p>
        </p:txBody>
      </p:sp>
      <p:sp>
        <p:nvSpPr>
          <p:cNvPr id="149" name="Google Shape;4727;p45"/>
          <p:cNvSpPr txBox="1">
            <a:spLocks noGrp="1"/>
          </p:cNvSpPr>
          <p:nvPr>
            <p:ph type="title"/>
          </p:nvPr>
        </p:nvSpPr>
        <p:spPr>
          <a:xfrm>
            <a:off x="4105463" y="1428276"/>
            <a:ext cx="3728400" cy="572700"/>
          </a:xfrm>
          <a:prstGeom prst="rect">
            <a:avLst/>
          </a:prstGeom>
        </p:spPr>
        <p:txBody>
          <a:bodyPr spcFirstLastPara="1" wrap="square" lIns="91425" tIns="91425" rIns="91425" bIns="91425" anchor="ctr" anchorCtr="0">
            <a:noAutofit/>
          </a:bodyPr>
          <a:lstStyle/>
          <a:p>
            <a:pPr marL="228600" rtl="1">
              <a:lnSpc>
                <a:spcPct val="115000"/>
              </a:lnSpc>
              <a:spcAft>
                <a:spcPts val="1000"/>
              </a:spcAft>
            </a:pPr>
            <a:r>
              <a:rPr lang="ar-EG" sz="6600" dirty="0" smtClean="0">
                <a:solidFill>
                  <a:schemeClr val="accent3">
                    <a:lumMod val="50000"/>
                  </a:schemeClr>
                </a:solidFill>
                <a:latin typeface="Aldhabi" panose="01000000000000000000" pitchFamily="2" charset="-78"/>
                <a:ea typeface="Calibri" panose="020F0502020204030204" pitchFamily="34" charset="0"/>
                <a:cs typeface="Aldhabi" panose="01000000000000000000" pitchFamily="2" charset="-78"/>
              </a:rPr>
              <a:t>6- </a:t>
            </a:r>
            <a:r>
              <a:rPr lang="ar-EG" sz="6600" dirty="0">
                <a:solidFill>
                  <a:schemeClr val="accent3">
                    <a:lumMod val="50000"/>
                  </a:schemeClr>
                </a:solidFill>
                <a:latin typeface="Aldhabi" panose="01000000000000000000" pitchFamily="2" charset="-78"/>
                <a:ea typeface="Calibri" panose="020F0502020204030204" pitchFamily="34" charset="0"/>
                <a:cs typeface="Aldhabi" panose="01000000000000000000" pitchFamily="2" charset="-78"/>
              </a:rPr>
              <a:t>رمسيس الثانى </a:t>
            </a:r>
            <a:endParaRPr lang="en-US" sz="6600" dirty="0">
              <a:solidFill>
                <a:schemeClr val="accent3">
                  <a:lumMod val="50000"/>
                </a:schemeClr>
              </a:solidFill>
              <a:latin typeface="Aldhabi" panose="01000000000000000000" pitchFamily="2" charset="-78"/>
              <a:ea typeface="Calibri" panose="020F0502020204030204" pitchFamily="34" charset="0"/>
              <a:cs typeface="Aldhabi" panose="01000000000000000000" pitchFamily="2" charset="-78"/>
            </a:endParaRPr>
          </a:p>
        </p:txBody>
      </p:sp>
      <p:sp>
        <p:nvSpPr>
          <p:cNvPr id="150" name="Google Shape;868;p41"/>
          <p:cNvSpPr txBox="1">
            <a:spLocks noGrp="1"/>
          </p:cNvSpPr>
          <p:nvPr>
            <p:ph type="subTitle" idx="1"/>
          </p:nvPr>
        </p:nvSpPr>
        <p:spPr>
          <a:xfrm>
            <a:off x="3660189" y="2538530"/>
            <a:ext cx="5508213" cy="2846700"/>
          </a:xfrm>
          <a:prstGeom prst="rect">
            <a:avLst/>
          </a:prstGeom>
        </p:spPr>
        <p:txBody>
          <a:bodyPr spcFirstLastPara="1" wrap="square" lIns="91425" tIns="91425" rIns="91425" bIns="91425" anchor="t" anchorCtr="0">
            <a:noAutofit/>
          </a:bodyPr>
          <a:lstStyle/>
          <a:p>
            <a:pPr marL="228600" rtl="1">
              <a:lnSpc>
                <a:spcPct val="115000"/>
              </a:lnSpc>
              <a:spcAft>
                <a:spcPts val="1000"/>
              </a:spcAft>
            </a:pPr>
            <a:r>
              <a:rPr lang="ar-EG" sz="2800" b="1" dirty="0">
                <a:latin typeface="Adobe Arabic" panose="02040503050201020203" pitchFamily="18" charset="-78"/>
                <a:ea typeface="Calibri" panose="020F0502020204030204" pitchFamily="34" charset="0"/>
                <a:cs typeface="Adobe Arabic" panose="02040503050201020203" pitchFamily="18" charset="-78"/>
              </a:rPr>
              <a:t>أشهرملوك الأسرة التاسعة عشرة </a:t>
            </a:r>
            <a:r>
              <a:rPr lang="ar-EG" sz="2800" b="1" dirty="0" smtClean="0">
                <a:latin typeface="Adobe Arabic" panose="02040503050201020203" pitchFamily="18" charset="-78"/>
                <a:ea typeface="Calibri" panose="020F0502020204030204" pitchFamily="34" charset="0"/>
                <a:cs typeface="Adobe Arabic" panose="02040503050201020203" pitchFamily="18" charset="-78"/>
              </a:rPr>
              <a:t>عمل </a:t>
            </a:r>
            <a:r>
              <a:rPr lang="ar-EG" sz="2800" b="1" dirty="0">
                <a:latin typeface="Adobe Arabic" panose="02040503050201020203" pitchFamily="18" charset="-78"/>
                <a:ea typeface="Calibri" panose="020F0502020204030204" pitchFamily="34" charset="0"/>
                <a:cs typeface="Adobe Arabic" panose="02040503050201020203" pitchFamily="18" charset="-78"/>
              </a:rPr>
              <a:t>على إعادة النفوذ المصرى على بلاد الشام الذى قل بعد ثورة إختاتون </a:t>
            </a:r>
            <a:r>
              <a:rPr lang="ar-EG" sz="2800" b="1" dirty="0" smtClean="0">
                <a:latin typeface="Adobe Arabic" panose="02040503050201020203" pitchFamily="18" charset="-78"/>
                <a:ea typeface="Calibri" panose="020F0502020204030204" pitchFamily="34" charset="0"/>
                <a:cs typeface="Adobe Arabic" panose="02040503050201020203" pitchFamily="18" charset="-78"/>
              </a:rPr>
              <a:t>الدينية</a:t>
            </a:r>
            <a:endParaRPr lang="en-US" sz="2800" b="1" dirty="0">
              <a:latin typeface="Adobe Arabic" panose="02040503050201020203" pitchFamily="18" charset="-78"/>
              <a:ea typeface="Calibri" panose="020F0502020204030204" pitchFamily="34" charset="0"/>
              <a:cs typeface="Adobe Arabic" panose="02040503050201020203" pitchFamily="18" charset="-78"/>
            </a:endParaRPr>
          </a:p>
          <a:p>
            <a:pPr marL="0" lvl="0" indent="0" algn="l" rtl="0">
              <a:spcBef>
                <a:spcPts val="0"/>
              </a:spcBef>
              <a:spcAft>
                <a:spcPts val="0"/>
              </a:spcAft>
              <a:buNone/>
            </a:pPr>
            <a:endParaRPr sz="1000" dirty="0"/>
          </a:p>
        </p:txBody>
      </p:sp>
      <p:grpSp>
        <p:nvGrpSpPr>
          <p:cNvPr id="4" name="Group 3"/>
          <p:cNvGrpSpPr/>
          <p:nvPr/>
        </p:nvGrpSpPr>
        <p:grpSpPr>
          <a:xfrm>
            <a:off x="-993001" y="-78433"/>
            <a:ext cx="5236611" cy="5233925"/>
            <a:chOff x="-993001" y="-78433"/>
            <a:chExt cx="5236611" cy="5233925"/>
          </a:xfrm>
        </p:grpSpPr>
        <p:grpSp>
          <p:nvGrpSpPr>
            <p:cNvPr id="2" name="Group 1"/>
            <p:cNvGrpSpPr/>
            <p:nvPr/>
          </p:nvGrpSpPr>
          <p:grpSpPr>
            <a:xfrm>
              <a:off x="-993001" y="-78433"/>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16" y="646273"/>
              <a:ext cx="3425647" cy="3995007"/>
            </a:xfrm>
            <a:prstGeom prst="ellipse">
              <a:avLst/>
            </a:prstGeom>
            <a:ln>
              <a:noFill/>
            </a:ln>
            <a:effectLst>
              <a:softEdge rad="112500"/>
            </a:effectLst>
          </p:spPr>
        </p:pic>
      </p:grpSp>
    </p:spTree>
    <p:extLst>
      <p:ext uri="{BB962C8B-B14F-4D97-AF65-F5344CB8AC3E}">
        <p14:creationId xmlns:p14="http://schemas.microsoft.com/office/powerpoint/2010/main" val="4182626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144"/>
                                        </p:tgtEl>
                                        <p:attrNameLst>
                                          <p:attrName>style.visibility</p:attrName>
                                        </p:attrNameLst>
                                      </p:cBhvr>
                                      <p:to>
                                        <p:strVal val="visible"/>
                                      </p:to>
                                    </p:set>
                                    <p:animEffect transition="in" filter="wipe(down)">
                                      <p:cBhvr>
                                        <p:cTn id="7" dur="580">
                                          <p:stCondLst>
                                            <p:cond delay="0"/>
                                          </p:stCondLst>
                                        </p:cTn>
                                        <p:tgtEl>
                                          <p:spTgt spid="144"/>
                                        </p:tgtEl>
                                      </p:cBhvr>
                                    </p:animEffect>
                                    <p:anim calcmode="lin" valueType="num">
                                      <p:cBhvr>
                                        <p:cTn id="8"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4"/>
                                        </p:tgtEl>
                                      </p:cBhvr>
                                      <p:to x="100000" y="60000"/>
                                    </p:animScale>
                                    <p:animScale>
                                      <p:cBhvr>
                                        <p:cTn id="14" dur="166" decel="50000">
                                          <p:stCondLst>
                                            <p:cond delay="676"/>
                                          </p:stCondLst>
                                        </p:cTn>
                                        <p:tgtEl>
                                          <p:spTgt spid="144"/>
                                        </p:tgtEl>
                                      </p:cBhvr>
                                      <p:to x="100000" y="100000"/>
                                    </p:animScale>
                                    <p:animScale>
                                      <p:cBhvr>
                                        <p:cTn id="15" dur="26">
                                          <p:stCondLst>
                                            <p:cond delay="1312"/>
                                          </p:stCondLst>
                                        </p:cTn>
                                        <p:tgtEl>
                                          <p:spTgt spid="144"/>
                                        </p:tgtEl>
                                      </p:cBhvr>
                                      <p:to x="100000" y="80000"/>
                                    </p:animScale>
                                    <p:animScale>
                                      <p:cBhvr>
                                        <p:cTn id="16" dur="166" decel="50000">
                                          <p:stCondLst>
                                            <p:cond delay="1338"/>
                                          </p:stCondLst>
                                        </p:cTn>
                                        <p:tgtEl>
                                          <p:spTgt spid="144"/>
                                        </p:tgtEl>
                                      </p:cBhvr>
                                      <p:to x="100000" y="100000"/>
                                    </p:animScale>
                                    <p:animScale>
                                      <p:cBhvr>
                                        <p:cTn id="17" dur="26">
                                          <p:stCondLst>
                                            <p:cond delay="1642"/>
                                          </p:stCondLst>
                                        </p:cTn>
                                        <p:tgtEl>
                                          <p:spTgt spid="144"/>
                                        </p:tgtEl>
                                      </p:cBhvr>
                                      <p:to x="100000" y="90000"/>
                                    </p:animScale>
                                    <p:animScale>
                                      <p:cBhvr>
                                        <p:cTn id="18" dur="166" decel="50000">
                                          <p:stCondLst>
                                            <p:cond delay="1668"/>
                                          </p:stCondLst>
                                        </p:cTn>
                                        <p:tgtEl>
                                          <p:spTgt spid="144"/>
                                        </p:tgtEl>
                                      </p:cBhvr>
                                      <p:to x="100000" y="100000"/>
                                    </p:animScale>
                                    <p:animScale>
                                      <p:cBhvr>
                                        <p:cTn id="19" dur="26">
                                          <p:stCondLst>
                                            <p:cond delay="1808"/>
                                          </p:stCondLst>
                                        </p:cTn>
                                        <p:tgtEl>
                                          <p:spTgt spid="144"/>
                                        </p:tgtEl>
                                      </p:cBhvr>
                                      <p:to x="100000" y="95000"/>
                                    </p:animScale>
                                    <p:animScale>
                                      <p:cBhvr>
                                        <p:cTn id="20" dur="166" decel="50000">
                                          <p:stCondLst>
                                            <p:cond delay="1834"/>
                                          </p:stCondLst>
                                        </p:cTn>
                                        <p:tgtEl>
                                          <p:spTgt spid="14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barn(inVertical)">
                                      <p:cBhvr>
                                        <p:cTn id="25" dur="500"/>
                                        <p:tgtEl>
                                          <p:spTgt spid="14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50">
                                            <p:txEl>
                                              <p:pRg st="0" end="0"/>
                                            </p:txEl>
                                          </p:spTgt>
                                        </p:tgtEl>
                                        <p:attrNameLst>
                                          <p:attrName>style.visibility</p:attrName>
                                        </p:attrNameLst>
                                      </p:cBhvr>
                                      <p:to>
                                        <p:strVal val="visible"/>
                                      </p:to>
                                    </p:set>
                                    <p:anim calcmode="lin" valueType="num">
                                      <p:cBhvr>
                                        <p:cTn id="30" dur="500" fill="hold"/>
                                        <p:tgtEl>
                                          <p:spTgt spid="150">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50">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5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pic>
        <p:nvPicPr>
          <p:cNvPr id="56" name="Picture 5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sp>
        <p:nvSpPr>
          <p:cNvPr id="60" name="Google Shape;187;p26"/>
          <p:cNvSpPr txBox="1">
            <a:spLocks/>
          </p:cNvSpPr>
          <p:nvPr/>
        </p:nvSpPr>
        <p:spPr>
          <a:xfrm>
            <a:off x="165100" y="3185909"/>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r" rtl="1">
              <a:buNone/>
            </a:pPr>
            <a:endParaRPr lang="en-US" sz="24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61" name="Google Shape;4727;p45"/>
          <p:cNvSpPr txBox="1">
            <a:spLocks noGrp="1"/>
          </p:cNvSpPr>
          <p:nvPr>
            <p:ph type="title"/>
          </p:nvPr>
        </p:nvSpPr>
        <p:spPr>
          <a:xfrm>
            <a:off x="764479" y="927574"/>
            <a:ext cx="4741172" cy="572700"/>
          </a:xfrm>
          <a:prstGeom prst="rect">
            <a:avLst/>
          </a:prstGeom>
        </p:spPr>
        <p:txBody>
          <a:bodyPr spcFirstLastPara="1" wrap="square" lIns="91425" tIns="91425" rIns="91425" bIns="91425" anchor="ctr" anchorCtr="0">
            <a:noAutofit/>
          </a:bodyPr>
          <a:lstStyle/>
          <a:p>
            <a:pPr algn="ctr"/>
            <a:r>
              <a:rPr lang="ar-EG" sz="6600" dirty="0" smtClean="0">
                <a:solidFill>
                  <a:schemeClr val="tx1"/>
                </a:solidFill>
                <a:latin typeface="Aldhabi" pitchFamily="2" charset="-78"/>
                <a:cs typeface="Aldhabi" pitchFamily="2" charset="-78"/>
              </a:rPr>
              <a:t>7- رمسيس الثالث</a:t>
            </a:r>
            <a:endParaRPr lang="ar-EG" sz="4000" dirty="0">
              <a:solidFill>
                <a:schemeClr val="tx1"/>
              </a:solidFill>
              <a:latin typeface="Aldhabi" pitchFamily="2" charset="-78"/>
              <a:cs typeface="Aldhabi" pitchFamily="2" charset="-78"/>
            </a:endParaRPr>
          </a:p>
        </p:txBody>
      </p:sp>
      <p:sp>
        <p:nvSpPr>
          <p:cNvPr id="53" name="Google Shape;394;p33"/>
          <p:cNvSpPr txBox="1">
            <a:spLocks/>
          </p:cNvSpPr>
          <p:nvPr/>
        </p:nvSpPr>
        <p:spPr>
          <a:xfrm>
            <a:off x="404783" y="1877143"/>
            <a:ext cx="4996106"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indent="0" algn="ctr" rtl="1">
              <a:lnSpc>
                <a:spcPct val="115000"/>
              </a:lnSpc>
              <a:spcAft>
                <a:spcPts val="1000"/>
              </a:spcAft>
              <a:buNone/>
            </a:pPr>
            <a:r>
              <a:rPr lang="ar-EG" sz="2400" b="1" dirty="0">
                <a:solidFill>
                  <a:schemeClr val="accent3">
                    <a:lumMod val="50000"/>
                  </a:schemeClr>
                </a:solidFill>
                <a:latin typeface="Adobe Arabic" panose="02040503050201020203" pitchFamily="18" charset="-78"/>
                <a:ea typeface="Calibri" panose="020F0502020204030204" pitchFamily="34" charset="0"/>
                <a:cs typeface="Adobe Arabic" panose="02040503050201020203" pitchFamily="18" charset="-78"/>
              </a:rPr>
              <a:t>هو الؤسس الحقيقى للأسرة العشرين , وأخر الفراعنة العظام ...هل تعرف لماذا؟</a:t>
            </a:r>
            <a:endParaRPr lang="en-US" sz="2400" b="1" dirty="0">
              <a:solidFill>
                <a:schemeClr val="accent3">
                  <a:lumMod val="50000"/>
                </a:schemeClr>
              </a:solidFill>
              <a:latin typeface="Adobe Arabic" panose="02040503050201020203" pitchFamily="18" charset="-78"/>
              <a:ea typeface="Calibri" panose="020F0502020204030204" pitchFamily="34" charset="0"/>
              <a:cs typeface="Adobe Arabic" panose="02040503050201020203" pitchFamily="18" charset="-78"/>
            </a:endParaRPr>
          </a:p>
        </p:txBody>
      </p:sp>
      <p:grpSp>
        <p:nvGrpSpPr>
          <p:cNvPr id="5" name="Group 4"/>
          <p:cNvGrpSpPr/>
          <p:nvPr/>
        </p:nvGrpSpPr>
        <p:grpSpPr>
          <a:xfrm>
            <a:off x="5124474" y="206097"/>
            <a:ext cx="4734511" cy="4824603"/>
            <a:chOff x="5124474" y="206097"/>
            <a:chExt cx="4734511" cy="4824603"/>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1966" y="798897"/>
              <a:ext cx="3252284" cy="3777379"/>
            </a:xfrm>
            <a:prstGeom prst="ellipse">
              <a:avLst/>
            </a:prstGeom>
            <a:ln>
              <a:noFill/>
            </a:ln>
            <a:effectLst>
              <a:softEdge rad="112500"/>
            </a:effectLst>
          </p:spPr>
        </p:pic>
      </p:grpSp>
      <p:sp>
        <p:nvSpPr>
          <p:cNvPr id="4" name="Rectangle 3"/>
          <p:cNvSpPr/>
          <p:nvPr/>
        </p:nvSpPr>
        <p:spPr>
          <a:xfrm>
            <a:off x="616836" y="2774469"/>
            <a:ext cx="4572000" cy="1968231"/>
          </a:xfrm>
          <a:prstGeom prst="rect">
            <a:avLst/>
          </a:prstGeom>
        </p:spPr>
        <p:txBody>
          <a:bodyPr>
            <a:spAutoFit/>
          </a:bodyPr>
          <a:lstStyle/>
          <a:p>
            <a:pPr lvl="0" algn="ctr" rtl="1">
              <a:lnSpc>
                <a:spcPct val="115000"/>
              </a:lnSpc>
            </a:pPr>
            <a:r>
              <a:rPr lang="ar-EG" sz="1600" b="1" dirty="0">
                <a:latin typeface="Adobe Arabic" panose="02040503050201020203" pitchFamily="18" charset="-78"/>
                <a:ea typeface="Calibri" panose="020F0502020204030204" pitchFamily="34" charset="0"/>
                <a:cs typeface="Adobe Arabic" panose="02040503050201020203" pitchFamily="18" charset="-78"/>
              </a:rPr>
              <a:t>أزال عن مصر خطرا لا يقل شدة عن خطر الهكسوس </a:t>
            </a:r>
            <a:r>
              <a:rPr lang="en-US" sz="1600" b="1" dirty="0" smtClean="0">
                <a:latin typeface="Adobe Arabic" panose="02040503050201020203" pitchFamily="18" charset="-78"/>
                <a:ea typeface="Calibri" panose="020F0502020204030204" pitchFamily="34" charset="0"/>
                <a:cs typeface="Adobe Arabic" panose="02040503050201020203" pitchFamily="18" charset="-78"/>
              </a:rPr>
              <a:t> </a:t>
            </a:r>
            <a:r>
              <a:rPr lang="ar-EG" sz="1600" b="1" dirty="0" smtClean="0">
                <a:latin typeface="Adobe Arabic" panose="02040503050201020203" pitchFamily="18" charset="-78"/>
                <a:ea typeface="Calibri" panose="020F0502020204030204" pitchFamily="34" charset="0"/>
                <a:cs typeface="Adobe Arabic" panose="02040503050201020203" pitchFamily="18" charset="-78"/>
              </a:rPr>
              <a:t>فهل </a:t>
            </a:r>
            <a:r>
              <a:rPr lang="ar-EG" sz="1600" b="1" dirty="0">
                <a:latin typeface="Adobe Arabic" panose="02040503050201020203" pitchFamily="18" charset="-78"/>
                <a:ea typeface="Calibri" panose="020F0502020204030204" pitchFamily="34" charset="0"/>
                <a:cs typeface="Adobe Arabic" panose="02040503050201020203" pitchFamily="18" charset="-78"/>
              </a:rPr>
              <a:t>تعرف ماذا فعل ؟</a:t>
            </a:r>
            <a:endParaRPr lang="en-US" sz="1600" b="1" dirty="0">
              <a:latin typeface="Adobe Arabic" panose="02040503050201020203" pitchFamily="18" charset="-78"/>
              <a:ea typeface="Calibri" panose="020F0502020204030204" pitchFamily="34" charset="0"/>
              <a:cs typeface="Adobe Arabic" panose="02040503050201020203" pitchFamily="18" charset="-78"/>
            </a:endParaRPr>
          </a:p>
          <a:p>
            <a:pPr lvl="0" algn="ctr" rtl="1">
              <a:lnSpc>
                <a:spcPct val="115000"/>
              </a:lnSpc>
            </a:pPr>
            <a:r>
              <a:rPr lang="ar-EG" sz="1800" b="1" dirty="0">
                <a:latin typeface="Adobe Arabic" panose="02040503050201020203" pitchFamily="18" charset="-78"/>
                <a:ea typeface="Calibri" panose="020F0502020204030204" pitchFamily="34" charset="0"/>
                <a:cs typeface="Adobe Arabic" panose="02040503050201020203" pitchFamily="18" charset="-78"/>
              </a:rPr>
              <a:t>نجح فى هزيمة شعوب البحر المتوسط التى هاجمت مصر بريا عند رفح، وبحريا عند مصب نهر النيل الغربى </a:t>
            </a:r>
            <a:r>
              <a:rPr lang="ar-EG" sz="1800" b="1" dirty="0" smtClean="0">
                <a:latin typeface="Adobe Arabic" panose="02040503050201020203" pitchFamily="18" charset="-78"/>
                <a:ea typeface="Calibri" panose="020F0502020204030204" pitchFamily="34" charset="0"/>
                <a:cs typeface="Adobe Arabic" panose="02040503050201020203" pitchFamily="18" charset="-78"/>
              </a:rPr>
              <a:t>تصدى </a:t>
            </a:r>
            <a:r>
              <a:rPr lang="ar-EG" sz="1800" b="1" dirty="0">
                <a:latin typeface="Adobe Arabic" panose="02040503050201020203" pitchFamily="18" charset="-78"/>
                <a:ea typeface="Calibri" panose="020F0502020204030204" pitchFamily="34" charset="0"/>
                <a:cs typeface="Adobe Arabic" panose="02040503050201020203" pitchFamily="18" charset="-78"/>
              </a:rPr>
              <a:t>لقوات الليبيين الذين هاجموا حدود مصر الغربية وهزمهم عند وادى النطرون </a:t>
            </a:r>
            <a:r>
              <a:rPr lang="ar-EG" sz="1800" b="1" dirty="0" smtClean="0">
                <a:latin typeface="Adobe Arabic" panose="02040503050201020203" pitchFamily="18" charset="-78"/>
                <a:ea typeface="Calibri" panose="020F0502020204030204" pitchFamily="34" charset="0"/>
                <a:cs typeface="Adobe Arabic" panose="02040503050201020203" pitchFamily="18" charset="-78"/>
              </a:rPr>
              <a:t>ثم </a:t>
            </a:r>
            <a:r>
              <a:rPr lang="ar-EG" sz="1800" b="1" dirty="0">
                <a:latin typeface="Adobe Arabic" panose="02040503050201020203" pitchFamily="18" charset="-78"/>
                <a:ea typeface="Calibri" panose="020F0502020204030204" pitchFamily="34" charset="0"/>
                <a:cs typeface="Adobe Arabic" panose="02040503050201020203" pitchFamily="18" charset="-78"/>
              </a:rPr>
              <a:t>خلف رمسيس الثالث ملوك ضعاف , وازداد نفوذ الكهنة حتى اغتصب أحدهم العرش وانتهى عصر الدولة الحديثة , وبدأ العصر </a:t>
            </a:r>
            <a:r>
              <a:rPr lang="ar-EG" sz="1800" b="1" dirty="0" smtClean="0">
                <a:latin typeface="Adobe Arabic" panose="02040503050201020203" pitchFamily="18" charset="-78"/>
                <a:ea typeface="Calibri" panose="020F0502020204030204" pitchFamily="34" charset="0"/>
                <a:cs typeface="Adobe Arabic" panose="02040503050201020203" pitchFamily="18" charset="-78"/>
              </a:rPr>
              <a:t>المتأخر</a:t>
            </a:r>
            <a:endParaRPr lang="en-US" sz="1800" b="1" dirty="0">
              <a:latin typeface="Adobe Arabic" panose="02040503050201020203" pitchFamily="18" charset="-78"/>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35339231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nodePh="1">
                                  <p:stCondLst>
                                    <p:cond delay="0"/>
                                  </p:stCondLst>
                                  <p:endCondLst>
                                    <p:cond evt="begin" delay="0">
                                      <p:tn val="5"/>
                                    </p:cond>
                                  </p:end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circle(in)">
                                      <p:cBhvr>
                                        <p:cTn id="7" dur="20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inVertical)">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pic>
        <p:nvPicPr>
          <p:cNvPr id="146" name="Picture 14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174" y="4416996"/>
            <a:ext cx="398346" cy="435110"/>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841;p39"/>
          <p:cNvSpPr txBox="1">
            <a:spLocks/>
          </p:cNvSpPr>
          <p:nvPr/>
        </p:nvSpPr>
        <p:spPr>
          <a:xfrm>
            <a:off x="5508104" y="1059582"/>
            <a:ext cx="2783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endParaRPr lang="ar-EG" dirty="0">
              <a:solidFill>
                <a:schemeClr val="bg2">
                  <a:lumMod val="10000"/>
                </a:schemeClr>
              </a:solidFill>
            </a:endParaRPr>
          </a:p>
        </p:txBody>
      </p:sp>
      <p:sp>
        <p:nvSpPr>
          <p:cNvPr id="149" name="Google Shape;4727;p45"/>
          <p:cNvSpPr txBox="1">
            <a:spLocks noGrp="1"/>
          </p:cNvSpPr>
          <p:nvPr>
            <p:ph type="title"/>
          </p:nvPr>
        </p:nvSpPr>
        <p:spPr>
          <a:xfrm>
            <a:off x="2254765" y="1265775"/>
            <a:ext cx="6506678" cy="572700"/>
          </a:xfrm>
          <a:prstGeom prst="rect">
            <a:avLst/>
          </a:prstGeom>
        </p:spPr>
        <p:txBody>
          <a:bodyPr spcFirstLastPara="1" wrap="square" lIns="91425" tIns="91425" rIns="91425" bIns="91425" anchor="ctr" anchorCtr="0">
            <a:noAutofit/>
          </a:bodyPr>
          <a:lstStyle/>
          <a:p>
            <a:pPr marL="342900" lvl="0" indent="-342900" rtl="1">
              <a:lnSpc>
                <a:spcPct val="115000"/>
              </a:lnSpc>
              <a:spcAft>
                <a:spcPts val="1000"/>
              </a:spcAft>
            </a:pPr>
            <a:r>
              <a:rPr lang="ar-EG" sz="6000" dirty="0">
                <a:solidFill>
                  <a:schemeClr val="accent3">
                    <a:lumMod val="50000"/>
                  </a:schemeClr>
                </a:solidFill>
                <a:latin typeface="Aldhabi" panose="01000000000000000000" pitchFamily="2" charset="-78"/>
                <a:ea typeface="Calibri" panose="020F0502020204030204" pitchFamily="34" charset="0"/>
                <a:cs typeface="Aldhabi" panose="01000000000000000000" pitchFamily="2" charset="-78"/>
              </a:rPr>
              <a:t>العصر المتأخر (الأسرات 30:21)</a:t>
            </a:r>
            <a:endParaRPr lang="en-US" sz="6000" dirty="0">
              <a:solidFill>
                <a:schemeClr val="accent3">
                  <a:lumMod val="50000"/>
                </a:schemeClr>
              </a:solidFill>
              <a:latin typeface="Aldhabi" panose="01000000000000000000" pitchFamily="2" charset="-78"/>
              <a:ea typeface="Calibri" panose="020F0502020204030204" pitchFamily="34" charset="0"/>
              <a:cs typeface="Aldhabi" panose="01000000000000000000" pitchFamily="2" charset="-78"/>
            </a:endParaRPr>
          </a:p>
        </p:txBody>
      </p:sp>
      <p:sp>
        <p:nvSpPr>
          <p:cNvPr id="150" name="Google Shape;868;p41"/>
          <p:cNvSpPr txBox="1">
            <a:spLocks noGrp="1"/>
          </p:cNvSpPr>
          <p:nvPr>
            <p:ph type="subTitle" idx="1"/>
          </p:nvPr>
        </p:nvSpPr>
        <p:spPr>
          <a:xfrm>
            <a:off x="3660189" y="2317635"/>
            <a:ext cx="5508213" cy="2846700"/>
          </a:xfrm>
          <a:prstGeom prst="rect">
            <a:avLst/>
          </a:prstGeom>
        </p:spPr>
        <p:txBody>
          <a:bodyPr spcFirstLastPara="1" wrap="square" lIns="91425" tIns="91425" rIns="91425" bIns="91425" anchor="t" anchorCtr="0">
            <a:noAutofit/>
          </a:bodyPr>
          <a:lstStyle/>
          <a:p>
            <a:pPr marL="228600" algn="ctr" rtl="1">
              <a:lnSpc>
                <a:spcPct val="115000"/>
              </a:lnSpc>
              <a:spcAft>
                <a:spcPts val="1000"/>
              </a:spcAft>
            </a:pPr>
            <a:r>
              <a:rPr lang="ar-EG" sz="2800" b="1" dirty="0">
                <a:latin typeface="Adobe Arabic" panose="02040503050201020203" pitchFamily="18" charset="-78"/>
                <a:ea typeface="Calibri" panose="020F0502020204030204" pitchFamily="34" charset="0"/>
                <a:cs typeface="Adobe Arabic" panose="02040503050201020203" pitchFamily="18" charset="-78"/>
              </a:rPr>
              <a:t>يقصد به تلك الفترة التى أعقبت سقوط الدولة الحديثة ,حيث سأدت البلاد حالة من الضعف عرضتها للأطماع الخارجية , وخضوعها للنفوذ الأجنبى حتى جاء أمير سايس فخلصها من تلك ...</a:t>
            </a:r>
            <a:endParaRPr lang="en-US" sz="2800" b="1" dirty="0">
              <a:latin typeface="Adobe Arabic" panose="02040503050201020203" pitchFamily="18" charset="-78"/>
              <a:ea typeface="Calibri" panose="020F0502020204030204" pitchFamily="34" charset="0"/>
              <a:cs typeface="Adobe Arabic" panose="02040503050201020203" pitchFamily="18" charset="-78"/>
            </a:endParaRPr>
          </a:p>
          <a:p>
            <a:pPr marL="0" lvl="0" indent="0" algn="l" rtl="0">
              <a:spcBef>
                <a:spcPts val="0"/>
              </a:spcBef>
              <a:spcAft>
                <a:spcPts val="0"/>
              </a:spcAft>
              <a:buNone/>
            </a:pPr>
            <a:endParaRPr sz="1000" dirty="0"/>
          </a:p>
        </p:txBody>
      </p:sp>
      <p:grpSp>
        <p:nvGrpSpPr>
          <p:cNvPr id="4" name="Group 3"/>
          <p:cNvGrpSpPr/>
          <p:nvPr/>
        </p:nvGrpSpPr>
        <p:grpSpPr>
          <a:xfrm>
            <a:off x="-981614" y="-65648"/>
            <a:ext cx="5236611" cy="5233925"/>
            <a:chOff x="-981614" y="-65648"/>
            <a:chExt cx="5236611" cy="5233925"/>
          </a:xfrm>
        </p:grpSpPr>
        <p:grpSp>
          <p:nvGrpSpPr>
            <p:cNvPr id="2" name="Group 1"/>
            <p:cNvGrpSpPr/>
            <p:nvPr/>
          </p:nvGrpSpPr>
          <p:grpSpPr>
            <a:xfrm>
              <a:off x="-981614" y="-65648"/>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118" y="701001"/>
              <a:ext cx="3752940" cy="3610832"/>
            </a:xfrm>
            <a:prstGeom prst="ellipse">
              <a:avLst/>
            </a:prstGeom>
            <a:ln>
              <a:noFill/>
            </a:ln>
            <a:effectLst>
              <a:softEdge rad="112500"/>
            </a:effectLst>
          </p:spPr>
        </p:pic>
      </p:grpSp>
    </p:spTree>
    <p:extLst>
      <p:ext uri="{BB962C8B-B14F-4D97-AF65-F5344CB8AC3E}">
        <p14:creationId xmlns:p14="http://schemas.microsoft.com/office/powerpoint/2010/main" val="2937872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144"/>
                                        </p:tgtEl>
                                        <p:attrNameLst>
                                          <p:attrName>style.visibility</p:attrName>
                                        </p:attrNameLst>
                                      </p:cBhvr>
                                      <p:to>
                                        <p:strVal val="visible"/>
                                      </p:to>
                                    </p:set>
                                    <p:animEffect transition="in" filter="wipe(down)">
                                      <p:cBhvr>
                                        <p:cTn id="7" dur="580">
                                          <p:stCondLst>
                                            <p:cond delay="0"/>
                                          </p:stCondLst>
                                        </p:cTn>
                                        <p:tgtEl>
                                          <p:spTgt spid="144"/>
                                        </p:tgtEl>
                                      </p:cBhvr>
                                    </p:animEffect>
                                    <p:anim calcmode="lin" valueType="num">
                                      <p:cBhvr>
                                        <p:cTn id="8"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4"/>
                                        </p:tgtEl>
                                      </p:cBhvr>
                                      <p:to x="100000" y="60000"/>
                                    </p:animScale>
                                    <p:animScale>
                                      <p:cBhvr>
                                        <p:cTn id="14" dur="166" decel="50000">
                                          <p:stCondLst>
                                            <p:cond delay="676"/>
                                          </p:stCondLst>
                                        </p:cTn>
                                        <p:tgtEl>
                                          <p:spTgt spid="144"/>
                                        </p:tgtEl>
                                      </p:cBhvr>
                                      <p:to x="100000" y="100000"/>
                                    </p:animScale>
                                    <p:animScale>
                                      <p:cBhvr>
                                        <p:cTn id="15" dur="26">
                                          <p:stCondLst>
                                            <p:cond delay="1312"/>
                                          </p:stCondLst>
                                        </p:cTn>
                                        <p:tgtEl>
                                          <p:spTgt spid="144"/>
                                        </p:tgtEl>
                                      </p:cBhvr>
                                      <p:to x="100000" y="80000"/>
                                    </p:animScale>
                                    <p:animScale>
                                      <p:cBhvr>
                                        <p:cTn id="16" dur="166" decel="50000">
                                          <p:stCondLst>
                                            <p:cond delay="1338"/>
                                          </p:stCondLst>
                                        </p:cTn>
                                        <p:tgtEl>
                                          <p:spTgt spid="144"/>
                                        </p:tgtEl>
                                      </p:cBhvr>
                                      <p:to x="100000" y="100000"/>
                                    </p:animScale>
                                    <p:animScale>
                                      <p:cBhvr>
                                        <p:cTn id="17" dur="26">
                                          <p:stCondLst>
                                            <p:cond delay="1642"/>
                                          </p:stCondLst>
                                        </p:cTn>
                                        <p:tgtEl>
                                          <p:spTgt spid="144"/>
                                        </p:tgtEl>
                                      </p:cBhvr>
                                      <p:to x="100000" y="90000"/>
                                    </p:animScale>
                                    <p:animScale>
                                      <p:cBhvr>
                                        <p:cTn id="18" dur="166" decel="50000">
                                          <p:stCondLst>
                                            <p:cond delay="1668"/>
                                          </p:stCondLst>
                                        </p:cTn>
                                        <p:tgtEl>
                                          <p:spTgt spid="144"/>
                                        </p:tgtEl>
                                      </p:cBhvr>
                                      <p:to x="100000" y="100000"/>
                                    </p:animScale>
                                    <p:animScale>
                                      <p:cBhvr>
                                        <p:cTn id="19" dur="26">
                                          <p:stCondLst>
                                            <p:cond delay="1808"/>
                                          </p:stCondLst>
                                        </p:cTn>
                                        <p:tgtEl>
                                          <p:spTgt spid="144"/>
                                        </p:tgtEl>
                                      </p:cBhvr>
                                      <p:to x="100000" y="95000"/>
                                    </p:animScale>
                                    <p:animScale>
                                      <p:cBhvr>
                                        <p:cTn id="20" dur="166" decel="50000">
                                          <p:stCondLst>
                                            <p:cond delay="1834"/>
                                          </p:stCondLst>
                                        </p:cTn>
                                        <p:tgtEl>
                                          <p:spTgt spid="14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barn(inVertical)">
                                      <p:cBhvr>
                                        <p:cTn id="25" dur="500"/>
                                        <p:tgtEl>
                                          <p:spTgt spid="14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0">
                                            <p:txEl>
                                              <p:pRg st="0" end="0"/>
                                            </p:txEl>
                                          </p:spTgt>
                                        </p:tgtEl>
                                        <p:attrNameLst>
                                          <p:attrName>style.visibility</p:attrName>
                                        </p:attrNameLst>
                                      </p:cBhvr>
                                      <p:to>
                                        <p:strVal val="visible"/>
                                      </p:to>
                                    </p:set>
                                    <p:anim calcmode="lin" valueType="num">
                                      <p:cBhvr>
                                        <p:cTn id="30" dur="500" fill="hold"/>
                                        <p:tgtEl>
                                          <p:spTgt spid="150">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50">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5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9" grpId="0"/>
      <p:bldP spid="15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pic>
        <p:nvPicPr>
          <p:cNvPr id="146" name="Picture 14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174" y="4416996"/>
            <a:ext cx="398346" cy="435110"/>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841;p39"/>
          <p:cNvSpPr txBox="1">
            <a:spLocks/>
          </p:cNvSpPr>
          <p:nvPr/>
        </p:nvSpPr>
        <p:spPr>
          <a:xfrm>
            <a:off x="5508104" y="1059582"/>
            <a:ext cx="2783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endParaRPr lang="ar-EG" dirty="0">
              <a:solidFill>
                <a:schemeClr val="bg2">
                  <a:lumMod val="10000"/>
                </a:schemeClr>
              </a:solidFill>
            </a:endParaRPr>
          </a:p>
        </p:txBody>
      </p:sp>
      <p:sp>
        <p:nvSpPr>
          <p:cNvPr id="149" name="Google Shape;4727;p45"/>
          <p:cNvSpPr txBox="1">
            <a:spLocks noGrp="1"/>
          </p:cNvSpPr>
          <p:nvPr>
            <p:ph type="title"/>
          </p:nvPr>
        </p:nvSpPr>
        <p:spPr>
          <a:xfrm>
            <a:off x="2165097" y="1059582"/>
            <a:ext cx="6506678" cy="572700"/>
          </a:xfrm>
          <a:prstGeom prst="rect">
            <a:avLst/>
          </a:prstGeom>
        </p:spPr>
        <p:txBody>
          <a:bodyPr spcFirstLastPara="1" wrap="square" lIns="91425" tIns="91425" rIns="91425" bIns="91425" anchor="ctr" anchorCtr="0">
            <a:noAutofit/>
          </a:bodyPr>
          <a:lstStyle/>
          <a:p>
            <a:pPr marL="342900" lvl="0" indent="-342900" rtl="1">
              <a:lnSpc>
                <a:spcPct val="115000"/>
              </a:lnSpc>
              <a:spcAft>
                <a:spcPts val="1000"/>
              </a:spcAft>
            </a:pPr>
            <a:r>
              <a:rPr lang="ar-EG" sz="5400" dirty="0" smtClean="0">
                <a:solidFill>
                  <a:schemeClr val="accent3">
                    <a:lumMod val="50000"/>
                  </a:schemeClr>
                </a:solidFill>
                <a:latin typeface="Aldhabi" panose="01000000000000000000" pitchFamily="2" charset="-78"/>
                <a:ea typeface="Calibri" panose="020F0502020204030204" pitchFamily="34" charset="0"/>
                <a:cs typeface="Aldhabi" panose="01000000000000000000" pitchFamily="2" charset="-78"/>
              </a:rPr>
              <a:t>الملك </a:t>
            </a:r>
            <a:r>
              <a:rPr lang="ar-EG" sz="5400" dirty="0">
                <a:solidFill>
                  <a:schemeClr val="accent3">
                    <a:lumMod val="50000"/>
                  </a:schemeClr>
                </a:solidFill>
                <a:latin typeface="Aldhabi" panose="01000000000000000000" pitchFamily="2" charset="-78"/>
                <a:ea typeface="Calibri" panose="020F0502020204030204" pitchFamily="34" charset="0"/>
                <a:cs typeface="Aldhabi" panose="01000000000000000000" pitchFamily="2" charset="-78"/>
              </a:rPr>
              <a:t>أبسماتيك الأول</a:t>
            </a:r>
            <a:endParaRPr lang="en-US" sz="5400" dirty="0">
              <a:solidFill>
                <a:schemeClr val="accent3">
                  <a:lumMod val="50000"/>
                </a:schemeClr>
              </a:solidFill>
              <a:latin typeface="Aldhabi" panose="01000000000000000000" pitchFamily="2" charset="-78"/>
              <a:ea typeface="Calibri" panose="020F0502020204030204" pitchFamily="34" charset="0"/>
              <a:cs typeface="Aldhabi" panose="01000000000000000000" pitchFamily="2" charset="-78"/>
            </a:endParaRPr>
          </a:p>
        </p:txBody>
      </p:sp>
      <p:sp>
        <p:nvSpPr>
          <p:cNvPr id="150" name="Google Shape;868;p41"/>
          <p:cNvSpPr txBox="1">
            <a:spLocks noGrp="1"/>
          </p:cNvSpPr>
          <p:nvPr>
            <p:ph type="subTitle" idx="1"/>
          </p:nvPr>
        </p:nvSpPr>
        <p:spPr>
          <a:xfrm>
            <a:off x="3562822" y="1946907"/>
            <a:ext cx="5657164" cy="2846700"/>
          </a:xfrm>
          <a:prstGeom prst="rect">
            <a:avLst/>
          </a:prstGeom>
        </p:spPr>
        <p:txBody>
          <a:bodyPr spcFirstLastPara="1" wrap="square" lIns="91425" tIns="91425" rIns="91425" bIns="91425" anchor="t" anchorCtr="0">
            <a:noAutofit/>
          </a:bodyPr>
          <a:lstStyle/>
          <a:p>
            <a:pPr marL="139700" indent="0" algn="ctr" rtl="1">
              <a:lnSpc>
                <a:spcPct val="115000"/>
              </a:lnSpc>
              <a:spcAft>
                <a:spcPts val="1000"/>
              </a:spcAft>
            </a:pPr>
            <a:r>
              <a:rPr lang="ar-EG" sz="2400" b="1" dirty="0" smtClean="0">
                <a:latin typeface="Adobe Arabic" panose="02040503050201020203" pitchFamily="18" charset="-78"/>
                <a:ea typeface="Calibri" panose="020F0502020204030204" pitchFamily="34" charset="0"/>
                <a:cs typeface="Adobe Arabic" panose="02040503050201020203" pitchFamily="18" charset="-78"/>
              </a:rPr>
              <a:t>الذى </a:t>
            </a:r>
            <a:r>
              <a:rPr lang="ar-EG" sz="2400" b="1" dirty="0">
                <a:latin typeface="Adobe Arabic" panose="02040503050201020203" pitchFamily="18" charset="-78"/>
                <a:ea typeface="Calibri" panose="020F0502020204030204" pitchFamily="34" charset="0"/>
                <a:cs typeface="Adobe Arabic" panose="02040503050201020203" pitchFamily="18" charset="-78"/>
              </a:rPr>
              <a:t>استرد لمصر حريتها واستقلالها وقوتها الاقتصادية ....</a:t>
            </a:r>
            <a:endParaRPr lang="en-US" sz="2400" b="1" dirty="0">
              <a:latin typeface="Adobe Arabic" panose="02040503050201020203" pitchFamily="18" charset="-78"/>
              <a:ea typeface="Calibri" panose="020F0502020204030204" pitchFamily="34" charset="0"/>
              <a:cs typeface="Adobe Arabic" panose="02040503050201020203" pitchFamily="18" charset="-78"/>
            </a:endParaRPr>
          </a:p>
          <a:p>
            <a:pPr marL="139700" indent="0" algn="ctr" rtl="1">
              <a:lnSpc>
                <a:spcPct val="115000"/>
              </a:lnSpc>
              <a:spcAft>
                <a:spcPts val="1000"/>
              </a:spcAft>
            </a:pPr>
            <a:r>
              <a:rPr lang="ar-EG" sz="2400" b="1" dirty="0">
                <a:solidFill>
                  <a:schemeClr val="accent3">
                    <a:lumMod val="50000"/>
                  </a:schemeClr>
                </a:solidFill>
                <a:latin typeface="Adobe Arabic" pitchFamily="18" charset="-78"/>
                <a:ea typeface="Calibri" panose="020F0502020204030204" pitchFamily="34" charset="0"/>
                <a:cs typeface="Adobe Arabic" pitchFamily="18" charset="-78"/>
              </a:rPr>
              <a:t>هل تعرف كيف </a:t>
            </a:r>
            <a:r>
              <a:rPr lang="ar-EG" sz="2400" b="1" dirty="0" smtClean="0">
                <a:solidFill>
                  <a:schemeClr val="accent3">
                    <a:lumMod val="50000"/>
                  </a:schemeClr>
                </a:solidFill>
                <a:latin typeface="Adobe Arabic" pitchFamily="18" charset="-78"/>
                <a:ea typeface="Calibri" panose="020F0502020204030204" pitchFamily="34" charset="0"/>
                <a:cs typeface="Adobe Arabic" pitchFamily="18" charset="-78"/>
              </a:rPr>
              <a:t>؟</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بعدما </a:t>
            </a:r>
            <a:r>
              <a:rPr lang="ar-EG" sz="2400" b="1" dirty="0">
                <a:latin typeface="Adobe Arabic" panose="02040503050201020203" pitchFamily="18" charset="-78"/>
                <a:ea typeface="Calibri" panose="020F0502020204030204" pitchFamily="34" charset="0"/>
                <a:cs typeface="Adobe Arabic" panose="02040503050201020203" pitchFamily="18" charset="-78"/>
              </a:rPr>
              <a:t>أسس الأسرة السادسة والعشرين عمل على :</a:t>
            </a:r>
            <a:endParaRPr lang="en-US" sz="2400" b="1" dirty="0">
              <a:latin typeface="Adobe Arabic" panose="02040503050201020203" pitchFamily="18" charset="-78"/>
              <a:ea typeface="Calibri" panose="020F0502020204030204" pitchFamily="34" charset="0"/>
              <a:cs typeface="Adobe Arabic" panose="02040503050201020203" pitchFamily="18" charset="-78"/>
            </a:endParaRPr>
          </a:p>
          <a:p>
            <a:pPr marL="0" lvl="0" indent="0" algn="ctr" rtl="1">
              <a:lnSpc>
                <a:spcPct val="115000"/>
              </a:lnSpc>
              <a:spcAft>
                <a:spcPts val="1000"/>
              </a:spcAft>
            </a:pPr>
            <a:r>
              <a:rPr lang="ar-EG" sz="2400" b="1" dirty="0">
                <a:latin typeface="Adobe Arabic" panose="02040503050201020203" pitchFamily="18" charset="-78"/>
                <a:ea typeface="Calibri" panose="020F0502020204030204" pitchFamily="34" charset="0"/>
                <a:cs typeface="Adobe Arabic" panose="02040503050201020203" pitchFamily="18" charset="-78"/>
              </a:rPr>
              <a:t>تكوين جيش قوى نجح فى طرد الأشوريين من مصر وضم إقليم منف , وعمل عمل تنمية التجارة الخارجية مع المدن الفينيقية .</a:t>
            </a:r>
            <a:endParaRPr lang="en-US" sz="2400" b="1" dirty="0">
              <a:latin typeface="Adobe Arabic" panose="02040503050201020203" pitchFamily="18" charset="-78"/>
              <a:ea typeface="Calibri" panose="020F0502020204030204" pitchFamily="34" charset="0"/>
              <a:cs typeface="Adobe Arabic" panose="02040503050201020203" pitchFamily="18" charset="-78"/>
            </a:endParaRPr>
          </a:p>
          <a:p>
            <a:pPr marL="0" lvl="0" indent="0" algn="l" rtl="0">
              <a:spcBef>
                <a:spcPts val="0"/>
              </a:spcBef>
              <a:spcAft>
                <a:spcPts val="0"/>
              </a:spcAft>
              <a:buNone/>
            </a:pPr>
            <a:endParaRPr sz="1000" dirty="0"/>
          </a:p>
        </p:txBody>
      </p:sp>
      <p:grpSp>
        <p:nvGrpSpPr>
          <p:cNvPr id="3" name="Group 2"/>
          <p:cNvGrpSpPr/>
          <p:nvPr/>
        </p:nvGrpSpPr>
        <p:grpSpPr>
          <a:xfrm>
            <a:off x="-981614" y="-65648"/>
            <a:ext cx="5236611" cy="5233925"/>
            <a:chOff x="-981614" y="-65648"/>
            <a:chExt cx="5236611" cy="5233925"/>
          </a:xfrm>
        </p:grpSpPr>
        <p:grpSp>
          <p:nvGrpSpPr>
            <p:cNvPr id="2" name="Group 1"/>
            <p:cNvGrpSpPr/>
            <p:nvPr/>
          </p:nvGrpSpPr>
          <p:grpSpPr>
            <a:xfrm>
              <a:off x="-981614" y="-65648"/>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5" name="Picture 1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92" y="789273"/>
              <a:ext cx="3222421" cy="3294342"/>
            </a:xfrm>
            <a:prstGeom prst="ellipse">
              <a:avLst/>
            </a:prstGeom>
            <a:ln>
              <a:noFill/>
            </a:ln>
            <a:effectLst>
              <a:softEdge rad="112500"/>
            </a:effectLst>
          </p:spPr>
        </p:pic>
      </p:grpSp>
    </p:spTree>
    <p:extLst>
      <p:ext uri="{BB962C8B-B14F-4D97-AF65-F5344CB8AC3E}">
        <p14:creationId xmlns:p14="http://schemas.microsoft.com/office/powerpoint/2010/main" val="2126685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barn(inVertical)">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0">
                                            <p:txEl>
                                              <p:pRg st="0" end="0"/>
                                            </p:txEl>
                                          </p:spTgt>
                                        </p:tgtEl>
                                        <p:attrNameLst>
                                          <p:attrName>style.visibility</p:attrName>
                                        </p:attrNameLst>
                                      </p:cBhvr>
                                      <p:to>
                                        <p:strVal val="visible"/>
                                      </p:to>
                                    </p:set>
                                    <p:anim calcmode="lin" valueType="num">
                                      <p:cBhvr>
                                        <p:cTn id="12" dur="500" fill="hold"/>
                                        <p:tgtEl>
                                          <p:spTgt spid="15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5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0">
                                            <p:txEl>
                                              <p:pRg st="1" end="1"/>
                                            </p:txEl>
                                          </p:spTgt>
                                        </p:tgtEl>
                                        <p:attrNameLst>
                                          <p:attrName>style.visibility</p:attrName>
                                        </p:attrNameLst>
                                      </p:cBhvr>
                                      <p:to>
                                        <p:strVal val="visible"/>
                                      </p:to>
                                    </p:set>
                                    <p:anim calcmode="lin" valueType="num">
                                      <p:cBhvr>
                                        <p:cTn id="19" dur="500" fill="hold"/>
                                        <p:tgtEl>
                                          <p:spTgt spid="150">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50">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5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50">
                                            <p:txEl>
                                              <p:pRg st="2" end="2"/>
                                            </p:txEl>
                                          </p:spTgt>
                                        </p:tgtEl>
                                        <p:attrNameLst>
                                          <p:attrName>style.visibility</p:attrName>
                                        </p:attrNameLst>
                                      </p:cBhvr>
                                      <p:to>
                                        <p:strVal val="visible"/>
                                      </p:to>
                                    </p:set>
                                    <p:anim calcmode="lin" valueType="num">
                                      <p:cBhvr>
                                        <p:cTn id="26" dur="500" fill="hold"/>
                                        <p:tgtEl>
                                          <p:spTgt spid="150">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50">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60"/>
        <p:cNvGrpSpPr/>
        <p:nvPr/>
      </p:nvGrpSpPr>
      <p:grpSpPr>
        <a:xfrm>
          <a:off x="0" y="0"/>
          <a:ext cx="0" cy="0"/>
          <a:chOff x="0" y="0"/>
          <a:chExt cx="0" cy="0"/>
        </a:xfrm>
      </p:grpSpPr>
      <p:sp>
        <p:nvSpPr>
          <p:cNvPr id="47" name="Google Shape;1056;p32"/>
          <p:cNvSpPr/>
          <p:nvPr/>
        </p:nvSpPr>
        <p:spPr>
          <a:xfrm>
            <a:off x="579225" y="2264000"/>
            <a:ext cx="7351645" cy="2391107"/>
          </a:xfrm>
          <a:custGeom>
            <a:avLst/>
            <a:gdLst/>
            <a:ahLst/>
            <a:cxnLst/>
            <a:rect l="l" t="t" r="r" b="b"/>
            <a:pathLst>
              <a:path w="225857" h="146919" extrusionOk="0">
                <a:moveTo>
                  <a:pt x="197538" y="3343"/>
                </a:moveTo>
                <a:cubicBezTo>
                  <a:pt x="198976" y="2573"/>
                  <a:pt x="206714" y="1945"/>
                  <a:pt x="215688" y="1621"/>
                </a:cubicBezTo>
                <a:cubicBezTo>
                  <a:pt x="217166" y="1581"/>
                  <a:pt x="220650" y="1439"/>
                  <a:pt x="224641" y="1216"/>
                </a:cubicBezTo>
                <a:lnTo>
                  <a:pt x="224641" y="1"/>
                </a:lnTo>
                <a:cubicBezTo>
                  <a:pt x="214148" y="345"/>
                  <a:pt x="192839" y="1074"/>
                  <a:pt x="189962" y="2695"/>
                </a:cubicBezTo>
                <a:cubicBezTo>
                  <a:pt x="186620" y="4579"/>
                  <a:pt x="192859" y="5409"/>
                  <a:pt x="199625" y="7050"/>
                </a:cubicBezTo>
                <a:cubicBezTo>
                  <a:pt x="206755" y="8792"/>
                  <a:pt x="214270" y="9339"/>
                  <a:pt x="211677" y="11000"/>
                </a:cubicBezTo>
                <a:cubicBezTo>
                  <a:pt x="208841" y="12823"/>
                  <a:pt x="197498" y="12681"/>
                  <a:pt x="185506" y="12985"/>
                </a:cubicBezTo>
                <a:cubicBezTo>
                  <a:pt x="173535" y="13289"/>
                  <a:pt x="160490" y="13836"/>
                  <a:pt x="154069" y="16307"/>
                </a:cubicBezTo>
                <a:cubicBezTo>
                  <a:pt x="146898" y="19062"/>
                  <a:pt x="153967" y="21999"/>
                  <a:pt x="161259" y="25037"/>
                </a:cubicBezTo>
                <a:cubicBezTo>
                  <a:pt x="169605" y="28522"/>
                  <a:pt x="178031" y="32046"/>
                  <a:pt x="171306" y="36361"/>
                </a:cubicBezTo>
                <a:cubicBezTo>
                  <a:pt x="163569" y="41323"/>
                  <a:pt x="146736" y="41263"/>
                  <a:pt x="127999" y="41202"/>
                </a:cubicBezTo>
                <a:cubicBezTo>
                  <a:pt x="109606" y="41121"/>
                  <a:pt x="89634" y="41060"/>
                  <a:pt x="72153" y="47765"/>
                </a:cubicBezTo>
                <a:cubicBezTo>
                  <a:pt x="51026" y="55867"/>
                  <a:pt x="49304" y="67110"/>
                  <a:pt x="47258" y="80418"/>
                </a:cubicBezTo>
                <a:cubicBezTo>
                  <a:pt x="44564" y="97919"/>
                  <a:pt x="41303" y="119168"/>
                  <a:pt x="0" y="146493"/>
                </a:cubicBezTo>
                <a:lnTo>
                  <a:pt x="2573" y="146919"/>
                </a:lnTo>
                <a:lnTo>
                  <a:pt x="45921" y="146919"/>
                </a:lnTo>
                <a:cubicBezTo>
                  <a:pt x="69317" y="117547"/>
                  <a:pt x="68142" y="95509"/>
                  <a:pt x="67372" y="81329"/>
                </a:cubicBezTo>
                <a:cubicBezTo>
                  <a:pt x="66663" y="67920"/>
                  <a:pt x="66177" y="58967"/>
                  <a:pt x="83071" y="51755"/>
                </a:cubicBezTo>
                <a:cubicBezTo>
                  <a:pt x="97432" y="45638"/>
                  <a:pt x="113658" y="45780"/>
                  <a:pt x="133245" y="45942"/>
                </a:cubicBezTo>
                <a:cubicBezTo>
                  <a:pt x="154129" y="46144"/>
                  <a:pt x="179004" y="46367"/>
                  <a:pt x="187856" y="39278"/>
                </a:cubicBezTo>
                <a:cubicBezTo>
                  <a:pt x="195209" y="33383"/>
                  <a:pt x="182062" y="28481"/>
                  <a:pt x="172441" y="24896"/>
                </a:cubicBezTo>
                <a:cubicBezTo>
                  <a:pt x="164399" y="21857"/>
                  <a:pt x="158221" y="19244"/>
                  <a:pt x="163791" y="17279"/>
                </a:cubicBezTo>
                <a:cubicBezTo>
                  <a:pt x="169362" y="15314"/>
                  <a:pt x="179186" y="15071"/>
                  <a:pt x="191522" y="14788"/>
                </a:cubicBezTo>
                <a:cubicBezTo>
                  <a:pt x="204445" y="14484"/>
                  <a:pt x="220063" y="14261"/>
                  <a:pt x="223122" y="11810"/>
                </a:cubicBezTo>
                <a:cubicBezTo>
                  <a:pt x="225856" y="9623"/>
                  <a:pt x="214574" y="7880"/>
                  <a:pt x="206451" y="6604"/>
                </a:cubicBezTo>
                <a:cubicBezTo>
                  <a:pt x="199280" y="5470"/>
                  <a:pt x="195006" y="4700"/>
                  <a:pt x="197538" y="3343"/>
                </a:cubicBezTo>
                <a:close/>
              </a:path>
            </a:pathLst>
          </a:custGeom>
          <a:gradFill>
            <a:gsLst>
              <a:gs pos="0">
                <a:schemeClr val="accent1"/>
              </a:gs>
              <a:gs pos="17000">
                <a:schemeClr val="accent2"/>
              </a:gs>
              <a:gs pos="37000">
                <a:schemeClr val="accent3"/>
              </a:gs>
              <a:gs pos="60000">
                <a:schemeClr val="accent4"/>
              </a:gs>
              <a:gs pos="84000">
                <a:schemeClr val="accent5"/>
              </a:gs>
              <a:gs pos="100000">
                <a:schemeClr val="accent6"/>
              </a:gs>
            </a:gsLst>
            <a:lin ang="0" scaled="0"/>
          </a:gradFill>
          <a:ln>
            <a:noFill/>
          </a:ln>
          <a:effectLst>
            <a:outerShdw blurRad="57150" dist="47625" dir="54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064;p32"/>
          <p:cNvGrpSpPr/>
          <p:nvPr/>
        </p:nvGrpSpPr>
        <p:grpSpPr>
          <a:xfrm>
            <a:off x="3093150" y="1372825"/>
            <a:ext cx="820500" cy="1619750"/>
            <a:chOff x="636900" y="1800750"/>
            <a:chExt cx="820500" cy="1619750"/>
          </a:xfrm>
        </p:grpSpPr>
        <p:cxnSp>
          <p:nvCxnSpPr>
            <p:cNvPr id="54" name="Google Shape;1065;p32"/>
            <p:cNvCxnSpPr>
              <a:stCxn id="73" idx="4"/>
            </p:cNvCxnSpPr>
            <p:nvPr/>
          </p:nvCxnSpPr>
          <p:spPr>
            <a:xfrm>
              <a:off x="1047200" y="2525900"/>
              <a:ext cx="0" cy="894600"/>
            </a:xfrm>
            <a:prstGeom prst="straightConnector1">
              <a:avLst/>
            </a:prstGeom>
            <a:noFill/>
            <a:ln w="28575" cap="flat" cmpd="sng">
              <a:solidFill>
                <a:schemeClr val="accent3"/>
              </a:solidFill>
              <a:prstDash val="solid"/>
              <a:round/>
              <a:headEnd type="none" w="med" len="med"/>
              <a:tailEnd type="oval" w="med" len="med"/>
            </a:ln>
            <a:effectLst>
              <a:outerShdw blurRad="57150" algn="bl" rotWithShape="0">
                <a:srgbClr val="000000">
                  <a:alpha val="34000"/>
                </a:srgbClr>
              </a:outerShdw>
            </a:effectLst>
          </p:spPr>
        </p:cxnSp>
        <p:grpSp>
          <p:nvGrpSpPr>
            <p:cNvPr id="60" name="Google Shape;1067;p32"/>
            <p:cNvGrpSpPr/>
            <p:nvPr/>
          </p:nvGrpSpPr>
          <p:grpSpPr>
            <a:xfrm>
              <a:off x="636900" y="1800750"/>
              <a:ext cx="820500" cy="820500"/>
              <a:chOff x="3403200" y="1694625"/>
              <a:chExt cx="820500" cy="820500"/>
            </a:xfrm>
          </p:grpSpPr>
          <p:sp>
            <p:nvSpPr>
              <p:cNvPr id="72" name="Google Shape;1068;p32"/>
              <p:cNvSpPr/>
              <p:nvPr/>
            </p:nvSpPr>
            <p:spPr>
              <a:xfrm>
                <a:off x="3403200" y="1694625"/>
                <a:ext cx="820500" cy="820500"/>
              </a:xfrm>
              <a:prstGeom prst="ellipse">
                <a:avLst/>
              </a:prstGeom>
              <a:gradFill>
                <a:gsLst>
                  <a:gs pos="0">
                    <a:schemeClr val="accent3"/>
                  </a:gs>
                  <a:gs pos="100000">
                    <a:schemeClr val="accent4"/>
                  </a:gs>
                </a:gsLst>
                <a:lin ang="0" scaled="0"/>
              </a:gra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66;p32"/>
              <p:cNvSpPr/>
              <p:nvPr/>
            </p:nvSpPr>
            <p:spPr>
              <a:xfrm>
                <a:off x="3498650" y="1790075"/>
                <a:ext cx="629700" cy="629700"/>
              </a:xfrm>
              <a:prstGeom prst="ellipse">
                <a:avLst/>
              </a:prstGeom>
              <a:solidFill>
                <a:schemeClr val="lt1"/>
              </a:soli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1077;p32"/>
          <p:cNvSpPr txBox="1"/>
          <p:nvPr/>
        </p:nvSpPr>
        <p:spPr>
          <a:xfrm>
            <a:off x="3380888" y="3449200"/>
            <a:ext cx="1440000" cy="283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700">
                <a:solidFill>
                  <a:schemeClr val="accent5"/>
                </a:solidFill>
                <a:latin typeface="Fira Sans Extra Condensed Medium"/>
                <a:ea typeface="Fira Sans Extra Condensed Medium"/>
                <a:cs typeface="Fira Sans Extra Condensed Medium"/>
                <a:sym typeface="Fira Sans Extra Condensed Medium"/>
              </a:rPr>
              <a:t>VENUS</a:t>
            </a:r>
            <a:endParaRPr sz="1700">
              <a:solidFill>
                <a:schemeClr val="accent5"/>
              </a:solidFill>
              <a:latin typeface="Fira Sans Extra Condensed Medium"/>
              <a:ea typeface="Fira Sans Extra Condensed Medium"/>
              <a:cs typeface="Fira Sans Extra Condensed Medium"/>
              <a:sym typeface="Fira Sans Extra Condensed Medium"/>
            </a:endParaRPr>
          </a:p>
        </p:txBody>
      </p:sp>
      <p:grpSp>
        <p:nvGrpSpPr>
          <p:cNvPr id="81" name="Google Shape;1078;p32"/>
          <p:cNvGrpSpPr/>
          <p:nvPr/>
        </p:nvGrpSpPr>
        <p:grpSpPr>
          <a:xfrm rot="10800000">
            <a:off x="7327033" y="2426650"/>
            <a:ext cx="820800" cy="2259870"/>
            <a:chOff x="636554" y="1800530"/>
            <a:chExt cx="820800" cy="2259870"/>
          </a:xfrm>
        </p:grpSpPr>
        <p:cxnSp>
          <p:nvCxnSpPr>
            <p:cNvPr id="82" name="Google Shape;1079;p32"/>
            <p:cNvCxnSpPr>
              <a:stCxn id="85" idx="4"/>
            </p:cNvCxnSpPr>
            <p:nvPr/>
          </p:nvCxnSpPr>
          <p:spPr>
            <a:xfrm>
              <a:off x="1047200" y="2525900"/>
              <a:ext cx="0" cy="1534500"/>
            </a:xfrm>
            <a:prstGeom prst="straightConnector1">
              <a:avLst/>
            </a:prstGeom>
            <a:noFill/>
            <a:ln w="28575" cap="flat" cmpd="sng">
              <a:solidFill>
                <a:schemeClr val="accent6"/>
              </a:solidFill>
              <a:prstDash val="solid"/>
              <a:round/>
              <a:headEnd type="none" w="med" len="med"/>
              <a:tailEnd type="oval" w="med" len="med"/>
            </a:ln>
            <a:effectLst>
              <a:outerShdw blurRad="57150" algn="bl" rotWithShape="0">
                <a:srgbClr val="000000">
                  <a:alpha val="34000"/>
                </a:srgbClr>
              </a:outerShdw>
            </a:effectLst>
          </p:spPr>
        </p:cxnSp>
        <p:grpSp>
          <p:nvGrpSpPr>
            <p:cNvPr id="83" name="Google Shape;1081;p32"/>
            <p:cNvGrpSpPr/>
            <p:nvPr/>
          </p:nvGrpSpPr>
          <p:grpSpPr>
            <a:xfrm>
              <a:off x="636554" y="1800530"/>
              <a:ext cx="820800" cy="820800"/>
              <a:chOff x="3402854" y="1694405"/>
              <a:chExt cx="820800" cy="820800"/>
            </a:xfrm>
          </p:grpSpPr>
          <p:sp>
            <p:nvSpPr>
              <p:cNvPr id="84" name="Google Shape;1082;p32"/>
              <p:cNvSpPr/>
              <p:nvPr/>
            </p:nvSpPr>
            <p:spPr>
              <a:xfrm rot="10800000">
                <a:off x="3402854" y="1694405"/>
                <a:ext cx="820800" cy="820800"/>
              </a:xfrm>
              <a:prstGeom prst="ellipse">
                <a:avLst/>
              </a:prstGeom>
              <a:gradFill>
                <a:gsLst>
                  <a:gs pos="0">
                    <a:schemeClr val="accent4"/>
                  </a:gs>
                  <a:gs pos="100000">
                    <a:schemeClr val="accent6"/>
                  </a:gs>
                </a:gsLst>
                <a:lin ang="0" scaled="0"/>
              </a:gra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0;p32"/>
              <p:cNvSpPr/>
              <p:nvPr/>
            </p:nvSpPr>
            <p:spPr>
              <a:xfrm>
                <a:off x="3498650" y="1790075"/>
                <a:ext cx="629700" cy="629700"/>
              </a:xfrm>
              <a:prstGeom prst="ellipse">
                <a:avLst/>
              </a:prstGeom>
              <a:solidFill>
                <a:schemeClr val="lt1"/>
              </a:solidFill>
              <a:ln>
                <a:noFill/>
              </a:ln>
              <a:effectLst>
                <a:outerShdw blurRad="85725" dist="9525"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 name="Google Shape;1088;p32"/>
          <p:cNvGrpSpPr/>
          <p:nvPr/>
        </p:nvGrpSpPr>
        <p:grpSpPr>
          <a:xfrm>
            <a:off x="5102823" y="4112890"/>
            <a:ext cx="366269" cy="336195"/>
            <a:chOff x="-61354875" y="2322300"/>
            <a:chExt cx="316650" cy="290650"/>
          </a:xfrm>
        </p:grpSpPr>
        <p:sp>
          <p:nvSpPr>
            <p:cNvPr id="92" name="Google Shape;1089;p32"/>
            <p:cNvSpPr/>
            <p:nvPr/>
          </p:nvSpPr>
          <p:spPr>
            <a:xfrm>
              <a:off x="-61354875" y="2322300"/>
              <a:ext cx="316650" cy="290650"/>
            </a:xfrm>
            <a:custGeom>
              <a:avLst/>
              <a:gdLst/>
              <a:ahLst/>
              <a:cxnLst/>
              <a:rect l="l" t="t" r="r" b="b"/>
              <a:pathLst>
                <a:path w="12666" h="11626" extrusionOk="0">
                  <a:moveTo>
                    <a:pt x="11405" y="788"/>
                  </a:moveTo>
                  <a:cubicBezTo>
                    <a:pt x="11657" y="788"/>
                    <a:pt x="11847" y="1009"/>
                    <a:pt x="11847" y="1229"/>
                  </a:cubicBezTo>
                  <a:lnTo>
                    <a:pt x="11847" y="10334"/>
                  </a:lnTo>
                  <a:cubicBezTo>
                    <a:pt x="11847" y="10555"/>
                    <a:pt x="11657" y="10775"/>
                    <a:pt x="11405" y="10775"/>
                  </a:cubicBezTo>
                  <a:lnTo>
                    <a:pt x="1198" y="10775"/>
                  </a:lnTo>
                  <a:cubicBezTo>
                    <a:pt x="977" y="10775"/>
                    <a:pt x="820" y="10555"/>
                    <a:pt x="820" y="10334"/>
                  </a:cubicBezTo>
                  <a:lnTo>
                    <a:pt x="820" y="1229"/>
                  </a:lnTo>
                  <a:cubicBezTo>
                    <a:pt x="820" y="1009"/>
                    <a:pt x="1009" y="788"/>
                    <a:pt x="1198" y="788"/>
                  </a:cubicBezTo>
                  <a:close/>
                  <a:moveTo>
                    <a:pt x="1198" y="0"/>
                  </a:moveTo>
                  <a:cubicBezTo>
                    <a:pt x="536" y="0"/>
                    <a:pt x="1" y="568"/>
                    <a:pt x="1" y="1261"/>
                  </a:cubicBezTo>
                  <a:lnTo>
                    <a:pt x="1" y="10366"/>
                  </a:lnTo>
                  <a:cubicBezTo>
                    <a:pt x="1" y="11027"/>
                    <a:pt x="536" y="11626"/>
                    <a:pt x="1198" y="11626"/>
                  </a:cubicBezTo>
                  <a:lnTo>
                    <a:pt x="11405" y="11626"/>
                  </a:lnTo>
                  <a:cubicBezTo>
                    <a:pt x="12067" y="11626"/>
                    <a:pt x="12666" y="11059"/>
                    <a:pt x="12666" y="10366"/>
                  </a:cubicBezTo>
                  <a:lnTo>
                    <a:pt x="12666" y="1261"/>
                  </a:lnTo>
                  <a:cubicBezTo>
                    <a:pt x="12666" y="568"/>
                    <a:pt x="12130" y="0"/>
                    <a:pt x="11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90;p32"/>
            <p:cNvSpPr/>
            <p:nvPr/>
          </p:nvSpPr>
          <p:spPr>
            <a:xfrm>
              <a:off x="-61313925" y="2364050"/>
              <a:ext cx="234750" cy="206375"/>
            </a:xfrm>
            <a:custGeom>
              <a:avLst/>
              <a:gdLst/>
              <a:ahLst/>
              <a:cxnLst/>
              <a:rect l="l" t="t" r="r" b="b"/>
              <a:pathLst>
                <a:path w="9390" h="8255" extrusionOk="0">
                  <a:moveTo>
                    <a:pt x="8539" y="819"/>
                  </a:moveTo>
                  <a:lnTo>
                    <a:pt x="8539" y="7435"/>
                  </a:lnTo>
                  <a:lnTo>
                    <a:pt x="820" y="7435"/>
                  </a:lnTo>
                  <a:lnTo>
                    <a:pt x="820" y="6207"/>
                  </a:lnTo>
                  <a:lnTo>
                    <a:pt x="1671" y="6207"/>
                  </a:lnTo>
                  <a:cubicBezTo>
                    <a:pt x="1891" y="6207"/>
                    <a:pt x="2080" y="6018"/>
                    <a:pt x="2080" y="5797"/>
                  </a:cubicBezTo>
                  <a:cubicBezTo>
                    <a:pt x="2080" y="5545"/>
                    <a:pt x="1891" y="5356"/>
                    <a:pt x="1671" y="5356"/>
                  </a:cubicBezTo>
                  <a:lnTo>
                    <a:pt x="820" y="5356"/>
                  </a:lnTo>
                  <a:lnTo>
                    <a:pt x="820" y="2867"/>
                  </a:lnTo>
                  <a:lnTo>
                    <a:pt x="1671" y="2867"/>
                  </a:lnTo>
                  <a:cubicBezTo>
                    <a:pt x="1891" y="2867"/>
                    <a:pt x="2080" y="2678"/>
                    <a:pt x="2080" y="2426"/>
                  </a:cubicBezTo>
                  <a:cubicBezTo>
                    <a:pt x="2080" y="2206"/>
                    <a:pt x="1891" y="2048"/>
                    <a:pt x="1671" y="2048"/>
                  </a:cubicBezTo>
                  <a:lnTo>
                    <a:pt x="820" y="2048"/>
                  </a:lnTo>
                  <a:lnTo>
                    <a:pt x="820" y="819"/>
                  </a:lnTo>
                  <a:close/>
                  <a:moveTo>
                    <a:pt x="410" y="0"/>
                  </a:moveTo>
                  <a:cubicBezTo>
                    <a:pt x="158" y="0"/>
                    <a:pt x="1" y="189"/>
                    <a:pt x="1" y="378"/>
                  </a:cubicBezTo>
                  <a:lnTo>
                    <a:pt x="1" y="7845"/>
                  </a:lnTo>
                  <a:cubicBezTo>
                    <a:pt x="1" y="8065"/>
                    <a:pt x="190" y="8255"/>
                    <a:pt x="410" y="8255"/>
                  </a:cubicBezTo>
                  <a:lnTo>
                    <a:pt x="8948" y="8255"/>
                  </a:lnTo>
                  <a:cubicBezTo>
                    <a:pt x="9169" y="8255"/>
                    <a:pt x="9326" y="8065"/>
                    <a:pt x="9326" y="7845"/>
                  </a:cubicBezTo>
                  <a:lnTo>
                    <a:pt x="9326" y="378"/>
                  </a:lnTo>
                  <a:cubicBezTo>
                    <a:pt x="9389" y="158"/>
                    <a:pt x="9169" y="0"/>
                    <a:pt x="8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91;p32"/>
            <p:cNvSpPr/>
            <p:nvPr/>
          </p:nvSpPr>
          <p:spPr>
            <a:xfrm>
              <a:off x="-61234375" y="2416225"/>
              <a:ext cx="104775" cy="102225"/>
            </a:xfrm>
            <a:custGeom>
              <a:avLst/>
              <a:gdLst/>
              <a:ahLst/>
              <a:cxnLst/>
              <a:rect l="l" t="t" r="r" b="b"/>
              <a:pathLst>
                <a:path w="4191" h="4089" extrusionOk="0">
                  <a:moveTo>
                    <a:pt x="2175" y="1221"/>
                  </a:moveTo>
                  <a:cubicBezTo>
                    <a:pt x="2647" y="1221"/>
                    <a:pt x="2994" y="1568"/>
                    <a:pt x="2994" y="2040"/>
                  </a:cubicBezTo>
                  <a:cubicBezTo>
                    <a:pt x="2994" y="2513"/>
                    <a:pt x="2647" y="2859"/>
                    <a:pt x="2175" y="2859"/>
                  </a:cubicBezTo>
                  <a:cubicBezTo>
                    <a:pt x="1702" y="2859"/>
                    <a:pt x="1356" y="2513"/>
                    <a:pt x="1356" y="2040"/>
                  </a:cubicBezTo>
                  <a:cubicBezTo>
                    <a:pt x="1356" y="1568"/>
                    <a:pt x="1702" y="1221"/>
                    <a:pt x="2175" y="1221"/>
                  </a:cubicBezTo>
                  <a:close/>
                  <a:moveTo>
                    <a:pt x="458" y="0"/>
                  </a:moveTo>
                  <a:cubicBezTo>
                    <a:pt x="347" y="0"/>
                    <a:pt x="237" y="40"/>
                    <a:pt x="158" y="119"/>
                  </a:cubicBezTo>
                  <a:cubicBezTo>
                    <a:pt x="1" y="276"/>
                    <a:pt x="1" y="560"/>
                    <a:pt x="158" y="717"/>
                  </a:cubicBezTo>
                  <a:lnTo>
                    <a:pt x="694" y="1221"/>
                  </a:lnTo>
                  <a:cubicBezTo>
                    <a:pt x="536" y="1442"/>
                    <a:pt x="442" y="1757"/>
                    <a:pt x="442" y="2040"/>
                  </a:cubicBezTo>
                  <a:cubicBezTo>
                    <a:pt x="442" y="2324"/>
                    <a:pt x="536" y="2639"/>
                    <a:pt x="694" y="2859"/>
                  </a:cubicBezTo>
                  <a:lnTo>
                    <a:pt x="158" y="3395"/>
                  </a:lnTo>
                  <a:cubicBezTo>
                    <a:pt x="95" y="3553"/>
                    <a:pt x="95" y="3805"/>
                    <a:pt x="253" y="3962"/>
                  </a:cubicBezTo>
                  <a:cubicBezTo>
                    <a:pt x="316" y="4057"/>
                    <a:pt x="442" y="4088"/>
                    <a:pt x="536" y="4088"/>
                  </a:cubicBezTo>
                  <a:cubicBezTo>
                    <a:pt x="631" y="4088"/>
                    <a:pt x="726" y="4057"/>
                    <a:pt x="789" y="3962"/>
                  </a:cubicBezTo>
                  <a:lnTo>
                    <a:pt x="1324" y="3458"/>
                  </a:lnTo>
                  <a:cubicBezTo>
                    <a:pt x="1545" y="3616"/>
                    <a:pt x="1860" y="3710"/>
                    <a:pt x="2143" y="3710"/>
                  </a:cubicBezTo>
                  <a:cubicBezTo>
                    <a:pt x="2427" y="3710"/>
                    <a:pt x="2742" y="3616"/>
                    <a:pt x="2962" y="3458"/>
                  </a:cubicBezTo>
                  <a:lnTo>
                    <a:pt x="3498" y="3962"/>
                  </a:lnTo>
                  <a:cubicBezTo>
                    <a:pt x="3561" y="4057"/>
                    <a:pt x="3687" y="4088"/>
                    <a:pt x="3750" y="4088"/>
                  </a:cubicBezTo>
                  <a:cubicBezTo>
                    <a:pt x="3876" y="4088"/>
                    <a:pt x="3971" y="4057"/>
                    <a:pt x="4034" y="3962"/>
                  </a:cubicBezTo>
                  <a:cubicBezTo>
                    <a:pt x="4191" y="3805"/>
                    <a:pt x="4191" y="3553"/>
                    <a:pt x="4034" y="3395"/>
                  </a:cubicBezTo>
                  <a:lnTo>
                    <a:pt x="3529" y="2859"/>
                  </a:lnTo>
                  <a:cubicBezTo>
                    <a:pt x="3687" y="2639"/>
                    <a:pt x="3750" y="2324"/>
                    <a:pt x="3750" y="2040"/>
                  </a:cubicBezTo>
                  <a:cubicBezTo>
                    <a:pt x="3750" y="1757"/>
                    <a:pt x="3687" y="1442"/>
                    <a:pt x="3529" y="1221"/>
                  </a:cubicBezTo>
                  <a:lnTo>
                    <a:pt x="4034" y="717"/>
                  </a:lnTo>
                  <a:cubicBezTo>
                    <a:pt x="4191" y="560"/>
                    <a:pt x="4191" y="276"/>
                    <a:pt x="4034" y="119"/>
                  </a:cubicBezTo>
                  <a:cubicBezTo>
                    <a:pt x="3955" y="40"/>
                    <a:pt x="3845" y="0"/>
                    <a:pt x="3734" y="0"/>
                  </a:cubicBezTo>
                  <a:cubicBezTo>
                    <a:pt x="3624" y="0"/>
                    <a:pt x="3514" y="40"/>
                    <a:pt x="3435" y="119"/>
                  </a:cubicBezTo>
                  <a:lnTo>
                    <a:pt x="2931" y="623"/>
                  </a:lnTo>
                  <a:cubicBezTo>
                    <a:pt x="2679" y="465"/>
                    <a:pt x="2395" y="402"/>
                    <a:pt x="2112" y="402"/>
                  </a:cubicBezTo>
                  <a:cubicBezTo>
                    <a:pt x="1828" y="402"/>
                    <a:pt x="1513" y="465"/>
                    <a:pt x="1261" y="623"/>
                  </a:cubicBezTo>
                  <a:lnTo>
                    <a:pt x="757" y="119"/>
                  </a:lnTo>
                  <a:cubicBezTo>
                    <a:pt x="678" y="40"/>
                    <a:pt x="568"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092;p32"/>
          <p:cNvGrpSpPr/>
          <p:nvPr/>
        </p:nvGrpSpPr>
        <p:grpSpPr>
          <a:xfrm>
            <a:off x="3379345" y="1609623"/>
            <a:ext cx="248111" cy="338343"/>
            <a:chOff x="-63987100" y="2646800"/>
            <a:chExt cx="227625" cy="317425"/>
          </a:xfrm>
        </p:grpSpPr>
        <p:sp>
          <p:nvSpPr>
            <p:cNvPr id="96" name="Google Shape;1093;p32"/>
            <p:cNvSpPr/>
            <p:nvPr/>
          </p:nvSpPr>
          <p:spPr>
            <a:xfrm>
              <a:off x="-63987100" y="2646800"/>
              <a:ext cx="227625" cy="317425"/>
            </a:xfrm>
            <a:custGeom>
              <a:avLst/>
              <a:gdLst/>
              <a:ahLst/>
              <a:cxnLst/>
              <a:rect l="l" t="t" r="r" b="b"/>
              <a:pathLst>
                <a:path w="9105" h="12697" extrusionOk="0">
                  <a:moveTo>
                    <a:pt x="7467" y="851"/>
                  </a:moveTo>
                  <a:lnTo>
                    <a:pt x="7467" y="2426"/>
                  </a:lnTo>
                  <a:cubicBezTo>
                    <a:pt x="7152" y="2300"/>
                    <a:pt x="6711" y="2237"/>
                    <a:pt x="6238" y="2237"/>
                  </a:cubicBezTo>
                  <a:cubicBezTo>
                    <a:pt x="5198" y="2237"/>
                    <a:pt x="4411" y="2678"/>
                    <a:pt x="4379" y="2710"/>
                  </a:cubicBezTo>
                  <a:cubicBezTo>
                    <a:pt x="4379" y="2710"/>
                    <a:pt x="3718" y="3056"/>
                    <a:pt x="2930" y="3056"/>
                  </a:cubicBezTo>
                  <a:cubicBezTo>
                    <a:pt x="2426" y="3056"/>
                    <a:pt x="1953" y="2899"/>
                    <a:pt x="1701" y="2773"/>
                  </a:cubicBezTo>
                  <a:lnTo>
                    <a:pt x="1701" y="851"/>
                  </a:lnTo>
                  <a:close/>
                  <a:moveTo>
                    <a:pt x="6207" y="3088"/>
                  </a:moveTo>
                  <a:cubicBezTo>
                    <a:pt x="6711" y="3088"/>
                    <a:pt x="7183" y="3245"/>
                    <a:pt x="7404" y="3371"/>
                  </a:cubicBezTo>
                  <a:cubicBezTo>
                    <a:pt x="7309" y="4789"/>
                    <a:pt x="6049" y="5986"/>
                    <a:pt x="4537" y="5986"/>
                  </a:cubicBezTo>
                  <a:cubicBezTo>
                    <a:pt x="3151" y="5986"/>
                    <a:pt x="2016" y="5041"/>
                    <a:pt x="1701" y="3718"/>
                  </a:cubicBezTo>
                  <a:lnTo>
                    <a:pt x="1701" y="3718"/>
                  </a:lnTo>
                  <a:cubicBezTo>
                    <a:pt x="2016" y="3844"/>
                    <a:pt x="2426" y="3939"/>
                    <a:pt x="2899" y="3939"/>
                  </a:cubicBezTo>
                  <a:cubicBezTo>
                    <a:pt x="3907" y="3939"/>
                    <a:pt x="4694" y="3498"/>
                    <a:pt x="4726" y="3466"/>
                  </a:cubicBezTo>
                  <a:cubicBezTo>
                    <a:pt x="4726" y="3466"/>
                    <a:pt x="5419" y="3088"/>
                    <a:pt x="6207" y="3088"/>
                  </a:cubicBezTo>
                  <a:close/>
                  <a:moveTo>
                    <a:pt x="4537" y="10240"/>
                  </a:moveTo>
                  <a:cubicBezTo>
                    <a:pt x="5135" y="10240"/>
                    <a:pt x="5639" y="10933"/>
                    <a:pt x="5765" y="11878"/>
                  </a:cubicBezTo>
                  <a:lnTo>
                    <a:pt x="3308" y="11878"/>
                  </a:lnTo>
                  <a:cubicBezTo>
                    <a:pt x="3434" y="10933"/>
                    <a:pt x="3938" y="10240"/>
                    <a:pt x="4537" y="10240"/>
                  </a:cubicBezTo>
                  <a:close/>
                  <a:moveTo>
                    <a:pt x="4505" y="6774"/>
                  </a:moveTo>
                  <a:cubicBezTo>
                    <a:pt x="6144" y="6806"/>
                    <a:pt x="7467" y="8066"/>
                    <a:pt x="7467" y="9672"/>
                  </a:cubicBezTo>
                  <a:lnTo>
                    <a:pt x="7467" y="11878"/>
                  </a:lnTo>
                  <a:lnTo>
                    <a:pt x="6585" y="11878"/>
                  </a:lnTo>
                  <a:cubicBezTo>
                    <a:pt x="6553" y="11279"/>
                    <a:pt x="6364" y="10744"/>
                    <a:pt x="6049" y="10303"/>
                  </a:cubicBezTo>
                  <a:cubicBezTo>
                    <a:pt x="5639" y="9704"/>
                    <a:pt x="5104" y="9389"/>
                    <a:pt x="4537" y="9389"/>
                  </a:cubicBezTo>
                  <a:cubicBezTo>
                    <a:pt x="3938" y="9389"/>
                    <a:pt x="3434" y="9704"/>
                    <a:pt x="3056" y="10303"/>
                  </a:cubicBezTo>
                  <a:cubicBezTo>
                    <a:pt x="2772" y="10744"/>
                    <a:pt x="2583" y="11279"/>
                    <a:pt x="2489" y="11878"/>
                  </a:cubicBezTo>
                  <a:lnTo>
                    <a:pt x="1638" y="11878"/>
                  </a:lnTo>
                  <a:lnTo>
                    <a:pt x="1638" y="9672"/>
                  </a:lnTo>
                  <a:cubicBezTo>
                    <a:pt x="1638" y="8066"/>
                    <a:pt x="2930" y="6774"/>
                    <a:pt x="4505" y="6774"/>
                  </a:cubicBezTo>
                  <a:close/>
                  <a:moveTo>
                    <a:pt x="410" y="0"/>
                  </a:moveTo>
                  <a:cubicBezTo>
                    <a:pt x="158" y="0"/>
                    <a:pt x="0" y="189"/>
                    <a:pt x="0" y="410"/>
                  </a:cubicBezTo>
                  <a:cubicBezTo>
                    <a:pt x="0" y="662"/>
                    <a:pt x="221" y="851"/>
                    <a:pt x="410" y="851"/>
                  </a:cubicBezTo>
                  <a:lnTo>
                    <a:pt x="851" y="851"/>
                  </a:lnTo>
                  <a:lnTo>
                    <a:pt x="851" y="3056"/>
                  </a:lnTo>
                  <a:cubicBezTo>
                    <a:pt x="851" y="4506"/>
                    <a:pt x="1670" y="5734"/>
                    <a:pt x="2867" y="6364"/>
                  </a:cubicBezTo>
                  <a:cubicBezTo>
                    <a:pt x="1670" y="6995"/>
                    <a:pt x="851" y="8223"/>
                    <a:pt x="851" y="9672"/>
                  </a:cubicBezTo>
                  <a:lnTo>
                    <a:pt x="851" y="11878"/>
                  </a:lnTo>
                  <a:lnTo>
                    <a:pt x="410" y="11878"/>
                  </a:lnTo>
                  <a:cubicBezTo>
                    <a:pt x="158" y="11878"/>
                    <a:pt x="0" y="12067"/>
                    <a:pt x="0" y="12287"/>
                  </a:cubicBezTo>
                  <a:cubicBezTo>
                    <a:pt x="0" y="12508"/>
                    <a:pt x="221" y="12697"/>
                    <a:pt x="410" y="12697"/>
                  </a:cubicBezTo>
                  <a:lnTo>
                    <a:pt x="8664" y="12697"/>
                  </a:lnTo>
                  <a:cubicBezTo>
                    <a:pt x="8916" y="12697"/>
                    <a:pt x="9105" y="12508"/>
                    <a:pt x="9105" y="12287"/>
                  </a:cubicBezTo>
                  <a:cubicBezTo>
                    <a:pt x="9105" y="12035"/>
                    <a:pt x="8916" y="11878"/>
                    <a:pt x="8664" y="11878"/>
                  </a:cubicBezTo>
                  <a:lnTo>
                    <a:pt x="8286" y="11878"/>
                  </a:lnTo>
                  <a:lnTo>
                    <a:pt x="8286" y="9672"/>
                  </a:lnTo>
                  <a:cubicBezTo>
                    <a:pt x="8286" y="8223"/>
                    <a:pt x="7467" y="6995"/>
                    <a:pt x="6270" y="6364"/>
                  </a:cubicBezTo>
                  <a:cubicBezTo>
                    <a:pt x="7467" y="5734"/>
                    <a:pt x="8286" y="4506"/>
                    <a:pt x="8286" y="3056"/>
                  </a:cubicBezTo>
                  <a:lnTo>
                    <a:pt x="8286" y="851"/>
                  </a:lnTo>
                  <a:lnTo>
                    <a:pt x="8664" y="851"/>
                  </a:lnTo>
                  <a:cubicBezTo>
                    <a:pt x="8916" y="851"/>
                    <a:pt x="9105" y="662"/>
                    <a:pt x="9105" y="410"/>
                  </a:cubicBezTo>
                  <a:cubicBezTo>
                    <a:pt x="9105" y="189"/>
                    <a:pt x="8916" y="0"/>
                    <a:pt x="8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94;p32"/>
            <p:cNvSpPr/>
            <p:nvPr/>
          </p:nvSpPr>
          <p:spPr>
            <a:xfrm>
              <a:off x="-63883150" y="2826375"/>
              <a:ext cx="20500" cy="41775"/>
            </a:xfrm>
            <a:custGeom>
              <a:avLst/>
              <a:gdLst/>
              <a:ahLst/>
              <a:cxnLst/>
              <a:rect l="l" t="t" r="r" b="b"/>
              <a:pathLst>
                <a:path w="820" h="1671" extrusionOk="0">
                  <a:moveTo>
                    <a:pt x="379" y="1"/>
                  </a:moveTo>
                  <a:cubicBezTo>
                    <a:pt x="158" y="1"/>
                    <a:pt x="1" y="221"/>
                    <a:pt x="1" y="442"/>
                  </a:cubicBezTo>
                  <a:lnTo>
                    <a:pt x="1" y="1261"/>
                  </a:lnTo>
                  <a:cubicBezTo>
                    <a:pt x="1" y="1513"/>
                    <a:pt x="190" y="1670"/>
                    <a:pt x="379" y="1670"/>
                  </a:cubicBezTo>
                  <a:cubicBezTo>
                    <a:pt x="631" y="1670"/>
                    <a:pt x="820" y="1481"/>
                    <a:pt x="820" y="1261"/>
                  </a:cubicBezTo>
                  <a:lnTo>
                    <a:pt x="820" y="442"/>
                  </a:lnTo>
                  <a:cubicBezTo>
                    <a:pt x="820" y="221"/>
                    <a:pt x="631" y="1"/>
                    <a:pt x="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095;p32"/>
          <p:cNvGrpSpPr/>
          <p:nvPr/>
        </p:nvGrpSpPr>
        <p:grpSpPr>
          <a:xfrm>
            <a:off x="7568249" y="4111797"/>
            <a:ext cx="338343" cy="338341"/>
            <a:chOff x="-59092025" y="2296300"/>
            <a:chExt cx="317425" cy="316650"/>
          </a:xfrm>
        </p:grpSpPr>
        <p:sp>
          <p:nvSpPr>
            <p:cNvPr id="99" name="Google Shape;1096;p32"/>
            <p:cNvSpPr/>
            <p:nvPr/>
          </p:nvSpPr>
          <p:spPr>
            <a:xfrm>
              <a:off x="-58994350" y="2382950"/>
              <a:ext cx="122875" cy="133925"/>
            </a:xfrm>
            <a:custGeom>
              <a:avLst/>
              <a:gdLst/>
              <a:ahLst/>
              <a:cxnLst/>
              <a:rect l="l" t="t" r="r" b="b"/>
              <a:pathLst>
                <a:path w="4915" h="5357" extrusionOk="0">
                  <a:moveTo>
                    <a:pt x="2457" y="819"/>
                  </a:moveTo>
                  <a:cubicBezTo>
                    <a:pt x="2930" y="819"/>
                    <a:pt x="3277" y="1166"/>
                    <a:pt x="3277" y="1639"/>
                  </a:cubicBezTo>
                  <a:cubicBezTo>
                    <a:pt x="3277" y="2111"/>
                    <a:pt x="2930" y="2458"/>
                    <a:pt x="2457" y="2458"/>
                  </a:cubicBezTo>
                  <a:cubicBezTo>
                    <a:pt x="1985" y="2458"/>
                    <a:pt x="1607" y="2111"/>
                    <a:pt x="1607" y="1639"/>
                  </a:cubicBezTo>
                  <a:cubicBezTo>
                    <a:pt x="1607" y="1166"/>
                    <a:pt x="2016" y="819"/>
                    <a:pt x="2457" y="819"/>
                  </a:cubicBezTo>
                  <a:close/>
                  <a:moveTo>
                    <a:pt x="2489" y="3245"/>
                  </a:moveTo>
                  <a:cubicBezTo>
                    <a:pt x="3277" y="3245"/>
                    <a:pt x="3907" y="3781"/>
                    <a:pt x="4096" y="4506"/>
                  </a:cubicBezTo>
                  <a:lnTo>
                    <a:pt x="882" y="4506"/>
                  </a:lnTo>
                  <a:cubicBezTo>
                    <a:pt x="1071" y="3812"/>
                    <a:pt x="1701" y="3245"/>
                    <a:pt x="2489" y="3245"/>
                  </a:cubicBezTo>
                  <a:close/>
                  <a:moveTo>
                    <a:pt x="2489" y="0"/>
                  </a:moveTo>
                  <a:cubicBezTo>
                    <a:pt x="1575" y="0"/>
                    <a:pt x="819" y="725"/>
                    <a:pt x="819" y="1639"/>
                  </a:cubicBezTo>
                  <a:cubicBezTo>
                    <a:pt x="819" y="2080"/>
                    <a:pt x="977" y="2458"/>
                    <a:pt x="1292" y="2773"/>
                  </a:cubicBezTo>
                  <a:cubicBezTo>
                    <a:pt x="567" y="3214"/>
                    <a:pt x="0" y="4001"/>
                    <a:pt x="0" y="4947"/>
                  </a:cubicBezTo>
                  <a:cubicBezTo>
                    <a:pt x="0" y="5199"/>
                    <a:pt x="189" y="5356"/>
                    <a:pt x="410" y="5356"/>
                  </a:cubicBezTo>
                  <a:lnTo>
                    <a:pt x="4537" y="5356"/>
                  </a:lnTo>
                  <a:cubicBezTo>
                    <a:pt x="4757" y="5356"/>
                    <a:pt x="4915" y="5136"/>
                    <a:pt x="4915" y="4947"/>
                  </a:cubicBezTo>
                  <a:cubicBezTo>
                    <a:pt x="4915" y="4001"/>
                    <a:pt x="4411" y="3182"/>
                    <a:pt x="3655" y="2773"/>
                  </a:cubicBezTo>
                  <a:cubicBezTo>
                    <a:pt x="3938" y="2458"/>
                    <a:pt x="4127" y="2080"/>
                    <a:pt x="4127" y="1639"/>
                  </a:cubicBezTo>
                  <a:cubicBezTo>
                    <a:pt x="4127" y="725"/>
                    <a:pt x="3403" y="0"/>
                    <a:pt x="24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97;p32"/>
            <p:cNvSpPr/>
            <p:nvPr/>
          </p:nvSpPr>
          <p:spPr>
            <a:xfrm>
              <a:off x="-59092025" y="2296300"/>
              <a:ext cx="317425" cy="316650"/>
            </a:xfrm>
            <a:custGeom>
              <a:avLst/>
              <a:gdLst/>
              <a:ahLst/>
              <a:cxnLst/>
              <a:rect l="l" t="t" r="r" b="b"/>
              <a:pathLst>
                <a:path w="12697" h="12666" extrusionOk="0">
                  <a:moveTo>
                    <a:pt x="1261" y="820"/>
                  </a:moveTo>
                  <a:cubicBezTo>
                    <a:pt x="1513" y="820"/>
                    <a:pt x="1702" y="1009"/>
                    <a:pt x="1702" y="1198"/>
                  </a:cubicBezTo>
                  <a:cubicBezTo>
                    <a:pt x="1670" y="1450"/>
                    <a:pt x="1513" y="1639"/>
                    <a:pt x="1261" y="1639"/>
                  </a:cubicBezTo>
                  <a:cubicBezTo>
                    <a:pt x="1040" y="1639"/>
                    <a:pt x="883" y="1450"/>
                    <a:pt x="883" y="1198"/>
                  </a:cubicBezTo>
                  <a:cubicBezTo>
                    <a:pt x="883" y="977"/>
                    <a:pt x="1072" y="820"/>
                    <a:pt x="1261" y="820"/>
                  </a:cubicBezTo>
                  <a:close/>
                  <a:moveTo>
                    <a:pt x="11468" y="820"/>
                  </a:moveTo>
                  <a:cubicBezTo>
                    <a:pt x="11720" y="820"/>
                    <a:pt x="11878" y="1009"/>
                    <a:pt x="11878" y="1198"/>
                  </a:cubicBezTo>
                  <a:cubicBezTo>
                    <a:pt x="11878" y="1450"/>
                    <a:pt x="11657" y="1639"/>
                    <a:pt x="11468" y="1639"/>
                  </a:cubicBezTo>
                  <a:cubicBezTo>
                    <a:pt x="11248" y="1639"/>
                    <a:pt x="11027" y="1450"/>
                    <a:pt x="11027" y="1198"/>
                  </a:cubicBezTo>
                  <a:cubicBezTo>
                    <a:pt x="11027" y="1009"/>
                    <a:pt x="11248" y="820"/>
                    <a:pt x="11468" y="820"/>
                  </a:cubicBezTo>
                  <a:close/>
                  <a:moveTo>
                    <a:pt x="6396" y="2616"/>
                  </a:moveTo>
                  <a:cubicBezTo>
                    <a:pt x="7341" y="2616"/>
                    <a:pt x="8286" y="2994"/>
                    <a:pt x="9042" y="3718"/>
                  </a:cubicBezTo>
                  <a:cubicBezTo>
                    <a:pt x="10492" y="5136"/>
                    <a:pt x="10492" y="7499"/>
                    <a:pt x="9042" y="8917"/>
                  </a:cubicBezTo>
                  <a:cubicBezTo>
                    <a:pt x="8318" y="9641"/>
                    <a:pt x="7373" y="10019"/>
                    <a:pt x="6396" y="10019"/>
                  </a:cubicBezTo>
                  <a:cubicBezTo>
                    <a:pt x="4348" y="10019"/>
                    <a:pt x="2647" y="8381"/>
                    <a:pt x="2647" y="6333"/>
                  </a:cubicBezTo>
                  <a:cubicBezTo>
                    <a:pt x="2647" y="4222"/>
                    <a:pt x="4348" y="2616"/>
                    <a:pt x="6396" y="2616"/>
                  </a:cubicBezTo>
                  <a:close/>
                  <a:moveTo>
                    <a:pt x="1261" y="10965"/>
                  </a:moveTo>
                  <a:cubicBezTo>
                    <a:pt x="1513" y="10965"/>
                    <a:pt x="1702" y="11185"/>
                    <a:pt x="1702" y="11406"/>
                  </a:cubicBezTo>
                  <a:cubicBezTo>
                    <a:pt x="1670" y="11658"/>
                    <a:pt x="1513" y="11847"/>
                    <a:pt x="1261" y="11847"/>
                  </a:cubicBezTo>
                  <a:cubicBezTo>
                    <a:pt x="1040" y="11847"/>
                    <a:pt x="883" y="11658"/>
                    <a:pt x="883" y="11406"/>
                  </a:cubicBezTo>
                  <a:cubicBezTo>
                    <a:pt x="883" y="11185"/>
                    <a:pt x="1072" y="10965"/>
                    <a:pt x="1261" y="10965"/>
                  </a:cubicBezTo>
                  <a:close/>
                  <a:moveTo>
                    <a:pt x="11468" y="11028"/>
                  </a:moveTo>
                  <a:cubicBezTo>
                    <a:pt x="11720" y="11028"/>
                    <a:pt x="11878" y="11217"/>
                    <a:pt x="11878" y="11437"/>
                  </a:cubicBezTo>
                  <a:cubicBezTo>
                    <a:pt x="11878" y="11689"/>
                    <a:pt x="11657" y="11878"/>
                    <a:pt x="11468" y="11878"/>
                  </a:cubicBezTo>
                  <a:cubicBezTo>
                    <a:pt x="11248" y="11878"/>
                    <a:pt x="11027" y="11689"/>
                    <a:pt x="11027" y="11437"/>
                  </a:cubicBezTo>
                  <a:cubicBezTo>
                    <a:pt x="11027" y="11217"/>
                    <a:pt x="11248" y="11028"/>
                    <a:pt x="11468" y="11028"/>
                  </a:cubicBezTo>
                  <a:close/>
                  <a:moveTo>
                    <a:pt x="1229" y="1"/>
                  </a:moveTo>
                  <a:cubicBezTo>
                    <a:pt x="567" y="1"/>
                    <a:pt x="0" y="536"/>
                    <a:pt x="0" y="1198"/>
                  </a:cubicBezTo>
                  <a:cubicBezTo>
                    <a:pt x="0" y="1891"/>
                    <a:pt x="567" y="2458"/>
                    <a:pt x="1229" y="2458"/>
                  </a:cubicBezTo>
                  <a:cubicBezTo>
                    <a:pt x="1418" y="2458"/>
                    <a:pt x="1576" y="2427"/>
                    <a:pt x="1796" y="2364"/>
                  </a:cubicBezTo>
                  <a:lnTo>
                    <a:pt x="2836" y="3403"/>
                  </a:lnTo>
                  <a:cubicBezTo>
                    <a:pt x="2174" y="4222"/>
                    <a:pt x="1828" y="5231"/>
                    <a:pt x="1828" y="6302"/>
                  </a:cubicBezTo>
                  <a:cubicBezTo>
                    <a:pt x="1828" y="7341"/>
                    <a:pt x="2174" y="8381"/>
                    <a:pt x="2899" y="9200"/>
                  </a:cubicBezTo>
                  <a:lnTo>
                    <a:pt x="1796" y="10303"/>
                  </a:lnTo>
                  <a:cubicBezTo>
                    <a:pt x="1639" y="10240"/>
                    <a:pt x="1418" y="10177"/>
                    <a:pt x="1229" y="10177"/>
                  </a:cubicBezTo>
                  <a:cubicBezTo>
                    <a:pt x="567" y="10177"/>
                    <a:pt x="0" y="10744"/>
                    <a:pt x="0" y="11437"/>
                  </a:cubicBezTo>
                  <a:cubicBezTo>
                    <a:pt x="0" y="12130"/>
                    <a:pt x="567" y="12666"/>
                    <a:pt x="1229" y="12666"/>
                  </a:cubicBezTo>
                  <a:cubicBezTo>
                    <a:pt x="1891" y="12666"/>
                    <a:pt x="2489" y="12130"/>
                    <a:pt x="2489" y="11437"/>
                  </a:cubicBezTo>
                  <a:cubicBezTo>
                    <a:pt x="2489" y="11248"/>
                    <a:pt x="2458" y="11091"/>
                    <a:pt x="2363" y="10901"/>
                  </a:cubicBezTo>
                  <a:lnTo>
                    <a:pt x="3466" y="9799"/>
                  </a:lnTo>
                  <a:cubicBezTo>
                    <a:pt x="4317" y="10460"/>
                    <a:pt x="5325" y="10838"/>
                    <a:pt x="6396" y="10838"/>
                  </a:cubicBezTo>
                  <a:cubicBezTo>
                    <a:pt x="7467" y="10838"/>
                    <a:pt x="8475" y="10492"/>
                    <a:pt x="9263" y="9830"/>
                  </a:cubicBezTo>
                  <a:lnTo>
                    <a:pt x="10334" y="10901"/>
                  </a:lnTo>
                  <a:cubicBezTo>
                    <a:pt x="10240" y="11059"/>
                    <a:pt x="10208" y="11248"/>
                    <a:pt x="10208" y="11437"/>
                  </a:cubicBezTo>
                  <a:cubicBezTo>
                    <a:pt x="10208" y="12099"/>
                    <a:pt x="10775" y="12666"/>
                    <a:pt x="11468" y="12666"/>
                  </a:cubicBezTo>
                  <a:cubicBezTo>
                    <a:pt x="12130" y="12666"/>
                    <a:pt x="12697" y="12099"/>
                    <a:pt x="12697" y="11437"/>
                  </a:cubicBezTo>
                  <a:cubicBezTo>
                    <a:pt x="12697" y="10775"/>
                    <a:pt x="12130" y="10177"/>
                    <a:pt x="11468" y="10177"/>
                  </a:cubicBezTo>
                  <a:cubicBezTo>
                    <a:pt x="11279" y="10177"/>
                    <a:pt x="11122" y="10208"/>
                    <a:pt x="10933" y="10303"/>
                  </a:cubicBezTo>
                  <a:lnTo>
                    <a:pt x="9861" y="9232"/>
                  </a:lnTo>
                  <a:cubicBezTo>
                    <a:pt x="11279" y="7562"/>
                    <a:pt x="11279" y="5073"/>
                    <a:pt x="9861" y="3403"/>
                  </a:cubicBezTo>
                  <a:lnTo>
                    <a:pt x="10933" y="2364"/>
                  </a:lnTo>
                  <a:cubicBezTo>
                    <a:pt x="11122" y="2427"/>
                    <a:pt x="11279" y="2458"/>
                    <a:pt x="11468" y="2458"/>
                  </a:cubicBezTo>
                  <a:cubicBezTo>
                    <a:pt x="12130" y="2458"/>
                    <a:pt x="12697" y="1923"/>
                    <a:pt x="12697" y="1198"/>
                  </a:cubicBezTo>
                  <a:cubicBezTo>
                    <a:pt x="12697" y="536"/>
                    <a:pt x="12130" y="1"/>
                    <a:pt x="11468" y="1"/>
                  </a:cubicBezTo>
                  <a:cubicBezTo>
                    <a:pt x="10807" y="1"/>
                    <a:pt x="10208" y="536"/>
                    <a:pt x="10208" y="1198"/>
                  </a:cubicBezTo>
                  <a:cubicBezTo>
                    <a:pt x="10208" y="1419"/>
                    <a:pt x="10240" y="1576"/>
                    <a:pt x="10334" y="1765"/>
                  </a:cubicBezTo>
                  <a:lnTo>
                    <a:pt x="9263" y="2836"/>
                  </a:lnTo>
                  <a:cubicBezTo>
                    <a:pt x="8412" y="2127"/>
                    <a:pt x="7373" y="1773"/>
                    <a:pt x="6337" y="1773"/>
                  </a:cubicBezTo>
                  <a:cubicBezTo>
                    <a:pt x="5301" y="1773"/>
                    <a:pt x="4269" y="2127"/>
                    <a:pt x="3434" y="2836"/>
                  </a:cubicBezTo>
                  <a:lnTo>
                    <a:pt x="2363" y="1765"/>
                  </a:lnTo>
                  <a:cubicBezTo>
                    <a:pt x="2458" y="1608"/>
                    <a:pt x="2489" y="1419"/>
                    <a:pt x="2489" y="1198"/>
                  </a:cubicBezTo>
                  <a:cubicBezTo>
                    <a:pt x="2489" y="536"/>
                    <a:pt x="1954" y="1"/>
                    <a:pt x="1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a:hlinkClick r:id="rId3" action="ppaction://hlinksldjump"/>
          </p:cNvPr>
          <p:cNvSpPr txBox="1"/>
          <p:nvPr/>
        </p:nvSpPr>
        <p:spPr>
          <a:xfrm>
            <a:off x="5913247" y="3267104"/>
            <a:ext cx="2478959" cy="646331"/>
          </a:xfrm>
          <a:prstGeom prst="rect">
            <a:avLst/>
          </a:prstGeom>
          <a:noFill/>
        </p:spPr>
        <p:txBody>
          <a:bodyPr wrap="square" rtlCol="1">
            <a:spAutoFit/>
          </a:bodyPr>
          <a:lstStyle/>
          <a:p>
            <a:r>
              <a:rPr lang="ar-EG" sz="3600" b="1" dirty="0" smtClean="0">
                <a:solidFill>
                  <a:srgbClr val="002060"/>
                </a:solidFill>
                <a:latin typeface="Aldhabi" panose="01000000000000000000" pitchFamily="2" charset="-78"/>
                <a:cs typeface="Aldhabi" panose="01000000000000000000" pitchFamily="2" charset="-78"/>
              </a:rPr>
              <a:t>اهداف الدرس</a:t>
            </a:r>
            <a:endParaRPr lang="ar-EG" sz="3600" b="1" dirty="0">
              <a:solidFill>
                <a:srgbClr val="002060"/>
              </a:solidFill>
              <a:latin typeface="Aldhabi" panose="01000000000000000000" pitchFamily="2" charset="-78"/>
              <a:cs typeface="Aldhabi" panose="01000000000000000000" pitchFamily="2" charset="-78"/>
            </a:endParaRPr>
          </a:p>
        </p:txBody>
      </p:sp>
      <p:sp>
        <p:nvSpPr>
          <p:cNvPr id="104" name="TextBox 103">
            <a:hlinkClick r:id="rId4" action="ppaction://hlinksldjump"/>
          </p:cNvPr>
          <p:cNvSpPr txBox="1"/>
          <p:nvPr/>
        </p:nvSpPr>
        <p:spPr>
          <a:xfrm>
            <a:off x="3019602" y="3402853"/>
            <a:ext cx="2620722" cy="646331"/>
          </a:xfrm>
          <a:prstGeom prst="rect">
            <a:avLst/>
          </a:prstGeom>
          <a:noFill/>
        </p:spPr>
        <p:txBody>
          <a:bodyPr wrap="square" rtlCol="1">
            <a:spAutoFit/>
          </a:bodyPr>
          <a:lstStyle/>
          <a:p>
            <a:r>
              <a:rPr lang="ar-EG" sz="3600" b="1" dirty="0" smtClean="0">
                <a:solidFill>
                  <a:srgbClr val="002060"/>
                </a:solidFill>
                <a:latin typeface="Aldhabi" panose="01000000000000000000" pitchFamily="2" charset="-78"/>
                <a:cs typeface="Aldhabi" panose="01000000000000000000" pitchFamily="2" charset="-78"/>
              </a:rPr>
              <a:t>عناصرالمحتوى</a:t>
            </a:r>
            <a:endParaRPr lang="ar-EG" sz="3600" b="1" dirty="0">
              <a:solidFill>
                <a:srgbClr val="002060"/>
              </a:solidFill>
              <a:latin typeface="Aldhabi" panose="01000000000000000000" pitchFamily="2" charset="-78"/>
              <a:cs typeface="Aldhabi" panose="01000000000000000000" pitchFamily="2" charset="-78"/>
            </a:endParaRPr>
          </a:p>
        </p:txBody>
      </p:sp>
      <p:sp>
        <p:nvSpPr>
          <p:cNvPr id="106" name="TextBox 105"/>
          <p:cNvSpPr txBox="1"/>
          <p:nvPr/>
        </p:nvSpPr>
        <p:spPr>
          <a:xfrm>
            <a:off x="719344" y="698834"/>
            <a:ext cx="4383479" cy="769441"/>
          </a:xfrm>
          <a:prstGeom prst="rect">
            <a:avLst/>
          </a:prstGeom>
          <a:noFill/>
        </p:spPr>
        <p:txBody>
          <a:bodyPr wrap="square" rtlCol="1">
            <a:spAutoFit/>
          </a:bodyPr>
          <a:lstStyle/>
          <a:p>
            <a:r>
              <a:rPr lang="ar-EG" sz="4400" b="1" dirty="0" smtClean="0">
                <a:solidFill>
                  <a:schemeClr val="accent4">
                    <a:lumMod val="75000"/>
                  </a:schemeClr>
                </a:solidFill>
                <a:latin typeface="Aldhabi" panose="01000000000000000000" pitchFamily="2" charset="-78"/>
                <a:cs typeface="Aldhabi" panose="01000000000000000000" pitchFamily="2" charset="-78"/>
              </a:rPr>
              <a:t>الفــهرس الـرئيســــى</a:t>
            </a:r>
            <a:endParaRPr lang="ar-EG" sz="4400" b="1" dirty="0">
              <a:solidFill>
                <a:schemeClr val="accent4">
                  <a:lumMod val="75000"/>
                </a:schemeClr>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147019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500"/>
                                        <p:tgtEl>
                                          <p:spTgt spid="47"/>
                                        </p:tgtEl>
                                      </p:cBhvr>
                                    </p:animEffect>
                                  </p:childTnLst>
                                </p:cTn>
                              </p:par>
                              <p:par>
                                <p:cTn id="15" presetID="22" presetClass="entr" presetSubtype="4"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down)">
                                      <p:cBhvr>
                                        <p:cTn id="17" dur="500"/>
                                        <p:tgtEl>
                                          <p:spTgt spid="53"/>
                                        </p:tgtEl>
                                      </p:cBhvr>
                                    </p:animEffect>
                                  </p:childTnLst>
                                </p:cTn>
                              </p:par>
                              <p:par>
                                <p:cTn id="18" presetID="22" presetClass="entr" presetSubtype="4" fill="hold" nodeType="withEffect">
                                  <p:stCondLst>
                                    <p:cond delay="0"/>
                                  </p:stCondLst>
                                  <p:childTnLst>
                                    <p:set>
                                      <p:cBhvr>
                                        <p:cTn id="19" dur="1" fill="hold">
                                          <p:stCondLst>
                                            <p:cond delay="0"/>
                                          </p:stCondLst>
                                        </p:cTn>
                                        <p:tgtEl>
                                          <p:spTgt spid="95"/>
                                        </p:tgtEl>
                                        <p:attrNameLst>
                                          <p:attrName>style.visibility</p:attrName>
                                        </p:attrNameLst>
                                      </p:cBhvr>
                                      <p:to>
                                        <p:strVal val="visible"/>
                                      </p:to>
                                    </p:set>
                                    <p:animEffect transition="in" filter="wipe(down)">
                                      <p:cBhvr>
                                        <p:cTn id="20" dur="500"/>
                                        <p:tgtEl>
                                          <p:spTgt spid="9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barn(inVertical)">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up)">
                                      <p:cBhvr>
                                        <p:cTn id="30" dur="5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Effect transition="in" filter="barn(inVertical)">
                                      <p:cBhvr>
                                        <p:cTn id="35"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04" grpId="0"/>
      <p:bldP spid="1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pic>
        <p:nvPicPr>
          <p:cNvPr id="146" name="Picture 14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174" y="4416996"/>
            <a:ext cx="398346" cy="435110"/>
          </a:xfrm>
          <a:prstGeom prst="rect">
            <a:avLst/>
          </a:prstGeom>
        </p:spPr>
      </p:pic>
      <p:pic>
        <p:nvPicPr>
          <p:cNvPr id="147" name="Picture 146">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5582" y="4606797"/>
            <a:ext cx="250104" cy="222256"/>
          </a:xfrm>
          <a:prstGeom prst="rect">
            <a:avLst/>
          </a:prstGeom>
        </p:spPr>
      </p:pic>
      <p:pic>
        <p:nvPicPr>
          <p:cNvPr id="148" name="Picture 147">
            <a:hlinkClick r:id="rId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54076" y="4578546"/>
            <a:ext cx="264360" cy="234925"/>
          </a:xfrm>
          <a:prstGeom prst="rect">
            <a:avLst/>
          </a:prstGeom>
        </p:spPr>
      </p:pic>
      <p:sp>
        <p:nvSpPr>
          <p:cNvPr id="144" name="Google Shape;841;p39"/>
          <p:cNvSpPr txBox="1">
            <a:spLocks/>
          </p:cNvSpPr>
          <p:nvPr/>
        </p:nvSpPr>
        <p:spPr>
          <a:xfrm>
            <a:off x="5508104" y="1059582"/>
            <a:ext cx="2783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3000"/>
              <a:buFont typeface="Kanit"/>
              <a:buNone/>
              <a:defRPr sz="3000" b="1" i="0" u="none" strike="noStrike" cap="none">
                <a:solidFill>
                  <a:schemeClr val="dk1"/>
                </a:solidFill>
                <a:latin typeface="Kanit"/>
                <a:ea typeface="Kanit"/>
                <a:cs typeface="Kanit"/>
                <a:sym typeface="Kanit"/>
              </a:defRPr>
            </a:lvl9pPr>
          </a:lstStyle>
          <a:p>
            <a:endParaRPr lang="ar-EG" dirty="0">
              <a:solidFill>
                <a:schemeClr val="bg2">
                  <a:lumMod val="10000"/>
                </a:schemeClr>
              </a:solidFill>
            </a:endParaRPr>
          </a:p>
        </p:txBody>
      </p:sp>
      <p:sp>
        <p:nvSpPr>
          <p:cNvPr id="150" name="Google Shape;868;p41"/>
          <p:cNvSpPr txBox="1">
            <a:spLocks noGrp="1"/>
          </p:cNvSpPr>
          <p:nvPr>
            <p:ph type="subTitle" idx="1"/>
          </p:nvPr>
        </p:nvSpPr>
        <p:spPr>
          <a:xfrm>
            <a:off x="3734263" y="894285"/>
            <a:ext cx="5010036" cy="2846700"/>
          </a:xfrm>
          <a:prstGeom prst="rect">
            <a:avLst/>
          </a:prstGeom>
        </p:spPr>
        <p:txBody>
          <a:bodyPr spcFirstLastPara="1" wrap="square" lIns="91425" tIns="91425" rIns="91425" bIns="91425" anchor="t" anchorCtr="0">
            <a:noAutofit/>
          </a:bodyPr>
          <a:lstStyle/>
          <a:p>
            <a:pPr lvl="0" algn="just" rtl="1">
              <a:lnSpc>
                <a:spcPct val="115000"/>
              </a:lnSpc>
              <a:spcAft>
                <a:spcPts val="1000"/>
              </a:spcAft>
            </a:pPr>
            <a:r>
              <a:rPr lang="ar-EG" sz="3600" b="1" dirty="0">
                <a:solidFill>
                  <a:schemeClr val="accent3">
                    <a:lumMod val="50000"/>
                  </a:schemeClr>
                </a:solidFill>
                <a:latin typeface="Adobe Arabic" pitchFamily="18" charset="-78"/>
                <a:ea typeface="Calibri" panose="020F0502020204030204" pitchFamily="34" charset="0"/>
                <a:cs typeface="Adobe Arabic" pitchFamily="18" charset="-78"/>
              </a:rPr>
              <a:t>هل تعرف ماذا حدث بعد ذلك ؟</a:t>
            </a:r>
            <a:endParaRPr lang="en-US" sz="3600" b="1" dirty="0">
              <a:solidFill>
                <a:schemeClr val="accent3">
                  <a:lumMod val="50000"/>
                </a:schemeClr>
              </a:solidFill>
              <a:latin typeface="Adobe Arabic" pitchFamily="18" charset="-78"/>
              <a:ea typeface="Calibri" panose="020F0502020204030204" pitchFamily="34" charset="0"/>
              <a:cs typeface="Adobe Arabic" pitchFamily="18" charset="-78"/>
            </a:endParaRPr>
          </a:p>
          <a:p>
            <a:pPr marL="139700" lvl="0" indent="0" algn="ctr" rtl="1">
              <a:lnSpc>
                <a:spcPct val="115000"/>
              </a:lnSpc>
              <a:spcAft>
                <a:spcPts val="1000"/>
              </a:spcAft>
            </a:pPr>
            <a:r>
              <a:rPr lang="ar-EG" sz="2800" b="1" dirty="0">
                <a:latin typeface="Adobe Arabic" panose="02040503050201020203" pitchFamily="18" charset="-78"/>
                <a:ea typeface="Calibri" panose="020F0502020204030204" pitchFamily="34" charset="0"/>
                <a:cs typeface="Adobe Arabic" panose="02040503050201020203" pitchFamily="18" charset="-78"/>
              </a:rPr>
              <a:t>توفى الملك أبسماتيك </a:t>
            </a:r>
            <a:r>
              <a:rPr lang="ar-EG" sz="2800" b="1" dirty="0" smtClean="0">
                <a:latin typeface="Adobe Arabic" panose="02040503050201020203" pitchFamily="18" charset="-78"/>
                <a:ea typeface="Calibri" panose="020F0502020204030204" pitchFamily="34" charset="0"/>
                <a:cs typeface="Adobe Arabic" panose="02040503050201020203" pitchFamily="18" charset="-78"/>
              </a:rPr>
              <a:t>الأول  فخلفه </a:t>
            </a:r>
            <a:r>
              <a:rPr lang="ar-EG" sz="2800" b="1" dirty="0">
                <a:latin typeface="Adobe Arabic" panose="02040503050201020203" pitchFamily="18" charset="-78"/>
                <a:ea typeface="Calibri" panose="020F0502020204030204" pitchFamily="34" charset="0"/>
                <a:cs typeface="Adobe Arabic" panose="02040503050201020203" pitchFamily="18" charset="-78"/>
              </a:rPr>
              <a:t>الملك نخاو الذى أكمل مسيرة التقدم فى البلاد </a:t>
            </a:r>
            <a:r>
              <a:rPr lang="ar-EG" sz="2800" b="1" dirty="0" smtClean="0">
                <a:latin typeface="Adobe Arabic" panose="02040503050201020203" pitchFamily="18" charset="-78"/>
                <a:ea typeface="Calibri" panose="020F0502020204030204" pitchFamily="34" charset="0"/>
                <a:cs typeface="Adobe Arabic" panose="02040503050201020203" pitchFamily="18" charset="-78"/>
              </a:rPr>
              <a:t>قام بـ : إعادة </a:t>
            </a:r>
            <a:r>
              <a:rPr lang="ar-EG" sz="2800" b="1" dirty="0">
                <a:latin typeface="Adobe Arabic" panose="02040503050201020203" pitchFamily="18" charset="-78"/>
                <a:ea typeface="Calibri" panose="020F0502020204030204" pitchFamily="34" charset="0"/>
                <a:cs typeface="Adobe Arabic" panose="02040503050201020203" pitchFamily="18" charset="-78"/>
              </a:rPr>
              <a:t>حفر قناة سيزوستريس </a:t>
            </a:r>
            <a:r>
              <a:rPr lang="ar-EG" sz="2800" b="1" dirty="0" smtClean="0">
                <a:latin typeface="Adobe Arabic" panose="02040503050201020203" pitchFamily="18" charset="-78"/>
                <a:ea typeface="Calibri" panose="020F0502020204030204" pitchFamily="34" charset="0"/>
                <a:cs typeface="Adobe Arabic" panose="02040503050201020203" pitchFamily="18" charset="-78"/>
              </a:rPr>
              <a:t>أرسل </a:t>
            </a:r>
            <a:r>
              <a:rPr lang="ar-EG" sz="2800" b="1" dirty="0">
                <a:latin typeface="Adobe Arabic" panose="02040503050201020203" pitchFamily="18" charset="-78"/>
                <a:ea typeface="Calibri" panose="020F0502020204030204" pitchFamily="34" charset="0"/>
                <a:cs typeface="Adobe Arabic" panose="02040503050201020203" pitchFamily="18" charset="-78"/>
              </a:rPr>
              <a:t>بعثة من الفينيقيين للدوران حول إفريقيا ؛ استغرقت ثلاث سنوات </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كن </a:t>
            </a:r>
            <a:r>
              <a:rPr lang="ar-EG" sz="2400" b="1" dirty="0">
                <a:latin typeface="Adobe Arabic" panose="02040503050201020203" pitchFamily="18" charset="-78"/>
                <a:ea typeface="Calibri" panose="020F0502020204030204" pitchFamily="34" charset="0"/>
                <a:cs typeface="Adobe Arabic" panose="02040503050201020203" pitchFamily="18" charset="-78"/>
              </a:rPr>
              <a:t>عصر النهضة لم يستمر طويلا ,حيث غزا الفرس مصر عام 525ق.م وقضوا على الاسرة (26</a:t>
            </a:r>
            <a:r>
              <a:rPr lang="ar-EG" sz="2400" b="1" dirty="0" smtClean="0">
                <a:latin typeface="Adobe Arabic" panose="02040503050201020203" pitchFamily="18" charset="-78"/>
                <a:ea typeface="Calibri" panose="020F0502020204030204" pitchFamily="34" charset="0"/>
                <a:cs typeface="Adobe Arabic" panose="02040503050201020203" pitchFamily="18" charset="-78"/>
              </a:rPr>
              <a:t>)</a:t>
            </a:r>
          </a:p>
          <a:p>
            <a:pPr marL="0" lvl="0" indent="0" algn="l" rtl="0">
              <a:spcBef>
                <a:spcPts val="0"/>
              </a:spcBef>
              <a:spcAft>
                <a:spcPts val="0"/>
              </a:spcAft>
              <a:buNone/>
            </a:pPr>
            <a:endParaRPr sz="1000" dirty="0"/>
          </a:p>
        </p:txBody>
      </p:sp>
      <p:grpSp>
        <p:nvGrpSpPr>
          <p:cNvPr id="3" name="Group 2"/>
          <p:cNvGrpSpPr/>
          <p:nvPr/>
        </p:nvGrpSpPr>
        <p:grpSpPr>
          <a:xfrm>
            <a:off x="-981614" y="-65648"/>
            <a:ext cx="5236611" cy="5233925"/>
            <a:chOff x="-981614" y="-65648"/>
            <a:chExt cx="5236611" cy="5233925"/>
          </a:xfrm>
        </p:grpSpPr>
        <p:grpSp>
          <p:nvGrpSpPr>
            <p:cNvPr id="2" name="Group 1"/>
            <p:cNvGrpSpPr/>
            <p:nvPr/>
          </p:nvGrpSpPr>
          <p:grpSpPr>
            <a:xfrm>
              <a:off x="-981614" y="-65648"/>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5" name="Picture 1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892" y="789273"/>
              <a:ext cx="3222421" cy="3294342"/>
            </a:xfrm>
            <a:prstGeom prst="ellipse">
              <a:avLst/>
            </a:prstGeom>
            <a:ln>
              <a:noFill/>
            </a:ln>
            <a:effectLst>
              <a:softEdge rad="112500"/>
            </a:effectLst>
          </p:spPr>
        </p:pic>
      </p:grpSp>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57500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144"/>
                                        </p:tgtEl>
                                        <p:attrNameLst>
                                          <p:attrName>style.visibility</p:attrName>
                                        </p:attrNameLst>
                                      </p:cBhvr>
                                      <p:to>
                                        <p:strVal val="visible"/>
                                      </p:to>
                                    </p:set>
                                    <p:animEffect transition="in" filter="wipe(down)">
                                      <p:cBhvr>
                                        <p:cTn id="7" dur="580">
                                          <p:stCondLst>
                                            <p:cond delay="0"/>
                                          </p:stCondLst>
                                        </p:cTn>
                                        <p:tgtEl>
                                          <p:spTgt spid="144"/>
                                        </p:tgtEl>
                                      </p:cBhvr>
                                    </p:animEffect>
                                    <p:anim calcmode="lin" valueType="num">
                                      <p:cBhvr>
                                        <p:cTn id="8" dur="1822"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4"/>
                                        </p:tgtEl>
                                      </p:cBhvr>
                                      <p:to x="100000" y="60000"/>
                                    </p:animScale>
                                    <p:animScale>
                                      <p:cBhvr>
                                        <p:cTn id="14" dur="166" decel="50000">
                                          <p:stCondLst>
                                            <p:cond delay="676"/>
                                          </p:stCondLst>
                                        </p:cTn>
                                        <p:tgtEl>
                                          <p:spTgt spid="144"/>
                                        </p:tgtEl>
                                      </p:cBhvr>
                                      <p:to x="100000" y="100000"/>
                                    </p:animScale>
                                    <p:animScale>
                                      <p:cBhvr>
                                        <p:cTn id="15" dur="26">
                                          <p:stCondLst>
                                            <p:cond delay="1312"/>
                                          </p:stCondLst>
                                        </p:cTn>
                                        <p:tgtEl>
                                          <p:spTgt spid="144"/>
                                        </p:tgtEl>
                                      </p:cBhvr>
                                      <p:to x="100000" y="80000"/>
                                    </p:animScale>
                                    <p:animScale>
                                      <p:cBhvr>
                                        <p:cTn id="16" dur="166" decel="50000">
                                          <p:stCondLst>
                                            <p:cond delay="1338"/>
                                          </p:stCondLst>
                                        </p:cTn>
                                        <p:tgtEl>
                                          <p:spTgt spid="144"/>
                                        </p:tgtEl>
                                      </p:cBhvr>
                                      <p:to x="100000" y="100000"/>
                                    </p:animScale>
                                    <p:animScale>
                                      <p:cBhvr>
                                        <p:cTn id="17" dur="26">
                                          <p:stCondLst>
                                            <p:cond delay="1642"/>
                                          </p:stCondLst>
                                        </p:cTn>
                                        <p:tgtEl>
                                          <p:spTgt spid="144"/>
                                        </p:tgtEl>
                                      </p:cBhvr>
                                      <p:to x="100000" y="90000"/>
                                    </p:animScale>
                                    <p:animScale>
                                      <p:cBhvr>
                                        <p:cTn id="18" dur="166" decel="50000">
                                          <p:stCondLst>
                                            <p:cond delay="1668"/>
                                          </p:stCondLst>
                                        </p:cTn>
                                        <p:tgtEl>
                                          <p:spTgt spid="144"/>
                                        </p:tgtEl>
                                      </p:cBhvr>
                                      <p:to x="100000" y="100000"/>
                                    </p:animScale>
                                    <p:animScale>
                                      <p:cBhvr>
                                        <p:cTn id="19" dur="26">
                                          <p:stCondLst>
                                            <p:cond delay="1808"/>
                                          </p:stCondLst>
                                        </p:cTn>
                                        <p:tgtEl>
                                          <p:spTgt spid="144"/>
                                        </p:tgtEl>
                                      </p:cBhvr>
                                      <p:to x="100000" y="95000"/>
                                    </p:animScale>
                                    <p:animScale>
                                      <p:cBhvr>
                                        <p:cTn id="20" dur="166" decel="50000">
                                          <p:stCondLst>
                                            <p:cond delay="1834"/>
                                          </p:stCondLst>
                                        </p:cTn>
                                        <p:tgtEl>
                                          <p:spTgt spid="14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0">
                                            <p:txEl>
                                              <p:pRg st="0" end="0"/>
                                            </p:txEl>
                                          </p:spTgt>
                                        </p:tgtEl>
                                        <p:attrNameLst>
                                          <p:attrName>style.visibility</p:attrName>
                                        </p:attrNameLst>
                                      </p:cBhvr>
                                      <p:to>
                                        <p:strVal val="visible"/>
                                      </p:to>
                                    </p:set>
                                    <p:animEffect transition="in" filter="barn(inVertical)">
                                      <p:cBhvr>
                                        <p:cTn id="25" dur="500"/>
                                        <p:tgtEl>
                                          <p:spTgt spid="15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0">
                                            <p:txEl>
                                              <p:pRg st="1" end="1"/>
                                            </p:txEl>
                                          </p:spTgt>
                                        </p:tgtEl>
                                        <p:attrNameLst>
                                          <p:attrName>style.visibility</p:attrName>
                                        </p:attrNameLst>
                                      </p:cBhvr>
                                      <p:to>
                                        <p:strVal val="visible"/>
                                      </p:to>
                                    </p:set>
                                    <p:animEffect transition="in" filter="barn(inVertical)">
                                      <p:cBhvr>
                                        <p:cTn id="30" dur="500"/>
                                        <p:tgtEl>
                                          <p:spTgt spid="15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5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2"/>
        <p:cNvGrpSpPr/>
        <p:nvPr/>
      </p:nvGrpSpPr>
      <p:grpSpPr>
        <a:xfrm>
          <a:off x="0" y="0"/>
          <a:ext cx="0" cy="0"/>
          <a:chOff x="0" y="0"/>
          <a:chExt cx="0" cy="0"/>
        </a:xfrm>
      </p:grpSpPr>
      <p:grpSp>
        <p:nvGrpSpPr>
          <p:cNvPr id="3" name="Group 2"/>
          <p:cNvGrpSpPr/>
          <p:nvPr/>
        </p:nvGrpSpPr>
        <p:grpSpPr>
          <a:xfrm>
            <a:off x="236483" y="0"/>
            <a:ext cx="8418786" cy="5217250"/>
            <a:chOff x="2238533" y="2824116"/>
            <a:chExt cx="4656148" cy="5217250"/>
          </a:xfrm>
        </p:grpSpPr>
        <p:grpSp>
          <p:nvGrpSpPr>
            <p:cNvPr id="6225" name="Google Shape;6225;p66"/>
            <p:cNvGrpSpPr/>
            <p:nvPr/>
          </p:nvGrpSpPr>
          <p:grpSpPr>
            <a:xfrm rot="1812654">
              <a:off x="3129274" y="2824116"/>
              <a:ext cx="2885320" cy="5217250"/>
              <a:chOff x="457200" y="1319450"/>
              <a:chExt cx="3217748" cy="3217934"/>
            </a:xfrm>
          </p:grpSpPr>
          <p:sp>
            <p:nvSpPr>
              <p:cNvPr id="6226" name="Google Shape;6226;p66"/>
              <p:cNvSpPr/>
              <p:nvPr/>
            </p:nvSpPr>
            <p:spPr>
              <a:xfrm>
                <a:off x="457200" y="1319450"/>
                <a:ext cx="3217748" cy="3217934"/>
              </a:xfrm>
              <a:custGeom>
                <a:avLst/>
                <a:gdLst/>
                <a:ahLst/>
                <a:cxnLst/>
                <a:rect l="l" t="t" r="r" b="b"/>
                <a:pathLst>
                  <a:path w="27574" h="27575" extrusionOk="0">
                    <a:moveTo>
                      <a:pt x="13787" y="706"/>
                    </a:moveTo>
                    <a:cubicBezTo>
                      <a:pt x="21000" y="706"/>
                      <a:pt x="26868" y="6575"/>
                      <a:pt x="26868" y="13788"/>
                    </a:cubicBezTo>
                    <a:cubicBezTo>
                      <a:pt x="26868" y="21001"/>
                      <a:pt x="21000" y="26869"/>
                      <a:pt x="13787" y="26869"/>
                    </a:cubicBezTo>
                    <a:cubicBezTo>
                      <a:pt x="6574" y="26869"/>
                      <a:pt x="706" y="21001"/>
                      <a:pt x="706" y="13788"/>
                    </a:cubicBezTo>
                    <a:cubicBezTo>
                      <a:pt x="706" y="6575"/>
                      <a:pt x="6574" y="706"/>
                      <a:pt x="13787" y="706"/>
                    </a:cubicBezTo>
                    <a:close/>
                    <a:moveTo>
                      <a:pt x="13787" y="1"/>
                    </a:moveTo>
                    <a:cubicBezTo>
                      <a:pt x="6185" y="1"/>
                      <a:pt x="0" y="6186"/>
                      <a:pt x="0" y="13788"/>
                    </a:cubicBezTo>
                    <a:cubicBezTo>
                      <a:pt x="0" y="21390"/>
                      <a:pt x="6185" y="27575"/>
                      <a:pt x="13787" y="27575"/>
                    </a:cubicBezTo>
                    <a:cubicBezTo>
                      <a:pt x="21389" y="27575"/>
                      <a:pt x="27574" y="21390"/>
                      <a:pt x="27574" y="13788"/>
                    </a:cubicBezTo>
                    <a:cubicBezTo>
                      <a:pt x="27574" y="6186"/>
                      <a:pt x="21389" y="1"/>
                      <a:pt x="13787" y="1"/>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66"/>
              <p:cNvSpPr/>
              <p:nvPr/>
            </p:nvSpPr>
            <p:spPr>
              <a:xfrm>
                <a:off x="457200" y="1319450"/>
                <a:ext cx="1687876" cy="2782418"/>
              </a:xfrm>
              <a:custGeom>
                <a:avLst/>
                <a:gdLst/>
                <a:ahLst/>
                <a:cxnLst/>
                <a:rect l="l" t="t" r="r" b="b"/>
                <a:pathLst>
                  <a:path w="14464" h="23843" extrusionOk="0">
                    <a:moveTo>
                      <a:pt x="13787" y="1"/>
                    </a:moveTo>
                    <a:cubicBezTo>
                      <a:pt x="6185" y="1"/>
                      <a:pt x="0" y="6186"/>
                      <a:pt x="0" y="13788"/>
                    </a:cubicBezTo>
                    <a:cubicBezTo>
                      <a:pt x="0" y="17579"/>
                      <a:pt x="1513" y="21115"/>
                      <a:pt x="4260" y="23745"/>
                    </a:cubicBezTo>
                    <a:cubicBezTo>
                      <a:pt x="4328" y="23810"/>
                      <a:pt x="4416" y="23843"/>
                      <a:pt x="4504" y="23843"/>
                    </a:cubicBezTo>
                    <a:cubicBezTo>
                      <a:pt x="4596" y="23843"/>
                      <a:pt x="4690" y="23806"/>
                      <a:pt x="4759" y="23734"/>
                    </a:cubicBezTo>
                    <a:cubicBezTo>
                      <a:pt x="4893" y="23593"/>
                      <a:pt x="4889" y="23370"/>
                      <a:pt x="4748" y="23235"/>
                    </a:cubicBezTo>
                    <a:cubicBezTo>
                      <a:pt x="2141" y="20740"/>
                      <a:pt x="706" y="17385"/>
                      <a:pt x="706" y="13788"/>
                    </a:cubicBezTo>
                    <a:cubicBezTo>
                      <a:pt x="706" y="6575"/>
                      <a:pt x="6574" y="706"/>
                      <a:pt x="13787" y="706"/>
                    </a:cubicBezTo>
                    <a:cubicBezTo>
                      <a:pt x="13851" y="706"/>
                      <a:pt x="13914" y="709"/>
                      <a:pt x="13976" y="711"/>
                    </a:cubicBezTo>
                    <a:lnTo>
                      <a:pt x="14099" y="714"/>
                    </a:lnTo>
                    <a:cubicBezTo>
                      <a:pt x="14102" y="715"/>
                      <a:pt x="14105" y="715"/>
                      <a:pt x="14107" y="715"/>
                    </a:cubicBezTo>
                    <a:cubicBezTo>
                      <a:pt x="14299" y="715"/>
                      <a:pt x="14455" y="562"/>
                      <a:pt x="14459" y="370"/>
                    </a:cubicBezTo>
                    <a:cubicBezTo>
                      <a:pt x="14464" y="176"/>
                      <a:pt x="14310" y="14"/>
                      <a:pt x="14115" y="10"/>
                    </a:cubicBezTo>
                    <a:lnTo>
                      <a:pt x="14001" y="6"/>
                    </a:lnTo>
                    <a:cubicBezTo>
                      <a:pt x="13929" y="4"/>
                      <a:pt x="13859" y="1"/>
                      <a:pt x="13787" y="1"/>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8" name="Google Shape;6228;p66"/>
            <p:cNvGrpSpPr/>
            <p:nvPr/>
          </p:nvGrpSpPr>
          <p:grpSpPr>
            <a:xfrm rot="16200000">
              <a:off x="2364075" y="4210690"/>
              <a:ext cx="4416316" cy="2442569"/>
              <a:chOff x="704125" y="1566494"/>
              <a:chExt cx="2723895" cy="2723953"/>
            </a:xfrm>
          </p:grpSpPr>
          <p:sp>
            <p:nvSpPr>
              <p:cNvPr id="6229" name="Google Shape;6229;p66"/>
              <p:cNvSpPr/>
              <p:nvPr/>
            </p:nvSpPr>
            <p:spPr>
              <a:xfrm>
                <a:off x="704125" y="1566494"/>
                <a:ext cx="2723895" cy="2723953"/>
              </a:xfrm>
              <a:custGeom>
                <a:avLst/>
                <a:gdLst/>
                <a:ahLst/>
                <a:cxnLst/>
                <a:rect l="l" t="t" r="r" b="b"/>
                <a:pathLst>
                  <a:path w="23342" h="23342" extrusionOk="0">
                    <a:moveTo>
                      <a:pt x="11671" y="706"/>
                    </a:moveTo>
                    <a:cubicBezTo>
                      <a:pt x="17717" y="706"/>
                      <a:pt x="22636" y="5625"/>
                      <a:pt x="22636" y="11671"/>
                    </a:cubicBezTo>
                    <a:cubicBezTo>
                      <a:pt x="22636" y="17717"/>
                      <a:pt x="17717" y="22636"/>
                      <a:pt x="11671" y="22636"/>
                    </a:cubicBezTo>
                    <a:cubicBezTo>
                      <a:pt x="5624" y="22636"/>
                      <a:pt x="706" y="17717"/>
                      <a:pt x="706" y="11671"/>
                    </a:cubicBezTo>
                    <a:cubicBezTo>
                      <a:pt x="706" y="5625"/>
                      <a:pt x="5624" y="706"/>
                      <a:pt x="11671" y="706"/>
                    </a:cubicBezTo>
                    <a:close/>
                    <a:moveTo>
                      <a:pt x="11671" y="0"/>
                    </a:moveTo>
                    <a:cubicBezTo>
                      <a:pt x="5236" y="0"/>
                      <a:pt x="1" y="5236"/>
                      <a:pt x="1" y="11671"/>
                    </a:cubicBezTo>
                    <a:cubicBezTo>
                      <a:pt x="1" y="18106"/>
                      <a:pt x="5236" y="23341"/>
                      <a:pt x="11671" y="23341"/>
                    </a:cubicBezTo>
                    <a:cubicBezTo>
                      <a:pt x="18106" y="23341"/>
                      <a:pt x="23341" y="18106"/>
                      <a:pt x="23341" y="11671"/>
                    </a:cubicBezTo>
                    <a:cubicBezTo>
                      <a:pt x="23341" y="5236"/>
                      <a:pt x="18106" y="0"/>
                      <a:pt x="11671" y="0"/>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66"/>
              <p:cNvSpPr/>
              <p:nvPr/>
            </p:nvSpPr>
            <p:spPr>
              <a:xfrm>
                <a:off x="704125" y="1566494"/>
                <a:ext cx="1441183" cy="2498143"/>
              </a:xfrm>
              <a:custGeom>
                <a:avLst/>
                <a:gdLst/>
                <a:ahLst/>
                <a:cxnLst/>
                <a:rect l="l" t="t" r="r" b="b"/>
                <a:pathLst>
                  <a:path w="12350" h="21407" extrusionOk="0">
                    <a:moveTo>
                      <a:pt x="11671" y="0"/>
                    </a:moveTo>
                    <a:cubicBezTo>
                      <a:pt x="5236" y="0"/>
                      <a:pt x="1" y="5236"/>
                      <a:pt x="1" y="11671"/>
                    </a:cubicBezTo>
                    <a:cubicBezTo>
                      <a:pt x="1" y="15548"/>
                      <a:pt x="1926" y="19165"/>
                      <a:pt x="5150" y="21345"/>
                    </a:cubicBezTo>
                    <a:cubicBezTo>
                      <a:pt x="5211" y="21386"/>
                      <a:pt x="5280" y="21406"/>
                      <a:pt x="5347" y="21406"/>
                    </a:cubicBezTo>
                    <a:cubicBezTo>
                      <a:pt x="5460" y="21406"/>
                      <a:pt x="5571" y="21351"/>
                      <a:pt x="5639" y="21251"/>
                    </a:cubicBezTo>
                    <a:cubicBezTo>
                      <a:pt x="5748" y="21089"/>
                      <a:pt x="5707" y="20870"/>
                      <a:pt x="5545" y="20761"/>
                    </a:cubicBezTo>
                    <a:cubicBezTo>
                      <a:pt x="2515" y="18712"/>
                      <a:pt x="706" y="15314"/>
                      <a:pt x="706" y="11671"/>
                    </a:cubicBezTo>
                    <a:cubicBezTo>
                      <a:pt x="706" y="5625"/>
                      <a:pt x="5624" y="706"/>
                      <a:pt x="11671" y="706"/>
                    </a:cubicBezTo>
                    <a:cubicBezTo>
                      <a:pt x="11743" y="706"/>
                      <a:pt x="11812" y="708"/>
                      <a:pt x="11883" y="711"/>
                    </a:cubicBezTo>
                    <a:lnTo>
                      <a:pt x="11981" y="714"/>
                    </a:lnTo>
                    <a:cubicBezTo>
                      <a:pt x="11987" y="714"/>
                      <a:pt x="11994" y="714"/>
                      <a:pt x="12000" y="714"/>
                    </a:cubicBezTo>
                    <a:cubicBezTo>
                      <a:pt x="12199" y="714"/>
                      <a:pt x="12338" y="560"/>
                      <a:pt x="12343" y="371"/>
                    </a:cubicBezTo>
                    <a:cubicBezTo>
                      <a:pt x="12349" y="177"/>
                      <a:pt x="12196" y="14"/>
                      <a:pt x="12001" y="9"/>
                    </a:cubicBezTo>
                    <a:lnTo>
                      <a:pt x="11908" y="6"/>
                    </a:lnTo>
                    <a:cubicBezTo>
                      <a:pt x="11829" y="3"/>
                      <a:pt x="11750" y="0"/>
                      <a:pt x="11671" y="0"/>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237" name="Google Shape;6237;p66"/>
            <p:cNvCxnSpPr/>
            <p:nvPr/>
          </p:nvCxnSpPr>
          <p:spPr>
            <a:xfrm flipH="1">
              <a:off x="5698435" y="4637574"/>
              <a:ext cx="846181" cy="65434"/>
            </a:xfrm>
            <a:prstGeom prst="straightConnector1">
              <a:avLst/>
            </a:prstGeom>
            <a:noFill/>
            <a:ln w="19050" cap="flat" cmpd="sng">
              <a:solidFill>
                <a:schemeClr val="accent1"/>
              </a:solidFill>
              <a:prstDash val="solid"/>
              <a:round/>
              <a:headEnd type="oval" w="med" len="med"/>
              <a:tailEnd type="none" w="med" len="med"/>
            </a:ln>
          </p:spPr>
        </p:cxnSp>
        <p:cxnSp>
          <p:nvCxnSpPr>
            <p:cNvPr id="6238" name="Google Shape;6238;p66"/>
            <p:cNvCxnSpPr/>
            <p:nvPr/>
          </p:nvCxnSpPr>
          <p:spPr>
            <a:xfrm flipH="1">
              <a:off x="5960213" y="5896094"/>
              <a:ext cx="934468" cy="18063"/>
            </a:xfrm>
            <a:prstGeom prst="straightConnector1">
              <a:avLst/>
            </a:prstGeom>
            <a:noFill/>
            <a:ln w="19050" cap="flat" cmpd="sng">
              <a:solidFill>
                <a:schemeClr val="accent2"/>
              </a:solidFill>
              <a:prstDash val="solid"/>
              <a:round/>
              <a:headEnd type="oval" w="med" len="med"/>
              <a:tailEnd type="none" w="med" len="med"/>
            </a:ln>
          </p:spPr>
        </p:cxnSp>
        <p:cxnSp>
          <p:nvCxnSpPr>
            <p:cNvPr id="6239" name="Google Shape;6239;p66"/>
            <p:cNvCxnSpPr/>
            <p:nvPr/>
          </p:nvCxnSpPr>
          <p:spPr>
            <a:xfrm>
              <a:off x="2238533" y="4751210"/>
              <a:ext cx="1015342" cy="29228"/>
            </a:xfrm>
            <a:prstGeom prst="straightConnector1">
              <a:avLst/>
            </a:prstGeom>
            <a:noFill/>
            <a:ln w="19050" cap="flat" cmpd="sng">
              <a:solidFill>
                <a:schemeClr val="accent1"/>
              </a:solidFill>
              <a:prstDash val="solid"/>
              <a:round/>
              <a:headEnd type="oval" w="med" len="med"/>
              <a:tailEnd type="none" w="med" len="med"/>
            </a:ln>
          </p:spPr>
        </p:cxnSp>
        <p:cxnSp>
          <p:nvCxnSpPr>
            <p:cNvPr id="6240" name="Google Shape;6240;p66"/>
            <p:cNvCxnSpPr/>
            <p:nvPr/>
          </p:nvCxnSpPr>
          <p:spPr>
            <a:xfrm>
              <a:off x="2665782" y="3643923"/>
              <a:ext cx="1229977" cy="3790"/>
            </a:xfrm>
            <a:prstGeom prst="straightConnector1">
              <a:avLst/>
            </a:prstGeom>
            <a:noFill/>
            <a:ln w="19050" cap="flat" cmpd="sng">
              <a:solidFill>
                <a:schemeClr val="accent2"/>
              </a:solidFill>
              <a:prstDash val="solid"/>
              <a:round/>
              <a:headEnd type="oval" w="med" len="med"/>
              <a:tailEnd type="none" w="med" len="med"/>
            </a:ln>
          </p:spPr>
        </p:cxnSp>
      </p:grpSp>
      <p:sp>
        <p:nvSpPr>
          <p:cNvPr id="36" name="TextBox 35">
            <a:hlinkClick r:id="rId3" action="ppaction://hlinksldjump"/>
          </p:cNvPr>
          <p:cNvSpPr txBox="1"/>
          <p:nvPr/>
        </p:nvSpPr>
        <p:spPr>
          <a:xfrm>
            <a:off x="2585103" y="1887976"/>
            <a:ext cx="4219573" cy="1323439"/>
          </a:xfrm>
          <a:prstGeom prst="rect">
            <a:avLst/>
          </a:prstGeom>
          <a:noFill/>
        </p:spPr>
        <p:txBody>
          <a:bodyPr wrap="square" rtlCol="1">
            <a:spAutoFit/>
          </a:bodyPr>
          <a:lstStyle/>
          <a:p>
            <a:r>
              <a:rPr lang="ar-EG" sz="8000" b="1" dirty="0" smtClean="0">
                <a:solidFill>
                  <a:srgbClr val="002060"/>
                </a:solidFill>
                <a:latin typeface="Aldhabi" panose="01000000000000000000" pitchFamily="2" charset="-78"/>
                <a:cs typeface="Aldhabi" panose="01000000000000000000" pitchFamily="2" charset="-78"/>
              </a:rPr>
              <a:t>الأهداف الدرس</a:t>
            </a:r>
            <a:endParaRPr lang="ar-EG" sz="8000" b="1" dirty="0">
              <a:solidFill>
                <a:srgbClr val="002060"/>
              </a:solidFill>
              <a:latin typeface="Aldhabi" panose="01000000000000000000" pitchFamily="2" charset="-78"/>
              <a:cs typeface="Aldhabi" panose="01000000000000000000" pitchFamily="2" charset="-78"/>
            </a:endParaRPr>
          </a:p>
        </p:txBody>
      </p:sp>
      <p:pic>
        <p:nvPicPr>
          <p:cNvPr id="38" name="Picture 3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spTree>
    <p:extLst>
      <p:ext uri="{BB962C8B-B14F-4D97-AF65-F5344CB8AC3E}">
        <p14:creationId xmlns:p14="http://schemas.microsoft.com/office/powerpoint/2010/main" val="12666235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32"/>
        <p:cNvGrpSpPr/>
        <p:nvPr/>
      </p:nvGrpSpPr>
      <p:grpSpPr>
        <a:xfrm>
          <a:off x="0" y="0"/>
          <a:ext cx="0" cy="0"/>
          <a:chOff x="0" y="0"/>
          <a:chExt cx="0" cy="0"/>
        </a:xfrm>
      </p:grpSpPr>
      <p:sp>
        <p:nvSpPr>
          <p:cNvPr id="4743" name="Google Shape;4743;p46"/>
          <p:cNvSpPr txBox="1">
            <a:spLocks noGrp="1"/>
          </p:cNvSpPr>
          <p:nvPr>
            <p:ph type="title" idx="13"/>
          </p:nvPr>
        </p:nvSpPr>
        <p:spPr>
          <a:xfrm>
            <a:off x="6866886" y="722515"/>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01</a:t>
            </a:r>
            <a:endParaRPr dirty="0"/>
          </a:p>
        </p:txBody>
      </p:sp>
      <p:sp>
        <p:nvSpPr>
          <p:cNvPr id="4744" name="Google Shape;4744;p46"/>
          <p:cNvSpPr txBox="1">
            <a:spLocks noGrp="1"/>
          </p:cNvSpPr>
          <p:nvPr>
            <p:ph type="title" idx="14"/>
          </p:nvPr>
        </p:nvSpPr>
        <p:spPr>
          <a:xfrm>
            <a:off x="6913011" y="1888358"/>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02</a:t>
            </a:r>
            <a:endParaRPr dirty="0"/>
          </a:p>
        </p:txBody>
      </p:sp>
      <p:grpSp>
        <p:nvGrpSpPr>
          <p:cNvPr id="4747" name="Google Shape;4747;p46"/>
          <p:cNvGrpSpPr/>
          <p:nvPr/>
        </p:nvGrpSpPr>
        <p:grpSpPr>
          <a:xfrm rot="5400000">
            <a:off x="7170436" y="2178607"/>
            <a:ext cx="297150" cy="892150"/>
            <a:chOff x="6244300" y="1494225"/>
            <a:chExt cx="297150" cy="892150"/>
          </a:xfrm>
        </p:grpSpPr>
        <p:sp>
          <p:nvSpPr>
            <p:cNvPr id="4748" name="Google Shape;4748;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4761;p46"/>
          <p:cNvGrpSpPr/>
          <p:nvPr/>
        </p:nvGrpSpPr>
        <p:grpSpPr>
          <a:xfrm rot="5400000">
            <a:off x="7170436" y="987982"/>
            <a:ext cx="297150" cy="892150"/>
            <a:chOff x="6244300" y="1494225"/>
            <a:chExt cx="297150" cy="892150"/>
          </a:xfrm>
        </p:grpSpPr>
        <p:sp>
          <p:nvSpPr>
            <p:cNvPr id="4762" name="Google Shape;4762;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4745;p46"/>
          <p:cNvSpPr txBox="1">
            <a:spLocks noGrp="1"/>
          </p:cNvSpPr>
          <p:nvPr>
            <p:ph type="title" idx="15"/>
          </p:nvPr>
        </p:nvSpPr>
        <p:spPr>
          <a:xfrm>
            <a:off x="6939661" y="2936346"/>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03</a:t>
            </a:r>
            <a:endParaRPr dirty="0"/>
          </a:p>
        </p:txBody>
      </p:sp>
      <p:sp>
        <p:nvSpPr>
          <p:cNvPr id="55" name="Google Shape;4746;p46"/>
          <p:cNvSpPr txBox="1">
            <a:spLocks noGrp="1"/>
          </p:cNvSpPr>
          <p:nvPr>
            <p:ph type="title" idx="16"/>
          </p:nvPr>
        </p:nvSpPr>
        <p:spPr>
          <a:xfrm>
            <a:off x="6949606" y="3823985"/>
            <a:ext cx="789300" cy="7470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04</a:t>
            </a:r>
            <a:endParaRPr dirty="0"/>
          </a:p>
        </p:txBody>
      </p:sp>
      <p:grpSp>
        <p:nvGrpSpPr>
          <p:cNvPr id="56" name="Google Shape;4754;p46"/>
          <p:cNvGrpSpPr/>
          <p:nvPr/>
        </p:nvGrpSpPr>
        <p:grpSpPr>
          <a:xfrm rot="5400000">
            <a:off x="7220456" y="4114223"/>
            <a:ext cx="297150" cy="892150"/>
            <a:chOff x="6244300" y="1494225"/>
            <a:chExt cx="297150" cy="892150"/>
          </a:xfrm>
        </p:grpSpPr>
        <p:sp>
          <p:nvSpPr>
            <p:cNvPr id="57" name="Google Shape;4755;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56;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57;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58;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59;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60;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4768;p46"/>
          <p:cNvGrpSpPr/>
          <p:nvPr/>
        </p:nvGrpSpPr>
        <p:grpSpPr>
          <a:xfrm rot="5400000">
            <a:off x="7210511" y="3220656"/>
            <a:ext cx="297150" cy="892150"/>
            <a:chOff x="6244300" y="1494225"/>
            <a:chExt cx="297150" cy="892150"/>
          </a:xfrm>
        </p:grpSpPr>
        <p:sp>
          <p:nvSpPr>
            <p:cNvPr id="64" name="Google Shape;4769;p46"/>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70;p46"/>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71;p46"/>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72;p46"/>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73;p46"/>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74;p46"/>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TextBox 76"/>
          <p:cNvSpPr txBox="1"/>
          <p:nvPr/>
        </p:nvSpPr>
        <p:spPr>
          <a:xfrm>
            <a:off x="666604" y="47735"/>
            <a:ext cx="4219573" cy="1200329"/>
          </a:xfrm>
          <a:prstGeom prst="rect">
            <a:avLst/>
          </a:prstGeom>
          <a:noFill/>
        </p:spPr>
        <p:txBody>
          <a:bodyPr wrap="square" rtlCol="1">
            <a:spAutoFit/>
          </a:bodyPr>
          <a:lstStyle/>
          <a:p>
            <a:r>
              <a:rPr lang="ar-EG" sz="7200" b="1" dirty="0" smtClean="0">
                <a:solidFill>
                  <a:srgbClr val="002060"/>
                </a:solidFill>
                <a:latin typeface="Aldhabi" panose="01000000000000000000" pitchFamily="2" charset="-78"/>
                <a:cs typeface="Aldhabi" panose="01000000000000000000" pitchFamily="2" charset="-78"/>
              </a:rPr>
              <a:t>الأهداف</a:t>
            </a:r>
            <a:endParaRPr lang="ar-EG" sz="7200" b="1" dirty="0">
              <a:solidFill>
                <a:srgbClr val="002060"/>
              </a:solidFill>
              <a:latin typeface="Aldhabi" panose="01000000000000000000" pitchFamily="2" charset="-78"/>
              <a:cs typeface="Aldhabi" panose="01000000000000000000" pitchFamily="2" charset="-78"/>
            </a:endParaRPr>
          </a:p>
        </p:txBody>
      </p:sp>
      <p:pic>
        <p:nvPicPr>
          <p:cNvPr id="83" name="Picture 8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8915" y="4673333"/>
            <a:ext cx="398346" cy="435110"/>
          </a:xfrm>
          <a:prstGeom prst="rect">
            <a:avLst/>
          </a:prstGeom>
        </p:spPr>
      </p:pic>
      <p:sp>
        <p:nvSpPr>
          <p:cNvPr id="42" name="TextBox 41"/>
          <p:cNvSpPr txBox="1"/>
          <p:nvPr/>
        </p:nvSpPr>
        <p:spPr>
          <a:xfrm flipH="1">
            <a:off x="-163630" y="1285482"/>
            <a:ext cx="6718076" cy="461665"/>
          </a:xfrm>
          <a:prstGeom prst="rect">
            <a:avLst/>
          </a:prstGeom>
          <a:noFill/>
        </p:spPr>
        <p:txBody>
          <a:bodyPr wrap="square" rtlCol="0">
            <a:spAutoFit/>
          </a:bodyPr>
          <a:lstStyle/>
          <a:p>
            <a:pPr algn="r"/>
            <a:r>
              <a:rPr lang="ar-EG" sz="2400" b="1" dirty="0">
                <a:latin typeface="Adobe Arabic" panose="02040503050201020203" pitchFamily="18" charset="-78"/>
                <a:cs typeface="Adobe Arabic" panose="02040503050201020203" pitchFamily="18" charset="-78"/>
              </a:rPr>
              <a:t>ان يعرف المتعلم عصر الدولة الحديثة</a:t>
            </a:r>
            <a:endParaRPr lang="en-US" sz="2400" b="1" dirty="0">
              <a:solidFill>
                <a:prstClr val="black"/>
              </a:solidFill>
              <a:latin typeface="Adobe Arabic" panose="02040503050201020203" pitchFamily="18" charset="-78"/>
              <a:cs typeface="Adobe Arabic" panose="02040503050201020203" pitchFamily="18" charset="-78"/>
            </a:endParaRPr>
          </a:p>
        </p:txBody>
      </p:sp>
      <p:sp>
        <p:nvSpPr>
          <p:cNvPr id="43" name="TextBox 42">
            <a:extLst>
              <a:ext uri="{FF2B5EF4-FFF2-40B4-BE49-F238E27FC236}">
                <a16:creationId xmlns="" xmlns:a16="http://schemas.microsoft.com/office/drawing/2014/main" id="{7C532F06-6E2B-41AB-B0A3-DEEF0B406206}"/>
              </a:ext>
            </a:extLst>
          </p:cNvPr>
          <p:cNvSpPr txBox="1"/>
          <p:nvPr/>
        </p:nvSpPr>
        <p:spPr>
          <a:xfrm flipH="1">
            <a:off x="548640" y="2363039"/>
            <a:ext cx="5707424" cy="461665"/>
          </a:xfrm>
          <a:prstGeom prst="rect">
            <a:avLst/>
          </a:prstGeom>
          <a:noFill/>
        </p:spPr>
        <p:txBody>
          <a:bodyPr wrap="square" rtlCol="0">
            <a:spAutoFit/>
          </a:bodyPr>
          <a:lstStyle/>
          <a:p>
            <a:pPr algn="r"/>
            <a:r>
              <a:rPr lang="ar-EG" sz="2400" b="1" dirty="0">
                <a:latin typeface="Adobe Arabic" panose="02040503050201020203" pitchFamily="18" charset="-78"/>
                <a:cs typeface="Adobe Arabic" panose="02040503050201020203" pitchFamily="18" charset="-78"/>
              </a:rPr>
              <a:t>ان يوضح المتعلم من هو توت عنخ امون</a:t>
            </a:r>
          </a:p>
        </p:txBody>
      </p:sp>
      <p:sp>
        <p:nvSpPr>
          <p:cNvPr id="44" name="TextBox 43">
            <a:extLst>
              <a:ext uri="{FF2B5EF4-FFF2-40B4-BE49-F238E27FC236}">
                <a16:creationId xmlns="" xmlns:a16="http://schemas.microsoft.com/office/drawing/2014/main" id="{B1EED3CB-C8FF-4193-BF04-5DCDE1DC5DB1}"/>
              </a:ext>
            </a:extLst>
          </p:cNvPr>
          <p:cNvSpPr txBox="1"/>
          <p:nvPr/>
        </p:nvSpPr>
        <p:spPr>
          <a:xfrm flipH="1">
            <a:off x="0" y="3251232"/>
            <a:ext cx="6294208" cy="461665"/>
          </a:xfrm>
          <a:prstGeom prst="rect">
            <a:avLst/>
          </a:prstGeom>
          <a:noFill/>
        </p:spPr>
        <p:txBody>
          <a:bodyPr wrap="square" rtlCol="0">
            <a:spAutoFit/>
          </a:bodyPr>
          <a:lstStyle/>
          <a:p>
            <a:pPr algn="r"/>
            <a:r>
              <a:rPr lang="ar-EG" sz="2400" b="1" dirty="0">
                <a:latin typeface="Adobe Arabic" panose="02040503050201020203" pitchFamily="18" charset="-78"/>
                <a:cs typeface="Adobe Arabic" panose="02040503050201020203" pitchFamily="18" charset="-78"/>
              </a:rPr>
              <a:t>ان يفسر المتعلم من هو الملك تحتمس الثالث</a:t>
            </a:r>
            <a:endParaRPr lang="en-US" sz="2400" b="1" dirty="0">
              <a:solidFill>
                <a:prstClr val="black"/>
              </a:solidFill>
              <a:latin typeface="Adobe Arabic" panose="02040503050201020203" pitchFamily="18" charset="-78"/>
              <a:cs typeface="Adobe Arabic" panose="02040503050201020203" pitchFamily="18" charset="-78"/>
            </a:endParaRPr>
          </a:p>
        </p:txBody>
      </p:sp>
      <p:sp>
        <p:nvSpPr>
          <p:cNvPr id="45" name="TextBox 44">
            <a:extLst>
              <a:ext uri="{FF2B5EF4-FFF2-40B4-BE49-F238E27FC236}">
                <a16:creationId xmlns="" xmlns:a16="http://schemas.microsoft.com/office/drawing/2014/main" id="{5BA3852D-EFA1-43F0-AC11-79C129EAE675}"/>
              </a:ext>
            </a:extLst>
          </p:cNvPr>
          <p:cNvSpPr txBox="1"/>
          <p:nvPr/>
        </p:nvSpPr>
        <p:spPr>
          <a:xfrm flipH="1">
            <a:off x="192505" y="4238108"/>
            <a:ext cx="6063559" cy="461665"/>
          </a:xfrm>
          <a:prstGeom prst="rect">
            <a:avLst/>
          </a:prstGeom>
          <a:noFill/>
        </p:spPr>
        <p:txBody>
          <a:bodyPr wrap="square" rtlCol="0">
            <a:spAutoFit/>
          </a:bodyPr>
          <a:lstStyle/>
          <a:p>
            <a:pPr lvl="0" algn="r"/>
            <a:r>
              <a:rPr lang="ar-EG" sz="2400" b="1" dirty="0">
                <a:latin typeface="Adobe Arabic" panose="02040503050201020203" pitchFamily="18" charset="-78"/>
                <a:cs typeface="Adobe Arabic" panose="02040503050201020203" pitchFamily="18" charset="-78"/>
              </a:rPr>
              <a:t>ان يقارن الطالب بين الملك رمسيس التانى والملك رمسيس الثالث</a:t>
            </a:r>
            <a:endParaRPr lang="en-US" sz="24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3285690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wipe(down)">
                                      <p:cBhvr>
                                        <p:cTn id="7" dur="5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43"/>
                                        </p:tgtEl>
                                        <p:attrNameLst>
                                          <p:attrName>style.visibility</p:attrName>
                                        </p:attrNameLst>
                                      </p:cBhvr>
                                      <p:to>
                                        <p:strVal val="visible"/>
                                      </p:to>
                                    </p:set>
                                    <p:animEffect transition="in" filter="barn(inVertical)">
                                      <p:cBhvr>
                                        <p:cTn id="12" dur="500"/>
                                        <p:tgtEl>
                                          <p:spTgt spid="4743"/>
                                        </p:tgtEl>
                                      </p:cBhvr>
                                    </p:animEffect>
                                  </p:childTnLst>
                                </p:cTn>
                              </p:par>
                              <p:par>
                                <p:cTn id="13" presetID="16" presetClass="entr" presetSubtype="21" fill="hold" nodeType="withEffect">
                                  <p:stCondLst>
                                    <p:cond delay="0"/>
                                  </p:stCondLst>
                                  <p:childTnLst>
                                    <p:set>
                                      <p:cBhvr>
                                        <p:cTn id="14" dur="1" fill="hold">
                                          <p:stCondLst>
                                            <p:cond delay="0"/>
                                          </p:stCondLst>
                                        </p:cTn>
                                        <p:tgtEl>
                                          <p:spTgt spid="4761"/>
                                        </p:tgtEl>
                                        <p:attrNameLst>
                                          <p:attrName>style.visibility</p:attrName>
                                        </p:attrNameLst>
                                      </p:cBhvr>
                                      <p:to>
                                        <p:strVal val="visible"/>
                                      </p:to>
                                    </p:set>
                                    <p:animEffect transition="in" filter="barn(inVertical)">
                                      <p:cBhvr>
                                        <p:cTn id="15" dur="500"/>
                                        <p:tgtEl>
                                          <p:spTgt spid="476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744"/>
                                        </p:tgtEl>
                                        <p:attrNameLst>
                                          <p:attrName>style.visibility</p:attrName>
                                        </p:attrNameLst>
                                      </p:cBhvr>
                                      <p:to>
                                        <p:strVal val="visible"/>
                                      </p:to>
                                    </p:set>
                                    <p:animEffect transition="in" filter="barn(inVertical)">
                                      <p:cBhvr>
                                        <p:cTn id="25" dur="500"/>
                                        <p:tgtEl>
                                          <p:spTgt spid="4744"/>
                                        </p:tgtEl>
                                      </p:cBhvr>
                                    </p:animEffect>
                                  </p:childTnLst>
                                </p:cTn>
                              </p:par>
                              <p:par>
                                <p:cTn id="26" presetID="16" presetClass="entr" presetSubtype="21" fill="hold" nodeType="withEffect">
                                  <p:stCondLst>
                                    <p:cond delay="0"/>
                                  </p:stCondLst>
                                  <p:childTnLst>
                                    <p:set>
                                      <p:cBhvr>
                                        <p:cTn id="27" dur="1" fill="hold">
                                          <p:stCondLst>
                                            <p:cond delay="0"/>
                                          </p:stCondLst>
                                        </p:cTn>
                                        <p:tgtEl>
                                          <p:spTgt spid="4747"/>
                                        </p:tgtEl>
                                        <p:attrNameLst>
                                          <p:attrName>style.visibility</p:attrName>
                                        </p:attrNameLst>
                                      </p:cBhvr>
                                      <p:to>
                                        <p:strVal val="visible"/>
                                      </p:to>
                                    </p:set>
                                    <p:animEffect transition="in" filter="barn(inVertical)">
                                      <p:cBhvr>
                                        <p:cTn id="28" dur="500"/>
                                        <p:tgtEl>
                                          <p:spTgt spid="47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barn(inVertical)">
                                      <p:cBhvr>
                                        <p:cTn id="38" dur="500"/>
                                        <p:tgtEl>
                                          <p:spTgt spid="6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barn(inVertical)">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4">
                                            <p:txEl>
                                              <p:pRg st="0" end="0"/>
                                            </p:txEl>
                                          </p:spTgt>
                                        </p:tgtEl>
                                        <p:attrNameLst>
                                          <p:attrName>style.visibility</p:attrName>
                                        </p:attrNameLst>
                                      </p:cBhvr>
                                      <p:to>
                                        <p:strVal val="visible"/>
                                      </p:to>
                                    </p:set>
                                    <p:animEffect transition="in" filter="wipe(down)">
                                      <p:cBhvr>
                                        <p:cTn id="46" dur="500"/>
                                        <p:tgtEl>
                                          <p:spTgt spid="4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arn(inVertical)">
                                      <p:cBhvr>
                                        <p:cTn id="51" dur="500"/>
                                        <p:tgtEl>
                                          <p:spTgt spid="55"/>
                                        </p:tgtEl>
                                      </p:cBhvr>
                                    </p:animEffect>
                                  </p:childTnLst>
                                </p:cTn>
                              </p:par>
                              <p:par>
                                <p:cTn id="52" presetID="16" presetClass="entr" presetSubtype="21" fill="hold"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barn(inVertical)">
                                      <p:cBhvr>
                                        <p:cTn id="54" dur="5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3" grpId="0"/>
      <p:bldP spid="4744" grpId="0"/>
      <p:bldP spid="54" grpId="0"/>
      <p:bldP spid="55" grpId="0"/>
      <p:bldP spid="42" grpId="0"/>
      <p:bldP spid="43"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7"/>
        <p:cNvGrpSpPr/>
        <p:nvPr/>
      </p:nvGrpSpPr>
      <p:grpSpPr>
        <a:xfrm>
          <a:off x="0" y="0"/>
          <a:ext cx="0" cy="0"/>
          <a:chOff x="0" y="0"/>
          <a:chExt cx="0" cy="0"/>
        </a:xfrm>
      </p:grpSpPr>
      <p:grpSp>
        <p:nvGrpSpPr>
          <p:cNvPr id="4915" name="Google Shape;4915;p48"/>
          <p:cNvGrpSpPr/>
          <p:nvPr/>
        </p:nvGrpSpPr>
        <p:grpSpPr>
          <a:xfrm rot="5400000">
            <a:off x="1791747" y="3741327"/>
            <a:ext cx="297150" cy="1486375"/>
            <a:chOff x="6244300" y="1494225"/>
            <a:chExt cx="297150" cy="1486375"/>
          </a:xfrm>
        </p:grpSpPr>
        <p:sp>
          <p:nvSpPr>
            <p:cNvPr id="4916" name="Google Shape;4916;p48"/>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7" name="Google Shape;4917;p48"/>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8" name="Google Shape;4918;p48"/>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9" name="Google Shape;4919;p48"/>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0" name="Google Shape;4920;p48"/>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1" name="Google Shape;4921;p48"/>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2" name="Google Shape;4922;p48"/>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3" name="Google Shape;4923;p48"/>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4" name="Google Shape;4924;p48"/>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5" name="Google Shape;4925;p48"/>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grpSp>
      <p:grpSp>
        <p:nvGrpSpPr>
          <p:cNvPr id="4926" name="Google Shape;4926;p48"/>
          <p:cNvGrpSpPr/>
          <p:nvPr/>
        </p:nvGrpSpPr>
        <p:grpSpPr>
          <a:xfrm>
            <a:off x="3763458" y="1053317"/>
            <a:ext cx="191500" cy="191500"/>
            <a:chOff x="5960875" y="1124175"/>
            <a:chExt cx="191500" cy="191500"/>
          </a:xfrm>
        </p:grpSpPr>
        <p:sp>
          <p:nvSpPr>
            <p:cNvPr id="4927" name="Google Shape;4927;p48"/>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28" name="Google Shape;4928;p48"/>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 name="TextBox 6"/>
          <p:cNvSpPr txBox="1"/>
          <p:nvPr/>
        </p:nvSpPr>
        <p:spPr>
          <a:xfrm>
            <a:off x="659918" y="468138"/>
            <a:ext cx="2987071" cy="1200329"/>
          </a:xfrm>
          <a:prstGeom prst="rect">
            <a:avLst/>
          </a:prstGeom>
          <a:noFill/>
        </p:spPr>
        <p:txBody>
          <a:bodyPr wrap="square" rtlCol="1">
            <a:spAutoFit/>
          </a:bodyPr>
          <a:lstStyle/>
          <a:p>
            <a:r>
              <a:rPr lang="ar-EG" sz="7200" b="1" dirty="0" smtClean="0">
                <a:solidFill>
                  <a:srgbClr val="002060"/>
                </a:solidFill>
                <a:latin typeface="Aldhabi" panose="01000000000000000000" pitchFamily="2" charset="-78"/>
                <a:cs typeface="Aldhabi" panose="01000000000000000000" pitchFamily="2" charset="-78"/>
              </a:rPr>
              <a:t>عناصر الدرس</a:t>
            </a:r>
            <a:endParaRPr lang="ar-EG" sz="7200" b="1" dirty="0">
              <a:solidFill>
                <a:srgbClr val="002060"/>
              </a:solidFill>
              <a:latin typeface="Aldhabi" panose="01000000000000000000" pitchFamily="2" charset="-78"/>
              <a:cs typeface="Aldhabi" panose="01000000000000000000" pitchFamily="2" charset="-78"/>
            </a:endParaRPr>
          </a:p>
        </p:txBody>
      </p:sp>
      <p:grpSp>
        <p:nvGrpSpPr>
          <p:cNvPr id="147" name="Google Shape;5983;p60"/>
          <p:cNvGrpSpPr/>
          <p:nvPr/>
        </p:nvGrpSpPr>
        <p:grpSpPr>
          <a:xfrm>
            <a:off x="3870226" y="2121178"/>
            <a:ext cx="412493" cy="468539"/>
            <a:chOff x="-28069875" y="3175300"/>
            <a:chExt cx="260725" cy="296150"/>
          </a:xfrm>
        </p:grpSpPr>
        <p:sp>
          <p:nvSpPr>
            <p:cNvPr id="148" name="Google Shape;5984;p60"/>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985;p60"/>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986;p60"/>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987;p60"/>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988;p60"/>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989;p60"/>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990;p60"/>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991;p60"/>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992;p60"/>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hlinkClick r:id="rId3" action="ppaction://hlinksldjump"/>
          </p:cNvPr>
          <p:cNvSpPr txBox="1"/>
          <p:nvPr/>
        </p:nvSpPr>
        <p:spPr>
          <a:xfrm>
            <a:off x="659918" y="2127629"/>
            <a:ext cx="2928714" cy="954107"/>
          </a:xfrm>
          <a:prstGeom prst="rect">
            <a:avLst/>
          </a:prstGeom>
          <a:noFill/>
        </p:spPr>
        <p:txBody>
          <a:bodyPr wrap="square" rtlCol="1">
            <a:spAutoFit/>
          </a:bodyPr>
          <a:lstStyle/>
          <a:p>
            <a:pPr algn="ctr"/>
            <a:r>
              <a:rPr lang="ar-EG" sz="2800" b="1" dirty="0">
                <a:latin typeface="Adobe Arabic" panose="02040503050201020203" pitchFamily="18" charset="-78"/>
                <a:cs typeface="Adobe Arabic" panose="02040503050201020203" pitchFamily="18" charset="-78"/>
              </a:rPr>
              <a:t>عصر الدولة الحديثة الأسرات (  18 :  20 )</a:t>
            </a:r>
          </a:p>
        </p:txBody>
      </p:sp>
      <p:sp>
        <p:nvSpPr>
          <p:cNvPr id="162" name="TextBox 161">
            <a:hlinkClick r:id="rId4" action="ppaction://hlinksldjump"/>
          </p:cNvPr>
          <p:cNvSpPr txBox="1"/>
          <p:nvPr/>
        </p:nvSpPr>
        <p:spPr>
          <a:xfrm>
            <a:off x="214582" y="3172673"/>
            <a:ext cx="3553359" cy="523220"/>
          </a:xfrm>
          <a:prstGeom prst="rect">
            <a:avLst/>
          </a:prstGeom>
          <a:noFill/>
        </p:spPr>
        <p:txBody>
          <a:bodyPr wrap="square" rtlCol="1">
            <a:spAutoFit/>
          </a:bodyPr>
          <a:lstStyle/>
          <a:p>
            <a:pPr lvl="0" algn="ctr"/>
            <a:r>
              <a:rPr lang="ar-EG" sz="2800" b="1" dirty="0">
                <a:latin typeface="Adobe Arabic" panose="02040503050201020203" pitchFamily="18" charset="-78"/>
                <a:cs typeface="Adobe Arabic" panose="02040503050201020203" pitchFamily="18" charset="-78"/>
              </a:rPr>
              <a:t>العصر المتأخر (الأسرات 30:21)</a:t>
            </a:r>
            <a:endParaRPr lang="en-US" sz="2800" b="1" dirty="0">
              <a:latin typeface="Adobe Arabic" panose="02040503050201020203" pitchFamily="18" charset="-78"/>
              <a:cs typeface="Adobe Arabic" panose="02040503050201020203" pitchFamily="18" charset="-78"/>
            </a:endParaRPr>
          </a:p>
        </p:txBody>
      </p:sp>
      <p:grpSp>
        <p:nvGrpSpPr>
          <p:cNvPr id="164" name="Google Shape;5983;p60"/>
          <p:cNvGrpSpPr/>
          <p:nvPr/>
        </p:nvGrpSpPr>
        <p:grpSpPr>
          <a:xfrm>
            <a:off x="3839521" y="3245869"/>
            <a:ext cx="412493" cy="468539"/>
            <a:chOff x="-28069875" y="3175300"/>
            <a:chExt cx="260725" cy="296150"/>
          </a:xfrm>
        </p:grpSpPr>
        <p:sp>
          <p:nvSpPr>
            <p:cNvPr id="165" name="Google Shape;5984;p60"/>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985;p60"/>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986;p60"/>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87;p60"/>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88;p60"/>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989;p60"/>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990;p60"/>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991;p60"/>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992;p60"/>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p:cNvGrpSpPr/>
          <p:nvPr/>
        </p:nvGrpSpPr>
        <p:grpSpPr>
          <a:xfrm>
            <a:off x="4438522" y="-64883"/>
            <a:ext cx="5155917" cy="5153244"/>
            <a:chOff x="4438522" y="-64883"/>
            <a:chExt cx="5155917" cy="5153244"/>
          </a:xfrm>
        </p:grpSpPr>
        <p:grpSp>
          <p:nvGrpSpPr>
            <p:cNvPr id="2" name="Group 1"/>
            <p:cNvGrpSpPr/>
            <p:nvPr/>
          </p:nvGrpSpPr>
          <p:grpSpPr>
            <a:xfrm>
              <a:off x="4438522" y="-64883"/>
              <a:ext cx="5155917" cy="5153244"/>
              <a:chOff x="4438522" y="-64883"/>
              <a:chExt cx="5155917" cy="5153244"/>
            </a:xfrm>
          </p:grpSpPr>
          <p:sp>
            <p:nvSpPr>
              <p:cNvPr id="4788" name="Google Shape;4788;p48"/>
              <p:cNvSpPr/>
              <p:nvPr/>
            </p:nvSpPr>
            <p:spPr>
              <a:xfrm>
                <a:off x="4710971" y="183289"/>
                <a:ext cx="4656900" cy="46569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89" name="Google Shape;4789;p48"/>
              <p:cNvSpPr/>
              <p:nvPr/>
            </p:nvSpPr>
            <p:spPr>
              <a:xfrm rot="8100000">
                <a:off x="4438522" y="-64883"/>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4794" name="Google Shape;4794;p48"/>
              <p:cNvGrpSpPr/>
              <p:nvPr/>
            </p:nvGrpSpPr>
            <p:grpSpPr>
              <a:xfrm>
                <a:off x="5200711" y="2985139"/>
                <a:ext cx="1624821" cy="1743438"/>
                <a:chOff x="5198850" y="3531275"/>
                <a:chExt cx="999275" cy="1072225"/>
              </a:xfrm>
            </p:grpSpPr>
            <p:sp>
              <p:nvSpPr>
                <p:cNvPr id="4795" name="Google Shape;4795;p48"/>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6" name="Google Shape;4796;p48"/>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7" name="Google Shape;4797;p48"/>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8" name="Google Shape;4798;p48"/>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9" name="Google Shape;4799;p48"/>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0" name="Google Shape;4800;p48"/>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1" name="Google Shape;4801;p48"/>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2" name="Google Shape;4802;p48"/>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3" name="Google Shape;4803;p48"/>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4" name="Google Shape;4804;p48"/>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5" name="Google Shape;4805;p48"/>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6" name="Google Shape;4806;p48"/>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7" name="Google Shape;4807;p48"/>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8" name="Google Shape;4808;p48"/>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9" name="Google Shape;4809;p48"/>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0" name="Google Shape;4810;p48"/>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1" name="Google Shape;4811;p48"/>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2" name="Google Shape;4812;p48"/>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3" name="Google Shape;4813;p48"/>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4" name="Google Shape;4814;p48"/>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5" name="Google Shape;4815;p48"/>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6" name="Google Shape;4816;p48"/>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7" name="Google Shape;4817;p48"/>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8" name="Google Shape;4818;p48"/>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9" name="Google Shape;4819;p48"/>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0" name="Google Shape;4820;p48"/>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1" name="Google Shape;4821;p48"/>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2" name="Google Shape;4822;p48"/>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3" name="Google Shape;4823;p48"/>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4" name="Google Shape;4824;p48"/>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5" name="Google Shape;4825;p48"/>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6" name="Google Shape;4826;p48"/>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7" name="Google Shape;4827;p48"/>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8" name="Google Shape;4828;p48"/>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9" name="Google Shape;4829;p48"/>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0" name="Google Shape;4830;p48"/>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1" name="Google Shape;4831;p48"/>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2" name="Google Shape;4832;p48"/>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3" name="Google Shape;4833;p48"/>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4" name="Google Shape;4834;p48"/>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5" name="Google Shape;4835;p48"/>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6" name="Google Shape;4836;p48"/>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7" name="Google Shape;4837;p48"/>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8" name="Google Shape;4838;p48"/>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9" name="Google Shape;4839;p48"/>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0" name="Google Shape;4840;p48"/>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1" name="Google Shape;4841;p48"/>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2" name="Google Shape;4842;p48"/>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3" name="Google Shape;4843;p48"/>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4" name="Google Shape;4844;p48"/>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5" name="Google Shape;4845;p48"/>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6" name="Google Shape;4846;p48"/>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7" name="Google Shape;4847;p48"/>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8" name="Google Shape;4848;p48"/>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9" name="Google Shape;4849;p48"/>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0" name="Google Shape;4850;p48"/>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1" name="Google Shape;4851;p48"/>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2" name="Google Shape;4852;p48"/>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3" name="Google Shape;4853;p48"/>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4" name="Google Shape;4854;p48"/>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5" name="Google Shape;4855;p48"/>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6" name="Google Shape;4856;p48"/>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7" name="Google Shape;4857;p48"/>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8" name="Google Shape;4858;p48"/>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9" name="Google Shape;4859;p48"/>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0" name="Google Shape;4860;p48"/>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1" name="Google Shape;4861;p48"/>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2" name="Google Shape;4862;p48"/>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3" name="Google Shape;4863;p48"/>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4" name="Google Shape;4864;p48"/>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5" name="Google Shape;4865;p48"/>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6" name="Google Shape;4866;p48"/>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7" name="Google Shape;4867;p48"/>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8" name="Google Shape;4868;p48"/>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9" name="Google Shape;4869;p48"/>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0" name="Google Shape;4870;p48"/>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1" name="Google Shape;4871;p48"/>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2" name="Google Shape;4872;p48"/>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3" name="Google Shape;4873;p48"/>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4" name="Google Shape;4874;p48"/>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5" name="Google Shape;4875;p48"/>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6" name="Google Shape;4876;p48"/>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7" name="Google Shape;4877;p48"/>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8" name="Google Shape;4878;p48"/>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9" name="Google Shape;4879;p48"/>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0" name="Google Shape;4880;p48"/>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1" name="Google Shape;4881;p48"/>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2" name="Google Shape;4882;p48"/>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3" name="Google Shape;4883;p48"/>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4" name="Google Shape;4884;p48"/>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5" name="Google Shape;4885;p48"/>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6" name="Google Shape;4886;p48"/>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7" name="Google Shape;4887;p48"/>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8" name="Google Shape;4888;p48"/>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9" name="Google Shape;4889;p48"/>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0" name="Google Shape;4890;p48"/>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1" name="Google Shape;4891;p48"/>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2" name="Google Shape;4892;p48"/>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3" name="Google Shape;4893;p48"/>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4" name="Google Shape;4894;p48"/>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5" name="Google Shape;4895;p48"/>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6" name="Google Shape;4896;p48"/>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7" name="Google Shape;4897;p48"/>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8" name="Google Shape;4898;p48"/>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9" name="Google Shape;4899;p48"/>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0" name="Google Shape;4900;p48"/>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1" name="Google Shape;4901;p48"/>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2" name="Google Shape;4902;p48"/>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3" name="Google Shape;4903;p48"/>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4" name="Google Shape;4904;p48"/>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5" name="Google Shape;4905;p48"/>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6" name="Google Shape;4906;p48"/>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7" name="Google Shape;4907;p48"/>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8" name="Google Shape;4908;p48"/>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9" name="Google Shape;4909;p48"/>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0" name="Google Shape;4910;p48"/>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1" name="Google Shape;4911;p48"/>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2" name="Google Shape;4912;p48"/>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3" name="Google Shape;4913;p48"/>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4" name="Google Shape;4914;p48"/>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4835" y="468138"/>
              <a:ext cx="3943289" cy="4026904"/>
            </a:xfrm>
            <a:prstGeom prst="ellipse">
              <a:avLst/>
            </a:prstGeom>
            <a:ln>
              <a:noFill/>
            </a:ln>
            <a:effectLst>
              <a:softEdge rad="112500"/>
            </a:effectLst>
          </p:spPr>
        </p:pic>
      </p:grpSp>
    </p:spTree>
    <p:extLst>
      <p:ext uri="{BB962C8B-B14F-4D97-AF65-F5344CB8AC3E}">
        <p14:creationId xmlns:p14="http://schemas.microsoft.com/office/powerpoint/2010/main" val="1090999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2000"/>
                            </p:stCondLst>
                            <p:childTnLst>
                              <p:par>
                                <p:cTn id="18" presetID="16" presetClass="entr" presetSubtype="21" fill="hold" nodeType="after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barn(inVertical)">
                                      <p:cBhvr>
                                        <p:cTn id="20" dur="500"/>
                                        <p:tgtEl>
                                          <p:spTgt spid="1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par>
                          <p:cTn id="26" fill="hold">
                            <p:stCondLst>
                              <p:cond delay="500"/>
                            </p:stCondLst>
                            <p:childTnLst>
                              <p:par>
                                <p:cTn id="27" presetID="16" presetClass="entr" presetSubtype="21" fill="hold" nodeType="afterEffect">
                                  <p:stCondLst>
                                    <p:cond delay="0"/>
                                  </p:stCondLst>
                                  <p:childTnLst>
                                    <p:set>
                                      <p:cBhvr>
                                        <p:cTn id="28" dur="1" fill="hold">
                                          <p:stCondLst>
                                            <p:cond delay="0"/>
                                          </p:stCondLst>
                                        </p:cTn>
                                        <p:tgtEl>
                                          <p:spTgt spid="164"/>
                                        </p:tgtEl>
                                        <p:attrNameLst>
                                          <p:attrName>style.visibility</p:attrName>
                                        </p:attrNameLst>
                                      </p:cBhvr>
                                      <p:to>
                                        <p:strVal val="visible"/>
                                      </p:to>
                                    </p:set>
                                    <p:animEffect transition="in" filter="barn(inVertical)">
                                      <p:cBhvr>
                                        <p:cTn id="29" dur="500"/>
                                        <p:tgtEl>
                                          <p:spTgt spid="164"/>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4926"/>
                                        </p:tgtEl>
                                        <p:attrNameLst>
                                          <p:attrName>style.visibility</p:attrName>
                                        </p:attrNameLst>
                                      </p:cBhvr>
                                      <p:to>
                                        <p:strVal val="visible"/>
                                      </p:to>
                                    </p:set>
                                    <p:anim calcmode="lin" valueType="num">
                                      <p:cBhvr>
                                        <p:cTn id="33" dur="500" fill="hold"/>
                                        <p:tgtEl>
                                          <p:spTgt spid="4926"/>
                                        </p:tgtEl>
                                        <p:attrNameLst>
                                          <p:attrName>ppt_w</p:attrName>
                                        </p:attrNameLst>
                                      </p:cBhvr>
                                      <p:tavLst>
                                        <p:tav tm="0">
                                          <p:val>
                                            <p:fltVal val="0"/>
                                          </p:val>
                                        </p:tav>
                                        <p:tav tm="100000">
                                          <p:val>
                                            <p:strVal val="#ppt_w"/>
                                          </p:val>
                                        </p:tav>
                                      </p:tavLst>
                                    </p:anim>
                                    <p:anim calcmode="lin" valueType="num">
                                      <p:cBhvr>
                                        <p:cTn id="34" dur="500" fill="hold"/>
                                        <p:tgtEl>
                                          <p:spTgt spid="4926"/>
                                        </p:tgtEl>
                                        <p:attrNameLst>
                                          <p:attrName>ppt_h</p:attrName>
                                        </p:attrNameLst>
                                      </p:cBhvr>
                                      <p:tavLst>
                                        <p:tav tm="0">
                                          <p:val>
                                            <p:fltVal val="0"/>
                                          </p:val>
                                        </p:tav>
                                        <p:tav tm="100000">
                                          <p:val>
                                            <p:strVal val="#ppt_h"/>
                                          </p:val>
                                        </p:tav>
                                      </p:tavLst>
                                    </p:anim>
                                    <p:animEffect transition="in" filter="fade">
                                      <p:cBhvr>
                                        <p:cTn id="35" dur="500"/>
                                        <p:tgtEl>
                                          <p:spTgt spid="49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ipe(down)">
                                      <p:cBhvr>
                                        <p:cTn id="40"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2"/>
        <p:cNvGrpSpPr/>
        <p:nvPr/>
      </p:nvGrpSpPr>
      <p:grpSpPr>
        <a:xfrm>
          <a:off x="0" y="0"/>
          <a:ext cx="0" cy="0"/>
          <a:chOff x="0" y="0"/>
          <a:chExt cx="0" cy="0"/>
        </a:xfrm>
      </p:grpSpPr>
      <p:sp>
        <p:nvSpPr>
          <p:cNvPr id="4727" name="Google Shape;4727;p45"/>
          <p:cNvSpPr txBox="1">
            <a:spLocks noGrp="1"/>
          </p:cNvSpPr>
          <p:nvPr>
            <p:ph type="title"/>
          </p:nvPr>
        </p:nvSpPr>
        <p:spPr>
          <a:xfrm>
            <a:off x="2956150" y="1208207"/>
            <a:ext cx="6096715" cy="572700"/>
          </a:xfrm>
          <a:prstGeom prst="rect">
            <a:avLst/>
          </a:prstGeom>
        </p:spPr>
        <p:txBody>
          <a:bodyPr spcFirstLastPara="1" wrap="square" lIns="91425" tIns="91425" rIns="91425" bIns="91425" anchor="ctr" anchorCtr="0">
            <a:noAutofit/>
          </a:bodyPr>
          <a:lstStyle/>
          <a:p>
            <a:pPr rtl="1">
              <a:lnSpc>
                <a:spcPct val="115000"/>
              </a:lnSpc>
              <a:spcAft>
                <a:spcPts val="1000"/>
              </a:spcAft>
            </a:pPr>
            <a:r>
              <a:rPr lang="ar-EG" sz="4400" dirty="0">
                <a:solidFill>
                  <a:schemeClr val="tx1"/>
                </a:solidFill>
                <a:latin typeface="Aldhabi" panose="01000000000000000000" pitchFamily="2" charset="-78"/>
                <a:ea typeface="Calibri" panose="020F0502020204030204" pitchFamily="34" charset="0"/>
                <a:cs typeface="Aldhabi" panose="01000000000000000000" pitchFamily="2" charset="-78"/>
              </a:rPr>
              <a:t>عصر الدولة الحديثة (الأسرات 20:18</a:t>
            </a:r>
            <a:r>
              <a:rPr lang="ar-EG" sz="4400" dirty="0" smtClean="0">
                <a:solidFill>
                  <a:schemeClr val="tx1"/>
                </a:solidFill>
                <a:latin typeface="Aldhabi" panose="01000000000000000000" pitchFamily="2" charset="-78"/>
                <a:ea typeface="Calibri" panose="020F0502020204030204" pitchFamily="34" charset="0"/>
                <a:cs typeface="Aldhabi" panose="01000000000000000000" pitchFamily="2" charset="-78"/>
              </a:rPr>
              <a:t>)</a:t>
            </a:r>
            <a:endParaRPr lang="en-US" sz="2400" dirty="0">
              <a:solidFill>
                <a:schemeClr val="tx1"/>
              </a:solidFill>
              <a:latin typeface="Aldhabi" panose="01000000000000000000" pitchFamily="2" charset="-78"/>
              <a:ea typeface="Calibri" panose="020F0502020204030204" pitchFamily="34" charset="0"/>
              <a:cs typeface="Aldhabi" panose="01000000000000000000" pitchFamily="2" charset="-78"/>
            </a:endParaRPr>
          </a:p>
        </p:txBody>
      </p:sp>
      <p:sp>
        <p:nvSpPr>
          <p:cNvPr id="4" name="Rectangle 3"/>
          <p:cNvSpPr/>
          <p:nvPr/>
        </p:nvSpPr>
        <p:spPr>
          <a:xfrm>
            <a:off x="4480865" y="2464929"/>
            <a:ext cx="4572000" cy="1569660"/>
          </a:xfrm>
          <a:prstGeom prst="rect">
            <a:avLst/>
          </a:prstGeom>
        </p:spPr>
        <p:txBody>
          <a:bodyPr>
            <a:spAutoFit/>
          </a:bodyPr>
          <a:lstStyle/>
          <a:p>
            <a:pPr algn="ctr" rtl="1"/>
            <a:r>
              <a:rPr lang="ar-SA" sz="2400" b="1" dirty="0">
                <a:latin typeface="Adobe Arabic" pitchFamily="18" charset="-78"/>
                <a:cs typeface="Adobe Arabic" pitchFamily="18" charset="-78"/>
              </a:rPr>
              <a:t>ان  القطر الاستوائي أطول من القطر القطبي وقد ترتب علي ذلك ان أصبحت الأرض غير كاملة الاستدارة بل منبعجة قليلاً عند دائرة الاستواء ومفلطحة عند القطبين أي ان ابعتدها عن مركزها ليست متساوية </a:t>
            </a:r>
          </a:p>
        </p:txBody>
      </p:sp>
      <p:grpSp>
        <p:nvGrpSpPr>
          <p:cNvPr id="5" name="Group 4"/>
          <p:cNvGrpSpPr/>
          <p:nvPr/>
        </p:nvGrpSpPr>
        <p:grpSpPr>
          <a:xfrm>
            <a:off x="-764750" y="-19050"/>
            <a:ext cx="5181600" cy="5181600"/>
            <a:chOff x="-764750" y="-19050"/>
            <a:chExt cx="5181600" cy="5181600"/>
          </a:xfrm>
        </p:grpSpPr>
        <p:grpSp>
          <p:nvGrpSpPr>
            <p:cNvPr id="2" name="Group 1"/>
            <p:cNvGrpSpPr/>
            <p:nvPr/>
          </p:nvGrpSpPr>
          <p:grpSpPr>
            <a:xfrm>
              <a:off x="-764750" y="-19050"/>
              <a:ext cx="5181600" cy="5181600"/>
              <a:chOff x="-764750" y="-19050"/>
              <a:chExt cx="5181600" cy="5181600"/>
            </a:xfrm>
          </p:grpSpPr>
          <p:sp>
            <p:nvSpPr>
              <p:cNvPr id="4713" name="Google Shape;4713;p45"/>
              <p:cNvSpPr/>
              <p:nvPr/>
            </p:nvSpPr>
            <p:spPr>
              <a:xfrm flipH="1">
                <a:off x="-764750" y="-19050"/>
                <a:ext cx="5181600" cy="51816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4" name="Google Shape;4714;p45"/>
              <p:cNvGrpSpPr/>
              <p:nvPr/>
            </p:nvGrpSpPr>
            <p:grpSpPr>
              <a:xfrm>
                <a:off x="2986989" y="3800288"/>
                <a:ext cx="1081271" cy="1081271"/>
                <a:chOff x="5746350" y="3701100"/>
                <a:chExt cx="560825" cy="560825"/>
              </a:xfrm>
            </p:grpSpPr>
            <p:sp>
              <p:nvSpPr>
                <p:cNvPr id="4715" name="Google Shape;4715;p45"/>
                <p:cNvSpPr/>
                <p:nvPr/>
              </p:nvSpPr>
              <p:spPr>
                <a:xfrm>
                  <a:off x="5746350" y="3701100"/>
                  <a:ext cx="110950" cy="111725"/>
                </a:xfrm>
                <a:custGeom>
                  <a:avLst/>
                  <a:gdLst/>
                  <a:ahLst/>
                  <a:cxnLst/>
                  <a:rect l="l" t="t" r="r" b="b"/>
                  <a:pathLst>
                    <a:path w="4438" h="4469" extrusionOk="0">
                      <a:moveTo>
                        <a:pt x="2037" y="1"/>
                      </a:moveTo>
                      <a:lnTo>
                        <a:pt x="0" y="2037"/>
                      </a:lnTo>
                      <a:lnTo>
                        <a:pt x="0" y="446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5"/>
                <p:cNvSpPr/>
                <p:nvPr/>
              </p:nvSpPr>
              <p:spPr>
                <a:xfrm>
                  <a:off x="5746350" y="3701100"/>
                  <a:ext cx="207475" cy="207475"/>
                </a:xfrm>
                <a:custGeom>
                  <a:avLst/>
                  <a:gdLst/>
                  <a:ahLst/>
                  <a:cxnLst/>
                  <a:rect l="l" t="t" r="r" b="b"/>
                  <a:pathLst>
                    <a:path w="8299" h="8299" extrusionOk="0">
                      <a:moveTo>
                        <a:pt x="5866" y="1"/>
                      </a:moveTo>
                      <a:lnTo>
                        <a:pt x="0" y="5867"/>
                      </a:lnTo>
                      <a:lnTo>
                        <a:pt x="0" y="8299"/>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5"/>
                <p:cNvSpPr/>
                <p:nvPr/>
              </p:nvSpPr>
              <p:spPr>
                <a:xfrm>
                  <a:off x="5746350" y="3701100"/>
                  <a:ext cx="303200" cy="303225"/>
                </a:xfrm>
                <a:custGeom>
                  <a:avLst/>
                  <a:gdLst/>
                  <a:ahLst/>
                  <a:cxnLst/>
                  <a:rect l="l" t="t" r="r" b="b"/>
                  <a:pathLst>
                    <a:path w="12128" h="12129" extrusionOk="0">
                      <a:moveTo>
                        <a:pt x="9696" y="1"/>
                      </a:moveTo>
                      <a:lnTo>
                        <a:pt x="0" y="9697"/>
                      </a:lnTo>
                      <a:lnTo>
                        <a:pt x="0" y="12129"/>
                      </a:lnTo>
                      <a:lnTo>
                        <a:pt x="12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5"/>
                <p:cNvSpPr/>
                <p:nvPr/>
              </p:nvSpPr>
              <p:spPr>
                <a:xfrm>
                  <a:off x="5746350" y="3701100"/>
                  <a:ext cx="398950" cy="399725"/>
                </a:xfrm>
                <a:custGeom>
                  <a:avLst/>
                  <a:gdLst/>
                  <a:ahLst/>
                  <a:cxnLst/>
                  <a:rect l="l" t="t" r="r" b="b"/>
                  <a:pathLst>
                    <a:path w="15958" h="15989" extrusionOk="0">
                      <a:moveTo>
                        <a:pt x="13526" y="1"/>
                      </a:moveTo>
                      <a:lnTo>
                        <a:pt x="0" y="13557"/>
                      </a:lnTo>
                      <a:lnTo>
                        <a:pt x="0" y="15989"/>
                      </a:lnTo>
                      <a:lnTo>
                        <a:pt x="159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5"/>
                <p:cNvSpPr/>
                <p:nvPr/>
              </p:nvSpPr>
              <p:spPr>
                <a:xfrm>
                  <a:off x="5746350" y="3701100"/>
                  <a:ext cx="495475" cy="495475"/>
                </a:xfrm>
                <a:custGeom>
                  <a:avLst/>
                  <a:gdLst/>
                  <a:ahLst/>
                  <a:cxnLst/>
                  <a:rect l="l" t="t" r="r" b="b"/>
                  <a:pathLst>
                    <a:path w="19819" h="19819" extrusionOk="0">
                      <a:moveTo>
                        <a:pt x="17386" y="1"/>
                      </a:moveTo>
                      <a:lnTo>
                        <a:pt x="0" y="17387"/>
                      </a:lnTo>
                      <a:lnTo>
                        <a:pt x="0" y="19819"/>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5"/>
                <p:cNvSpPr/>
                <p:nvPr/>
              </p:nvSpPr>
              <p:spPr>
                <a:xfrm>
                  <a:off x="5746350" y="3701100"/>
                  <a:ext cx="560825" cy="560825"/>
                </a:xfrm>
                <a:custGeom>
                  <a:avLst/>
                  <a:gdLst/>
                  <a:ahLst/>
                  <a:cxnLst/>
                  <a:rect l="l" t="t" r="r" b="b"/>
                  <a:pathLst>
                    <a:path w="22433" h="22433" extrusionOk="0">
                      <a:moveTo>
                        <a:pt x="21216" y="1"/>
                      </a:moveTo>
                      <a:lnTo>
                        <a:pt x="0" y="21217"/>
                      </a:lnTo>
                      <a:lnTo>
                        <a:pt x="0" y="22433"/>
                      </a:lnTo>
                      <a:lnTo>
                        <a:pt x="1185" y="22433"/>
                      </a:lnTo>
                      <a:lnTo>
                        <a:pt x="22432" y="1217"/>
                      </a:lnTo>
                      <a:lnTo>
                        <a:pt x="22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5"/>
                <p:cNvSpPr/>
                <p:nvPr/>
              </p:nvSpPr>
              <p:spPr>
                <a:xfrm>
                  <a:off x="5811700" y="3766450"/>
                  <a:ext cx="495475" cy="495475"/>
                </a:xfrm>
                <a:custGeom>
                  <a:avLst/>
                  <a:gdLst/>
                  <a:ahLst/>
                  <a:cxnLst/>
                  <a:rect l="l" t="t" r="r" b="b"/>
                  <a:pathLst>
                    <a:path w="19819" h="19819" extrusionOk="0">
                      <a:moveTo>
                        <a:pt x="19818" y="1"/>
                      </a:moveTo>
                      <a:lnTo>
                        <a:pt x="0" y="19819"/>
                      </a:lnTo>
                      <a:lnTo>
                        <a:pt x="2432" y="19819"/>
                      </a:lnTo>
                      <a:lnTo>
                        <a:pt x="19818" y="2432"/>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5"/>
                <p:cNvSpPr/>
                <p:nvPr/>
              </p:nvSpPr>
              <p:spPr>
                <a:xfrm>
                  <a:off x="5907425" y="3862975"/>
                  <a:ext cx="399750" cy="398950"/>
                </a:xfrm>
                <a:custGeom>
                  <a:avLst/>
                  <a:gdLst/>
                  <a:ahLst/>
                  <a:cxnLst/>
                  <a:rect l="l" t="t" r="r" b="b"/>
                  <a:pathLst>
                    <a:path w="15990" h="15958" extrusionOk="0">
                      <a:moveTo>
                        <a:pt x="15989" y="0"/>
                      </a:moveTo>
                      <a:lnTo>
                        <a:pt x="1" y="15958"/>
                      </a:lnTo>
                      <a:lnTo>
                        <a:pt x="2433" y="15958"/>
                      </a:lnTo>
                      <a:lnTo>
                        <a:pt x="15989" y="2401"/>
                      </a:lnTo>
                      <a:lnTo>
                        <a:pt x="159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5"/>
                <p:cNvSpPr/>
                <p:nvPr/>
              </p:nvSpPr>
              <p:spPr>
                <a:xfrm>
                  <a:off x="6003175" y="3958700"/>
                  <a:ext cx="304000" cy="303225"/>
                </a:xfrm>
                <a:custGeom>
                  <a:avLst/>
                  <a:gdLst/>
                  <a:ahLst/>
                  <a:cxnLst/>
                  <a:rect l="l" t="t" r="r" b="b"/>
                  <a:pathLst>
                    <a:path w="12160" h="12129" extrusionOk="0">
                      <a:moveTo>
                        <a:pt x="12159" y="1"/>
                      </a:moveTo>
                      <a:lnTo>
                        <a:pt x="1" y="12129"/>
                      </a:lnTo>
                      <a:lnTo>
                        <a:pt x="2432" y="12129"/>
                      </a:lnTo>
                      <a:lnTo>
                        <a:pt x="12159" y="2433"/>
                      </a:lnTo>
                      <a:lnTo>
                        <a:pt x="12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5"/>
                <p:cNvSpPr/>
                <p:nvPr/>
              </p:nvSpPr>
              <p:spPr>
                <a:xfrm>
                  <a:off x="6099700" y="4054450"/>
                  <a:ext cx="207475" cy="207475"/>
                </a:xfrm>
                <a:custGeom>
                  <a:avLst/>
                  <a:gdLst/>
                  <a:ahLst/>
                  <a:cxnLst/>
                  <a:rect l="l" t="t" r="r" b="b"/>
                  <a:pathLst>
                    <a:path w="8299" h="8299" extrusionOk="0">
                      <a:moveTo>
                        <a:pt x="8298" y="1"/>
                      </a:moveTo>
                      <a:lnTo>
                        <a:pt x="0" y="8299"/>
                      </a:lnTo>
                      <a:lnTo>
                        <a:pt x="2432" y="8299"/>
                      </a:lnTo>
                      <a:lnTo>
                        <a:pt x="8298" y="2432"/>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5"/>
                <p:cNvSpPr/>
                <p:nvPr/>
              </p:nvSpPr>
              <p:spPr>
                <a:xfrm>
                  <a:off x="6195425" y="4150200"/>
                  <a:ext cx="111750" cy="111725"/>
                </a:xfrm>
                <a:custGeom>
                  <a:avLst/>
                  <a:gdLst/>
                  <a:ahLst/>
                  <a:cxnLst/>
                  <a:rect l="l" t="t" r="r" b="b"/>
                  <a:pathLst>
                    <a:path w="4470" h="4469" extrusionOk="0">
                      <a:moveTo>
                        <a:pt x="4469" y="1"/>
                      </a:moveTo>
                      <a:lnTo>
                        <a:pt x="1" y="4469"/>
                      </a:lnTo>
                      <a:lnTo>
                        <a:pt x="2433" y="4469"/>
                      </a:lnTo>
                      <a:lnTo>
                        <a:pt x="4469" y="2432"/>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82" y="481263"/>
              <a:ext cx="4610500" cy="4400296"/>
            </a:xfrm>
            <a:prstGeom prst="ellipse">
              <a:avLst/>
            </a:prstGeom>
            <a:ln>
              <a:noFill/>
            </a:ln>
            <a:effectLst>
              <a:softEdge rad="112500"/>
            </a:effec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27"/>
                                        </p:tgtEl>
                                        <p:attrNameLst>
                                          <p:attrName>style.visibility</p:attrName>
                                        </p:attrNameLst>
                                      </p:cBhvr>
                                      <p:to>
                                        <p:strVal val="visible"/>
                                      </p:to>
                                    </p:set>
                                    <p:animEffect transition="in" filter="barn(inVertical)">
                                      <p:cBhvr>
                                        <p:cTn id="12" dur="500"/>
                                        <p:tgtEl>
                                          <p:spTgt spid="47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05"/>
        <p:cNvGrpSpPr/>
        <p:nvPr/>
      </p:nvGrpSpPr>
      <p:grpSpPr>
        <a:xfrm>
          <a:off x="0" y="0"/>
          <a:ext cx="0" cy="0"/>
          <a:chOff x="0" y="0"/>
          <a:chExt cx="0" cy="0"/>
        </a:xfrm>
      </p:grpSpPr>
      <p:grpSp>
        <p:nvGrpSpPr>
          <p:cNvPr id="61" name="Google Shape;831;p32"/>
          <p:cNvGrpSpPr/>
          <p:nvPr/>
        </p:nvGrpSpPr>
        <p:grpSpPr>
          <a:xfrm>
            <a:off x="3947010" y="1762860"/>
            <a:ext cx="3351925" cy="938825"/>
            <a:chOff x="4860575" y="633850"/>
            <a:chExt cx="3351925" cy="938825"/>
          </a:xfrm>
        </p:grpSpPr>
        <p:sp>
          <p:nvSpPr>
            <p:cNvPr id="6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FFFFFF"/>
                </a:solidFill>
                <a:latin typeface="Roboto"/>
                <a:ea typeface="Roboto"/>
                <a:cs typeface="Roboto"/>
                <a:sym typeface="Roboto"/>
              </a:endParaRPr>
            </a:p>
          </p:txBody>
        </p:sp>
        <p:sp>
          <p:nvSpPr>
            <p:cNvPr id="6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Fira Sans Extra Condensed Medium"/>
                  <a:ea typeface="Fira Sans Extra Condensed Medium"/>
                  <a:cs typeface="Fira Sans Extra Condensed Medium"/>
                  <a:sym typeface="Fira Sans Extra Condensed Medium"/>
                </a:rPr>
                <a:t>01</a:t>
              </a:r>
              <a:endParaRPr sz="2500" b="1" dirty="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635" name="Google Shape;340;p31"/>
          <p:cNvSpPr txBox="1">
            <a:spLocks/>
          </p:cNvSpPr>
          <p:nvPr/>
        </p:nvSpPr>
        <p:spPr>
          <a:xfrm>
            <a:off x="5103562" y="1903748"/>
            <a:ext cx="1959600" cy="577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ar-EG" sz="2800" b="1" dirty="0" smtClean="0">
                <a:latin typeface="Adobe Arabic" panose="02040503050201020203" pitchFamily="18" charset="-78"/>
                <a:cs typeface="Adobe Arabic" panose="02040503050201020203" pitchFamily="18" charset="-78"/>
              </a:rPr>
              <a:t>بلاد الشام</a:t>
            </a:r>
            <a:endParaRPr lang="ar-SA" sz="2800" b="1" dirty="0">
              <a:latin typeface="Adobe Arabic" panose="02040503050201020203" pitchFamily="18" charset="-78"/>
              <a:cs typeface="Adobe Arabic" panose="02040503050201020203" pitchFamily="18" charset="-78"/>
            </a:endParaRPr>
          </a:p>
        </p:txBody>
      </p:sp>
      <p:sp>
        <p:nvSpPr>
          <p:cNvPr id="637" name="Google Shape;4727;p45"/>
          <p:cNvSpPr txBox="1">
            <a:spLocks noGrp="1"/>
          </p:cNvSpPr>
          <p:nvPr>
            <p:ph type="title"/>
          </p:nvPr>
        </p:nvSpPr>
        <p:spPr>
          <a:xfrm>
            <a:off x="182880" y="588219"/>
            <a:ext cx="7960227" cy="572700"/>
          </a:xfrm>
          <a:prstGeom prst="rect">
            <a:avLst/>
          </a:prstGeom>
        </p:spPr>
        <p:txBody>
          <a:bodyPr spcFirstLastPara="1" wrap="square" lIns="91425" tIns="91425" rIns="91425" bIns="91425" anchor="ctr" anchorCtr="0">
            <a:noAutofit/>
          </a:bodyPr>
          <a:lstStyle/>
          <a:p>
            <a:pPr lvl="0" algn="ctr" rtl="1">
              <a:lnSpc>
                <a:spcPct val="115000"/>
              </a:lnSpc>
              <a:spcAft>
                <a:spcPts val="1000"/>
              </a:spcAft>
            </a:pPr>
            <a:r>
              <a:rPr lang="ar-EG" sz="4000" dirty="0" smtClean="0">
                <a:solidFill>
                  <a:schemeClr val="tx1"/>
                </a:solidFill>
                <a:latin typeface="Aldhabi" panose="01000000000000000000" pitchFamily="2" charset="-78"/>
                <a:ea typeface="Calibri" panose="020F0502020204030204" pitchFamily="34" charset="0"/>
                <a:cs typeface="Aldhabi" panose="01000000000000000000" pitchFamily="2" charset="-78"/>
              </a:rPr>
              <a:t>هل </a:t>
            </a:r>
            <a:r>
              <a:rPr lang="ar-EG" sz="4000" dirty="0">
                <a:solidFill>
                  <a:schemeClr val="tx1"/>
                </a:solidFill>
                <a:latin typeface="Aldhabi" panose="01000000000000000000" pitchFamily="2" charset="-78"/>
                <a:ea typeface="Calibri" panose="020F0502020204030204" pitchFamily="34" charset="0"/>
                <a:cs typeface="Aldhabi" panose="01000000000000000000" pitchFamily="2" charset="-78"/>
              </a:rPr>
              <a:t>تعرف إلى أى مدى كان اتساع هذه الامبراطورية </a:t>
            </a:r>
            <a:r>
              <a:rPr lang="ar-EG" sz="4000" dirty="0" smtClean="0">
                <a:solidFill>
                  <a:schemeClr val="tx1"/>
                </a:solidFill>
                <a:latin typeface="Aldhabi" panose="01000000000000000000" pitchFamily="2" charset="-78"/>
                <a:ea typeface="Calibri" panose="020F0502020204030204" pitchFamily="34" charset="0"/>
                <a:cs typeface="Aldhabi" panose="01000000000000000000" pitchFamily="2" charset="-78"/>
              </a:rPr>
              <a:t>؟</a:t>
            </a:r>
            <a:br>
              <a:rPr lang="ar-EG" sz="4000" dirty="0" smtClean="0">
                <a:solidFill>
                  <a:schemeClr val="tx1"/>
                </a:solidFill>
                <a:latin typeface="Aldhabi" panose="01000000000000000000" pitchFamily="2" charset="-78"/>
                <a:ea typeface="Calibri" panose="020F0502020204030204" pitchFamily="34" charset="0"/>
                <a:cs typeface="Aldhabi" panose="01000000000000000000" pitchFamily="2" charset="-78"/>
              </a:rPr>
            </a:br>
            <a:r>
              <a:rPr lang="ar-EG" sz="4000" dirty="0" smtClean="0">
                <a:solidFill>
                  <a:schemeClr val="tx1"/>
                </a:solidFill>
                <a:latin typeface="Aldhabi" panose="01000000000000000000" pitchFamily="2" charset="-78"/>
                <a:ea typeface="Calibri" panose="020F0502020204030204" pitchFamily="34" charset="0"/>
                <a:cs typeface="Aldhabi" panose="01000000000000000000" pitchFamily="2" charset="-78"/>
              </a:rPr>
              <a:t>وما </a:t>
            </a:r>
            <a:r>
              <a:rPr lang="ar-EG" sz="4000" dirty="0">
                <a:solidFill>
                  <a:schemeClr val="tx1"/>
                </a:solidFill>
                <a:latin typeface="Aldhabi" panose="01000000000000000000" pitchFamily="2" charset="-78"/>
                <a:ea typeface="Calibri" panose="020F0502020204030204" pitchFamily="34" charset="0"/>
                <a:cs typeface="Aldhabi" panose="01000000000000000000" pitchFamily="2" charset="-78"/>
              </a:rPr>
              <a:t>أهم الدول التى شملتها ؟</a:t>
            </a:r>
            <a:endParaRPr lang="en-US" sz="2800" dirty="0">
              <a:solidFill>
                <a:schemeClr val="tx1"/>
              </a:solidFill>
              <a:latin typeface="Aldhabi" panose="01000000000000000000" pitchFamily="2" charset="-78"/>
              <a:ea typeface="Calibri" panose="020F0502020204030204" pitchFamily="34" charset="0"/>
              <a:cs typeface="Aldhabi" panose="01000000000000000000" pitchFamily="2" charset="-78"/>
            </a:endParaRPr>
          </a:p>
        </p:txBody>
      </p:sp>
      <p:pic>
        <p:nvPicPr>
          <p:cNvPr id="638" name="Picture 63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grpSp>
        <p:nvGrpSpPr>
          <p:cNvPr id="70" name="Google Shape;837;p32"/>
          <p:cNvGrpSpPr/>
          <p:nvPr/>
        </p:nvGrpSpPr>
        <p:grpSpPr>
          <a:xfrm>
            <a:off x="4013085" y="2777933"/>
            <a:ext cx="3351925" cy="938525"/>
            <a:chOff x="4859375" y="1605400"/>
            <a:chExt cx="3351925" cy="938525"/>
          </a:xfrm>
        </p:grpSpPr>
        <p:sp>
          <p:nvSpPr>
            <p:cNvPr id="71"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endParaRPr>
            </a:p>
          </p:txBody>
        </p:sp>
        <p:sp>
          <p:nvSpPr>
            <p:cNvPr id="72"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Fira Sans Extra Condensed Medium"/>
                  <a:ea typeface="Fira Sans Extra Condensed Medium"/>
                  <a:cs typeface="Fira Sans Extra Condensed Medium"/>
                  <a:sym typeface="Fira Sans Extra Condensed Medium"/>
                </a:rPr>
                <a:t>02</a:t>
              </a:r>
              <a:endParaRPr sz="2500" b="1"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84" name="Group 383"/>
          <p:cNvGrpSpPr/>
          <p:nvPr/>
        </p:nvGrpSpPr>
        <p:grpSpPr>
          <a:xfrm flipH="1">
            <a:off x="2020362" y="2656667"/>
            <a:ext cx="1262510" cy="1261862"/>
            <a:chOff x="-993001" y="-44873"/>
            <a:chExt cx="5236611" cy="5233925"/>
          </a:xfrm>
        </p:grpSpPr>
        <p:sp>
          <p:nvSpPr>
            <p:cNvPr id="385"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Oval 386"/>
            <p:cNvSpPr/>
            <p:nvPr/>
          </p:nvSpPr>
          <p:spPr>
            <a:xfrm>
              <a:off x="-128576" y="757326"/>
              <a:ext cx="3496855" cy="3659332"/>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388" name="Google Shape;4949;p49"/>
            <p:cNvGrpSpPr/>
            <p:nvPr/>
          </p:nvGrpSpPr>
          <p:grpSpPr>
            <a:xfrm>
              <a:off x="-10" y="3045100"/>
              <a:ext cx="1624821" cy="1743438"/>
              <a:chOff x="5198850" y="3531275"/>
              <a:chExt cx="999275" cy="1072225"/>
            </a:xfrm>
          </p:grpSpPr>
          <p:sp>
            <p:nvSpPr>
              <p:cNvPr id="389"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6" name="Google Shape;342;p31"/>
          <p:cNvSpPr txBox="1">
            <a:spLocks/>
          </p:cNvSpPr>
          <p:nvPr/>
        </p:nvSpPr>
        <p:spPr>
          <a:xfrm>
            <a:off x="3043469" y="2728195"/>
            <a:ext cx="3393545" cy="9072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r" rtl="1">
              <a:lnSpc>
                <a:spcPct val="115000"/>
              </a:lnSpc>
            </a:pPr>
            <a:r>
              <a:rPr lang="ar-EG" sz="2800" b="1" dirty="0">
                <a:latin typeface="Adobe Arabic" panose="02040503050201020203" pitchFamily="18" charset="-78"/>
                <a:ea typeface="Calibri" panose="020F0502020204030204" pitchFamily="34" charset="0"/>
                <a:cs typeface="Adobe Arabic" panose="02040503050201020203" pitchFamily="18" charset="-78"/>
              </a:rPr>
              <a:t>بلاد ما بين </a:t>
            </a:r>
            <a:r>
              <a:rPr lang="ar-EG" sz="2800" b="1" dirty="0" smtClean="0">
                <a:latin typeface="Adobe Arabic" panose="02040503050201020203" pitchFamily="18" charset="-78"/>
                <a:ea typeface="Calibri" panose="020F0502020204030204" pitchFamily="34" charset="0"/>
                <a:cs typeface="Adobe Arabic" panose="02040503050201020203" pitchFamily="18" charset="-78"/>
              </a:rPr>
              <a:t>النهرين</a:t>
            </a:r>
          </a:p>
          <a:p>
            <a:pPr lvl="0" algn="ctr" rtl="1">
              <a:lnSpc>
                <a:spcPct val="115000"/>
              </a:lnSpc>
            </a:pPr>
            <a:r>
              <a:rPr lang="ar-EG" sz="2000" b="1" dirty="0" smtClean="0">
                <a:latin typeface="Adobe Arabic" panose="02040503050201020203" pitchFamily="18" charset="-78"/>
                <a:ea typeface="Calibri" panose="020F0502020204030204" pitchFamily="34" charset="0"/>
                <a:cs typeface="Adobe Arabic" panose="02040503050201020203" pitchFamily="18" charset="-78"/>
              </a:rPr>
              <a:t>( العراق )</a:t>
            </a:r>
            <a:endParaRPr lang="ar-EG" sz="2000" b="1" dirty="0">
              <a:latin typeface="Adobe Arabic" panose="02040503050201020203" pitchFamily="18" charset="-78"/>
              <a:ea typeface="Calibri" panose="020F0502020204030204" pitchFamily="34" charset="0"/>
              <a:cs typeface="Adobe Arabic" panose="02040503050201020203" pitchFamily="18" charset="-78"/>
            </a:endParaRPr>
          </a:p>
          <a:p>
            <a:pPr lvl="0" algn="r" rtl="1">
              <a:lnSpc>
                <a:spcPct val="115000"/>
              </a:lnSpc>
            </a:pPr>
            <a:r>
              <a:rPr lang="ar-EG" sz="2800" b="1" dirty="0" smtClean="0">
                <a:latin typeface="Adobe Arabic" panose="02040503050201020203" pitchFamily="18" charset="-78"/>
                <a:ea typeface="Calibri" panose="020F0502020204030204" pitchFamily="34" charset="0"/>
                <a:cs typeface="Adobe Arabic" panose="02040503050201020203" pitchFamily="18" charset="-78"/>
              </a:rPr>
              <a:t> </a:t>
            </a:r>
            <a:endParaRPr lang="en-US" sz="2800" b="1" dirty="0">
              <a:latin typeface="Adobe Arabic" panose="02040503050201020203" pitchFamily="18" charset="-78"/>
              <a:ea typeface="Calibri" panose="020F0502020204030204" pitchFamily="34" charset="0"/>
              <a:cs typeface="Adobe Arabic" panose="02040503050201020203" pitchFamily="18" charset="-78"/>
            </a:endParaRPr>
          </a:p>
        </p:txBody>
      </p:sp>
      <p:grpSp>
        <p:nvGrpSpPr>
          <p:cNvPr id="134" name="Group 133"/>
          <p:cNvGrpSpPr/>
          <p:nvPr/>
        </p:nvGrpSpPr>
        <p:grpSpPr>
          <a:xfrm>
            <a:off x="1926628" y="1618905"/>
            <a:ext cx="1262510" cy="1261862"/>
            <a:chOff x="-993001" y="-44873"/>
            <a:chExt cx="5236611" cy="5233925"/>
          </a:xfrm>
        </p:grpSpPr>
        <p:sp>
          <p:nvSpPr>
            <p:cNvPr id="135"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Oval 136"/>
            <p:cNvSpPr/>
            <p:nvPr/>
          </p:nvSpPr>
          <p:spPr>
            <a:xfrm>
              <a:off x="-128576" y="757326"/>
              <a:ext cx="3496855" cy="3659332"/>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138" name="Google Shape;4949;p49"/>
            <p:cNvGrpSpPr/>
            <p:nvPr/>
          </p:nvGrpSpPr>
          <p:grpSpPr>
            <a:xfrm>
              <a:off x="-10" y="3045100"/>
              <a:ext cx="1624821" cy="1743438"/>
              <a:chOff x="5198850" y="3531275"/>
              <a:chExt cx="999275" cy="1072225"/>
            </a:xfrm>
          </p:grpSpPr>
          <p:sp>
            <p:nvSpPr>
              <p:cNvPr id="139"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6" name="Group 275"/>
          <p:cNvGrpSpPr/>
          <p:nvPr/>
        </p:nvGrpSpPr>
        <p:grpSpPr>
          <a:xfrm>
            <a:off x="2138931" y="3716303"/>
            <a:ext cx="1262510" cy="1261862"/>
            <a:chOff x="-993001" y="-44873"/>
            <a:chExt cx="5236611" cy="5233925"/>
          </a:xfrm>
        </p:grpSpPr>
        <p:sp>
          <p:nvSpPr>
            <p:cNvPr id="277"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Oval 278"/>
            <p:cNvSpPr/>
            <p:nvPr/>
          </p:nvSpPr>
          <p:spPr>
            <a:xfrm>
              <a:off x="-128576" y="757326"/>
              <a:ext cx="3496855" cy="3659332"/>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280" name="Google Shape;4949;p49"/>
            <p:cNvGrpSpPr/>
            <p:nvPr/>
          </p:nvGrpSpPr>
          <p:grpSpPr>
            <a:xfrm>
              <a:off x="-10" y="3045100"/>
              <a:ext cx="1624821" cy="1743438"/>
              <a:chOff x="5198850" y="3531275"/>
              <a:chExt cx="999275" cy="1072225"/>
            </a:xfrm>
          </p:grpSpPr>
          <p:sp>
            <p:nvSpPr>
              <p:cNvPr id="281"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0" name="Google Shape;831;p32"/>
          <p:cNvGrpSpPr/>
          <p:nvPr/>
        </p:nvGrpSpPr>
        <p:grpSpPr>
          <a:xfrm>
            <a:off x="4324040" y="3782534"/>
            <a:ext cx="3351925" cy="938825"/>
            <a:chOff x="4860575" y="633850"/>
            <a:chExt cx="3351925" cy="938825"/>
          </a:xfrm>
        </p:grpSpPr>
        <p:sp>
          <p:nvSpPr>
            <p:cNvPr id="271"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FFFFFF"/>
                </a:solidFill>
                <a:latin typeface="Roboto"/>
                <a:ea typeface="Roboto"/>
                <a:cs typeface="Roboto"/>
                <a:sym typeface="Roboto"/>
              </a:endParaRPr>
            </a:p>
          </p:txBody>
        </p:sp>
        <p:sp>
          <p:nvSpPr>
            <p:cNvPr id="272"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smtClean="0">
                  <a:solidFill>
                    <a:srgbClr val="FFFFFF"/>
                  </a:solidFill>
                  <a:latin typeface="Fira Sans Extra Condensed Medium"/>
                  <a:ea typeface="Fira Sans Extra Condensed Medium"/>
                  <a:cs typeface="Fira Sans Extra Condensed Medium"/>
                  <a:sym typeface="Fira Sans Extra Condensed Medium"/>
                </a:rPr>
                <a:t>0</a:t>
              </a:r>
              <a:r>
                <a:rPr lang="en-US" sz="2500" b="1" dirty="0">
                  <a:solidFill>
                    <a:srgbClr val="FFFFFF"/>
                  </a:solidFill>
                  <a:latin typeface="Fira Sans Extra Condensed Medium"/>
                  <a:ea typeface="Fira Sans Extra Condensed Medium"/>
                  <a:cs typeface="Fira Sans Extra Condensed Medium"/>
                  <a:sym typeface="Fira Sans Extra Condensed Medium"/>
                </a:rPr>
                <a:t>3</a:t>
              </a:r>
              <a:endParaRPr sz="2500" b="1" dirty="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527" name="Google Shape;342;p31"/>
          <p:cNvSpPr txBox="1">
            <a:spLocks/>
          </p:cNvSpPr>
          <p:nvPr/>
        </p:nvSpPr>
        <p:spPr>
          <a:xfrm>
            <a:off x="5405625" y="3705185"/>
            <a:ext cx="2053954" cy="8937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rtl="1">
              <a:lnSpc>
                <a:spcPct val="115000"/>
              </a:lnSpc>
            </a:pPr>
            <a:r>
              <a:rPr lang="ar-EG" sz="2800" b="1" dirty="0">
                <a:latin typeface="Adobe Arabic" panose="02040503050201020203" pitchFamily="18" charset="-78"/>
                <a:ea typeface="Calibri" panose="020F0502020204030204" pitchFamily="34" charset="0"/>
                <a:cs typeface="Adobe Arabic" panose="02040503050201020203" pitchFamily="18" charset="-78"/>
              </a:rPr>
              <a:t>بلاد </a:t>
            </a:r>
            <a:r>
              <a:rPr lang="ar-EG" sz="2800" b="1" dirty="0" smtClean="0">
                <a:latin typeface="Adobe Arabic" panose="02040503050201020203" pitchFamily="18" charset="-78"/>
                <a:ea typeface="Calibri" panose="020F0502020204030204" pitchFamily="34" charset="0"/>
                <a:cs typeface="Adobe Arabic" panose="02040503050201020203" pitchFamily="18" charset="-78"/>
              </a:rPr>
              <a:t>بونت</a:t>
            </a:r>
          </a:p>
          <a:p>
            <a:pPr lvl="0" algn="ctr" rtl="1">
              <a:lnSpc>
                <a:spcPct val="115000"/>
              </a:lnSpc>
            </a:pPr>
            <a:r>
              <a:rPr lang="ar-EG" sz="2000" b="1" dirty="0" smtClean="0">
                <a:latin typeface="Adobe Arabic" panose="02040503050201020203" pitchFamily="18" charset="-78"/>
                <a:ea typeface="Calibri" panose="020F0502020204030204" pitchFamily="34" charset="0"/>
                <a:cs typeface="Adobe Arabic" panose="02040503050201020203" pitchFamily="18" charset="-78"/>
              </a:rPr>
              <a:t>( الصومال)</a:t>
            </a:r>
            <a:endParaRPr lang="ar-EG" sz="2000" b="1" dirty="0">
              <a:latin typeface="Adobe Arabic" panose="02040503050201020203" pitchFamily="18" charset="-78"/>
              <a:ea typeface="Calibri" panose="020F0502020204030204" pitchFamily="34" charset="0"/>
              <a:cs typeface="Adobe Arabic" panose="02040503050201020203" pitchFamily="18" charset="-78"/>
            </a:endParaRPr>
          </a:p>
          <a:p>
            <a:pPr lvl="0" algn="r" rtl="1">
              <a:lnSpc>
                <a:spcPct val="115000"/>
              </a:lnSpc>
            </a:pPr>
            <a:r>
              <a:rPr lang="ar-EG" sz="2800" b="1" dirty="0" smtClean="0">
                <a:latin typeface="Adobe Arabic" panose="02040503050201020203" pitchFamily="18" charset="-78"/>
                <a:ea typeface="Calibri" panose="020F0502020204030204" pitchFamily="34" charset="0"/>
                <a:cs typeface="Adobe Arabic" panose="02040503050201020203" pitchFamily="18" charset="-78"/>
              </a:rPr>
              <a:t> </a:t>
            </a:r>
            <a:endParaRPr lang="en-US" sz="2800" b="1" dirty="0">
              <a:latin typeface="Adobe Arabic" panose="02040503050201020203" pitchFamily="18" charset="-78"/>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2249365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37"/>
                                        </p:tgtEl>
                                        <p:attrNameLst>
                                          <p:attrName>style.visibility</p:attrName>
                                        </p:attrNameLst>
                                      </p:cBhvr>
                                      <p:to>
                                        <p:strVal val="visible"/>
                                      </p:to>
                                    </p:set>
                                    <p:animEffect transition="in" filter="barn(inVertical)">
                                      <p:cBhvr>
                                        <p:cTn id="7" dur="500"/>
                                        <p:tgtEl>
                                          <p:spTgt spid="6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down)">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 calcmode="lin" valueType="num">
                                      <p:cBhvr>
                                        <p:cTn id="17" dur="500" fill="hold"/>
                                        <p:tgtEl>
                                          <p:spTgt spid="134"/>
                                        </p:tgtEl>
                                        <p:attrNameLst>
                                          <p:attrName>ppt_w</p:attrName>
                                        </p:attrNameLst>
                                      </p:cBhvr>
                                      <p:tavLst>
                                        <p:tav tm="0">
                                          <p:val>
                                            <p:fltVal val="0"/>
                                          </p:val>
                                        </p:tav>
                                        <p:tav tm="100000">
                                          <p:val>
                                            <p:strVal val="#ppt_w"/>
                                          </p:val>
                                        </p:tav>
                                      </p:tavLst>
                                    </p:anim>
                                    <p:anim calcmode="lin" valueType="num">
                                      <p:cBhvr>
                                        <p:cTn id="18" dur="500" fill="hold"/>
                                        <p:tgtEl>
                                          <p:spTgt spid="134"/>
                                        </p:tgtEl>
                                        <p:attrNameLst>
                                          <p:attrName>ppt_h</p:attrName>
                                        </p:attrNameLst>
                                      </p:cBhvr>
                                      <p:tavLst>
                                        <p:tav tm="0">
                                          <p:val>
                                            <p:fltVal val="0"/>
                                          </p:val>
                                        </p:tav>
                                        <p:tav tm="100000">
                                          <p:val>
                                            <p:strVal val="#ppt_h"/>
                                          </p:val>
                                        </p:tav>
                                      </p:tavLst>
                                    </p:anim>
                                    <p:animEffect transition="in" filter="fade">
                                      <p:cBhvr>
                                        <p:cTn id="19" dur="500"/>
                                        <p:tgtEl>
                                          <p:spTgt spid="13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35"/>
                                        </p:tgtEl>
                                        <p:attrNameLst>
                                          <p:attrName>style.visibility</p:attrName>
                                        </p:attrNameLst>
                                      </p:cBhvr>
                                      <p:to>
                                        <p:strVal val="visible"/>
                                      </p:to>
                                    </p:set>
                                    <p:animEffect transition="in" filter="barn(inVertical)">
                                      <p:cBhvr>
                                        <p:cTn id="24" dur="500"/>
                                        <p:tgtEl>
                                          <p:spTgt spid="6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down)">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84"/>
                                        </p:tgtEl>
                                        <p:attrNameLst>
                                          <p:attrName>style.visibility</p:attrName>
                                        </p:attrNameLst>
                                      </p:cBhvr>
                                      <p:to>
                                        <p:strVal val="visible"/>
                                      </p:to>
                                    </p:set>
                                    <p:animEffect transition="in" filter="barn(inVertical)">
                                      <p:cBhvr>
                                        <p:cTn id="34" dur="500"/>
                                        <p:tgtEl>
                                          <p:spTgt spid="3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36"/>
                                        </p:tgtEl>
                                        <p:attrNameLst>
                                          <p:attrName>style.visibility</p:attrName>
                                        </p:attrNameLst>
                                      </p:cBhvr>
                                      <p:to>
                                        <p:strVal val="visible"/>
                                      </p:to>
                                    </p:set>
                                    <p:animEffect transition="in" filter="wipe(down)">
                                      <p:cBhvr>
                                        <p:cTn id="39" dur="500"/>
                                        <p:tgtEl>
                                          <p:spTgt spid="6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70"/>
                                        </p:tgtEl>
                                        <p:attrNameLst>
                                          <p:attrName>style.visibility</p:attrName>
                                        </p:attrNameLst>
                                      </p:cBhvr>
                                      <p:to>
                                        <p:strVal val="visible"/>
                                      </p:to>
                                    </p:set>
                                    <p:animEffect transition="in" filter="wipe(down)">
                                      <p:cBhvr>
                                        <p:cTn id="44" dur="500"/>
                                        <p:tgtEl>
                                          <p:spTgt spid="27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76"/>
                                        </p:tgtEl>
                                        <p:attrNameLst>
                                          <p:attrName>style.visibility</p:attrName>
                                        </p:attrNameLst>
                                      </p:cBhvr>
                                      <p:to>
                                        <p:strVal val="visible"/>
                                      </p:to>
                                    </p:set>
                                    <p:animEffect transition="in" filter="barn(inVertical)">
                                      <p:cBhvr>
                                        <p:cTn id="49" dur="500"/>
                                        <p:tgtEl>
                                          <p:spTgt spid="27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27"/>
                                        </p:tgtEl>
                                        <p:attrNameLst>
                                          <p:attrName>style.visibility</p:attrName>
                                        </p:attrNameLst>
                                      </p:cBhvr>
                                      <p:to>
                                        <p:strVal val="visible"/>
                                      </p:to>
                                    </p:set>
                                    <p:animEffect transition="in" filter="wipe(down)">
                                      <p:cBhvr>
                                        <p:cTn id="54" dur="5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 grpId="0"/>
      <p:bldP spid="637" grpId="0"/>
      <p:bldP spid="636" grpId="0"/>
      <p:bldP spid="5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pic>
        <p:nvPicPr>
          <p:cNvPr id="57" name="Picture 5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479" y="4876645"/>
            <a:ext cx="250104" cy="222256"/>
          </a:xfrm>
          <a:prstGeom prst="rect">
            <a:avLst/>
          </a:prstGeom>
        </p:spPr>
      </p:pic>
      <p:pic>
        <p:nvPicPr>
          <p:cNvPr id="58" name="Picture 57">
            <a:hlinkClick r:id="rId5"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432973" y="4848394"/>
            <a:ext cx="264360" cy="234925"/>
          </a:xfrm>
          <a:prstGeom prst="rect">
            <a:avLst/>
          </a:prstGeom>
        </p:spPr>
      </p:pic>
      <p:sp>
        <p:nvSpPr>
          <p:cNvPr id="60" name="Google Shape;187;p26"/>
          <p:cNvSpPr txBox="1">
            <a:spLocks/>
          </p:cNvSpPr>
          <p:nvPr/>
        </p:nvSpPr>
        <p:spPr>
          <a:xfrm>
            <a:off x="117123" y="2737966"/>
            <a:ext cx="5475473"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lgn="ctr" rtl="1">
              <a:lnSpc>
                <a:spcPct val="115000"/>
              </a:lnSpc>
              <a:spcAft>
                <a:spcPts val="1000"/>
              </a:spcAft>
              <a:buNone/>
            </a:pPr>
            <a:r>
              <a:rPr lang="ar-EG" sz="2800" b="1" dirty="0">
                <a:latin typeface="Adobe Arabic" panose="02040503050201020203" pitchFamily="18" charset="-78"/>
                <a:ea typeface="Calibri" panose="020F0502020204030204" pitchFamily="34" charset="0"/>
                <a:cs typeface="Adobe Arabic" panose="02040503050201020203" pitchFamily="18" charset="-78"/>
              </a:rPr>
              <a:t>يعده المؤرخون مؤسس الدولة الحديثة نظرا لما حققه من انتصارات على الهكسوس </a:t>
            </a:r>
            <a:endParaRPr lang="en-US" sz="1800" b="1" dirty="0">
              <a:latin typeface="Adobe Arabic" panose="02040503050201020203" pitchFamily="18" charset="-78"/>
              <a:ea typeface="Calibri" panose="020F0502020204030204" pitchFamily="34" charset="0"/>
              <a:cs typeface="Adobe Arabic" panose="02040503050201020203" pitchFamily="18" charset="-78"/>
            </a:endParaRPr>
          </a:p>
        </p:txBody>
      </p:sp>
      <p:sp>
        <p:nvSpPr>
          <p:cNvPr id="61" name="Google Shape;4727;p45"/>
          <p:cNvSpPr txBox="1">
            <a:spLocks noGrp="1"/>
          </p:cNvSpPr>
          <p:nvPr>
            <p:ph type="title"/>
          </p:nvPr>
        </p:nvSpPr>
        <p:spPr>
          <a:xfrm>
            <a:off x="165100" y="840320"/>
            <a:ext cx="4801536" cy="572700"/>
          </a:xfrm>
          <a:prstGeom prst="rect">
            <a:avLst/>
          </a:prstGeom>
        </p:spPr>
        <p:txBody>
          <a:bodyPr spcFirstLastPara="1" wrap="square" lIns="91425" tIns="91425" rIns="91425" bIns="91425" anchor="ctr" anchorCtr="0">
            <a:noAutofit/>
          </a:bodyPr>
          <a:lstStyle/>
          <a:p>
            <a:pPr lvl="0" algn="r"/>
            <a:r>
              <a:rPr lang="ar-EG" sz="6600" dirty="0" smtClean="0">
                <a:solidFill>
                  <a:schemeClr val="tx1"/>
                </a:solidFill>
                <a:latin typeface="Aldhabi" pitchFamily="2" charset="-78"/>
                <a:cs typeface="Aldhabi" pitchFamily="2" charset="-78"/>
              </a:rPr>
              <a:t>1- الملك أحمس</a:t>
            </a:r>
            <a:endParaRPr lang="ar-EG" sz="4000" dirty="0">
              <a:solidFill>
                <a:schemeClr val="tx1"/>
              </a:solidFill>
              <a:latin typeface="Aldhabi" pitchFamily="2" charset="-78"/>
              <a:cs typeface="Aldhabi" pitchFamily="2" charset="-78"/>
            </a:endParaRPr>
          </a:p>
        </p:txBody>
      </p:sp>
      <p:pic>
        <p:nvPicPr>
          <p:cNvPr id="59" name="Picture 5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4627" y="4671777"/>
            <a:ext cx="398346" cy="435110"/>
          </a:xfrm>
          <a:prstGeom prst="rect">
            <a:avLst/>
          </a:prstGeom>
        </p:spPr>
      </p:pic>
      <p:grpSp>
        <p:nvGrpSpPr>
          <p:cNvPr id="4" name="Group 3"/>
          <p:cNvGrpSpPr/>
          <p:nvPr/>
        </p:nvGrpSpPr>
        <p:grpSpPr>
          <a:xfrm>
            <a:off x="5487683" y="762552"/>
            <a:ext cx="3975203" cy="3714173"/>
            <a:chOff x="5487683" y="762552"/>
            <a:chExt cx="3975203" cy="3714173"/>
          </a:xfrm>
        </p:grpSpPr>
        <p:grpSp>
          <p:nvGrpSpPr>
            <p:cNvPr id="2" name="Group 1"/>
            <p:cNvGrpSpPr/>
            <p:nvPr/>
          </p:nvGrpSpPr>
          <p:grpSpPr>
            <a:xfrm>
              <a:off x="5487683" y="762552"/>
              <a:ext cx="3975203" cy="3714173"/>
              <a:chOff x="6810792" y="98664"/>
              <a:chExt cx="3410014" cy="4932036"/>
            </a:xfrm>
          </p:grpSpPr>
          <p:sp>
            <p:nvSpPr>
              <p:cNvPr id="5083" name="Google Shape;5083;p51"/>
              <p:cNvSpPr/>
              <p:nvPr/>
            </p:nvSpPr>
            <p:spPr>
              <a:xfrm rot="19139790" flipH="1">
                <a:off x="6810792" y="98664"/>
                <a:ext cx="3410014" cy="4910517"/>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3676" y="1289785"/>
              <a:ext cx="3390900" cy="2693659"/>
            </a:xfrm>
            <a:prstGeom prst="ellipse">
              <a:avLst/>
            </a:prstGeom>
            <a:ln>
              <a:noFill/>
            </a:ln>
            <a:effectLst>
              <a:softEdge rad="112500"/>
            </a:effectLst>
          </p:spPr>
        </p:pic>
      </p:grpSp>
    </p:spTree>
    <p:extLst>
      <p:ext uri="{BB962C8B-B14F-4D97-AF65-F5344CB8AC3E}">
        <p14:creationId xmlns:p14="http://schemas.microsoft.com/office/powerpoint/2010/main" val="8996171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2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down)">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pic>
        <p:nvPicPr>
          <p:cNvPr id="147" name="Picture 14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207" y="4384355"/>
            <a:ext cx="398346" cy="435110"/>
          </a:xfrm>
          <a:prstGeom prst="rect">
            <a:avLst/>
          </a:prstGeom>
        </p:spPr>
      </p:pic>
      <p:sp>
        <p:nvSpPr>
          <p:cNvPr id="144" name="Google Shape;193;p27"/>
          <p:cNvSpPr txBox="1">
            <a:spLocks noGrp="1"/>
          </p:cNvSpPr>
          <p:nvPr>
            <p:ph type="subTitle" idx="1"/>
          </p:nvPr>
        </p:nvSpPr>
        <p:spPr>
          <a:xfrm>
            <a:off x="4031388" y="2070755"/>
            <a:ext cx="5065462" cy="577800"/>
          </a:xfrm>
          <a:prstGeom prst="rect">
            <a:avLst/>
          </a:prstGeom>
        </p:spPr>
        <p:txBody>
          <a:bodyPr spcFirstLastPara="1" wrap="square" lIns="91425" tIns="91425" rIns="91425" bIns="91425" anchor="t" anchorCtr="0">
            <a:noAutofit/>
          </a:bodyPr>
          <a:lstStyle/>
          <a:p>
            <a:pPr algn="ctr" rtl="1">
              <a:lnSpc>
                <a:spcPct val="115000"/>
              </a:lnSpc>
              <a:spcAft>
                <a:spcPts val="1000"/>
              </a:spcAft>
            </a:pPr>
            <a:r>
              <a:rPr lang="ar-EG" sz="1800" b="1" dirty="0">
                <a:latin typeface="Adobe Arabic" panose="02040503050201020203" pitchFamily="18" charset="-78"/>
                <a:ea typeface="Calibri" panose="020F0502020204030204" pitchFamily="34" charset="0"/>
                <a:cs typeface="Adobe Arabic" panose="02040503050201020203" pitchFamily="18" charset="-78"/>
              </a:rPr>
              <a:t>من أشهر نساء مصر وملكاتها , تربعت على العرش مدة تزيد عن العشرين سنة , ولم تكن تميل إلى الحروب ولقد تميز عصرها </a:t>
            </a:r>
            <a:r>
              <a:rPr lang="ar-EG" sz="1800" b="1" dirty="0" smtClean="0">
                <a:latin typeface="Adobe Arabic" panose="02040503050201020203" pitchFamily="18" charset="-78"/>
                <a:ea typeface="Calibri" panose="020F0502020204030204" pitchFamily="34" charset="0"/>
                <a:cs typeface="Adobe Arabic" panose="02040503050201020203" pitchFamily="18" charset="-78"/>
              </a:rPr>
              <a:t>بـ</a:t>
            </a:r>
            <a:endParaRPr lang="en-US" sz="1200" b="1" dirty="0">
              <a:latin typeface="Adobe Arabic" panose="02040503050201020203" pitchFamily="18" charset="-78"/>
              <a:ea typeface="Calibri" panose="020F0502020204030204" pitchFamily="34" charset="0"/>
              <a:cs typeface="Adobe Arabic" panose="02040503050201020203" pitchFamily="18" charset="-78"/>
            </a:endParaRPr>
          </a:p>
        </p:txBody>
      </p:sp>
      <p:sp>
        <p:nvSpPr>
          <p:cNvPr id="145" name="Google Shape;4727;p45"/>
          <p:cNvSpPr txBox="1">
            <a:spLocks noGrp="1"/>
          </p:cNvSpPr>
          <p:nvPr>
            <p:ph type="title"/>
          </p:nvPr>
        </p:nvSpPr>
        <p:spPr>
          <a:xfrm>
            <a:off x="3808337" y="1148198"/>
            <a:ext cx="4577105" cy="572700"/>
          </a:xfrm>
          <a:prstGeom prst="rect">
            <a:avLst/>
          </a:prstGeom>
        </p:spPr>
        <p:txBody>
          <a:bodyPr spcFirstLastPara="1" wrap="square" lIns="91425" tIns="91425" rIns="91425" bIns="91425" anchor="ctr" anchorCtr="0">
            <a:noAutofit/>
          </a:bodyPr>
          <a:lstStyle/>
          <a:p>
            <a:r>
              <a:rPr lang="ar-EG" sz="4000" dirty="0" smtClean="0">
                <a:solidFill>
                  <a:schemeClr val="tx1"/>
                </a:solidFill>
                <a:latin typeface="Aldhabi" panose="01000000000000000000" pitchFamily="2" charset="-78"/>
                <a:ea typeface="Calibri" panose="020F0502020204030204" pitchFamily="34" charset="0"/>
                <a:cs typeface="Aldhabi" panose="01000000000000000000" pitchFamily="2" charset="-78"/>
              </a:rPr>
              <a:t>2- الملكة </a:t>
            </a:r>
            <a:r>
              <a:rPr lang="ar-EG" sz="4000" dirty="0">
                <a:solidFill>
                  <a:schemeClr val="tx1"/>
                </a:solidFill>
                <a:latin typeface="Aldhabi" panose="01000000000000000000" pitchFamily="2" charset="-78"/>
                <a:ea typeface="Calibri" panose="020F0502020204030204" pitchFamily="34" charset="0"/>
                <a:cs typeface="Aldhabi" panose="01000000000000000000" pitchFamily="2" charset="-78"/>
              </a:rPr>
              <a:t>حتشبسوت</a:t>
            </a:r>
            <a:endParaRPr lang="ar-EG" sz="4000" dirty="0">
              <a:solidFill>
                <a:schemeClr val="tx1"/>
              </a:solidFill>
              <a:latin typeface="Aldhabi" pitchFamily="2" charset="-78"/>
              <a:cs typeface="Aldhabi" pitchFamily="2" charset="-78"/>
            </a:endParaRPr>
          </a:p>
        </p:txBody>
      </p:sp>
      <p:sp>
        <p:nvSpPr>
          <p:cNvPr id="3" name="Rectangle 2"/>
          <p:cNvSpPr/>
          <p:nvPr/>
        </p:nvSpPr>
        <p:spPr>
          <a:xfrm>
            <a:off x="4031388" y="3079202"/>
            <a:ext cx="4572000" cy="1224951"/>
          </a:xfrm>
          <a:prstGeom prst="rect">
            <a:avLst/>
          </a:prstGeom>
        </p:spPr>
        <p:txBody>
          <a:bodyPr>
            <a:spAutoFit/>
          </a:bodyPr>
          <a:lstStyle/>
          <a:p>
            <a:pPr lvl="0" algn="ctr" rtl="1">
              <a:lnSpc>
                <a:spcPct val="115000"/>
              </a:lnSpc>
            </a:pPr>
            <a:r>
              <a:rPr lang="ar-EG" sz="1600" b="1" dirty="0">
                <a:solidFill>
                  <a:schemeClr val="bg2"/>
                </a:solidFill>
                <a:latin typeface="Adobe Arabic" panose="02040503050201020203" pitchFamily="18" charset="-78"/>
                <a:ea typeface="Calibri" panose="020F0502020204030204" pitchFamily="34" charset="0"/>
                <a:cs typeface="Adobe Arabic" panose="02040503050201020203" pitchFamily="18" charset="-78"/>
              </a:rPr>
              <a:t>السلام والأمن والاستقرار </a:t>
            </a:r>
            <a:endParaRPr lang="en-US" sz="1100" b="1" dirty="0">
              <a:solidFill>
                <a:schemeClr val="bg2"/>
              </a:solidFill>
              <a:latin typeface="Adobe Arabic" panose="02040503050201020203" pitchFamily="18" charset="-78"/>
              <a:ea typeface="Calibri" panose="020F0502020204030204" pitchFamily="34" charset="0"/>
              <a:cs typeface="Adobe Arabic" panose="02040503050201020203" pitchFamily="18" charset="-78"/>
            </a:endParaRPr>
          </a:p>
          <a:p>
            <a:pPr lvl="0" algn="ctr" rtl="1">
              <a:lnSpc>
                <a:spcPct val="115000"/>
              </a:lnSpc>
            </a:pPr>
            <a:r>
              <a:rPr lang="ar-EG" sz="1600" b="1" dirty="0">
                <a:solidFill>
                  <a:schemeClr val="bg2"/>
                </a:solidFill>
                <a:latin typeface="Adobe Arabic" panose="02040503050201020203" pitchFamily="18" charset="-78"/>
                <a:ea typeface="Calibri" panose="020F0502020204030204" pitchFamily="34" charset="0"/>
                <a:cs typeface="Adobe Arabic" panose="02040503050201020203" pitchFamily="18" charset="-78"/>
              </a:rPr>
              <a:t>تكوين علاقات تجارية مع الدول المجاورة.</a:t>
            </a:r>
            <a:endParaRPr lang="en-US" sz="1100" b="1" dirty="0">
              <a:solidFill>
                <a:schemeClr val="bg2"/>
              </a:solidFill>
              <a:latin typeface="Adobe Arabic" panose="02040503050201020203" pitchFamily="18" charset="-78"/>
              <a:ea typeface="Calibri" panose="020F0502020204030204" pitchFamily="34" charset="0"/>
              <a:cs typeface="Adobe Arabic" panose="02040503050201020203" pitchFamily="18" charset="-78"/>
            </a:endParaRPr>
          </a:p>
          <a:p>
            <a:pPr lvl="0" algn="ctr" rtl="1">
              <a:lnSpc>
                <a:spcPct val="115000"/>
              </a:lnSpc>
              <a:spcAft>
                <a:spcPts val="1000"/>
              </a:spcAft>
            </a:pPr>
            <a:r>
              <a:rPr lang="ar-EG" sz="1600" b="1" dirty="0">
                <a:solidFill>
                  <a:schemeClr val="bg2"/>
                </a:solidFill>
                <a:latin typeface="Adobe Arabic" panose="02040503050201020203" pitchFamily="18" charset="-78"/>
                <a:ea typeface="Calibri" panose="020F0502020204030204" pitchFamily="34" charset="0"/>
                <a:cs typeface="Adobe Arabic" panose="02040503050201020203" pitchFamily="18" charset="-78"/>
              </a:rPr>
              <a:t>أرسلت رحلتيها التجاريتين إلى بلاد بونت (الصومال حاليا ) لجلب البخور , والعاج والأحجار الكريمة والأخشاب وجلد الأسود </a:t>
            </a:r>
            <a:endParaRPr lang="ar-EG" sz="1600" dirty="0">
              <a:solidFill>
                <a:schemeClr val="bg2"/>
              </a:solidFill>
            </a:endParaRPr>
          </a:p>
        </p:txBody>
      </p:sp>
      <p:grpSp>
        <p:nvGrpSpPr>
          <p:cNvPr id="5" name="Group 4"/>
          <p:cNvGrpSpPr/>
          <p:nvPr/>
        </p:nvGrpSpPr>
        <p:grpSpPr>
          <a:xfrm>
            <a:off x="-993001" y="-44873"/>
            <a:ext cx="5236611" cy="5233925"/>
            <a:chOff x="-993001" y="-44873"/>
            <a:chExt cx="5236611" cy="5233925"/>
          </a:xfrm>
        </p:grpSpPr>
        <p:grpSp>
          <p:nvGrpSpPr>
            <p:cNvPr id="2" name="Group 1"/>
            <p:cNvGrpSpPr/>
            <p:nvPr/>
          </p:nvGrpSpPr>
          <p:grpSpPr>
            <a:xfrm>
              <a:off x="-993001" y="-44873"/>
              <a:ext cx="5236611" cy="5233925"/>
              <a:chOff x="-993001" y="-44873"/>
              <a:chExt cx="5236611" cy="5233925"/>
            </a:xfrm>
          </p:grpSpPr>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28" y="701001"/>
              <a:ext cx="3636391" cy="3631607"/>
            </a:xfrm>
            <a:prstGeom prst="ellipse">
              <a:avLst/>
            </a:prstGeom>
            <a:ln>
              <a:noFill/>
            </a:ln>
            <a:effectLst>
              <a:softEdge rad="112500"/>
            </a:effectLst>
          </p:spPr>
        </p:pic>
      </p:grpSp>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barn(inVertical)">
                                      <p:cBhvr>
                                        <p:cTn id="15" dur="500"/>
                                        <p:tgtEl>
                                          <p:spTgt spid="14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4">
                                            <p:txEl>
                                              <p:pRg st="0" end="0"/>
                                            </p:txEl>
                                          </p:spTgt>
                                        </p:tgtEl>
                                        <p:attrNameLst>
                                          <p:attrName>style.visibility</p:attrName>
                                        </p:attrNameLst>
                                      </p:cBhvr>
                                      <p:to>
                                        <p:strVal val="visible"/>
                                      </p:to>
                                    </p:set>
                                    <p:animEffect transition="in" filter="fade">
                                      <p:cBhvr>
                                        <p:cTn id="20" dur="1000"/>
                                        <p:tgtEl>
                                          <p:spTgt spid="144">
                                            <p:txEl>
                                              <p:pRg st="0" end="0"/>
                                            </p:txEl>
                                          </p:spTgt>
                                        </p:tgtEl>
                                      </p:cBhvr>
                                    </p:animEffect>
                                    <p:anim calcmode="lin" valueType="num">
                                      <p:cBhvr>
                                        <p:cTn id="21" dur="1000" fill="hold"/>
                                        <p:tgtEl>
                                          <p:spTgt spid="14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uild="p"/>
      <p:bldP spid="145" grpId="0"/>
      <p:bldP spid="3" grpId="0"/>
    </p:bldLst>
  </p:timing>
</p:sld>
</file>

<file path=ppt/theme/theme1.xml><?xml version="1.0" encoding="utf-8"?>
<a:theme xmlns:a="http://schemas.openxmlformats.org/drawingml/2006/main" name="Sports Medicine by Slidesgo">
  <a:themeElements>
    <a:clrScheme name="Simple Light">
      <a:dk1>
        <a:srgbClr val="022B72"/>
      </a:dk1>
      <a:lt1>
        <a:srgbClr val="99D7EF"/>
      </a:lt1>
      <a:dk2>
        <a:srgbClr val="050505"/>
      </a:dk2>
      <a:lt2>
        <a:srgbClr val="FFFFFF"/>
      </a:lt2>
      <a:accent1>
        <a:srgbClr val="FE524D"/>
      </a:accent1>
      <a:accent2>
        <a:srgbClr val="FE9B2B"/>
      </a:accent2>
      <a:accent3>
        <a:srgbClr val="FE524D"/>
      </a:accent3>
      <a:accent4>
        <a:srgbClr val="FE9B2B"/>
      </a:accent4>
      <a:accent5>
        <a:srgbClr val="99D7EF"/>
      </a:accent5>
      <a:accent6>
        <a:srgbClr val="FE9B2B"/>
      </a:accent6>
      <a:hlink>
        <a:srgbClr val="022B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733</Words>
  <Application>Microsoft Office PowerPoint</Application>
  <PresentationFormat>On-screen Show (16:9)</PresentationFormat>
  <Paragraphs>70</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Adobe Arabic</vt:lpstr>
      <vt:lpstr>Aldhabi</vt:lpstr>
      <vt:lpstr>Arial</vt:lpstr>
      <vt:lpstr>Barlow</vt:lpstr>
      <vt:lpstr>Calibri</vt:lpstr>
      <vt:lpstr>Fira Sans Extra Condensed Medium</vt:lpstr>
      <vt:lpstr>Kanit</vt:lpstr>
      <vt:lpstr>Poppins Medium</vt:lpstr>
      <vt:lpstr>Roboto</vt:lpstr>
      <vt:lpstr>Sports Medicine by Slidesgo</vt:lpstr>
      <vt:lpstr>عصر المجد الحربى  (الدولة الحديثة)</vt:lpstr>
      <vt:lpstr>PowerPoint Presentation</vt:lpstr>
      <vt:lpstr>PowerPoint Presentation</vt:lpstr>
      <vt:lpstr>01</vt:lpstr>
      <vt:lpstr>PowerPoint Presentation</vt:lpstr>
      <vt:lpstr>عصر الدولة الحديثة (الأسرات 20:18)</vt:lpstr>
      <vt:lpstr>هل تعرف إلى أى مدى كان اتساع هذه الامبراطورية ؟ وما أهم الدول التى شملتها ؟</vt:lpstr>
      <vt:lpstr>1- الملك أحمس</vt:lpstr>
      <vt:lpstr>2- الملكة حتشبسوت</vt:lpstr>
      <vt:lpstr>3- الملك تحتمس الثالث</vt:lpstr>
      <vt:lpstr>أعمال تحتمس الثالث فى مجال الإدارة</vt:lpstr>
      <vt:lpstr>4- الملك أمنحتب الرابع</vt:lpstr>
      <vt:lpstr>فهل تعرف بما كان يهتم ؟</vt:lpstr>
      <vt:lpstr>5- توت عنخ أمون</vt:lpstr>
      <vt:lpstr>5- توت عنخ أمون</vt:lpstr>
      <vt:lpstr>6- رمسيس الثانى </vt:lpstr>
      <vt:lpstr>7- رمسيس الثالث</vt:lpstr>
      <vt:lpstr>العصر المتأخر (الأسرات 30:21)</vt:lpstr>
      <vt:lpstr>الملك أبسماتيك الأول</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الدورى والدوران</dc:title>
  <dc:creator>DCLAP</dc:creator>
  <cp:lastModifiedBy>Windows User</cp:lastModifiedBy>
  <cp:revision>128</cp:revision>
  <dcterms:modified xsi:type="dcterms:W3CDTF">2020-12-26T21:02:37Z</dcterms:modified>
</cp:coreProperties>
</file>