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80" r:id="rId2"/>
  </p:sldMasterIdLst>
  <p:notesMasterIdLst>
    <p:notesMasterId r:id="rId12"/>
  </p:notesMasterIdLst>
  <p:sldIdLst>
    <p:sldId id="256" r:id="rId3"/>
    <p:sldId id="275" r:id="rId4"/>
    <p:sldId id="268" r:id="rId5"/>
    <p:sldId id="272" r:id="rId6"/>
    <p:sldId id="264" r:id="rId7"/>
    <p:sldId id="285" r:id="rId8"/>
    <p:sldId id="279" r:id="rId9"/>
    <p:sldId id="286" r:id="rId10"/>
    <p:sldId id="270" r:id="rId11"/>
  </p:sldIdLst>
  <p:sldSz cx="9144000" cy="5143500" type="screen16x9"/>
  <p:notesSz cx="6858000" cy="9144000"/>
  <p:embeddedFontLst>
    <p:embeddedFont>
      <p:font typeface="Quicksand Light" charset="0"/>
      <p:regular r:id="rId13"/>
      <p:bold r:id="rId14"/>
    </p:embeddedFont>
    <p:embeddedFont>
      <p:font typeface="Quicksand" charset="0"/>
      <p:regular r:id="rId15"/>
      <p:bold r:id="rId16"/>
    </p:embeddedFont>
    <p:embeddedFont>
      <p:font typeface="Fira Sans Condensed Medium" charset="0"/>
      <p:regular r:id="rId17"/>
      <p:bold r:id="rId18"/>
      <p:italic r:id="rId19"/>
      <p:boldItalic r:id="rId20"/>
    </p:embeddedFont>
    <p:embeddedFont>
      <p:font typeface="Tahoma" pitchFamily="34" charset="0"/>
      <p:regular r:id="rId21"/>
      <p:bold r:id="rId22"/>
    </p:embeddedFont>
    <p:embeddedFont>
      <p:font typeface="Fira Sans Extra Condensed Medium" charset="0"/>
      <p:regular r:id="rId23"/>
      <p:bold r:id="rId24"/>
      <p:italic r:id="rId25"/>
      <p:boldItalic r:id="rId26"/>
    </p:embeddedFont>
    <p:embeddedFont>
      <p:font typeface="Nunito" charset="0"/>
      <p:regular r:id="rId27"/>
      <p:bold r:id="rId28"/>
      <p:italic r:id="rId29"/>
      <p:boldItalic r:id="rId30"/>
    </p:embeddedFont>
    <p:embeddedFont>
      <p:font typeface="Nunito Sans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E0F1"/>
    <a:srgbClr val="BCE98C"/>
    <a:srgbClr val="FFA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B5B3121-2883-4678-B358-FB395C213E1B}">
  <a:tblStyle styleId="{4B5B3121-2883-4678-B358-FB395C213E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5E93B6-6735-46D8-89C6-E6FA9CC81C8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-552" y="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24059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479fe8c46d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479fe8c46d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6c6532119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6c6532119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6d83b2cecc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6d83b2cecc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6c6532119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6c6532119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6c6532119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6c6532119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6c6532119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6c6532119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6c6532119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6c6532119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6c6532119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6c6532119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6c6532119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6c6532119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70100" y="571400"/>
            <a:ext cx="4847700" cy="313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6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37100" y="3779388"/>
            <a:ext cx="274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315888" y="-50"/>
            <a:ext cx="2828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709288" y="23257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506031">
            <a:off x="4821041" y="344675"/>
            <a:ext cx="314755" cy="27491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717300" y="3295650"/>
            <a:ext cx="314700" cy="1296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7641468">
            <a:off x="7296411" y="50914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18850" y="754500"/>
            <a:ext cx="905050" cy="101975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280925" y="571388"/>
            <a:ext cx="905050" cy="101975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8563913" y="4049513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8150050" y="432483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746588" y="410102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595700" y="4862138"/>
            <a:ext cx="905050" cy="101975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6589690" y="4577104"/>
            <a:ext cx="259354" cy="22652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4"/>
          <p:cNvSpPr/>
          <p:nvPr/>
        </p:nvSpPr>
        <p:spPr>
          <a:xfrm>
            <a:off x="-674325" y="1144650"/>
            <a:ext cx="7288500" cy="725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4"/>
          <p:cNvSpPr/>
          <p:nvPr/>
        </p:nvSpPr>
        <p:spPr>
          <a:xfrm>
            <a:off x="-121337" y="47173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7" name="Google Shape;347;p24"/>
          <p:cNvSpPr/>
          <p:nvPr/>
        </p:nvSpPr>
        <p:spPr>
          <a:xfrm>
            <a:off x="-535200" y="74706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" name="Google Shape;348;p24"/>
          <p:cNvSpPr/>
          <p:nvPr/>
        </p:nvSpPr>
        <p:spPr>
          <a:xfrm>
            <a:off x="8150388" y="1392950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4"/>
          <p:cNvSpPr/>
          <p:nvPr/>
        </p:nvSpPr>
        <p:spPr>
          <a:xfrm rot="7641468">
            <a:off x="8528874" y="210946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4"/>
          <p:cNvSpPr/>
          <p:nvPr/>
        </p:nvSpPr>
        <p:spPr>
          <a:xfrm>
            <a:off x="974763" y="111750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4"/>
          <p:cNvSpPr/>
          <p:nvPr/>
        </p:nvSpPr>
        <p:spPr>
          <a:xfrm rot="7641468">
            <a:off x="387836" y="120319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4"/>
          <p:cNvSpPr/>
          <p:nvPr/>
        </p:nvSpPr>
        <p:spPr>
          <a:xfrm>
            <a:off x="8355850" y="427551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3" name="Google Shape;353;p24"/>
          <p:cNvSpPr/>
          <p:nvPr/>
        </p:nvSpPr>
        <p:spPr>
          <a:xfrm>
            <a:off x="8029500" y="408198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4" name="Google Shape;354;p24"/>
          <p:cNvSpPr/>
          <p:nvPr/>
        </p:nvSpPr>
        <p:spPr>
          <a:xfrm>
            <a:off x="8554875" y="179906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5" name="Google Shape;355;p24"/>
          <p:cNvSpPr/>
          <p:nvPr/>
        </p:nvSpPr>
        <p:spPr>
          <a:xfrm rot="7641468">
            <a:off x="7906174" y="4661253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4"/>
          <p:cNvSpPr/>
          <p:nvPr/>
        </p:nvSpPr>
        <p:spPr>
          <a:xfrm>
            <a:off x="8048438" y="369707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4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1649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3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23"/>
          <p:cNvSpPr/>
          <p:nvPr/>
        </p:nvSpPr>
        <p:spPr>
          <a:xfrm>
            <a:off x="140663" y="33328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0" name="Google Shape;340;p23"/>
          <p:cNvSpPr/>
          <p:nvPr/>
        </p:nvSpPr>
        <p:spPr>
          <a:xfrm rot="7641468">
            <a:off x="395861" y="-91947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3"/>
          <p:cNvSpPr/>
          <p:nvPr/>
        </p:nvSpPr>
        <p:spPr>
          <a:xfrm>
            <a:off x="8771375" y="4400588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3"/>
          <p:cNvSpPr/>
          <p:nvPr/>
        </p:nvSpPr>
        <p:spPr>
          <a:xfrm>
            <a:off x="8399900" y="4774673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3" name="Google Shape;343;p23"/>
          <p:cNvSpPr/>
          <p:nvPr/>
        </p:nvSpPr>
        <p:spPr>
          <a:xfrm rot="2700000">
            <a:off x="8019551" y="4935412"/>
            <a:ext cx="314697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922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70100" y="571400"/>
            <a:ext cx="4847700" cy="313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6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37100" y="3779388"/>
            <a:ext cx="274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315888" y="-50"/>
            <a:ext cx="2828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709288" y="23257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1506031">
            <a:off x="4821041" y="344675"/>
            <a:ext cx="314755" cy="27491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717300" y="3295650"/>
            <a:ext cx="314700" cy="1296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 rot="7641468">
            <a:off x="7296411" y="50914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18850" y="754500"/>
            <a:ext cx="905050" cy="101975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280925" y="571388"/>
            <a:ext cx="905050" cy="101975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8563913" y="4049513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8150050" y="432483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746588" y="410102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595700" y="4862138"/>
            <a:ext cx="905050" cy="101975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6589690" y="4577104"/>
            <a:ext cx="259354" cy="22652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4219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146975" y="444944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Google Shape;25;p3"/>
          <p:cNvSpPr/>
          <p:nvPr/>
        </p:nvSpPr>
        <p:spPr>
          <a:xfrm>
            <a:off x="-268650" y="-5795050"/>
            <a:ext cx="9681300" cy="9681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3218775" y="2244200"/>
            <a:ext cx="2706300" cy="270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1552413" y="435550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" name="Google Shape;28;p3"/>
          <p:cNvSpPr/>
          <p:nvPr/>
        </p:nvSpPr>
        <p:spPr>
          <a:xfrm>
            <a:off x="1138550" y="4630823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" name="Google Shape;29;p3"/>
          <p:cNvSpPr/>
          <p:nvPr/>
        </p:nvSpPr>
        <p:spPr>
          <a:xfrm rot="2700000">
            <a:off x="7697251" y="3400724"/>
            <a:ext cx="314697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8868763" y="462142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" name="Google Shape;31;p3"/>
          <p:cNvSpPr/>
          <p:nvPr/>
        </p:nvSpPr>
        <p:spPr>
          <a:xfrm>
            <a:off x="8454900" y="489674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" name="Google Shape;32;p3"/>
          <p:cNvSpPr/>
          <p:nvPr/>
        </p:nvSpPr>
        <p:spPr>
          <a:xfrm rot="7641468">
            <a:off x="939286" y="416441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8213363" y="2754863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Google Shape;34;p3"/>
          <p:cNvSpPr/>
          <p:nvPr/>
        </p:nvSpPr>
        <p:spPr>
          <a:xfrm>
            <a:off x="7799500" y="303018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Google Shape;35;p3"/>
          <p:cNvSpPr/>
          <p:nvPr/>
        </p:nvSpPr>
        <p:spPr>
          <a:xfrm>
            <a:off x="8304088" y="4269350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-54612" y="330607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Google Shape;37;p3"/>
          <p:cNvSpPr/>
          <p:nvPr/>
        </p:nvSpPr>
        <p:spPr>
          <a:xfrm rot="5400000">
            <a:off x="712254" y="2633617"/>
            <a:ext cx="259366" cy="22653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" name="Google Shape;38;p3"/>
          <p:cNvSpPr/>
          <p:nvPr/>
        </p:nvSpPr>
        <p:spPr>
          <a:xfrm rot="2700000">
            <a:off x="79276" y="2895287"/>
            <a:ext cx="314697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 rot="7641468">
            <a:off x="6212511" y="485106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ctrTitle"/>
          </p:nvPr>
        </p:nvSpPr>
        <p:spPr>
          <a:xfrm>
            <a:off x="2914655" y="676813"/>
            <a:ext cx="3314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6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ubTitle" idx="1"/>
          </p:nvPr>
        </p:nvSpPr>
        <p:spPr>
          <a:xfrm>
            <a:off x="2914400" y="1126200"/>
            <a:ext cx="331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title" idx="2" hasCustomPrompt="1"/>
          </p:nvPr>
        </p:nvSpPr>
        <p:spPr>
          <a:xfrm>
            <a:off x="3324228" y="3308450"/>
            <a:ext cx="2495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55512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338363" y="164430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924500" y="1919623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268650" y="1277400"/>
            <a:ext cx="9681300" cy="9681300"/>
          </a:xfrm>
          <a:prstGeom prst="ellipse">
            <a:avLst/>
          </a:prstGeom>
          <a:solidFill>
            <a:srgbClr val="58E0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" name="Google Shape;47;p4"/>
          <p:cNvSpPr/>
          <p:nvPr/>
        </p:nvSpPr>
        <p:spPr>
          <a:xfrm rot="2700000">
            <a:off x="8300451" y="372999"/>
            <a:ext cx="314697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0575" y="2292513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8654713" y="191022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8240850" y="218554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725236" y="145321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7182363" y="-9400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6768500" y="181323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8101400" y="1644288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-268662" y="59487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498204" y="-77583"/>
            <a:ext cx="259366" cy="22653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 rot="2700000">
            <a:off x="-134774" y="184087"/>
            <a:ext cx="314697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1837650" y="2212550"/>
            <a:ext cx="5468700" cy="11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3859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-11737" y="461017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Google Shape;79;p6"/>
          <p:cNvSpPr/>
          <p:nvPr/>
        </p:nvSpPr>
        <p:spPr>
          <a:xfrm>
            <a:off x="-425600" y="488549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Google Shape;80;p6"/>
          <p:cNvSpPr/>
          <p:nvPr/>
        </p:nvSpPr>
        <p:spPr>
          <a:xfrm rot="7641468">
            <a:off x="243461" y="418494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" name="Google Shape;81;p6"/>
          <p:cNvSpPr/>
          <p:nvPr/>
        </p:nvSpPr>
        <p:spPr>
          <a:xfrm>
            <a:off x="8942825" y="755363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8324225" y="53999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Google Shape;83;p6"/>
          <p:cNvSpPr/>
          <p:nvPr/>
        </p:nvSpPr>
        <p:spPr>
          <a:xfrm rot="2700000">
            <a:off x="8143376" y="767412"/>
            <a:ext cx="314697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1735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4966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3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/>
          <p:nvPr/>
        </p:nvSpPr>
        <p:spPr>
          <a:xfrm>
            <a:off x="4743900" y="1794750"/>
            <a:ext cx="5313600" cy="501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8194213" y="138430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>
            <a:off x="7670075" y="1659623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Google Shape;121;p10"/>
          <p:cNvSpPr/>
          <p:nvPr/>
        </p:nvSpPr>
        <p:spPr>
          <a:xfrm>
            <a:off x="8912175" y="852988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2" name="Google Shape;122;p10"/>
          <p:cNvSpPr/>
          <p:nvPr/>
        </p:nvSpPr>
        <p:spPr>
          <a:xfrm>
            <a:off x="348626" y="454952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>
            <a:off x="-175512" y="482484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Google Shape;124;p10"/>
          <p:cNvSpPr/>
          <p:nvPr/>
        </p:nvSpPr>
        <p:spPr>
          <a:xfrm>
            <a:off x="4052226" y="404360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Google Shape;125;p10"/>
          <p:cNvSpPr/>
          <p:nvPr/>
        </p:nvSpPr>
        <p:spPr>
          <a:xfrm>
            <a:off x="-175499" y="28165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Google Shape;126;p10"/>
          <p:cNvSpPr/>
          <p:nvPr/>
        </p:nvSpPr>
        <p:spPr>
          <a:xfrm>
            <a:off x="4052225" y="4407388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" name="Google Shape;127;p10"/>
          <p:cNvSpPr/>
          <p:nvPr/>
        </p:nvSpPr>
        <p:spPr>
          <a:xfrm>
            <a:off x="990775" y="-93987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" name="Google Shape;128;p10"/>
          <p:cNvSpPr/>
          <p:nvPr/>
        </p:nvSpPr>
        <p:spPr>
          <a:xfrm rot="7641468">
            <a:off x="9059911" y="199156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" name="Google Shape;129;p10"/>
          <p:cNvSpPr/>
          <p:nvPr/>
        </p:nvSpPr>
        <p:spPr>
          <a:xfrm rot="7641468">
            <a:off x="-66064" y="4189653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" name="Google Shape;130;p10"/>
          <p:cNvSpPr txBox="1">
            <a:spLocks noGrp="1"/>
          </p:cNvSpPr>
          <p:nvPr>
            <p:ph type="subTitle" idx="1"/>
          </p:nvPr>
        </p:nvSpPr>
        <p:spPr>
          <a:xfrm flipH="1">
            <a:off x="739200" y="683850"/>
            <a:ext cx="4213800" cy="11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0"/>
          <p:cNvSpPr txBox="1">
            <a:spLocks noGrp="1"/>
          </p:cNvSpPr>
          <p:nvPr>
            <p:ph type="subTitle" idx="2"/>
          </p:nvPr>
        </p:nvSpPr>
        <p:spPr>
          <a:xfrm flipH="1">
            <a:off x="686175" y="3327600"/>
            <a:ext cx="27492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0390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"/>
          <p:cNvSpPr txBox="1">
            <a:spLocks noGrp="1"/>
          </p:cNvSpPr>
          <p:nvPr>
            <p:ph type="ctrTitle"/>
          </p:nvPr>
        </p:nvSpPr>
        <p:spPr>
          <a:xfrm>
            <a:off x="-72500" y="3711483"/>
            <a:ext cx="2842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2"/>
          <p:cNvSpPr txBox="1">
            <a:spLocks noGrp="1"/>
          </p:cNvSpPr>
          <p:nvPr>
            <p:ph type="subTitle" idx="1"/>
          </p:nvPr>
        </p:nvSpPr>
        <p:spPr>
          <a:xfrm>
            <a:off x="420501" y="4104875"/>
            <a:ext cx="2349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2"/>
          <p:cNvSpPr txBox="1">
            <a:spLocks noGrp="1"/>
          </p:cNvSpPr>
          <p:nvPr>
            <p:ph type="title" idx="2" hasCustomPrompt="1"/>
          </p:nvPr>
        </p:nvSpPr>
        <p:spPr>
          <a:xfrm>
            <a:off x="2073482" y="1937635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12"/>
          <p:cNvSpPr txBox="1">
            <a:spLocks noGrp="1"/>
          </p:cNvSpPr>
          <p:nvPr>
            <p:ph type="subTitle" idx="3"/>
          </p:nvPr>
        </p:nvSpPr>
        <p:spPr>
          <a:xfrm>
            <a:off x="6366724" y="4104875"/>
            <a:ext cx="2438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2"/>
          <p:cNvSpPr txBox="1">
            <a:spLocks noGrp="1"/>
          </p:cNvSpPr>
          <p:nvPr>
            <p:ph type="title" idx="4" hasCustomPrompt="1"/>
          </p:nvPr>
        </p:nvSpPr>
        <p:spPr>
          <a:xfrm>
            <a:off x="5368766" y="193761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12"/>
          <p:cNvSpPr txBox="1">
            <a:spLocks noGrp="1"/>
          </p:cNvSpPr>
          <p:nvPr>
            <p:ph type="subTitle" idx="5"/>
          </p:nvPr>
        </p:nvSpPr>
        <p:spPr>
          <a:xfrm>
            <a:off x="3381450" y="4104875"/>
            <a:ext cx="2381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2"/>
          <p:cNvSpPr txBox="1">
            <a:spLocks noGrp="1"/>
          </p:cNvSpPr>
          <p:nvPr>
            <p:ph type="title" idx="6" hasCustomPrompt="1"/>
          </p:nvPr>
        </p:nvSpPr>
        <p:spPr>
          <a:xfrm>
            <a:off x="3695100" y="167197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7" name="Google Shape;157;p12"/>
          <p:cNvSpPr txBox="1">
            <a:spLocks noGrp="1"/>
          </p:cNvSpPr>
          <p:nvPr>
            <p:ph type="ctrTitle" idx="7"/>
          </p:nvPr>
        </p:nvSpPr>
        <p:spPr>
          <a:xfrm>
            <a:off x="3040950" y="3711483"/>
            <a:ext cx="306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2"/>
          <p:cNvSpPr txBox="1">
            <a:spLocks noGrp="1"/>
          </p:cNvSpPr>
          <p:nvPr>
            <p:ph type="ctrTitle" idx="8"/>
          </p:nvPr>
        </p:nvSpPr>
        <p:spPr>
          <a:xfrm>
            <a:off x="6366725" y="3711483"/>
            <a:ext cx="1708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2"/>
          <p:cNvSpPr txBox="1">
            <a:spLocks noGrp="1"/>
          </p:cNvSpPr>
          <p:nvPr>
            <p:ph type="ctrTitle" idx="9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12"/>
          <p:cNvSpPr/>
          <p:nvPr/>
        </p:nvSpPr>
        <p:spPr>
          <a:xfrm>
            <a:off x="231675" y="1961738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1" name="Google Shape;161;p12"/>
          <p:cNvSpPr/>
          <p:nvPr/>
        </p:nvSpPr>
        <p:spPr>
          <a:xfrm rot="7641468">
            <a:off x="8039086" y="119599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2" name="Google Shape;162;p12"/>
          <p:cNvSpPr/>
          <p:nvPr/>
        </p:nvSpPr>
        <p:spPr>
          <a:xfrm>
            <a:off x="8460138" y="1481013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2"/>
          <p:cNvSpPr/>
          <p:nvPr/>
        </p:nvSpPr>
        <p:spPr>
          <a:xfrm>
            <a:off x="8046275" y="175633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2"/>
          <p:cNvSpPr/>
          <p:nvPr/>
        </p:nvSpPr>
        <p:spPr>
          <a:xfrm>
            <a:off x="28163" y="2342013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Google Shape;165;p12"/>
          <p:cNvSpPr/>
          <p:nvPr/>
        </p:nvSpPr>
        <p:spPr>
          <a:xfrm>
            <a:off x="-385700" y="261733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2"/>
          <p:cNvSpPr/>
          <p:nvPr/>
        </p:nvSpPr>
        <p:spPr>
          <a:xfrm>
            <a:off x="339488" y="45058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2"/>
          <p:cNvSpPr/>
          <p:nvPr/>
        </p:nvSpPr>
        <p:spPr>
          <a:xfrm rot="7641468">
            <a:off x="889186" y="75921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270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-11737" y="461017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Google Shape;79;p6"/>
          <p:cNvSpPr/>
          <p:nvPr/>
        </p:nvSpPr>
        <p:spPr>
          <a:xfrm>
            <a:off x="-425600" y="488549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Google Shape;80;p6"/>
          <p:cNvSpPr/>
          <p:nvPr/>
        </p:nvSpPr>
        <p:spPr>
          <a:xfrm rot="7641468">
            <a:off x="243461" y="418494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"/>
          <p:cNvSpPr/>
          <p:nvPr/>
        </p:nvSpPr>
        <p:spPr>
          <a:xfrm>
            <a:off x="8942825" y="755363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8324225" y="53999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Google Shape;83;p6"/>
          <p:cNvSpPr/>
          <p:nvPr/>
        </p:nvSpPr>
        <p:spPr>
          <a:xfrm rot="2700000">
            <a:off x="8143376" y="767412"/>
            <a:ext cx="314697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d">
  <p:cSld name="Title and six columnd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ctrTitle" idx="2"/>
          </p:nvPr>
        </p:nvSpPr>
        <p:spPr>
          <a:xfrm>
            <a:off x="447225" y="1541650"/>
            <a:ext cx="28356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ubTitle" idx="1"/>
          </p:nvPr>
        </p:nvSpPr>
        <p:spPr>
          <a:xfrm>
            <a:off x="924284" y="2047921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ctrTitle" idx="3"/>
          </p:nvPr>
        </p:nvSpPr>
        <p:spPr>
          <a:xfrm>
            <a:off x="3149725" y="1544425"/>
            <a:ext cx="28719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subTitle" idx="4"/>
          </p:nvPr>
        </p:nvSpPr>
        <p:spPr>
          <a:xfrm>
            <a:off x="3645084" y="2050699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ctrTitle" idx="5"/>
          </p:nvPr>
        </p:nvSpPr>
        <p:spPr>
          <a:xfrm>
            <a:off x="5905850" y="1541650"/>
            <a:ext cx="28014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subTitle" idx="6"/>
          </p:nvPr>
        </p:nvSpPr>
        <p:spPr>
          <a:xfrm>
            <a:off x="6365884" y="2047921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ctrTitle" idx="7"/>
          </p:nvPr>
        </p:nvSpPr>
        <p:spPr>
          <a:xfrm>
            <a:off x="448575" y="3253550"/>
            <a:ext cx="28341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97" name="Google Shape;197;p14"/>
          <p:cNvSpPr txBox="1">
            <a:spLocks noGrp="1"/>
          </p:cNvSpPr>
          <p:nvPr>
            <p:ph type="subTitle" idx="8"/>
          </p:nvPr>
        </p:nvSpPr>
        <p:spPr>
          <a:xfrm>
            <a:off x="924975" y="3759818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ctrTitle" idx="9"/>
          </p:nvPr>
        </p:nvSpPr>
        <p:spPr>
          <a:xfrm>
            <a:off x="3150490" y="3256325"/>
            <a:ext cx="28719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13"/>
          </p:nvPr>
        </p:nvSpPr>
        <p:spPr>
          <a:xfrm>
            <a:off x="3645775" y="3762596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ctrTitle" idx="14"/>
          </p:nvPr>
        </p:nvSpPr>
        <p:spPr>
          <a:xfrm>
            <a:off x="5871263" y="3253550"/>
            <a:ext cx="28719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15"/>
          </p:nvPr>
        </p:nvSpPr>
        <p:spPr>
          <a:xfrm>
            <a:off x="6366575" y="3759818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4"/>
          <p:cNvSpPr/>
          <p:nvPr/>
        </p:nvSpPr>
        <p:spPr>
          <a:xfrm>
            <a:off x="8959263" y="454618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Google Shape;203;p14"/>
          <p:cNvSpPr/>
          <p:nvPr/>
        </p:nvSpPr>
        <p:spPr>
          <a:xfrm>
            <a:off x="8545400" y="482151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Google Shape;204;p14"/>
          <p:cNvSpPr/>
          <p:nvPr/>
        </p:nvSpPr>
        <p:spPr>
          <a:xfrm>
            <a:off x="8457788" y="413962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5" name="Google Shape;205;p14"/>
          <p:cNvSpPr/>
          <p:nvPr/>
        </p:nvSpPr>
        <p:spPr>
          <a:xfrm rot="7641468">
            <a:off x="387836" y="94189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-619500" y="62498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78890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"/>
          <p:cNvSpPr txBox="1">
            <a:spLocks noGrp="1"/>
          </p:cNvSpPr>
          <p:nvPr>
            <p:ph type="subTitle" idx="1"/>
          </p:nvPr>
        </p:nvSpPr>
        <p:spPr>
          <a:xfrm>
            <a:off x="1194240" y="274150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16"/>
          <p:cNvSpPr txBox="1">
            <a:spLocks noGrp="1"/>
          </p:cNvSpPr>
          <p:nvPr>
            <p:ph type="subTitle" idx="2"/>
          </p:nvPr>
        </p:nvSpPr>
        <p:spPr>
          <a:xfrm>
            <a:off x="3756401" y="1806728"/>
            <a:ext cx="1743600" cy="11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16"/>
          <p:cNvSpPr txBox="1">
            <a:spLocks noGrp="1"/>
          </p:cNvSpPr>
          <p:nvPr>
            <p:ph type="ctrTitle"/>
          </p:nvPr>
        </p:nvSpPr>
        <p:spPr>
          <a:xfrm>
            <a:off x="800508" y="2500721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25" name="Google Shape;225;p16"/>
          <p:cNvSpPr txBox="1">
            <a:spLocks noGrp="1"/>
          </p:cNvSpPr>
          <p:nvPr>
            <p:ph type="ctrTitle" idx="3"/>
          </p:nvPr>
        </p:nvSpPr>
        <p:spPr>
          <a:xfrm>
            <a:off x="3325529" y="276563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26" name="Google Shape;226;p16"/>
          <p:cNvSpPr txBox="1">
            <a:spLocks noGrp="1"/>
          </p:cNvSpPr>
          <p:nvPr>
            <p:ph type="subTitle" idx="4"/>
          </p:nvPr>
        </p:nvSpPr>
        <p:spPr>
          <a:xfrm>
            <a:off x="6250640" y="274150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16"/>
          <p:cNvSpPr txBox="1">
            <a:spLocks noGrp="1"/>
          </p:cNvSpPr>
          <p:nvPr>
            <p:ph type="ctrTitle" idx="5"/>
          </p:nvPr>
        </p:nvSpPr>
        <p:spPr>
          <a:xfrm>
            <a:off x="5856858" y="2500721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28" name="Google Shape;228;p16"/>
          <p:cNvSpPr txBox="1">
            <a:spLocks noGrp="1"/>
          </p:cNvSpPr>
          <p:nvPr>
            <p:ph type="ctrTitle" idx="6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16"/>
          <p:cNvSpPr/>
          <p:nvPr/>
        </p:nvSpPr>
        <p:spPr>
          <a:xfrm>
            <a:off x="8732563" y="75825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Google Shape;230;p16"/>
          <p:cNvSpPr/>
          <p:nvPr/>
        </p:nvSpPr>
        <p:spPr>
          <a:xfrm>
            <a:off x="8318700" y="1033573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Google Shape;231;p16"/>
          <p:cNvSpPr/>
          <p:nvPr/>
        </p:nvSpPr>
        <p:spPr>
          <a:xfrm rot="7641468">
            <a:off x="8214849" y="49974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2" name="Google Shape;232;p16"/>
          <p:cNvSpPr/>
          <p:nvPr/>
        </p:nvSpPr>
        <p:spPr>
          <a:xfrm rot="2700000">
            <a:off x="528851" y="4695787"/>
            <a:ext cx="314697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3" name="Google Shape;233;p16"/>
          <p:cNvSpPr/>
          <p:nvPr/>
        </p:nvSpPr>
        <p:spPr>
          <a:xfrm>
            <a:off x="-134500" y="429034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Google Shape;234;p16"/>
          <p:cNvSpPr/>
          <p:nvPr/>
        </p:nvSpPr>
        <p:spPr>
          <a:xfrm rot="7641468">
            <a:off x="152599" y="389846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5" name="Google Shape;235;p16"/>
          <p:cNvSpPr/>
          <p:nvPr/>
        </p:nvSpPr>
        <p:spPr>
          <a:xfrm>
            <a:off x="8237975" y="460349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Google Shape;236;p16"/>
          <p:cNvSpPr/>
          <p:nvPr/>
        </p:nvSpPr>
        <p:spPr>
          <a:xfrm rot="7641468">
            <a:off x="335461" y="98789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7" name="Google Shape;237;p16"/>
          <p:cNvSpPr/>
          <p:nvPr/>
        </p:nvSpPr>
        <p:spPr>
          <a:xfrm rot="2700000">
            <a:off x="-134774" y="689024"/>
            <a:ext cx="314697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8" name="Google Shape;238;p16"/>
          <p:cNvSpPr/>
          <p:nvPr/>
        </p:nvSpPr>
        <p:spPr>
          <a:xfrm>
            <a:off x="7868413" y="4290350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4905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bg>
      <p:bgPr>
        <a:solidFill>
          <a:schemeClr val="accen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>
            <a:spLocks noGrp="1"/>
          </p:cNvSpPr>
          <p:nvPr>
            <p:ph type="ctrTitle"/>
          </p:nvPr>
        </p:nvSpPr>
        <p:spPr>
          <a:xfrm flipH="1">
            <a:off x="2015950" y="3119650"/>
            <a:ext cx="1941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7"/>
          <p:cNvSpPr txBox="1">
            <a:spLocks noGrp="1"/>
          </p:cNvSpPr>
          <p:nvPr>
            <p:ph type="subTitle" idx="1"/>
          </p:nvPr>
        </p:nvSpPr>
        <p:spPr>
          <a:xfrm flipH="1">
            <a:off x="2015950" y="3581100"/>
            <a:ext cx="1769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7"/>
          <p:cNvSpPr txBox="1">
            <a:spLocks noGrp="1"/>
          </p:cNvSpPr>
          <p:nvPr>
            <p:ph type="ctrTitle" idx="2"/>
          </p:nvPr>
        </p:nvSpPr>
        <p:spPr>
          <a:xfrm flipH="1">
            <a:off x="2015950" y="1473950"/>
            <a:ext cx="1941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17"/>
          <p:cNvSpPr txBox="1">
            <a:spLocks noGrp="1"/>
          </p:cNvSpPr>
          <p:nvPr>
            <p:ph type="subTitle" idx="3"/>
          </p:nvPr>
        </p:nvSpPr>
        <p:spPr>
          <a:xfrm flipH="1">
            <a:off x="2015950" y="1935400"/>
            <a:ext cx="1769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7"/>
          <p:cNvSpPr txBox="1">
            <a:spLocks noGrp="1"/>
          </p:cNvSpPr>
          <p:nvPr>
            <p:ph type="ctrTitle" idx="4"/>
          </p:nvPr>
        </p:nvSpPr>
        <p:spPr>
          <a:xfrm flipH="1">
            <a:off x="5191122" y="1473950"/>
            <a:ext cx="1941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17"/>
          <p:cNvSpPr txBox="1">
            <a:spLocks noGrp="1"/>
          </p:cNvSpPr>
          <p:nvPr>
            <p:ph type="subTitle" idx="5"/>
          </p:nvPr>
        </p:nvSpPr>
        <p:spPr>
          <a:xfrm flipH="1">
            <a:off x="5363322" y="1935400"/>
            <a:ext cx="1769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7"/>
          <p:cNvSpPr txBox="1">
            <a:spLocks noGrp="1"/>
          </p:cNvSpPr>
          <p:nvPr>
            <p:ph type="ctrTitle" idx="6"/>
          </p:nvPr>
        </p:nvSpPr>
        <p:spPr>
          <a:xfrm flipH="1">
            <a:off x="5191122" y="3119650"/>
            <a:ext cx="1941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17"/>
          <p:cNvSpPr txBox="1">
            <a:spLocks noGrp="1"/>
          </p:cNvSpPr>
          <p:nvPr>
            <p:ph type="subTitle" idx="7"/>
          </p:nvPr>
        </p:nvSpPr>
        <p:spPr>
          <a:xfrm flipH="1">
            <a:off x="5363323" y="3581100"/>
            <a:ext cx="1769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7"/>
          <p:cNvSpPr txBox="1">
            <a:spLocks noGrp="1"/>
          </p:cNvSpPr>
          <p:nvPr>
            <p:ph type="ctrTitle" idx="8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17"/>
          <p:cNvSpPr/>
          <p:nvPr/>
        </p:nvSpPr>
        <p:spPr>
          <a:xfrm>
            <a:off x="-181124" y="68625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0" name="Google Shape;250;p17"/>
          <p:cNvSpPr/>
          <p:nvPr/>
        </p:nvSpPr>
        <p:spPr>
          <a:xfrm>
            <a:off x="8226038" y="4603500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1" name="Google Shape;251;p17"/>
          <p:cNvSpPr/>
          <p:nvPr/>
        </p:nvSpPr>
        <p:spPr>
          <a:xfrm rot="7641468">
            <a:off x="340511" y="33926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2" name="Google Shape;252;p17"/>
          <p:cNvSpPr/>
          <p:nvPr/>
        </p:nvSpPr>
        <p:spPr>
          <a:xfrm>
            <a:off x="8226050" y="4330073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86186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270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058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3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014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532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4"/>
          <p:cNvSpPr/>
          <p:nvPr/>
        </p:nvSpPr>
        <p:spPr>
          <a:xfrm>
            <a:off x="-674325" y="1144650"/>
            <a:ext cx="7288500" cy="725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6" name="Google Shape;346;p24"/>
          <p:cNvSpPr/>
          <p:nvPr/>
        </p:nvSpPr>
        <p:spPr>
          <a:xfrm>
            <a:off x="-121337" y="47173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7" name="Google Shape;347;p24"/>
          <p:cNvSpPr/>
          <p:nvPr/>
        </p:nvSpPr>
        <p:spPr>
          <a:xfrm>
            <a:off x="-535200" y="74706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" name="Google Shape;348;p24"/>
          <p:cNvSpPr/>
          <p:nvPr/>
        </p:nvSpPr>
        <p:spPr>
          <a:xfrm>
            <a:off x="8150388" y="1392950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9" name="Google Shape;349;p24"/>
          <p:cNvSpPr/>
          <p:nvPr/>
        </p:nvSpPr>
        <p:spPr>
          <a:xfrm rot="7641468">
            <a:off x="8528874" y="210946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0" name="Google Shape;350;p24"/>
          <p:cNvSpPr/>
          <p:nvPr/>
        </p:nvSpPr>
        <p:spPr>
          <a:xfrm>
            <a:off x="974763" y="111750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1" name="Google Shape;351;p24"/>
          <p:cNvSpPr/>
          <p:nvPr/>
        </p:nvSpPr>
        <p:spPr>
          <a:xfrm rot="7641468">
            <a:off x="387836" y="120319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2" name="Google Shape;352;p24"/>
          <p:cNvSpPr/>
          <p:nvPr/>
        </p:nvSpPr>
        <p:spPr>
          <a:xfrm>
            <a:off x="8355850" y="427551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3" name="Google Shape;353;p24"/>
          <p:cNvSpPr/>
          <p:nvPr/>
        </p:nvSpPr>
        <p:spPr>
          <a:xfrm>
            <a:off x="8029500" y="408198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4" name="Google Shape;354;p24"/>
          <p:cNvSpPr/>
          <p:nvPr/>
        </p:nvSpPr>
        <p:spPr>
          <a:xfrm>
            <a:off x="8554875" y="179906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5" name="Google Shape;355;p24"/>
          <p:cNvSpPr/>
          <p:nvPr/>
        </p:nvSpPr>
        <p:spPr>
          <a:xfrm rot="7641468">
            <a:off x="7906174" y="4661253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6" name="Google Shape;356;p24"/>
          <p:cNvSpPr/>
          <p:nvPr/>
        </p:nvSpPr>
        <p:spPr>
          <a:xfrm>
            <a:off x="8048438" y="369707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7" name="Google Shape;357;p24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111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3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23"/>
          <p:cNvSpPr/>
          <p:nvPr/>
        </p:nvSpPr>
        <p:spPr>
          <a:xfrm>
            <a:off x="140663" y="33328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0" name="Google Shape;340;p23"/>
          <p:cNvSpPr/>
          <p:nvPr/>
        </p:nvSpPr>
        <p:spPr>
          <a:xfrm rot="7641468">
            <a:off x="395861" y="-91947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1" name="Google Shape;341;p23"/>
          <p:cNvSpPr/>
          <p:nvPr/>
        </p:nvSpPr>
        <p:spPr>
          <a:xfrm>
            <a:off x="8771375" y="4400588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2" name="Google Shape;342;p23"/>
          <p:cNvSpPr/>
          <p:nvPr/>
        </p:nvSpPr>
        <p:spPr>
          <a:xfrm>
            <a:off x="8399900" y="4774673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3" name="Google Shape;343;p23"/>
          <p:cNvSpPr/>
          <p:nvPr/>
        </p:nvSpPr>
        <p:spPr>
          <a:xfrm rot="2700000">
            <a:off x="8019551" y="4935412"/>
            <a:ext cx="314697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57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d">
  <p:cSld name="TITLE_ONLY_1_1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ctrTitle" idx="2"/>
          </p:nvPr>
        </p:nvSpPr>
        <p:spPr>
          <a:xfrm>
            <a:off x="447225" y="1541650"/>
            <a:ext cx="28356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ubTitle" idx="1"/>
          </p:nvPr>
        </p:nvSpPr>
        <p:spPr>
          <a:xfrm>
            <a:off x="924284" y="2047921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ctrTitle" idx="3"/>
          </p:nvPr>
        </p:nvSpPr>
        <p:spPr>
          <a:xfrm>
            <a:off x="3149725" y="1544425"/>
            <a:ext cx="28719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subTitle" idx="4"/>
          </p:nvPr>
        </p:nvSpPr>
        <p:spPr>
          <a:xfrm>
            <a:off x="3645084" y="2050699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ctrTitle" idx="5"/>
          </p:nvPr>
        </p:nvSpPr>
        <p:spPr>
          <a:xfrm>
            <a:off x="5905850" y="1541650"/>
            <a:ext cx="28014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subTitle" idx="6"/>
          </p:nvPr>
        </p:nvSpPr>
        <p:spPr>
          <a:xfrm>
            <a:off x="6365884" y="2047921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ctrTitle" idx="7"/>
          </p:nvPr>
        </p:nvSpPr>
        <p:spPr>
          <a:xfrm>
            <a:off x="448575" y="3253550"/>
            <a:ext cx="28341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97" name="Google Shape;197;p14"/>
          <p:cNvSpPr txBox="1">
            <a:spLocks noGrp="1"/>
          </p:cNvSpPr>
          <p:nvPr>
            <p:ph type="subTitle" idx="8"/>
          </p:nvPr>
        </p:nvSpPr>
        <p:spPr>
          <a:xfrm>
            <a:off x="924975" y="3759818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ctrTitle" idx="9"/>
          </p:nvPr>
        </p:nvSpPr>
        <p:spPr>
          <a:xfrm>
            <a:off x="3150490" y="3256325"/>
            <a:ext cx="28719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13"/>
          </p:nvPr>
        </p:nvSpPr>
        <p:spPr>
          <a:xfrm>
            <a:off x="3645775" y="3762596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ctrTitle" idx="14"/>
          </p:nvPr>
        </p:nvSpPr>
        <p:spPr>
          <a:xfrm>
            <a:off x="5871263" y="3253550"/>
            <a:ext cx="28719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15"/>
          </p:nvPr>
        </p:nvSpPr>
        <p:spPr>
          <a:xfrm>
            <a:off x="6366575" y="3759818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4"/>
          <p:cNvSpPr/>
          <p:nvPr/>
        </p:nvSpPr>
        <p:spPr>
          <a:xfrm>
            <a:off x="8959263" y="454618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Google Shape;203;p14"/>
          <p:cNvSpPr/>
          <p:nvPr/>
        </p:nvSpPr>
        <p:spPr>
          <a:xfrm>
            <a:off x="8545400" y="482151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Google Shape;204;p14"/>
          <p:cNvSpPr/>
          <p:nvPr/>
        </p:nvSpPr>
        <p:spPr>
          <a:xfrm>
            <a:off x="8457788" y="413962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"/>
          <p:cNvSpPr/>
          <p:nvPr/>
        </p:nvSpPr>
        <p:spPr>
          <a:xfrm rot="7641468">
            <a:off x="387836" y="94189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-619500" y="62498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6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"/>
          <p:cNvSpPr txBox="1">
            <a:spLocks noGrp="1"/>
          </p:cNvSpPr>
          <p:nvPr>
            <p:ph type="subTitle" idx="1"/>
          </p:nvPr>
        </p:nvSpPr>
        <p:spPr>
          <a:xfrm>
            <a:off x="1194240" y="274150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16"/>
          <p:cNvSpPr txBox="1">
            <a:spLocks noGrp="1"/>
          </p:cNvSpPr>
          <p:nvPr>
            <p:ph type="subTitle" idx="2"/>
          </p:nvPr>
        </p:nvSpPr>
        <p:spPr>
          <a:xfrm>
            <a:off x="3756401" y="1806728"/>
            <a:ext cx="1743600" cy="11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16"/>
          <p:cNvSpPr txBox="1">
            <a:spLocks noGrp="1"/>
          </p:cNvSpPr>
          <p:nvPr>
            <p:ph type="ctrTitle"/>
          </p:nvPr>
        </p:nvSpPr>
        <p:spPr>
          <a:xfrm>
            <a:off x="800508" y="2500721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25" name="Google Shape;225;p16"/>
          <p:cNvSpPr txBox="1">
            <a:spLocks noGrp="1"/>
          </p:cNvSpPr>
          <p:nvPr>
            <p:ph type="ctrTitle" idx="3"/>
          </p:nvPr>
        </p:nvSpPr>
        <p:spPr>
          <a:xfrm>
            <a:off x="3325529" y="276563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26" name="Google Shape;226;p16"/>
          <p:cNvSpPr txBox="1">
            <a:spLocks noGrp="1"/>
          </p:cNvSpPr>
          <p:nvPr>
            <p:ph type="subTitle" idx="4"/>
          </p:nvPr>
        </p:nvSpPr>
        <p:spPr>
          <a:xfrm>
            <a:off x="6250640" y="274150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16"/>
          <p:cNvSpPr txBox="1">
            <a:spLocks noGrp="1"/>
          </p:cNvSpPr>
          <p:nvPr>
            <p:ph type="ctrTitle" idx="5"/>
          </p:nvPr>
        </p:nvSpPr>
        <p:spPr>
          <a:xfrm>
            <a:off x="5856858" y="2500721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28" name="Google Shape;228;p16"/>
          <p:cNvSpPr txBox="1">
            <a:spLocks noGrp="1"/>
          </p:cNvSpPr>
          <p:nvPr>
            <p:ph type="ctrTitle" idx="6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16"/>
          <p:cNvSpPr/>
          <p:nvPr/>
        </p:nvSpPr>
        <p:spPr>
          <a:xfrm>
            <a:off x="8732563" y="75825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Google Shape;230;p16"/>
          <p:cNvSpPr/>
          <p:nvPr/>
        </p:nvSpPr>
        <p:spPr>
          <a:xfrm>
            <a:off x="8318700" y="1033573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Google Shape;231;p16"/>
          <p:cNvSpPr/>
          <p:nvPr/>
        </p:nvSpPr>
        <p:spPr>
          <a:xfrm rot="7641468">
            <a:off x="8214849" y="49974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"/>
          <p:cNvSpPr/>
          <p:nvPr/>
        </p:nvSpPr>
        <p:spPr>
          <a:xfrm rot="2700000">
            <a:off x="528851" y="4695787"/>
            <a:ext cx="314697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6"/>
          <p:cNvSpPr/>
          <p:nvPr/>
        </p:nvSpPr>
        <p:spPr>
          <a:xfrm>
            <a:off x="-134500" y="429034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Google Shape;234;p16"/>
          <p:cNvSpPr/>
          <p:nvPr/>
        </p:nvSpPr>
        <p:spPr>
          <a:xfrm rot="7641468">
            <a:off x="152599" y="389846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6"/>
          <p:cNvSpPr/>
          <p:nvPr/>
        </p:nvSpPr>
        <p:spPr>
          <a:xfrm>
            <a:off x="8237975" y="460349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Google Shape;236;p16"/>
          <p:cNvSpPr/>
          <p:nvPr/>
        </p:nvSpPr>
        <p:spPr>
          <a:xfrm rot="7641468">
            <a:off x="335461" y="98789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6"/>
          <p:cNvSpPr/>
          <p:nvPr/>
        </p:nvSpPr>
        <p:spPr>
          <a:xfrm rot="2700000">
            <a:off x="-134774" y="689024"/>
            <a:ext cx="314697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6"/>
          <p:cNvSpPr/>
          <p:nvPr/>
        </p:nvSpPr>
        <p:spPr>
          <a:xfrm>
            <a:off x="7868413" y="4290350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10">
    <p:bg>
      <p:bgPr>
        <a:solidFill>
          <a:schemeClr val="accen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>
            <a:spLocks noGrp="1"/>
          </p:cNvSpPr>
          <p:nvPr>
            <p:ph type="ctrTitle"/>
          </p:nvPr>
        </p:nvSpPr>
        <p:spPr>
          <a:xfrm flipH="1">
            <a:off x="2015950" y="3119650"/>
            <a:ext cx="1941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7"/>
          <p:cNvSpPr txBox="1">
            <a:spLocks noGrp="1"/>
          </p:cNvSpPr>
          <p:nvPr>
            <p:ph type="subTitle" idx="1"/>
          </p:nvPr>
        </p:nvSpPr>
        <p:spPr>
          <a:xfrm flipH="1">
            <a:off x="2015950" y="3581100"/>
            <a:ext cx="1769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7"/>
          <p:cNvSpPr txBox="1">
            <a:spLocks noGrp="1"/>
          </p:cNvSpPr>
          <p:nvPr>
            <p:ph type="ctrTitle" idx="2"/>
          </p:nvPr>
        </p:nvSpPr>
        <p:spPr>
          <a:xfrm flipH="1">
            <a:off x="2015950" y="1473950"/>
            <a:ext cx="1941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17"/>
          <p:cNvSpPr txBox="1">
            <a:spLocks noGrp="1"/>
          </p:cNvSpPr>
          <p:nvPr>
            <p:ph type="subTitle" idx="3"/>
          </p:nvPr>
        </p:nvSpPr>
        <p:spPr>
          <a:xfrm flipH="1">
            <a:off x="2015950" y="1935400"/>
            <a:ext cx="1769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7"/>
          <p:cNvSpPr txBox="1">
            <a:spLocks noGrp="1"/>
          </p:cNvSpPr>
          <p:nvPr>
            <p:ph type="ctrTitle" idx="4"/>
          </p:nvPr>
        </p:nvSpPr>
        <p:spPr>
          <a:xfrm flipH="1">
            <a:off x="5191122" y="1473950"/>
            <a:ext cx="1941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17"/>
          <p:cNvSpPr txBox="1">
            <a:spLocks noGrp="1"/>
          </p:cNvSpPr>
          <p:nvPr>
            <p:ph type="subTitle" idx="5"/>
          </p:nvPr>
        </p:nvSpPr>
        <p:spPr>
          <a:xfrm flipH="1">
            <a:off x="5363322" y="1935400"/>
            <a:ext cx="1769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7"/>
          <p:cNvSpPr txBox="1">
            <a:spLocks noGrp="1"/>
          </p:cNvSpPr>
          <p:nvPr>
            <p:ph type="ctrTitle" idx="6"/>
          </p:nvPr>
        </p:nvSpPr>
        <p:spPr>
          <a:xfrm flipH="1">
            <a:off x="5191122" y="3119650"/>
            <a:ext cx="1941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17"/>
          <p:cNvSpPr txBox="1">
            <a:spLocks noGrp="1"/>
          </p:cNvSpPr>
          <p:nvPr>
            <p:ph type="subTitle" idx="7"/>
          </p:nvPr>
        </p:nvSpPr>
        <p:spPr>
          <a:xfrm flipH="1">
            <a:off x="5363323" y="3581100"/>
            <a:ext cx="1769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7"/>
          <p:cNvSpPr txBox="1">
            <a:spLocks noGrp="1"/>
          </p:cNvSpPr>
          <p:nvPr>
            <p:ph type="ctrTitle" idx="8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17"/>
          <p:cNvSpPr/>
          <p:nvPr/>
        </p:nvSpPr>
        <p:spPr>
          <a:xfrm>
            <a:off x="-181124" y="68625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0" name="Google Shape;250;p17"/>
          <p:cNvSpPr/>
          <p:nvPr/>
        </p:nvSpPr>
        <p:spPr>
          <a:xfrm>
            <a:off x="8226038" y="4603500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"/>
          <p:cNvSpPr/>
          <p:nvPr/>
        </p:nvSpPr>
        <p:spPr>
          <a:xfrm rot="7641468">
            <a:off x="340511" y="33926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"/>
          <p:cNvSpPr/>
          <p:nvPr/>
        </p:nvSpPr>
        <p:spPr>
          <a:xfrm>
            <a:off x="8226050" y="4330073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bg>
      <p:bgPr>
        <a:solidFill>
          <a:schemeClr val="accent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_1">
    <p:bg>
      <p:bgPr>
        <a:solidFill>
          <a:schemeClr val="accent2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_1_1">
    <p:bg>
      <p:bgPr>
        <a:solidFill>
          <a:schemeClr val="accent3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60" r:id="rId4"/>
    <p:sldLayoutId id="2147483662" r:id="rId5"/>
    <p:sldLayoutId id="2147483663" r:id="rId6"/>
    <p:sldLayoutId id="2147483672" r:id="rId7"/>
    <p:sldLayoutId id="2147483673" r:id="rId8"/>
    <p:sldLayoutId id="2147483674" r:id="rId9"/>
    <p:sldLayoutId id="2147483675" r:id="rId10"/>
    <p:sldLayoutId id="2147483678" r:id="rId11"/>
    <p:sldLayoutId id="214748367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46535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9.xml"/><Relationship Id="rId7" Type="http://schemas.openxmlformats.org/officeDocument/2006/relationships/image" Target="../media/image2.png"/><Relationship Id="rId12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11" Type="http://schemas.openxmlformats.org/officeDocument/2006/relationships/slide" Target="slide6.xml"/><Relationship Id="rId5" Type="http://schemas.openxmlformats.org/officeDocument/2006/relationships/slide" Target="slide4.xml"/><Relationship Id="rId10" Type="http://schemas.openxmlformats.org/officeDocument/2006/relationships/image" Target="../media/image4.png"/><Relationship Id="rId4" Type="http://schemas.openxmlformats.org/officeDocument/2006/relationships/slide" Target="slide5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 txBox="1">
            <a:spLocks noGrp="1"/>
          </p:cNvSpPr>
          <p:nvPr>
            <p:ph type="subTitle" idx="1"/>
          </p:nvPr>
        </p:nvSpPr>
        <p:spPr>
          <a:xfrm>
            <a:off x="345186" y="606333"/>
            <a:ext cx="4345209" cy="13641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علوم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الصف الرابع الابتدائي </a:t>
            </a:r>
            <a:endParaRPr sz="2800" b="1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380" name="Google Shape;380;p32"/>
          <p:cNvSpPr txBox="1">
            <a:spLocks noGrp="1"/>
          </p:cNvSpPr>
          <p:nvPr>
            <p:ph type="ctrTitle"/>
          </p:nvPr>
        </p:nvSpPr>
        <p:spPr>
          <a:xfrm>
            <a:off x="93940" y="2091069"/>
            <a:ext cx="4847700" cy="16283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800" dirty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الدرس الاول</a:t>
            </a:r>
            <a:br>
              <a:rPr lang="ar-EG" sz="4800" dirty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</a:br>
            <a:r>
              <a:rPr lang="ar-EG" sz="4800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ادوات القياس </a:t>
            </a:r>
            <a:endParaRPr sz="4800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pic>
        <p:nvPicPr>
          <p:cNvPr id="381" name="Google Shape;381;p32"/>
          <p:cNvPicPr preferRelativeResize="0"/>
          <p:nvPr/>
        </p:nvPicPr>
        <p:blipFill rotWithShape="1">
          <a:blip r:embed="rId3">
            <a:alphaModFix/>
          </a:blip>
          <a:srcRect t="10766" b="22566"/>
          <a:stretch/>
        </p:blipFill>
        <p:spPr>
          <a:xfrm>
            <a:off x="5077700" y="786400"/>
            <a:ext cx="3570600" cy="3570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Picture 4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6A1BDDE6-8516-4834-87CC-AABFF6AD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015" y="-1891"/>
            <a:ext cx="563591" cy="563591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8B3B6B0C-6FD2-451F-AFFB-74C425444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121" y="4423268"/>
            <a:ext cx="623789" cy="623789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92A3211-A2AF-44AE-B6D4-B3F1B0E6A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3286" y="4587062"/>
            <a:ext cx="422949" cy="42294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558887D5-6B93-4BB7-917F-E49693E60C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47796" y="4565796"/>
            <a:ext cx="422949" cy="422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51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b="1" dirty="0">
                <a:solidFill>
                  <a:schemeClr val="accent1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  <a:sym typeface="Quicksand"/>
              </a:rPr>
              <a:t>جدول المحتويات</a:t>
            </a:r>
            <a:endParaRPr b="1" dirty="0">
              <a:solidFill>
                <a:schemeClr val="accent1"/>
              </a:solidFill>
              <a:latin typeface="Questv1" pitchFamily="50" charset="-78"/>
              <a:ea typeface="Tahoma" panose="020B0604030504040204" pitchFamily="34" charset="0"/>
              <a:cs typeface="Questv1" pitchFamily="50" charset="-78"/>
              <a:sym typeface="Quicksand"/>
            </a:endParaRPr>
          </a:p>
        </p:txBody>
      </p:sp>
      <p:sp>
        <p:nvSpPr>
          <p:cNvPr id="695" name="Google Shape;695;p51">
            <a:hlinkClick r:id="rId3" action="ppaction://hlinksldjump"/>
          </p:cNvPr>
          <p:cNvSpPr txBox="1"/>
          <p:nvPr/>
        </p:nvSpPr>
        <p:spPr>
          <a:xfrm>
            <a:off x="770745" y="3391586"/>
            <a:ext cx="1809947" cy="483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200" b="1" dirty="0">
                <a:solidFill>
                  <a:schemeClr val="dk1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  <a:sym typeface="Nunito Sans"/>
                <a:hlinkClick r:id="rId3" action="ppaction://hlinksldjump"/>
              </a:rPr>
              <a:t>التقويم</a:t>
            </a:r>
            <a:endParaRPr sz="1600" b="1" dirty="0">
              <a:solidFill>
                <a:schemeClr val="dk1"/>
              </a:solidFill>
              <a:latin typeface="Questv1" pitchFamily="50" charset="-78"/>
              <a:ea typeface="Tahoma" panose="020B0604030504040204" pitchFamily="34" charset="0"/>
              <a:cs typeface="Questv1" pitchFamily="50" charset="-78"/>
              <a:sym typeface="Nunito Sans"/>
            </a:endParaRPr>
          </a:p>
        </p:txBody>
      </p:sp>
      <p:sp>
        <p:nvSpPr>
          <p:cNvPr id="697" name="Google Shape;697;p51">
            <a:hlinkClick r:id="rId4" action="ppaction://hlinksldjump"/>
          </p:cNvPr>
          <p:cNvSpPr txBox="1"/>
          <p:nvPr/>
        </p:nvSpPr>
        <p:spPr>
          <a:xfrm>
            <a:off x="6001335" y="2444426"/>
            <a:ext cx="2706484" cy="76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200" b="1" dirty="0" smtClean="0">
                <a:solidFill>
                  <a:schemeClr val="dk1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  <a:sym typeface="Nunito Sans"/>
                <a:hlinkClick r:id="rId5" action="ppaction://hlinksldjump"/>
              </a:rPr>
              <a:t>تعريف ( المادة – الكتلة – الحجم ) </a:t>
            </a:r>
            <a:endParaRPr sz="1200" b="1" dirty="0">
              <a:solidFill>
                <a:schemeClr val="dk1"/>
              </a:solidFill>
              <a:latin typeface="Questv1" pitchFamily="50" charset="-78"/>
              <a:ea typeface="Tahoma" panose="020B0604030504040204" pitchFamily="34" charset="0"/>
              <a:cs typeface="Questv1" pitchFamily="50" charset="-78"/>
              <a:sym typeface="Nunito Sans"/>
            </a:endParaRPr>
          </a:p>
        </p:txBody>
      </p:sp>
      <p:sp>
        <p:nvSpPr>
          <p:cNvPr id="699" name="Google Shape;699;p51">
            <a:hlinkClick r:id="rId6" action="ppaction://hlinksldjump"/>
          </p:cNvPr>
          <p:cNvSpPr txBox="1"/>
          <p:nvPr/>
        </p:nvSpPr>
        <p:spPr>
          <a:xfrm>
            <a:off x="7354577" y="2030769"/>
            <a:ext cx="2031057" cy="483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200" b="1" dirty="0">
                <a:solidFill>
                  <a:schemeClr val="dk1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  <a:sym typeface="Nunito Sans"/>
                <a:hlinkClick r:id="rId6" action="ppaction://hlinksldjump"/>
              </a:rPr>
              <a:t>الاهداف التعليمية</a:t>
            </a:r>
            <a:endParaRPr sz="1200" b="1" dirty="0">
              <a:solidFill>
                <a:schemeClr val="dk1"/>
              </a:solidFill>
              <a:latin typeface="Questv1" pitchFamily="50" charset="-78"/>
              <a:ea typeface="Tahoma" panose="020B0604030504040204" pitchFamily="34" charset="0"/>
              <a:cs typeface="Questv1" pitchFamily="50" charset="-78"/>
              <a:sym typeface="Nunito Sans"/>
            </a:endParaRPr>
          </a:p>
        </p:txBody>
      </p:sp>
      <p:cxnSp>
        <p:nvCxnSpPr>
          <p:cNvPr id="703" name="Google Shape;703;p51"/>
          <p:cNvCxnSpPr/>
          <p:nvPr/>
        </p:nvCxnSpPr>
        <p:spPr>
          <a:xfrm rot="10800000" flipH="1">
            <a:off x="2095799" y="1610028"/>
            <a:ext cx="6040200" cy="1183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4" name="Google Shape;704;p51"/>
          <p:cNvSpPr/>
          <p:nvPr/>
        </p:nvSpPr>
        <p:spPr>
          <a:xfrm>
            <a:off x="3953582" y="1989176"/>
            <a:ext cx="911100" cy="911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5" name="Google Shape;705;p51"/>
          <p:cNvSpPr/>
          <p:nvPr/>
        </p:nvSpPr>
        <p:spPr>
          <a:xfrm>
            <a:off x="5264136" y="1681702"/>
            <a:ext cx="911100" cy="91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6" name="Google Shape;706;p51"/>
          <p:cNvSpPr/>
          <p:nvPr/>
        </p:nvSpPr>
        <p:spPr>
          <a:xfrm>
            <a:off x="6557073" y="1440650"/>
            <a:ext cx="911100" cy="911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7" name="Google Shape;707;p51"/>
          <p:cNvSpPr/>
          <p:nvPr/>
        </p:nvSpPr>
        <p:spPr>
          <a:xfrm>
            <a:off x="7900111" y="1068776"/>
            <a:ext cx="911100" cy="91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8" name="Google Shape;708;p51"/>
          <p:cNvSpPr txBox="1"/>
          <p:nvPr/>
        </p:nvSpPr>
        <p:spPr>
          <a:xfrm>
            <a:off x="3609186" y="2147230"/>
            <a:ext cx="14070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icksand"/>
              </a:rPr>
              <a:t>04</a:t>
            </a:r>
            <a:endParaRPr sz="24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Quicksand"/>
            </a:endParaRPr>
          </a:p>
        </p:txBody>
      </p:sp>
      <p:sp>
        <p:nvSpPr>
          <p:cNvPr id="709" name="Google Shape;709;p51"/>
          <p:cNvSpPr txBox="1"/>
          <p:nvPr/>
        </p:nvSpPr>
        <p:spPr>
          <a:xfrm>
            <a:off x="5016186" y="1862178"/>
            <a:ext cx="14070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icksand"/>
              </a:rPr>
              <a:t>03</a:t>
            </a:r>
            <a:endParaRPr sz="24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Quicksand"/>
            </a:endParaRPr>
          </a:p>
        </p:txBody>
      </p:sp>
      <p:sp>
        <p:nvSpPr>
          <p:cNvPr id="710" name="Google Shape;710;p51"/>
          <p:cNvSpPr txBox="1"/>
          <p:nvPr/>
        </p:nvSpPr>
        <p:spPr>
          <a:xfrm>
            <a:off x="6309123" y="1628837"/>
            <a:ext cx="14070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icksand"/>
              </a:rPr>
              <a:t>02</a:t>
            </a:r>
            <a:endParaRPr sz="24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Quicksand"/>
            </a:endParaRPr>
          </a:p>
        </p:txBody>
      </p:sp>
      <p:sp>
        <p:nvSpPr>
          <p:cNvPr id="711" name="Google Shape;711;p51"/>
          <p:cNvSpPr txBox="1"/>
          <p:nvPr/>
        </p:nvSpPr>
        <p:spPr>
          <a:xfrm>
            <a:off x="7666606" y="1216700"/>
            <a:ext cx="14070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icksand"/>
              </a:rPr>
              <a:t>01</a:t>
            </a:r>
            <a:endParaRPr sz="24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Quicksand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892DBBB5-33A5-44B5-8E54-6146B706EB99}"/>
              </a:ext>
            </a:extLst>
          </p:cNvPr>
          <p:cNvSpPr/>
          <p:nvPr/>
        </p:nvSpPr>
        <p:spPr>
          <a:xfrm>
            <a:off x="-14236456" y="-985771"/>
            <a:ext cx="15201900" cy="7632192"/>
          </a:xfrm>
          <a:prstGeom prst="ellipse">
            <a:avLst/>
          </a:prstGeom>
          <a:solidFill>
            <a:srgbClr val="FFAF5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C3290BC0-DF6D-46EC-9AA2-9AF2ED27CABB}"/>
              </a:ext>
            </a:extLst>
          </p:cNvPr>
          <p:cNvSpPr/>
          <p:nvPr/>
        </p:nvSpPr>
        <p:spPr>
          <a:xfrm>
            <a:off x="-3330164" y="4652324"/>
            <a:ext cx="15201900" cy="7632192"/>
          </a:xfrm>
          <a:prstGeom prst="ellipse">
            <a:avLst/>
          </a:prstGeom>
          <a:solidFill>
            <a:srgbClr val="BCE9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8D428849-A17B-4E26-AE0C-8B3CACD7E73F}"/>
              </a:ext>
            </a:extLst>
          </p:cNvPr>
          <p:cNvSpPr/>
          <p:nvPr/>
        </p:nvSpPr>
        <p:spPr>
          <a:xfrm>
            <a:off x="6880022" y="-4960420"/>
            <a:ext cx="15201900" cy="7632192"/>
          </a:xfrm>
          <a:prstGeom prst="ellipse">
            <a:avLst/>
          </a:prstGeom>
          <a:solidFill>
            <a:srgbClr val="58E0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C81913A3-AAB2-4819-8BBB-164F06F0DE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0015" y="-1891"/>
            <a:ext cx="563591" cy="563591"/>
          </a:xfrm>
          <a:prstGeom prst="rect">
            <a:avLst/>
          </a:prstGeom>
        </p:spPr>
      </p:pic>
      <p:pic>
        <p:nvPicPr>
          <p:cNvPr id="23" name="Picture 22">
            <a:hlinkClick r:id="rId8" action="ppaction://hlinksldjump"/>
            <a:extLst>
              <a:ext uri="{FF2B5EF4-FFF2-40B4-BE49-F238E27FC236}">
                <a16:creationId xmlns:a16="http://schemas.microsoft.com/office/drawing/2014/main" xmlns="" id="{75FE4985-A5CE-4193-939A-FA9269C00F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121" y="4423268"/>
            <a:ext cx="623789" cy="623789"/>
          </a:xfrm>
          <a:prstGeom prst="rect">
            <a:avLst/>
          </a:prstGeom>
        </p:spPr>
      </p:pic>
      <p:pic>
        <p:nvPicPr>
          <p:cNvPr id="24" name="Pictur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D675673-A911-413D-B407-0EC20AC6E3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3286" y="4587062"/>
            <a:ext cx="422949" cy="422949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CC2018E5-D96A-4DA5-9353-8D437A4763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347796" y="4565796"/>
            <a:ext cx="422949" cy="422949"/>
          </a:xfrm>
          <a:prstGeom prst="rect">
            <a:avLst/>
          </a:prstGeom>
        </p:spPr>
      </p:pic>
      <p:sp>
        <p:nvSpPr>
          <p:cNvPr id="26" name="Google Shape;697;p51">
            <a:hlinkClick r:id="rId4" action="ppaction://hlinksldjump"/>
          </p:cNvPr>
          <p:cNvSpPr txBox="1"/>
          <p:nvPr/>
        </p:nvSpPr>
        <p:spPr>
          <a:xfrm>
            <a:off x="4309175" y="2631458"/>
            <a:ext cx="2706484" cy="76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200" b="1" dirty="0" smtClean="0">
                <a:solidFill>
                  <a:schemeClr val="dk1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  <a:sym typeface="Nunito Sans"/>
                <a:hlinkClick r:id="rId4" action="ppaction://hlinksldjump"/>
              </a:rPr>
              <a:t>ادوات القياس </a:t>
            </a:r>
            <a:endParaRPr sz="1200" b="1" dirty="0">
              <a:solidFill>
                <a:schemeClr val="dk1"/>
              </a:solidFill>
              <a:latin typeface="Questv1" pitchFamily="50" charset="-78"/>
              <a:ea typeface="Tahoma" panose="020B0604030504040204" pitchFamily="34" charset="0"/>
              <a:cs typeface="Questv1" pitchFamily="50" charset="-78"/>
              <a:sym typeface="Nunito Sans"/>
            </a:endParaRPr>
          </a:p>
        </p:txBody>
      </p:sp>
      <p:sp>
        <p:nvSpPr>
          <p:cNvPr id="27" name="Google Shape;704;p51"/>
          <p:cNvSpPr/>
          <p:nvPr/>
        </p:nvSpPr>
        <p:spPr>
          <a:xfrm>
            <a:off x="1366631" y="2428922"/>
            <a:ext cx="911100" cy="9111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Google Shape;708;p51"/>
          <p:cNvSpPr txBox="1"/>
          <p:nvPr/>
        </p:nvSpPr>
        <p:spPr>
          <a:xfrm>
            <a:off x="1173692" y="2600330"/>
            <a:ext cx="14070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 dirty="0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icksand"/>
              </a:rPr>
              <a:t>06</a:t>
            </a:r>
            <a:endParaRPr sz="24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Quicksand"/>
            </a:endParaRPr>
          </a:p>
        </p:txBody>
      </p:sp>
      <p:sp>
        <p:nvSpPr>
          <p:cNvPr id="29" name="Google Shape;708;p51"/>
          <p:cNvSpPr txBox="1"/>
          <p:nvPr/>
        </p:nvSpPr>
        <p:spPr>
          <a:xfrm>
            <a:off x="3705632" y="2949571"/>
            <a:ext cx="14070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200" b="1" dirty="0" smtClean="0">
                <a:solidFill>
                  <a:schemeClr val="tx1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  <a:sym typeface="Quicksand"/>
                <a:hlinkClick r:id="rId11" action="ppaction://hlinksldjump"/>
              </a:rPr>
              <a:t>وحدات القياس </a:t>
            </a:r>
            <a:endParaRPr sz="1200" b="1" dirty="0">
              <a:solidFill>
                <a:schemeClr val="tx1"/>
              </a:solidFill>
              <a:latin typeface="Questv1" pitchFamily="50" charset="-78"/>
              <a:ea typeface="Tahoma" panose="020B0604030504040204" pitchFamily="34" charset="0"/>
              <a:cs typeface="Questv1" pitchFamily="50" charset="-78"/>
              <a:sym typeface="Quicksand"/>
            </a:endParaRPr>
          </a:p>
        </p:txBody>
      </p:sp>
      <p:sp>
        <p:nvSpPr>
          <p:cNvPr id="30" name="Google Shape;704;p51"/>
          <p:cNvSpPr/>
          <p:nvPr/>
        </p:nvSpPr>
        <p:spPr>
          <a:xfrm>
            <a:off x="2794532" y="2175908"/>
            <a:ext cx="911100" cy="91110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Google Shape;708;p51"/>
          <p:cNvSpPr txBox="1"/>
          <p:nvPr/>
        </p:nvSpPr>
        <p:spPr>
          <a:xfrm>
            <a:off x="2415168" y="2308337"/>
            <a:ext cx="1578157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 dirty="0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icksand"/>
              </a:rPr>
              <a:t>05 </a:t>
            </a:r>
            <a:endParaRPr sz="24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Quicksand"/>
            </a:endParaRPr>
          </a:p>
        </p:txBody>
      </p:sp>
      <p:sp>
        <p:nvSpPr>
          <p:cNvPr id="32" name="Google Shape;708;p51"/>
          <p:cNvSpPr txBox="1"/>
          <p:nvPr/>
        </p:nvSpPr>
        <p:spPr>
          <a:xfrm>
            <a:off x="1722385" y="3236372"/>
            <a:ext cx="2809254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200" b="1" dirty="0" smtClean="0">
                <a:solidFill>
                  <a:srgbClr val="00B0F0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  <a:sym typeface="Quicksand"/>
                <a:hlinkClick r:id="rId12" action="ppaction://hlinksldjump"/>
              </a:rPr>
              <a:t>( الاطوال – الاوزان – الاحجام </a:t>
            </a:r>
            <a:endParaRPr sz="1200" b="1" dirty="0">
              <a:solidFill>
                <a:srgbClr val="00B0F0"/>
              </a:solidFill>
              <a:latin typeface="Questv1" pitchFamily="50" charset="-78"/>
              <a:ea typeface="Tahoma" panose="020B0604030504040204" pitchFamily="34" charset="0"/>
              <a:cs typeface="Questv1" pitchFamily="50" charset="-78"/>
              <a:sym typeface="Quicksa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xmlns="" id="{6AFC1714-8BBD-4BFC-8D67-7E6D337B49A8}"/>
              </a:ext>
            </a:extLst>
          </p:cNvPr>
          <p:cNvSpPr/>
          <p:nvPr/>
        </p:nvSpPr>
        <p:spPr>
          <a:xfrm>
            <a:off x="-3232662" y="-6464979"/>
            <a:ext cx="15201900" cy="7632192"/>
          </a:xfrm>
          <a:prstGeom prst="ellipse">
            <a:avLst/>
          </a:prstGeom>
          <a:solidFill>
            <a:srgbClr val="FFAF5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01A6B08D-5C64-4F82-961C-F7ADAEEA9AD6}"/>
              </a:ext>
            </a:extLst>
          </p:cNvPr>
          <p:cNvSpPr/>
          <p:nvPr/>
        </p:nvSpPr>
        <p:spPr>
          <a:xfrm>
            <a:off x="-3006612" y="4518479"/>
            <a:ext cx="15201900" cy="7632192"/>
          </a:xfrm>
          <a:prstGeom prst="ellipse">
            <a:avLst/>
          </a:prstGeom>
          <a:solidFill>
            <a:srgbClr val="BCE9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Google Shape;537;p44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b="1" dirty="0">
                <a:solidFill>
                  <a:schemeClr val="tx1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  <a:sym typeface="Quicksand"/>
              </a:rPr>
              <a:t>الاهداف التعليمية</a:t>
            </a:r>
            <a:endParaRPr b="1" dirty="0">
              <a:solidFill>
                <a:schemeClr val="tx1"/>
              </a:solidFill>
              <a:latin typeface="Questv1" pitchFamily="50" charset="-78"/>
              <a:ea typeface="Tahoma" panose="020B0604030504040204" pitchFamily="34" charset="0"/>
              <a:cs typeface="Questv1" pitchFamily="50" charset="-78"/>
              <a:sym typeface="Quicksand"/>
            </a:endParaRPr>
          </a:p>
        </p:txBody>
      </p:sp>
      <p:sp>
        <p:nvSpPr>
          <p:cNvPr id="538" name="Google Shape;538;p44"/>
          <p:cNvSpPr txBox="1">
            <a:spLocks noGrp="1"/>
          </p:cNvSpPr>
          <p:nvPr>
            <p:ph type="subTitle" idx="4294967295"/>
          </p:nvPr>
        </p:nvSpPr>
        <p:spPr>
          <a:xfrm>
            <a:off x="606287" y="3211238"/>
            <a:ext cx="2054007" cy="849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1400" dirty="0" smtClean="0">
                <a:solidFill>
                  <a:schemeClr val="dk1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يتكون لدى التلميذ اتجاة ايجابي نحو الدرس</a:t>
            </a:r>
            <a:endParaRPr sz="1400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539" name="Google Shape;539;p44"/>
          <p:cNvSpPr txBox="1">
            <a:spLocks noGrp="1"/>
          </p:cNvSpPr>
          <p:nvPr>
            <p:ph type="ctrTitle" idx="4294967295"/>
          </p:nvPr>
        </p:nvSpPr>
        <p:spPr>
          <a:xfrm>
            <a:off x="727199" y="2867180"/>
            <a:ext cx="19332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0" name="Google Shape;540;p44"/>
          <p:cNvSpPr txBox="1">
            <a:spLocks noGrp="1"/>
          </p:cNvSpPr>
          <p:nvPr>
            <p:ph type="subTitle" idx="4294967295"/>
          </p:nvPr>
        </p:nvSpPr>
        <p:spPr>
          <a:xfrm>
            <a:off x="559981" y="1894626"/>
            <a:ext cx="2360543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1400" dirty="0">
                <a:solidFill>
                  <a:schemeClr val="dk1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أن </a:t>
            </a:r>
            <a:r>
              <a:rPr lang="ar-EG" sz="1400" dirty="0" smtClean="0">
                <a:solidFill>
                  <a:schemeClr val="dk1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يقيس التلميذ اطوال اجسام مختلفة </a:t>
            </a:r>
            <a:endParaRPr sz="1400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541" name="Google Shape;541;p44"/>
          <p:cNvSpPr txBox="1">
            <a:spLocks noGrp="1"/>
          </p:cNvSpPr>
          <p:nvPr>
            <p:ph type="ctrTitle" idx="4294967295"/>
          </p:nvPr>
        </p:nvSpPr>
        <p:spPr>
          <a:xfrm>
            <a:off x="727199" y="1564013"/>
            <a:ext cx="19332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2" name="Google Shape;542;p44"/>
          <p:cNvSpPr txBox="1">
            <a:spLocks noGrp="1"/>
          </p:cNvSpPr>
          <p:nvPr>
            <p:ph type="subTitle" idx="4294967295"/>
          </p:nvPr>
        </p:nvSpPr>
        <p:spPr>
          <a:xfrm>
            <a:off x="6374258" y="1898003"/>
            <a:ext cx="2308221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1400" dirty="0" smtClean="0">
                <a:solidFill>
                  <a:schemeClr val="dk1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ان يتعرف التلميذ على ادوات القياس الاطول والكتل  </a:t>
            </a:r>
            <a:endParaRPr sz="1400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543" name="Google Shape;543;p44"/>
          <p:cNvSpPr txBox="1">
            <a:spLocks noGrp="1"/>
          </p:cNvSpPr>
          <p:nvPr>
            <p:ph type="ctrTitle" idx="4294967295"/>
          </p:nvPr>
        </p:nvSpPr>
        <p:spPr>
          <a:xfrm>
            <a:off x="6483589" y="1567338"/>
            <a:ext cx="19332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4" name="Google Shape;544;p44"/>
          <p:cNvSpPr txBox="1">
            <a:spLocks noGrp="1"/>
          </p:cNvSpPr>
          <p:nvPr>
            <p:ph type="subTitle" idx="4294967295"/>
          </p:nvPr>
        </p:nvSpPr>
        <p:spPr>
          <a:xfrm>
            <a:off x="6345690" y="3211238"/>
            <a:ext cx="2181622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1400" dirty="0" smtClean="0">
                <a:solidFill>
                  <a:schemeClr val="dk1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ان يذكر التلميذ وحدات القياس الاطوال والكتل  </a:t>
            </a:r>
            <a:endParaRPr sz="1400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545" name="Google Shape;545;p44"/>
          <p:cNvSpPr txBox="1">
            <a:spLocks noGrp="1"/>
          </p:cNvSpPr>
          <p:nvPr>
            <p:ph type="ctrTitle" idx="4294967295"/>
          </p:nvPr>
        </p:nvSpPr>
        <p:spPr>
          <a:xfrm>
            <a:off x="6483589" y="2867180"/>
            <a:ext cx="19332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6" name="Google Shape;546;p44"/>
          <p:cNvSpPr/>
          <p:nvPr/>
        </p:nvSpPr>
        <p:spPr>
          <a:xfrm>
            <a:off x="-1241050" y="1133425"/>
            <a:ext cx="21600" cy="27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7" name="Google Shape;547;p44"/>
          <p:cNvSpPr/>
          <p:nvPr/>
        </p:nvSpPr>
        <p:spPr>
          <a:xfrm>
            <a:off x="3286100" y="1544400"/>
            <a:ext cx="2516700" cy="2516700"/>
          </a:xfrm>
          <a:prstGeom prst="donut">
            <a:avLst>
              <a:gd name="adj" fmla="val 1103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8" name="Google Shape;548;p44"/>
          <p:cNvSpPr/>
          <p:nvPr/>
        </p:nvSpPr>
        <p:spPr>
          <a:xfrm>
            <a:off x="2921475" y="1559075"/>
            <a:ext cx="984300" cy="984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9" name="Google Shape;549;p44"/>
          <p:cNvSpPr/>
          <p:nvPr/>
        </p:nvSpPr>
        <p:spPr>
          <a:xfrm>
            <a:off x="2921550" y="3028225"/>
            <a:ext cx="984300" cy="984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0" name="Google Shape;550;p44"/>
          <p:cNvSpPr/>
          <p:nvPr/>
        </p:nvSpPr>
        <p:spPr>
          <a:xfrm>
            <a:off x="5238150" y="1559150"/>
            <a:ext cx="984300" cy="984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1" name="Google Shape;551;p44"/>
          <p:cNvSpPr/>
          <p:nvPr/>
        </p:nvSpPr>
        <p:spPr>
          <a:xfrm>
            <a:off x="5238150" y="2984425"/>
            <a:ext cx="984300" cy="984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52" name="Google Shape;552;p44"/>
          <p:cNvGrpSpPr/>
          <p:nvPr/>
        </p:nvGrpSpPr>
        <p:grpSpPr>
          <a:xfrm>
            <a:off x="3211233" y="1863665"/>
            <a:ext cx="404925" cy="375440"/>
            <a:chOff x="6543825" y="3202075"/>
            <a:chExt cx="296975" cy="275350"/>
          </a:xfrm>
        </p:grpSpPr>
        <p:sp>
          <p:nvSpPr>
            <p:cNvPr id="553" name="Google Shape;553;p4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4" name="Google Shape;554;p4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5" name="Google Shape;555;p4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6" name="Google Shape;556;p4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7" name="Google Shape;557;p4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8" name="Google Shape;558;p4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9" name="Google Shape;559;p4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60" name="Google Shape;560;p44"/>
          <p:cNvSpPr/>
          <p:nvPr/>
        </p:nvSpPr>
        <p:spPr>
          <a:xfrm>
            <a:off x="3211231" y="3284844"/>
            <a:ext cx="404931" cy="386161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1" name="Google Shape;561;p44"/>
          <p:cNvSpPr/>
          <p:nvPr/>
        </p:nvSpPr>
        <p:spPr>
          <a:xfrm>
            <a:off x="5544760" y="1872622"/>
            <a:ext cx="404926" cy="357527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2" name="Google Shape;562;p44"/>
          <p:cNvGrpSpPr/>
          <p:nvPr/>
        </p:nvGrpSpPr>
        <p:grpSpPr>
          <a:xfrm>
            <a:off x="5543358" y="3276029"/>
            <a:ext cx="407729" cy="403790"/>
            <a:chOff x="5049725" y="1435050"/>
            <a:chExt cx="486550" cy="481850"/>
          </a:xfrm>
        </p:grpSpPr>
        <p:sp>
          <p:nvSpPr>
            <p:cNvPr id="563" name="Google Shape;563;p44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4" name="Google Shape;564;p44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5" name="Google Shape;565;p44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6" name="Google Shape;566;p44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4" name="Picture 33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AAC01F98-F2E2-4A26-AD69-7D3F63AA5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015" y="-1891"/>
            <a:ext cx="563591" cy="563591"/>
          </a:xfrm>
          <a:prstGeom prst="rect">
            <a:avLst/>
          </a:prstGeom>
        </p:spPr>
      </p:pic>
      <p:pic>
        <p:nvPicPr>
          <p:cNvPr id="35" name="Picture 34">
            <a:hlinkClick r:id="rId4" action="ppaction://hlinksldjump"/>
            <a:extLst>
              <a:ext uri="{FF2B5EF4-FFF2-40B4-BE49-F238E27FC236}">
                <a16:creationId xmlns:a16="http://schemas.microsoft.com/office/drawing/2014/main" xmlns="" id="{9A1A8296-847C-41DE-9AB7-93C881690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0625" y="4498076"/>
            <a:ext cx="623789" cy="623789"/>
          </a:xfrm>
          <a:prstGeom prst="rect">
            <a:avLst/>
          </a:prstGeom>
        </p:spPr>
      </p:pic>
      <p:pic>
        <p:nvPicPr>
          <p:cNvPr id="36" name="Picture 3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1847F63-9FE7-46CE-B612-7071C0515B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790" y="4661870"/>
            <a:ext cx="422949" cy="422949"/>
          </a:xfrm>
          <a:prstGeom prst="rect">
            <a:avLst/>
          </a:prstGeom>
        </p:spPr>
      </p:pic>
      <p:pic>
        <p:nvPicPr>
          <p:cNvPr id="37" name="Picture 3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5671F2BC-4F43-44D7-9FD0-3FCA6F7C61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653300" y="4640604"/>
            <a:ext cx="422949" cy="422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xmlns="" id="{8C4F1556-247D-4369-9268-F7F2B54990EF}"/>
              </a:ext>
            </a:extLst>
          </p:cNvPr>
          <p:cNvSpPr/>
          <p:nvPr/>
        </p:nvSpPr>
        <p:spPr>
          <a:xfrm>
            <a:off x="-3232662" y="-6464979"/>
            <a:ext cx="15201900" cy="7632192"/>
          </a:xfrm>
          <a:prstGeom prst="ellipse">
            <a:avLst/>
          </a:prstGeom>
          <a:solidFill>
            <a:srgbClr val="FFAF5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33A061C9-0322-4F0C-9020-8889E33BA5ED}"/>
              </a:ext>
            </a:extLst>
          </p:cNvPr>
          <p:cNvSpPr/>
          <p:nvPr/>
        </p:nvSpPr>
        <p:spPr>
          <a:xfrm>
            <a:off x="-3006612" y="4518479"/>
            <a:ext cx="15201900" cy="7632192"/>
          </a:xfrm>
          <a:prstGeom prst="ellipse">
            <a:avLst/>
          </a:prstGeom>
          <a:solidFill>
            <a:srgbClr val="BCE9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Google Shape;600;p48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dirty="0" smtClean="0">
                <a:solidFill>
                  <a:schemeClr val="tx1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تعريفات هامة </a:t>
            </a:r>
            <a:endParaRPr sz="2800" dirty="0">
              <a:solidFill>
                <a:schemeClr val="tx1"/>
              </a:solidFill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601" name="Google Shape;601;p48"/>
          <p:cNvSpPr txBox="1">
            <a:spLocks noGrp="1"/>
          </p:cNvSpPr>
          <p:nvPr>
            <p:ph type="ctrTitle" idx="3"/>
          </p:nvPr>
        </p:nvSpPr>
        <p:spPr>
          <a:xfrm>
            <a:off x="3149725" y="1544425"/>
            <a:ext cx="28719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b="1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الكتلة </a:t>
            </a:r>
            <a:endParaRPr sz="1800" b="1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602" name="Google Shape;602;p48"/>
          <p:cNvSpPr txBox="1">
            <a:spLocks noGrp="1"/>
          </p:cNvSpPr>
          <p:nvPr>
            <p:ph type="subTitle" idx="1"/>
          </p:nvPr>
        </p:nvSpPr>
        <p:spPr>
          <a:xfrm>
            <a:off x="447225" y="2047921"/>
            <a:ext cx="2702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b="1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هو مقدار الحيز الذي يشغلة الجسم </a:t>
            </a:r>
            <a:endParaRPr b="1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603" name="Google Shape;603;p48"/>
          <p:cNvSpPr txBox="1">
            <a:spLocks noGrp="1"/>
          </p:cNvSpPr>
          <p:nvPr>
            <p:ph type="subTitle" idx="4"/>
          </p:nvPr>
        </p:nvSpPr>
        <p:spPr>
          <a:xfrm>
            <a:off x="3645084" y="2050699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b="1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هي مقدار مايحتوية الجسم من المادة </a:t>
            </a:r>
            <a:endParaRPr b="1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604" name="Google Shape;604;p48"/>
          <p:cNvSpPr txBox="1">
            <a:spLocks noGrp="1"/>
          </p:cNvSpPr>
          <p:nvPr>
            <p:ph type="ctrTitle" idx="2"/>
          </p:nvPr>
        </p:nvSpPr>
        <p:spPr>
          <a:xfrm>
            <a:off x="447225" y="1541650"/>
            <a:ext cx="28356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b="1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الحجم </a:t>
            </a:r>
            <a:endParaRPr sz="1800" b="1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605" name="Google Shape;605;p48"/>
          <p:cNvSpPr txBox="1">
            <a:spLocks noGrp="1"/>
          </p:cNvSpPr>
          <p:nvPr>
            <p:ph type="subTitle" idx="6"/>
          </p:nvPr>
        </p:nvSpPr>
        <p:spPr>
          <a:xfrm>
            <a:off x="6365884" y="2047921"/>
            <a:ext cx="2330892" cy="9092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b="1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هي كل ما يشغل حيزا من الفراغ ولة كتلة ولة حجم </a:t>
            </a:r>
            <a:endParaRPr b="1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606" name="Google Shape;606;p48"/>
          <p:cNvSpPr txBox="1">
            <a:spLocks noGrp="1"/>
          </p:cNvSpPr>
          <p:nvPr>
            <p:ph type="ctrTitle" idx="5"/>
          </p:nvPr>
        </p:nvSpPr>
        <p:spPr>
          <a:xfrm>
            <a:off x="5905850" y="1541650"/>
            <a:ext cx="3018694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b="1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المادة </a:t>
            </a:r>
            <a:endParaRPr sz="1800" b="1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613" name="Google Shape;613;p48"/>
          <p:cNvSpPr/>
          <p:nvPr/>
        </p:nvSpPr>
        <p:spPr>
          <a:xfrm>
            <a:off x="1639575" y="1288545"/>
            <a:ext cx="452100" cy="452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4" name="Google Shape;614;p48"/>
          <p:cNvSpPr/>
          <p:nvPr/>
        </p:nvSpPr>
        <p:spPr>
          <a:xfrm>
            <a:off x="4368288" y="1288545"/>
            <a:ext cx="452100" cy="452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" name="Google Shape;615;p48"/>
          <p:cNvSpPr/>
          <p:nvPr/>
        </p:nvSpPr>
        <p:spPr>
          <a:xfrm>
            <a:off x="7097000" y="1288545"/>
            <a:ext cx="452100" cy="45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9" name="Google Shape;619;p48"/>
          <p:cNvSpPr/>
          <p:nvPr/>
        </p:nvSpPr>
        <p:spPr>
          <a:xfrm>
            <a:off x="2825446" y="1463612"/>
            <a:ext cx="866766" cy="101975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0" name="Google Shape;620;p48"/>
          <p:cNvSpPr/>
          <p:nvPr/>
        </p:nvSpPr>
        <p:spPr>
          <a:xfrm>
            <a:off x="2825446" y="3192462"/>
            <a:ext cx="866766" cy="101975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1" name="Google Shape;621;p48"/>
          <p:cNvSpPr/>
          <p:nvPr/>
        </p:nvSpPr>
        <p:spPr>
          <a:xfrm>
            <a:off x="5607996" y="1463612"/>
            <a:ext cx="866766" cy="101975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2" name="Google Shape;622;p48"/>
          <p:cNvSpPr/>
          <p:nvPr/>
        </p:nvSpPr>
        <p:spPr>
          <a:xfrm>
            <a:off x="5607996" y="3192462"/>
            <a:ext cx="866766" cy="101975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7" name="Picture 26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EE10FA26-5988-4BCE-8C67-BC582F07F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015" y="-1891"/>
            <a:ext cx="563591" cy="563591"/>
          </a:xfrm>
          <a:prstGeom prst="rect">
            <a:avLst/>
          </a:prstGeom>
        </p:spPr>
      </p:pic>
      <p:pic>
        <p:nvPicPr>
          <p:cNvPr id="28" name="Picture 27">
            <a:hlinkClick r:id="rId4" action="ppaction://hlinksldjump"/>
            <a:extLst>
              <a:ext uri="{FF2B5EF4-FFF2-40B4-BE49-F238E27FC236}">
                <a16:creationId xmlns:a16="http://schemas.microsoft.com/office/drawing/2014/main" xmlns="" id="{B33DD755-56B8-4360-A76A-1502BE3D8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0625" y="4498076"/>
            <a:ext cx="623789" cy="623789"/>
          </a:xfrm>
          <a:prstGeom prst="rect">
            <a:avLst/>
          </a:prstGeom>
        </p:spPr>
      </p:pic>
      <p:pic>
        <p:nvPicPr>
          <p:cNvPr id="29" name="Picture 2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DAADD45-4D25-4DEB-8F66-B8322B2492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790" y="4661870"/>
            <a:ext cx="422949" cy="422949"/>
          </a:xfrm>
          <a:prstGeom prst="rect">
            <a:avLst/>
          </a:prstGeom>
        </p:spPr>
      </p:pic>
      <p:pic>
        <p:nvPicPr>
          <p:cNvPr id="30" name="Picture 2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A4FBE099-FECE-4835-A8AD-45D11B5F55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653300" y="4640604"/>
            <a:ext cx="422949" cy="422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0"/>
          <p:cNvSpPr txBox="1">
            <a:spLocks noGrp="1"/>
          </p:cNvSpPr>
          <p:nvPr>
            <p:ph type="ctrTitle" idx="8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ادوات القياس </a:t>
            </a:r>
            <a:endParaRPr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467" name="Google Shape;467;p40"/>
          <p:cNvSpPr txBox="1">
            <a:spLocks noGrp="1"/>
          </p:cNvSpPr>
          <p:nvPr>
            <p:ph type="subTitle" idx="5"/>
          </p:nvPr>
        </p:nvSpPr>
        <p:spPr>
          <a:xfrm flipH="1">
            <a:off x="4762952" y="1911015"/>
            <a:ext cx="2612645" cy="9716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600" b="1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الشريط المدرج والمسطرة المدرجة </a:t>
            </a:r>
            <a:endParaRPr sz="1600" b="1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468" name="Google Shape;468;p40"/>
          <p:cNvSpPr txBox="1">
            <a:spLocks noGrp="1"/>
          </p:cNvSpPr>
          <p:nvPr>
            <p:ph type="subTitle" idx="7"/>
          </p:nvPr>
        </p:nvSpPr>
        <p:spPr>
          <a:xfrm flipH="1">
            <a:off x="2832652" y="3353590"/>
            <a:ext cx="3389244" cy="1373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1600" b="1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1- الجسم المنتظم </a:t>
            </a:r>
            <a:r>
              <a:rPr lang="ar-EG" sz="1600" b="1" dirty="0" smtClean="0">
                <a:solidFill>
                  <a:schemeClr val="bg1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قياس ابعادة 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1600" b="1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2- غير منتظم </a:t>
            </a:r>
            <a:r>
              <a:rPr lang="ar-EG" sz="1600" b="1" dirty="0" smtClean="0">
                <a:solidFill>
                  <a:schemeClr val="bg1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بمخبار مدرج </a:t>
            </a:r>
            <a:r>
              <a:rPr lang="ar-EG" sz="1600" b="1" dirty="0" smtClean="0">
                <a:solidFill>
                  <a:schemeClr val="tx1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بة سائل لايذوب الجسم فية </a:t>
            </a:r>
            <a:endParaRPr lang="ar-EG" sz="1600" b="1" dirty="0" smtClean="0">
              <a:solidFill>
                <a:schemeClr val="bg1"/>
              </a:solidFill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  <a:p>
            <a:pPr marL="0" lvl="0" indent="0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1600" b="1" dirty="0">
                <a:solidFill>
                  <a:schemeClr val="bg1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 </a:t>
            </a:r>
            <a:r>
              <a:rPr lang="ar-EG" sz="1600" b="1" dirty="0" smtClean="0">
                <a:solidFill>
                  <a:schemeClr val="bg1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   </a:t>
            </a:r>
            <a:r>
              <a:rPr lang="ar-EG" sz="1600" b="1" dirty="0" smtClean="0">
                <a:solidFill>
                  <a:schemeClr val="tx1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3- السوائل </a:t>
            </a:r>
            <a:r>
              <a:rPr lang="ar-EG" sz="1600" b="1" dirty="0" smtClean="0">
                <a:solidFill>
                  <a:schemeClr val="bg1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(</a:t>
            </a:r>
            <a:r>
              <a:rPr lang="ar-EG" sz="1600" b="1" dirty="0" smtClean="0">
                <a:solidFill>
                  <a:schemeClr val="tx1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 </a:t>
            </a:r>
            <a:r>
              <a:rPr lang="ar-EG" sz="1600" b="1" dirty="0" smtClean="0">
                <a:solidFill>
                  <a:schemeClr val="bg1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المخبار المدرج </a:t>
            </a:r>
            <a:r>
              <a:rPr lang="ar-EG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9" name="Google Shape;469;p40"/>
          <p:cNvSpPr txBox="1">
            <a:spLocks noGrp="1"/>
          </p:cNvSpPr>
          <p:nvPr>
            <p:ph type="ctrTitle" idx="4"/>
          </p:nvPr>
        </p:nvSpPr>
        <p:spPr>
          <a:xfrm flipH="1">
            <a:off x="4574265" y="1039863"/>
            <a:ext cx="2996887" cy="8052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b="1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الطول </a:t>
            </a:r>
            <a:endParaRPr sz="2000" b="1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470" name="Google Shape;470;p40"/>
          <p:cNvSpPr txBox="1">
            <a:spLocks noGrp="1"/>
          </p:cNvSpPr>
          <p:nvPr>
            <p:ph type="ctrTitle" idx="2"/>
          </p:nvPr>
        </p:nvSpPr>
        <p:spPr>
          <a:xfrm flipH="1">
            <a:off x="1717085" y="1091907"/>
            <a:ext cx="2616275" cy="8069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b="1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الكتلة </a:t>
            </a:r>
            <a:endParaRPr sz="2000" b="1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473" name="Google Shape;473;p40"/>
          <p:cNvSpPr txBox="1">
            <a:spLocks noGrp="1"/>
          </p:cNvSpPr>
          <p:nvPr>
            <p:ph type="subTitle" idx="3"/>
          </p:nvPr>
        </p:nvSpPr>
        <p:spPr>
          <a:xfrm flipH="1">
            <a:off x="1808225" y="1887653"/>
            <a:ext cx="2616276" cy="922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600" b="1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الميزان المعتاد والميزان الحساس </a:t>
            </a:r>
            <a:endParaRPr sz="1600" b="1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474" name="Google Shape;474;p40"/>
          <p:cNvSpPr txBox="1">
            <a:spLocks noGrp="1"/>
          </p:cNvSpPr>
          <p:nvPr>
            <p:ph type="ctrTitle" idx="6"/>
          </p:nvPr>
        </p:nvSpPr>
        <p:spPr>
          <a:xfrm flipH="1">
            <a:off x="3186806" y="2911209"/>
            <a:ext cx="2770388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b="1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الحجم </a:t>
            </a:r>
            <a:endParaRPr sz="2000" b="1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475" name="Google Shape;475;p40"/>
          <p:cNvSpPr/>
          <p:nvPr/>
        </p:nvSpPr>
        <p:spPr>
          <a:xfrm>
            <a:off x="752475" y="1590675"/>
            <a:ext cx="971700" cy="971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6" name="Google Shape;476;p40"/>
          <p:cNvSpPr/>
          <p:nvPr/>
        </p:nvSpPr>
        <p:spPr>
          <a:xfrm>
            <a:off x="752475" y="3187200"/>
            <a:ext cx="971700" cy="971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7" name="Google Shape;477;p40"/>
          <p:cNvSpPr/>
          <p:nvPr/>
        </p:nvSpPr>
        <p:spPr>
          <a:xfrm>
            <a:off x="7409900" y="1590675"/>
            <a:ext cx="971700" cy="971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8" name="Google Shape;478;p40"/>
          <p:cNvSpPr/>
          <p:nvPr/>
        </p:nvSpPr>
        <p:spPr>
          <a:xfrm>
            <a:off x="7409900" y="3187200"/>
            <a:ext cx="971700" cy="971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79" name="Google Shape;479;p40"/>
          <p:cNvCxnSpPr>
            <a:stCxn id="466" idx="2"/>
          </p:cNvCxnSpPr>
          <p:nvPr/>
        </p:nvCxnSpPr>
        <p:spPr>
          <a:xfrm>
            <a:off x="4572000" y="1226914"/>
            <a:ext cx="0" cy="1698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480" name="Google Shape;480;p40"/>
          <p:cNvCxnSpPr/>
          <p:nvPr/>
        </p:nvCxnSpPr>
        <p:spPr>
          <a:xfrm>
            <a:off x="1248588" y="2918750"/>
            <a:ext cx="6713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1" name="Google Shape;481;p40"/>
          <p:cNvCxnSpPr>
            <a:stCxn id="475" idx="4"/>
          </p:cNvCxnSpPr>
          <p:nvPr/>
        </p:nvCxnSpPr>
        <p:spPr>
          <a:xfrm>
            <a:off x="1238325" y="2562375"/>
            <a:ext cx="0" cy="784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2" name="Google Shape;482;p40"/>
          <p:cNvCxnSpPr/>
          <p:nvPr/>
        </p:nvCxnSpPr>
        <p:spPr>
          <a:xfrm>
            <a:off x="7895750" y="2562375"/>
            <a:ext cx="0" cy="784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83" name="Google Shape;483;p40"/>
          <p:cNvGrpSpPr/>
          <p:nvPr/>
        </p:nvGrpSpPr>
        <p:grpSpPr>
          <a:xfrm>
            <a:off x="958719" y="1859577"/>
            <a:ext cx="548335" cy="489339"/>
            <a:chOff x="-42996150" y="3612600"/>
            <a:chExt cx="323750" cy="288900"/>
          </a:xfrm>
        </p:grpSpPr>
        <p:sp>
          <p:nvSpPr>
            <p:cNvPr id="484" name="Google Shape;484;p40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87" name="Google Shape;487;p40"/>
          <p:cNvGrpSpPr/>
          <p:nvPr/>
        </p:nvGrpSpPr>
        <p:grpSpPr>
          <a:xfrm>
            <a:off x="7755172" y="1887857"/>
            <a:ext cx="266892" cy="369974"/>
            <a:chOff x="-38860325" y="3221750"/>
            <a:chExt cx="228425" cy="316650"/>
          </a:xfrm>
        </p:grpSpPr>
        <p:sp>
          <p:nvSpPr>
            <p:cNvPr id="488" name="Google Shape;488;p40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92" name="Google Shape;492;p40"/>
          <p:cNvGrpSpPr/>
          <p:nvPr/>
        </p:nvGrpSpPr>
        <p:grpSpPr>
          <a:xfrm>
            <a:off x="1046979" y="3503704"/>
            <a:ext cx="371814" cy="338690"/>
            <a:chOff x="-40745125" y="3632900"/>
            <a:chExt cx="318225" cy="289875"/>
          </a:xfrm>
        </p:grpSpPr>
        <p:sp>
          <p:nvSpPr>
            <p:cNvPr id="493" name="Google Shape;493;p40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00" name="Google Shape;500;p40"/>
          <p:cNvGrpSpPr/>
          <p:nvPr/>
        </p:nvGrpSpPr>
        <p:grpSpPr>
          <a:xfrm>
            <a:off x="7709862" y="3488074"/>
            <a:ext cx="371785" cy="369974"/>
            <a:chOff x="-38172725" y="3588000"/>
            <a:chExt cx="318200" cy="316650"/>
          </a:xfrm>
        </p:grpSpPr>
        <p:sp>
          <p:nvSpPr>
            <p:cNvPr id="501" name="Google Shape;501;p40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5" name="Picture 44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94B5A5B4-1FC1-4C4D-A9C3-CAF4572EE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015" y="-1891"/>
            <a:ext cx="563591" cy="563591"/>
          </a:xfrm>
          <a:prstGeom prst="rect">
            <a:avLst/>
          </a:prstGeom>
        </p:spPr>
      </p:pic>
      <p:pic>
        <p:nvPicPr>
          <p:cNvPr id="46" name="Picture 45">
            <a:hlinkClick r:id="rId4" action="ppaction://hlinksldjump"/>
            <a:extLst>
              <a:ext uri="{FF2B5EF4-FFF2-40B4-BE49-F238E27FC236}">
                <a16:creationId xmlns:a16="http://schemas.microsoft.com/office/drawing/2014/main" xmlns="" id="{D602CC38-9770-4B6F-A43E-127EE6407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99" y="4414922"/>
            <a:ext cx="623789" cy="623789"/>
          </a:xfrm>
          <a:prstGeom prst="rect">
            <a:avLst/>
          </a:prstGeom>
        </p:spPr>
      </p:pic>
      <p:pic>
        <p:nvPicPr>
          <p:cNvPr id="47" name="Picture 4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A2AC314-B827-43C8-9E02-AC62DA2065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2364" y="4578716"/>
            <a:ext cx="422949" cy="422949"/>
          </a:xfrm>
          <a:prstGeom prst="rect">
            <a:avLst/>
          </a:prstGeom>
        </p:spPr>
      </p:pic>
      <p:pic>
        <p:nvPicPr>
          <p:cNvPr id="48" name="Picture 4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2F8A968A-DDF5-4CDC-AD6C-7F32ED6456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56874" y="4557450"/>
            <a:ext cx="422949" cy="422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0"/>
          <p:cNvSpPr txBox="1">
            <a:spLocks noGrp="1"/>
          </p:cNvSpPr>
          <p:nvPr>
            <p:ph type="ctrTitle" idx="8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وحدات القياس </a:t>
            </a:r>
            <a:endParaRPr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467" name="Google Shape;467;p40"/>
          <p:cNvSpPr txBox="1">
            <a:spLocks noGrp="1"/>
          </p:cNvSpPr>
          <p:nvPr>
            <p:ph type="subTitle" idx="5"/>
          </p:nvPr>
        </p:nvSpPr>
        <p:spPr>
          <a:xfrm flipH="1">
            <a:off x="4762951" y="1911016"/>
            <a:ext cx="2612645" cy="6513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600" b="1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الكيلو متر / المتر / السم </a:t>
            </a:r>
            <a:endParaRPr sz="1600" b="1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468" name="Google Shape;468;p40"/>
          <p:cNvSpPr txBox="1">
            <a:spLocks noGrp="1"/>
          </p:cNvSpPr>
          <p:nvPr>
            <p:ph type="subTitle" idx="7"/>
          </p:nvPr>
        </p:nvSpPr>
        <p:spPr>
          <a:xfrm flipH="1">
            <a:off x="2832652" y="3353590"/>
            <a:ext cx="3389244" cy="1373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1600" b="1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1- الحالة الصلبة </a:t>
            </a:r>
            <a:r>
              <a:rPr lang="ar-EG" sz="1600" b="1" dirty="0" smtClean="0">
                <a:solidFill>
                  <a:schemeClr val="bg1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(المتر المكعب - 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1600" b="1" dirty="0" smtClean="0">
                <a:solidFill>
                  <a:schemeClr val="bg1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السنتيمتر المكعب )</a:t>
            </a:r>
          </a:p>
          <a:p>
            <a:pPr marL="0" lvl="0" indent="0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1600" b="1" dirty="0" smtClean="0">
                <a:solidFill>
                  <a:schemeClr val="tx1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   2-الحالة السائلة </a:t>
            </a:r>
            <a:r>
              <a:rPr lang="ar-EG" sz="1600" b="1" dirty="0" smtClean="0">
                <a:solidFill>
                  <a:schemeClr val="bg1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( اللتر </a:t>
            </a:r>
            <a:r>
              <a:rPr lang="ar-EG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9" name="Google Shape;469;p40"/>
          <p:cNvSpPr txBox="1">
            <a:spLocks noGrp="1"/>
          </p:cNvSpPr>
          <p:nvPr>
            <p:ph type="ctrTitle" idx="4"/>
          </p:nvPr>
        </p:nvSpPr>
        <p:spPr>
          <a:xfrm flipH="1">
            <a:off x="4574265" y="1039863"/>
            <a:ext cx="2996887" cy="8052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b="1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الطول </a:t>
            </a:r>
            <a:endParaRPr sz="2000" b="1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470" name="Google Shape;470;p40"/>
          <p:cNvSpPr txBox="1">
            <a:spLocks noGrp="1"/>
          </p:cNvSpPr>
          <p:nvPr>
            <p:ph type="ctrTitle" idx="2"/>
          </p:nvPr>
        </p:nvSpPr>
        <p:spPr>
          <a:xfrm flipH="1">
            <a:off x="1717085" y="1091907"/>
            <a:ext cx="2616275" cy="8069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b="1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الكتلة </a:t>
            </a:r>
            <a:endParaRPr sz="2000" b="1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473" name="Google Shape;473;p40"/>
          <p:cNvSpPr txBox="1">
            <a:spLocks noGrp="1"/>
          </p:cNvSpPr>
          <p:nvPr>
            <p:ph type="subTitle" idx="3"/>
          </p:nvPr>
        </p:nvSpPr>
        <p:spPr>
          <a:xfrm flipH="1">
            <a:off x="1603838" y="1887653"/>
            <a:ext cx="2820663" cy="922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600" b="1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الطن / الكيلوجرام /الجرام </a:t>
            </a:r>
            <a:endParaRPr sz="1600" b="1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474" name="Google Shape;474;p40"/>
          <p:cNvSpPr txBox="1">
            <a:spLocks noGrp="1"/>
          </p:cNvSpPr>
          <p:nvPr>
            <p:ph type="ctrTitle" idx="6"/>
          </p:nvPr>
        </p:nvSpPr>
        <p:spPr>
          <a:xfrm flipH="1">
            <a:off x="3186806" y="2911209"/>
            <a:ext cx="2770388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b="1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الحجم </a:t>
            </a:r>
            <a:endParaRPr sz="2000" b="1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475" name="Google Shape;475;p40"/>
          <p:cNvSpPr/>
          <p:nvPr/>
        </p:nvSpPr>
        <p:spPr>
          <a:xfrm>
            <a:off x="752475" y="1590675"/>
            <a:ext cx="971700" cy="971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6" name="Google Shape;476;p40"/>
          <p:cNvSpPr/>
          <p:nvPr/>
        </p:nvSpPr>
        <p:spPr>
          <a:xfrm>
            <a:off x="752475" y="3187200"/>
            <a:ext cx="971700" cy="971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7" name="Google Shape;477;p40"/>
          <p:cNvSpPr/>
          <p:nvPr/>
        </p:nvSpPr>
        <p:spPr>
          <a:xfrm>
            <a:off x="7409900" y="1590675"/>
            <a:ext cx="971700" cy="971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8" name="Google Shape;478;p40"/>
          <p:cNvSpPr/>
          <p:nvPr/>
        </p:nvSpPr>
        <p:spPr>
          <a:xfrm>
            <a:off x="7409900" y="3187200"/>
            <a:ext cx="971700" cy="971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79" name="Google Shape;479;p40"/>
          <p:cNvCxnSpPr>
            <a:stCxn id="466" idx="2"/>
          </p:cNvCxnSpPr>
          <p:nvPr/>
        </p:nvCxnSpPr>
        <p:spPr>
          <a:xfrm>
            <a:off x="4572000" y="1226914"/>
            <a:ext cx="0" cy="1698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480" name="Google Shape;480;p40"/>
          <p:cNvCxnSpPr/>
          <p:nvPr/>
        </p:nvCxnSpPr>
        <p:spPr>
          <a:xfrm>
            <a:off x="1248588" y="2918750"/>
            <a:ext cx="6713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1" name="Google Shape;481;p40"/>
          <p:cNvCxnSpPr>
            <a:stCxn id="475" idx="4"/>
          </p:cNvCxnSpPr>
          <p:nvPr/>
        </p:nvCxnSpPr>
        <p:spPr>
          <a:xfrm>
            <a:off x="1238325" y="2562375"/>
            <a:ext cx="0" cy="784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2" name="Google Shape;482;p40"/>
          <p:cNvCxnSpPr/>
          <p:nvPr/>
        </p:nvCxnSpPr>
        <p:spPr>
          <a:xfrm>
            <a:off x="7895750" y="2562375"/>
            <a:ext cx="0" cy="784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83" name="Google Shape;483;p40"/>
          <p:cNvGrpSpPr/>
          <p:nvPr/>
        </p:nvGrpSpPr>
        <p:grpSpPr>
          <a:xfrm>
            <a:off x="958719" y="1859577"/>
            <a:ext cx="548335" cy="489339"/>
            <a:chOff x="-42996150" y="3612600"/>
            <a:chExt cx="323750" cy="288900"/>
          </a:xfrm>
        </p:grpSpPr>
        <p:sp>
          <p:nvSpPr>
            <p:cNvPr id="484" name="Google Shape;484;p40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87" name="Google Shape;487;p40"/>
          <p:cNvGrpSpPr/>
          <p:nvPr/>
        </p:nvGrpSpPr>
        <p:grpSpPr>
          <a:xfrm>
            <a:off x="7755172" y="1887857"/>
            <a:ext cx="266892" cy="369974"/>
            <a:chOff x="-38860325" y="3221750"/>
            <a:chExt cx="228425" cy="316650"/>
          </a:xfrm>
        </p:grpSpPr>
        <p:sp>
          <p:nvSpPr>
            <p:cNvPr id="488" name="Google Shape;488;p40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92" name="Google Shape;492;p40"/>
          <p:cNvGrpSpPr/>
          <p:nvPr/>
        </p:nvGrpSpPr>
        <p:grpSpPr>
          <a:xfrm>
            <a:off x="1046979" y="3503704"/>
            <a:ext cx="371814" cy="338690"/>
            <a:chOff x="-40745125" y="3632900"/>
            <a:chExt cx="318225" cy="289875"/>
          </a:xfrm>
        </p:grpSpPr>
        <p:sp>
          <p:nvSpPr>
            <p:cNvPr id="493" name="Google Shape;493;p40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00" name="Google Shape;500;p40"/>
          <p:cNvGrpSpPr/>
          <p:nvPr/>
        </p:nvGrpSpPr>
        <p:grpSpPr>
          <a:xfrm>
            <a:off x="7709862" y="3488074"/>
            <a:ext cx="371785" cy="369974"/>
            <a:chOff x="-38172725" y="3588000"/>
            <a:chExt cx="318200" cy="316650"/>
          </a:xfrm>
        </p:grpSpPr>
        <p:sp>
          <p:nvSpPr>
            <p:cNvPr id="501" name="Google Shape;501;p40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5" name="Picture 44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94B5A5B4-1FC1-4C4D-A9C3-CAF4572EE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015" y="-1891"/>
            <a:ext cx="563591" cy="563591"/>
          </a:xfrm>
          <a:prstGeom prst="rect">
            <a:avLst/>
          </a:prstGeom>
        </p:spPr>
      </p:pic>
      <p:pic>
        <p:nvPicPr>
          <p:cNvPr id="46" name="Picture 45">
            <a:hlinkClick r:id="rId4" action="ppaction://hlinksldjump"/>
            <a:extLst>
              <a:ext uri="{FF2B5EF4-FFF2-40B4-BE49-F238E27FC236}">
                <a16:creationId xmlns:a16="http://schemas.microsoft.com/office/drawing/2014/main" xmlns="" id="{D602CC38-9770-4B6F-A43E-127EE6407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99" y="4414922"/>
            <a:ext cx="623789" cy="623789"/>
          </a:xfrm>
          <a:prstGeom prst="rect">
            <a:avLst/>
          </a:prstGeom>
        </p:spPr>
      </p:pic>
      <p:pic>
        <p:nvPicPr>
          <p:cNvPr id="47" name="Picture 4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A2AC314-B827-43C8-9E02-AC62DA2065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2364" y="4578716"/>
            <a:ext cx="422949" cy="422949"/>
          </a:xfrm>
          <a:prstGeom prst="rect">
            <a:avLst/>
          </a:prstGeom>
        </p:spPr>
      </p:pic>
      <p:pic>
        <p:nvPicPr>
          <p:cNvPr id="48" name="Picture 4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2F8A968A-DDF5-4CDC-AD6C-7F32ED6456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56874" y="4557450"/>
            <a:ext cx="422949" cy="42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3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55"/>
          <p:cNvSpPr/>
          <p:nvPr/>
        </p:nvSpPr>
        <p:spPr>
          <a:xfrm rot="10800000" flipH="1">
            <a:off x="3597786" y="1772794"/>
            <a:ext cx="2081100" cy="208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0" name="Google Shape;820;p55"/>
          <p:cNvSpPr/>
          <p:nvPr/>
        </p:nvSpPr>
        <p:spPr>
          <a:xfrm>
            <a:off x="6087307" y="1804109"/>
            <a:ext cx="2081100" cy="2081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1" name="Google Shape;821;p55"/>
          <p:cNvSpPr/>
          <p:nvPr/>
        </p:nvSpPr>
        <p:spPr>
          <a:xfrm>
            <a:off x="1101983" y="1804109"/>
            <a:ext cx="2081100" cy="2081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2" name="Google Shape;822;p55"/>
          <p:cNvSpPr/>
          <p:nvPr/>
        </p:nvSpPr>
        <p:spPr>
          <a:xfrm>
            <a:off x="812525" y="1499028"/>
            <a:ext cx="2660100" cy="265980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3" name="Google Shape;823;p55"/>
          <p:cNvSpPr txBox="1">
            <a:spLocks noGrp="1"/>
          </p:cNvSpPr>
          <p:nvPr>
            <p:ph type="ctrTitle" idx="6"/>
          </p:nvPr>
        </p:nvSpPr>
        <p:spPr>
          <a:xfrm>
            <a:off x="3982168" y="552828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الاطوال </a:t>
            </a:r>
            <a:endParaRPr sz="3600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825" name="Google Shape;825;p55"/>
          <p:cNvSpPr/>
          <p:nvPr/>
        </p:nvSpPr>
        <p:spPr>
          <a:xfrm rot="10800000" flipH="1">
            <a:off x="3308328" y="1499175"/>
            <a:ext cx="2660100" cy="2659800"/>
          </a:xfrm>
          <a:prstGeom prst="blockArc">
            <a:avLst>
              <a:gd name="adj1" fmla="val 10714166"/>
              <a:gd name="adj2" fmla="val 3315"/>
              <a:gd name="adj3" fmla="val 61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6" name="Google Shape;826;p55"/>
          <p:cNvSpPr/>
          <p:nvPr/>
        </p:nvSpPr>
        <p:spPr>
          <a:xfrm>
            <a:off x="5797849" y="1499028"/>
            <a:ext cx="2660100" cy="2659800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7" name="Google Shape;827;p55"/>
          <p:cNvSpPr txBox="1">
            <a:spLocks noGrp="1"/>
          </p:cNvSpPr>
          <p:nvPr>
            <p:ph type="subTitle" idx="1"/>
          </p:nvPr>
        </p:nvSpPr>
        <p:spPr>
          <a:xfrm>
            <a:off x="1248411" y="2353419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600" b="1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اللتر = 1000ملي </a:t>
            </a:r>
          </a:p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600" b="1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لتر = 1000سم مكعب </a:t>
            </a:r>
          </a:p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8" name="Google Shape;828;p55"/>
          <p:cNvSpPr txBox="1">
            <a:spLocks noGrp="1"/>
          </p:cNvSpPr>
          <p:nvPr>
            <p:ph type="subTitle" idx="2"/>
          </p:nvPr>
        </p:nvSpPr>
        <p:spPr>
          <a:xfrm>
            <a:off x="3536717" y="1727899"/>
            <a:ext cx="2261132" cy="16562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b="1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طن = 1000 كيلو جرام </a:t>
            </a:r>
          </a:p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b="1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الكيلو جرام = 1000جرام </a:t>
            </a:r>
          </a:p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b="1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الجرام = 1/1000كيلو جرام </a:t>
            </a:r>
            <a:endParaRPr b="1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830" name="Google Shape;830;p55"/>
          <p:cNvSpPr txBox="1">
            <a:spLocks noGrp="1"/>
          </p:cNvSpPr>
          <p:nvPr>
            <p:ph type="subTitle" idx="4"/>
          </p:nvPr>
        </p:nvSpPr>
        <p:spPr>
          <a:xfrm>
            <a:off x="5968428" y="2435478"/>
            <a:ext cx="2239092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600" b="1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الكيلو متر = 1000متر</a:t>
            </a:r>
            <a:endParaRPr sz="1600" b="1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832" name="Google Shape;832;p55"/>
          <p:cNvSpPr txBox="1">
            <a:spLocks noGrp="1"/>
          </p:cNvSpPr>
          <p:nvPr>
            <p:ph type="ctrTitle"/>
          </p:nvPr>
        </p:nvSpPr>
        <p:spPr>
          <a:xfrm>
            <a:off x="800508" y="2063596"/>
            <a:ext cx="26193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3" name="Google Shape;833;p55"/>
          <p:cNvSpPr txBox="1">
            <a:spLocks noGrp="1"/>
          </p:cNvSpPr>
          <p:nvPr>
            <p:ph type="ctrTitle" idx="5"/>
          </p:nvPr>
        </p:nvSpPr>
        <p:spPr>
          <a:xfrm>
            <a:off x="5856858" y="2063596"/>
            <a:ext cx="26193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4" name="Google Shape;834;p55"/>
          <p:cNvSpPr txBox="1">
            <a:spLocks noGrp="1"/>
          </p:cNvSpPr>
          <p:nvPr>
            <p:ph type="ctrTitle" idx="3"/>
          </p:nvPr>
        </p:nvSpPr>
        <p:spPr>
          <a:xfrm>
            <a:off x="3325529" y="3262507"/>
            <a:ext cx="26193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FE1EFA6E-3D88-48DE-84BD-976118CA4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015" y="-1891"/>
            <a:ext cx="563591" cy="563591"/>
          </a:xfrm>
          <a:prstGeom prst="rect">
            <a:avLst/>
          </a:prstGeom>
        </p:spPr>
      </p:pic>
      <p:pic>
        <p:nvPicPr>
          <p:cNvPr id="17" name="Picture 16">
            <a:hlinkClick r:id="rId4" action="ppaction://hlinksldjump"/>
            <a:extLst>
              <a:ext uri="{FF2B5EF4-FFF2-40B4-BE49-F238E27FC236}">
                <a16:creationId xmlns:a16="http://schemas.microsoft.com/office/drawing/2014/main" xmlns="" id="{BFFF1F8A-4500-454E-97C2-0A47B9687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216" y="4356011"/>
            <a:ext cx="623789" cy="623789"/>
          </a:xfrm>
          <a:prstGeom prst="rect">
            <a:avLst/>
          </a:prstGeom>
        </p:spPr>
      </p:pic>
      <p:pic>
        <p:nvPicPr>
          <p:cNvPr id="18" name="Picture 1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E474CCB-083F-43CB-87E6-C731612CF8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4381" y="4519805"/>
            <a:ext cx="422949" cy="422949"/>
          </a:xfrm>
          <a:prstGeom prst="rect">
            <a:avLst/>
          </a:prstGeom>
        </p:spPr>
      </p:pic>
      <p:pic>
        <p:nvPicPr>
          <p:cNvPr id="19" name="Picture 1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E504673E-BFBC-4FE3-B7EB-6D350AD4F9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918891" y="4498539"/>
            <a:ext cx="422949" cy="4229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61043" y="2991678"/>
            <a:ext cx="171947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rtl="1"/>
            <a:r>
              <a:rPr lang="ar-EG" b="1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المتر = 100 سم </a:t>
            </a:r>
            <a:endParaRPr lang="ar-EG" b="1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21" name="Google Shape;823;p55"/>
          <p:cNvSpPr txBox="1">
            <a:spLocks/>
          </p:cNvSpPr>
          <p:nvPr/>
        </p:nvSpPr>
        <p:spPr>
          <a:xfrm>
            <a:off x="1319668" y="630266"/>
            <a:ext cx="67689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 Light"/>
              <a:buNone/>
              <a:defRPr sz="3600" b="1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rgbClr val="00000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rgbClr val="00000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rgbClr val="00000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rgbClr val="00000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rgbClr val="00000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rgbClr val="00000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rgbClr val="00000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rgbClr val="00000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rtl="1"/>
            <a:r>
              <a:rPr lang="ar-EG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الاوزان </a:t>
            </a:r>
            <a:endParaRPr lang="ar-EG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22" name="Google Shape;823;p55"/>
          <p:cNvSpPr txBox="1">
            <a:spLocks/>
          </p:cNvSpPr>
          <p:nvPr/>
        </p:nvSpPr>
        <p:spPr>
          <a:xfrm>
            <a:off x="-1368309" y="606332"/>
            <a:ext cx="67689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 Light"/>
              <a:buNone/>
              <a:defRPr sz="3600" b="1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rgbClr val="00000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rgbClr val="00000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rgbClr val="00000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rgbClr val="00000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rgbClr val="00000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rgbClr val="00000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rgbClr val="00000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rgbClr val="00000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rtl="1"/>
            <a:r>
              <a:rPr lang="ar-EG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الاحجام </a:t>
            </a:r>
            <a:endParaRPr lang="ar-EG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5"/>
          <p:cNvSpPr txBox="1">
            <a:spLocks noGrp="1"/>
          </p:cNvSpPr>
          <p:nvPr>
            <p:ph type="ctrTitle"/>
          </p:nvPr>
        </p:nvSpPr>
        <p:spPr>
          <a:xfrm>
            <a:off x="1051366" y="27990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ملحوظات هامة </a:t>
            </a:r>
            <a:endParaRPr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410" name="Google Shape;410;p35"/>
          <p:cNvSpPr txBox="1">
            <a:spLocks noGrp="1"/>
          </p:cNvSpPr>
          <p:nvPr>
            <p:ph type="body" idx="1"/>
          </p:nvPr>
        </p:nvSpPr>
        <p:spPr>
          <a:xfrm>
            <a:off x="1619111" y="1975964"/>
            <a:ext cx="5699050" cy="26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ar-EG" sz="1800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الحجوم المتساوية قد لا تتساوى في الكتلة لانها تكون لمواد مختلفة .</a:t>
            </a:r>
          </a:p>
          <a:p>
            <a:pPr marL="285750" lvl="0" indent="-28575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ar-EG" sz="1800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الكتل </a:t>
            </a:r>
            <a:r>
              <a:rPr lang="ar-EG" sz="1800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المتساوية قد تكون احجامها متساوية لانها تكون من نفس المادة .</a:t>
            </a:r>
          </a:p>
          <a:p>
            <a:pPr marL="285750" lvl="0" indent="-28575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ar-EG" sz="1800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يصعب تقدير حجوم بعض الاجسام الصلبة لانها تكون </a:t>
            </a:r>
          </a:p>
          <a:p>
            <a:pPr marL="0" lvl="0" indent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dirty="0" smtClean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        1 - غير منتظمة الشكل    2- تذوب في الماء </a:t>
            </a:r>
            <a:endParaRPr sz="1800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pic>
        <p:nvPicPr>
          <p:cNvPr id="4" name="Picture 3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AA224ADF-6BD9-4F13-B14B-20E01009F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015" y="-1891"/>
            <a:ext cx="563591" cy="563591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4AA90B64-281D-416D-AD08-D41364325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472" y="4484270"/>
            <a:ext cx="623789" cy="623789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CFFC7E9-2EC5-4F96-B769-1CEA02664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7637" y="4648064"/>
            <a:ext cx="422949" cy="422949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0F56DC22-98D7-4BA7-B985-467396BB82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72147" y="4626798"/>
            <a:ext cx="422949" cy="42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4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6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dirty="0"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اسئلة التقويم</a:t>
            </a:r>
            <a:endParaRPr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582" name="Google Shape;582;p46"/>
          <p:cNvSpPr txBox="1">
            <a:spLocks noGrp="1"/>
          </p:cNvSpPr>
          <p:nvPr>
            <p:ph type="subTitle" idx="4294967295"/>
          </p:nvPr>
        </p:nvSpPr>
        <p:spPr>
          <a:xfrm>
            <a:off x="616688" y="2384302"/>
            <a:ext cx="4288463" cy="4077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1400" dirty="0" smtClean="0">
                <a:solidFill>
                  <a:schemeClr val="dk1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يستخدم 000000 في تعيين كتل الاجسام </a:t>
            </a:r>
            <a:endParaRPr sz="1400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583" name="Google Shape;583;p46"/>
          <p:cNvSpPr txBox="1">
            <a:spLocks noGrp="1"/>
          </p:cNvSpPr>
          <p:nvPr>
            <p:ph type="ctrTitle" idx="4294967295"/>
          </p:nvPr>
        </p:nvSpPr>
        <p:spPr>
          <a:xfrm>
            <a:off x="4777563" y="2279490"/>
            <a:ext cx="680484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sz="2000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5" name="Google Shape;585;p46"/>
          <p:cNvSpPr txBox="1">
            <a:spLocks noGrp="1"/>
          </p:cNvSpPr>
          <p:nvPr>
            <p:ph type="ctrTitle" idx="4294967295"/>
          </p:nvPr>
        </p:nvSpPr>
        <p:spPr>
          <a:xfrm>
            <a:off x="4777563" y="2929534"/>
            <a:ext cx="680484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sz="20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7" name="Google Shape;587;p46"/>
          <p:cNvSpPr txBox="1">
            <a:spLocks noGrp="1"/>
          </p:cNvSpPr>
          <p:nvPr>
            <p:ph type="ctrTitle" idx="4294967295"/>
          </p:nvPr>
        </p:nvSpPr>
        <p:spPr>
          <a:xfrm>
            <a:off x="4777563" y="3579578"/>
            <a:ext cx="680484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sz="20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Google Shape;587;p46">
            <a:extLst>
              <a:ext uri="{FF2B5EF4-FFF2-40B4-BE49-F238E27FC236}">
                <a16:creationId xmlns:a16="http://schemas.microsoft.com/office/drawing/2014/main" xmlns="" id="{23FD3FE9-AE8B-4F10-8E1C-3AF154C1E48F}"/>
              </a:ext>
            </a:extLst>
          </p:cNvPr>
          <p:cNvSpPr txBox="1">
            <a:spLocks/>
          </p:cNvSpPr>
          <p:nvPr/>
        </p:nvSpPr>
        <p:spPr>
          <a:xfrm>
            <a:off x="4777563" y="4229621"/>
            <a:ext cx="680484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r" rtl="1"/>
            <a:r>
              <a:rPr lang="ar-EG" sz="20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</a:p>
        </p:txBody>
      </p:sp>
      <p:sp>
        <p:nvSpPr>
          <p:cNvPr id="14" name="Google Shape;582;p46">
            <a:extLst>
              <a:ext uri="{FF2B5EF4-FFF2-40B4-BE49-F238E27FC236}">
                <a16:creationId xmlns:a16="http://schemas.microsoft.com/office/drawing/2014/main" xmlns="" id="{C598BAD0-D486-4B15-9E36-700689C0B40A}"/>
              </a:ext>
            </a:extLst>
          </p:cNvPr>
          <p:cNvSpPr txBox="1">
            <a:spLocks/>
          </p:cNvSpPr>
          <p:nvPr/>
        </p:nvSpPr>
        <p:spPr>
          <a:xfrm>
            <a:off x="-183680" y="2873463"/>
            <a:ext cx="5298039" cy="53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 algn="r" rtl="1">
              <a:lnSpc>
                <a:spcPct val="100000"/>
              </a:lnSpc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1400" dirty="0" smtClean="0">
                <a:solidFill>
                  <a:schemeClr val="dk1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اللتر والملي متر وحدة قياس 00000 بينما الكيلو جرام وحدة قياس0000000 </a:t>
            </a:r>
            <a:endParaRPr lang="en-US" sz="1400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15" name="Google Shape;582;p46">
            <a:extLst>
              <a:ext uri="{FF2B5EF4-FFF2-40B4-BE49-F238E27FC236}">
                <a16:creationId xmlns:a16="http://schemas.microsoft.com/office/drawing/2014/main" xmlns="" id="{8DC7AF7A-E272-4D36-AC60-E1813D5927F9}"/>
              </a:ext>
            </a:extLst>
          </p:cNvPr>
          <p:cNvSpPr txBox="1">
            <a:spLocks/>
          </p:cNvSpPr>
          <p:nvPr/>
        </p:nvSpPr>
        <p:spPr>
          <a:xfrm>
            <a:off x="647801" y="3629400"/>
            <a:ext cx="4487708" cy="40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 algn="r" rtl="1">
              <a:lnSpc>
                <a:spcPct val="100000"/>
              </a:lnSpc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1400" dirty="0" smtClean="0">
                <a:solidFill>
                  <a:schemeClr val="dk1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اللتر وحدة قياس حجم 0000000 ويساوي 000000 سم3</a:t>
            </a:r>
            <a:endParaRPr lang="en-US" sz="1400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16" name="Google Shape;582;p46">
            <a:extLst>
              <a:ext uri="{FF2B5EF4-FFF2-40B4-BE49-F238E27FC236}">
                <a16:creationId xmlns:a16="http://schemas.microsoft.com/office/drawing/2014/main" xmlns="" id="{5F7D14A5-DABE-4FFD-8154-46740F7944EA}"/>
              </a:ext>
            </a:extLst>
          </p:cNvPr>
          <p:cNvSpPr txBox="1">
            <a:spLocks/>
          </p:cNvSpPr>
          <p:nvPr/>
        </p:nvSpPr>
        <p:spPr>
          <a:xfrm>
            <a:off x="-339200" y="4229621"/>
            <a:ext cx="5352412" cy="62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 algn="r" rtl="1">
              <a:lnSpc>
                <a:spcPct val="100000"/>
              </a:lnSpc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1400" dirty="0" smtClean="0">
                <a:solidFill>
                  <a:schemeClr val="dk1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المتر وحدة قياس 0000000 ويقاس حجم المادة الصلبة بوحدة 000000</a:t>
            </a:r>
            <a:endParaRPr lang="en-US" sz="1400" dirty="0"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sp>
        <p:nvSpPr>
          <p:cNvPr id="17" name="Google Shape;581;p46">
            <a:extLst>
              <a:ext uri="{FF2B5EF4-FFF2-40B4-BE49-F238E27FC236}">
                <a16:creationId xmlns:a16="http://schemas.microsoft.com/office/drawing/2014/main" xmlns="" id="{18AC555A-26CB-4114-8854-C9BF24F1C0B5}"/>
              </a:ext>
            </a:extLst>
          </p:cNvPr>
          <p:cNvSpPr txBox="1">
            <a:spLocks/>
          </p:cNvSpPr>
          <p:nvPr/>
        </p:nvSpPr>
        <p:spPr>
          <a:xfrm>
            <a:off x="4632907" y="1597463"/>
            <a:ext cx="3877108" cy="543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Quicksand Light"/>
              <a:buNone/>
              <a:defRPr sz="3600" b="1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rgbClr val="00000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rgbClr val="00000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rgbClr val="00000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rgbClr val="00000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rgbClr val="00000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rgbClr val="00000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rgbClr val="00000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rgbClr val="00000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r" rtl="1"/>
            <a:r>
              <a:rPr lang="ar-EG" sz="2400" dirty="0" smtClean="0">
                <a:solidFill>
                  <a:srgbClr val="C00000"/>
                </a:solidFill>
                <a:latin typeface="Questv1" pitchFamily="50" charset="-78"/>
                <a:ea typeface="Tahoma" panose="020B0604030504040204" pitchFamily="34" charset="0"/>
                <a:cs typeface="Questv1" pitchFamily="50" charset="-78"/>
              </a:rPr>
              <a:t>اكمل العبارات الاتية :-</a:t>
            </a:r>
            <a:endParaRPr lang="ar-EG" sz="2400" dirty="0">
              <a:solidFill>
                <a:srgbClr val="C00000"/>
              </a:solidFill>
              <a:latin typeface="Questv1" pitchFamily="50" charset="-78"/>
              <a:ea typeface="Tahoma" panose="020B0604030504040204" pitchFamily="34" charset="0"/>
              <a:cs typeface="Questv1" pitchFamily="50" charset="-78"/>
            </a:endParaRPr>
          </a:p>
        </p:txBody>
      </p:sp>
      <p:pic>
        <p:nvPicPr>
          <p:cNvPr id="12" name="Picture 11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CEE6F5A7-6CED-4163-9956-F01C48CC0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015" y="-1891"/>
            <a:ext cx="563591" cy="563591"/>
          </a:xfrm>
          <a:prstGeom prst="rect">
            <a:avLst/>
          </a:prstGeom>
        </p:spPr>
      </p:pic>
      <p:pic>
        <p:nvPicPr>
          <p:cNvPr id="18" name="Picture 17">
            <a:hlinkClick r:id="rId4" action="ppaction://hlinksldjump"/>
            <a:extLst>
              <a:ext uri="{FF2B5EF4-FFF2-40B4-BE49-F238E27FC236}">
                <a16:creationId xmlns:a16="http://schemas.microsoft.com/office/drawing/2014/main" xmlns="" id="{DE525A97-F00F-4C7C-B444-247E45A7A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857" y="1493713"/>
            <a:ext cx="623789" cy="623789"/>
          </a:xfrm>
          <a:prstGeom prst="rect">
            <a:avLst/>
          </a:prstGeom>
        </p:spPr>
      </p:pic>
      <p:pic>
        <p:nvPicPr>
          <p:cNvPr id="19" name="Picture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662F348-0D4B-4F81-94B5-8812FB9E21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1022" y="1657507"/>
            <a:ext cx="422949" cy="422949"/>
          </a:xfrm>
          <a:prstGeom prst="rect">
            <a:avLst/>
          </a:prstGeom>
        </p:spPr>
      </p:pic>
      <p:pic>
        <p:nvPicPr>
          <p:cNvPr id="20" name="Picture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E9FFF488-C960-4716-9F19-F9AAD840B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125532" y="1636241"/>
            <a:ext cx="422949" cy="422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290</Words>
  <Application>Microsoft Office PowerPoint</Application>
  <PresentationFormat>On-screen Show (16:9)</PresentationFormat>
  <Paragraphs>81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Quicksand Light</vt:lpstr>
      <vt:lpstr>Wingdings</vt:lpstr>
      <vt:lpstr>Quicksand</vt:lpstr>
      <vt:lpstr>Questv1</vt:lpstr>
      <vt:lpstr>Fira Sans Condensed Medium</vt:lpstr>
      <vt:lpstr>Tahoma</vt:lpstr>
      <vt:lpstr>Fira Sans Extra Condensed Medium</vt:lpstr>
      <vt:lpstr>Nunito</vt:lpstr>
      <vt:lpstr>Nunito Sans</vt:lpstr>
      <vt:lpstr>Early Childhood Center by Slidesgo</vt:lpstr>
      <vt:lpstr>1_Early Childhood Center by Slidesgo</vt:lpstr>
      <vt:lpstr>الدرس الاول ادوات القياس </vt:lpstr>
      <vt:lpstr>جدول المحتويات</vt:lpstr>
      <vt:lpstr>الاهداف التعليمية</vt:lpstr>
      <vt:lpstr>تعريفات هامة </vt:lpstr>
      <vt:lpstr>ادوات القياس </vt:lpstr>
      <vt:lpstr>وحدات القياس </vt:lpstr>
      <vt:lpstr>الاطوال </vt:lpstr>
      <vt:lpstr>ملحوظات هامة </vt:lpstr>
      <vt:lpstr>اسئلة التقويم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Center</dc:title>
  <dc:creator>Esraa</dc:creator>
  <cp:lastModifiedBy>Windows User</cp:lastModifiedBy>
  <cp:revision>25</cp:revision>
  <dcterms:modified xsi:type="dcterms:W3CDTF">2020-12-16T14:52:04Z</dcterms:modified>
</cp:coreProperties>
</file>