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2"/>
  </p:notesMasterIdLst>
  <p:sldIdLst>
    <p:sldId id="256" r:id="rId2"/>
    <p:sldId id="334" r:id="rId3"/>
    <p:sldId id="347" r:id="rId4"/>
    <p:sldId id="395" r:id="rId5"/>
    <p:sldId id="396" r:id="rId6"/>
    <p:sldId id="397" r:id="rId7"/>
    <p:sldId id="398" r:id="rId8"/>
    <p:sldId id="399" r:id="rId9"/>
    <p:sldId id="413" r:id="rId10"/>
    <p:sldId id="348" r:id="rId11"/>
  </p:sldIdLst>
  <p:sldSz cx="9144000" cy="5143500" type="screen16x9"/>
  <p:notesSz cx="17348200" cy="9753600"/>
  <p:embeddedFontLst>
    <p:embeddedFont>
      <p:font typeface="Roboto Condensed Light" panose="020B0604020202020204" charset="0"/>
      <p:regular r:id="rId13"/>
      <p:bold r:id="rId14"/>
      <p:italic r:id="rId15"/>
      <p:boldItalic r:id="rId16"/>
    </p:embeddedFont>
    <p:embeddedFont>
      <p:font typeface="Roboto Condensed" panose="020B0604020202020204" charset="0"/>
      <p:regular r:id="rId17"/>
      <p:bold r:id="rId18"/>
      <p:italic r:id="rId19"/>
      <p:boldItalic r:id="rId20"/>
    </p:embeddedFont>
    <p:embeddedFont>
      <p:font typeface="Tahoma" panose="020B0604030504040204" pitchFamily="34" charset="0"/>
      <p:regular r:id="rId21"/>
      <p:bold r:id="rId22"/>
    </p:embeddedFont>
    <p:embeddedFont>
      <p:font typeface="Galada" panose="020B0604020202020204" charset="0"/>
      <p:regular r:id="rId23"/>
    </p:embeddedFont>
    <p:embeddedFont>
      <p:font typeface="Joti One" panose="020B0604020202020204" charset="0"/>
      <p:regular r:id="rId24"/>
    </p:embeddedFont>
    <p:embeddedFont>
      <p:font typeface="Simplified Arabic" panose="02020603050405020304" pitchFamily="18" charset="-78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2">
          <p15:clr>
            <a:srgbClr val="9AA0A6"/>
          </p15:clr>
        </p15:guide>
        <p15:guide id="2" pos="5201">
          <p15:clr>
            <a:srgbClr val="9AA0A6"/>
          </p15:clr>
        </p15:guide>
        <p15:guide id="3" orient="horz" pos="524">
          <p15:clr>
            <a:srgbClr val="9AA0A6"/>
          </p15:clr>
        </p15:guide>
        <p15:guide id="4" orient="horz" pos="22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AAC"/>
    <a:srgbClr val="F7AB31"/>
    <a:srgbClr val="20AE97"/>
    <a:srgbClr val="ABC570"/>
    <a:srgbClr val="604B6B"/>
    <a:srgbClr val="FDFDFD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34E990-6D2D-426D-B15A-812556015FE8}">
  <a:tblStyle styleId="{1C34E990-6D2D-426D-B15A-812556015FE8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5" autoAdjust="0"/>
    <p:restoredTop sz="93841" autoAdjust="0"/>
  </p:normalViewPr>
  <p:slideViewPr>
    <p:cSldViewPr snapToGrid="0">
      <p:cViewPr varScale="1">
        <p:scale>
          <a:sx n="88" d="100"/>
          <a:sy n="88" d="100"/>
        </p:scale>
        <p:origin x="480" y="78"/>
      </p:cViewPr>
      <p:guideLst>
        <p:guide pos="282"/>
        <p:guide pos="5201"/>
        <p:guide orient="horz" pos="5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2FE4B7-21DF-48C5-928A-F80FAAAAFBFE}" type="doc">
      <dgm:prSet loTypeId="urn:microsoft.com/office/officeart/2005/8/layout/cycle4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ar-EG"/>
        </a:p>
      </dgm:t>
    </dgm:pt>
    <dgm:pt modelId="{85CFF90D-6CE2-49C9-973B-1CD097499373}">
      <dgm:prSet phldrT="[Text]" custT="1"/>
      <dgm:spPr/>
      <dgm:t>
        <a:bodyPr/>
        <a:lstStyle/>
        <a:p>
          <a:pPr rtl="1"/>
          <a:r>
            <a:rPr lang="ar-EG" sz="16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التقنيات</a:t>
          </a:r>
        </a:p>
      </dgm:t>
    </dgm:pt>
    <dgm:pt modelId="{103CAD33-D276-4253-B9E2-4A1D643748DC}" type="parTrans" cxnId="{9D3A179B-4FAB-4AF1-A608-19CC22B26AEA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3A75EB-F303-4C66-B6B2-0628CCA84D2F}" type="sibTrans" cxnId="{9D3A179B-4FAB-4AF1-A608-19CC22B26AEA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C2D615-3B92-4DC7-9806-9F3C2ED57A85}">
      <dgm:prSet phldrT="[Text]" custT="1"/>
      <dgm:spPr/>
      <dgm:t>
        <a:bodyPr/>
        <a:lstStyle/>
        <a:p>
          <a:pPr rtl="1"/>
          <a:r>
            <a:rPr lang="ar-EG" sz="16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الديون</a:t>
          </a:r>
        </a:p>
      </dgm:t>
    </dgm:pt>
    <dgm:pt modelId="{CDD71772-9709-45AD-B8DA-0DA5AD07F079}" type="parTrans" cxnId="{83E30105-FD74-4F06-9C14-13FF9779762C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1A6FF09-F2A5-4BC0-AF8E-CF54B593B7F5}" type="sibTrans" cxnId="{83E30105-FD74-4F06-9C14-13FF9779762C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FB7840-7004-4B0A-8CD3-09486E0AEE20}">
      <dgm:prSet phldrT="[Text]" custT="1"/>
      <dgm:spPr/>
      <dgm:t>
        <a:bodyPr/>
        <a:lstStyle/>
        <a:p>
          <a:pPr rtl="1"/>
          <a:r>
            <a:rPr lang="ar-EG" sz="16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استقرار</a:t>
          </a:r>
        </a:p>
      </dgm:t>
    </dgm:pt>
    <dgm:pt modelId="{ACEC1DC2-F84D-414C-B9C4-8F5CF7697D32}" type="parTrans" cxnId="{9AEE0CBD-0E29-42BC-B796-DBF319D446DF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C9789A7-183B-4B23-8960-3BAE6A5F9105}" type="sibTrans" cxnId="{9AEE0CBD-0E29-42BC-B796-DBF319D446DF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944B453-9FBF-4BC5-BBC3-EC86120330F3}">
      <dgm:prSet phldrT="[Text]" custT="1"/>
      <dgm:spPr/>
      <dgm:t>
        <a:bodyPr/>
        <a:lstStyle/>
        <a:p>
          <a:pPr algn="justLow" rtl="1"/>
          <a:r>
            <a:rPr lang="ar-EG" sz="1600" b="0" dirty="0">
              <a:solidFill>
                <a:srgbClr val="604B6B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رجوع الايدي العاملة من الدول العربية يشكل عبئ علي الدولة اقتصاديا.</a:t>
          </a:r>
        </a:p>
      </dgm:t>
    </dgm:pt>
    <dgm:pt modelId="{F6C84074-5FDE-4324-A002-78BBA415BA78}" type="parTrans" cxnId="{FA6DC41C-9AEB-44BE-8803-FF7FCC1B22CD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280F16-D127-4A8C-95C5-D4F48BF39AD0}" type="sibTrans" cxnId="{FA6DC41C-9AEB-44BE-8803-FF7FCC1B22CD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A3099C-3FD5-4DA5-B08E-726C8F9FE5B2}">
      <dgm:prSet phldrT="[Text]" custT="1"/>
      <dgm:spPr/>
      <dgm:t>
        <a:bodyPr/>
        <a:lstStyle/>
        <a:p>
          <a:pPr algn="ctr" rtl="1"/>
          <a:r>
            <a:rPr lang="ar-EG" sz="1600" b="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زيادة الاستهلاك يؤدي الي زيادة الاستيراد ويحدث خلل في الميزان الاقتصادي</a:t>
          </a:r>
          <a:r>
            <a:rPr lang="ar-EG" sz="16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</a:p>
      </dgm:t>
    </dgm:pt>
    <dgm:pt modelId="{342AC93E-7D40-4722-BD4A-1EDBBF27F935}" type="parTrans" cxnId="{A43483A5-95A9-4033-9831-31E24161E61E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02C2F09-592B-4443-AC7E-44758C623C35}" type="sibTrans" cxnId="{A43483A5-95A9-4033-9831-31E24161E61E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5E45E50-AD82-4107-ABD2-ECB545485C47}">
      <dgm:prSet phldrT="[Text]" custT="1"/>
      <dgm:spPr/>
      <dgm:t>
        <a:bodyPr/>
        <a:lstStyle/>
        <a:p>
          <a:pPr algn="justLow" rtl="1"/>
          <a:r>
            <a:rPr lang="ar-EG" sz="1600" b="0" dirty="0">
              <a:solidFill>
                <a:srgbClr val="604B6B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انخفاض مستوي التقنيات الحديثة في جمع المجالات.</a:t>
          </a:r>
        </a:p>
      </dgm:t>
    </dgm:pt>
    <dgm:pt modelId="{1B319D73-D44E-4DB1-8E33-E827ECBED483}" type="parTrans" cxnId="{82937738-BED5-43F7-A50A-E3D97476C789}">
      <dgm:prSet/>
      <dgm:spPr/>
      <dgm:t>
        <a:bodyPr/>
        <a:lstStyle/>
        <a:p>
          <a:pPr rtl="1"/>
          <a:endParaRPr lang="ar-EG"/>
        </a:p>
      </dgm:t>
    </dgm:pt>
    <dgm:pt modelId="{E0282812-8B78-4F71-9E5A-27CD02754F5C}" type="sibTrans" cxnId="{82937738-BED5-43F7-A50A-E3D97476C789}">
      <dgm:prSet/>
      <dgm:spPr/>
      <dgm:t>
        <a:bodyPr/>
        <a:lstStyle/>
        <a:p>
          <a:pPr rtl="1"/>
          <a:endParaRPr lang="ar-EG"/>
        </a:p>
      </dgm:t>
    </dgm:pt>
    <dgm:pt modelId="{67F24598-9F90-473B-B806-0B9B82B405CA}">
      <dgm:prSet phldrT="[Text]" custT="1"/>
      <dgm:spPr/>
      <dgm:t>
        <a:bodyPr/>
        <a:lstStyle/>
        <a:p>
          <a:pPr algn="ctr" rtl="1"/>
          <a:r>
            <a:rPr lang="ar-EG" sz="1600" b="0" dirty="0">
              <a:solidFill>
                <a:srgbClr val="604B6B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الدين الخارجي اكثر من 36 مليار والداخلي 200 مليار</a:t>
          </a:r>
        </a:p>
      </dgm:t>
    </dgm:pt>
    <dgm:pt modelId="{52DE0066-0B29-4D87-AA19-8B314DC9AE2B}" type="parTrans" cxnId="{BEFEB718-46DA-427B-BC7B-67D85BA7F371}">
      <dgm:prSet/>
      <dgm:spPr/>
      <dgm:t>
        <a:bodyPr/>
        <a:lstStyle/>
        <a:p>
          <a:pPr rtl="1"/>
          <a:endParaRPr lang="ar-EG"/>
        </a:p>
      </dgm:t>
    </dgm:pt>
    <dgm:pt modelId="{0149C08F-E5C2-4138-A14B-EFF0BA695694}" type="sibTrans" cxnId="{BEFEB718-46DA-427B-BC7B-67D85BA7F371}">
      <dgm:prSet/>
      <dgm:spPr/>
      <dgm:t>
        <a:bodyPr/>
        <a:lstStyle/>
        <a:p>
          <a:pPr rtl="1"/>
          <a:endParaRPr lang="ar-EG"/>
        </a:p>
      </dgm:t>
    </dgm:pt>
    <dgm:pt modelId="{8A7EAD5A-5777-4D98-A03C-C6AAC80326D0}">
      <dgm:prSet phldrT="[Text]" custT="1"/>
      <dgm:spPr/>
      <dgm:t>
        <a:bodyPr/>
        <a:lstStyle/>
        <a:p>
          <a:pPr rtl="1"/>
          <a:r>
            <a:rPr lang="ar-EG" sz="14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استهلاك</a:t>
          </a:r>
        </a:p>
      </dgm:t>
    </dgm:pt>
    <dgm:pt modelId="{68786279-C638-4209-993A-2BE4FABD0ABC}" type="sibTrans" cxnId="{D0122447-D736-4C34-9FDA-9A3A905EE09E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DFCC104-EDAF-4607-BBDC-0A0D40EA443B}" type="parTrans" cxnId="{D0122447-D736-4C34-9FDA-9A3A905EE09E}">
      <dgm:prSet/>
      <dgm:spPr/>
      <dgm:t>
        <a:bodyPr/>
        <a:lstStyle/>
        <a:p>
          <a:pPr rtl="1"/>
          <a:endParaRPr lang="ar-EG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184DFFD-B2AC-484F-8277-FEEE3C2F5795}" type="pres">
      <dgm:prSet presAssocID="{F02FE4B7-21DF-48C5-928A-F80FAAAAFBF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DD0942-B263-445E-BFC0-9A0A564059D5}" type="pres">
      <dgm:prSet presAssocID="{F02FE4B7-21DF-48C5-928A-F80FAAAAFBFE}" presName="children" presStyleCnt="0"/>
      <dgm:spPr/>
    </dgm:pt>
    <dgm:pt modelId="{FC3ED4EA-9F0D-4838-9008-F0782E1CB154}" type="pres">
      <dgm:prSet presAssocID="{F02FE4B7-21DF-48C5-928A-F80FAAAAFBFE}" presName="child1group" presStyleCnt="0"/>
      <dgm:spPr/>
    </dgm:pt>
    <dgm:pt modelId="{28F41586-3278-436E-BADD-6974CDC91453}" type="pres">
      <dgm:prSet presAssocID="{F02FE4B7-21DF-48C5-928A-F80FAAAAFBFE}" presName="child1" presStyleLbl="bgAcc1" presStyleIdx="0" presStyleCnt="4" custScaleX="224238" custLinFactNeighborX="-38748"/>
      <dgm:spPr/>
      <dgm:t>
        <a:bodyPr/>
        <a:lstStyle/>
        <a:p>
          <a:endParaRPr lang="en-US"/>
        </a:p>
      </dgm:t>
    </dgm:pt>
    <dgm:pt modelId="{D5D5BDC8-B3FB-4F03-A7D7-3B8AB6F4E840}" type="pres">
      <dgm:prSet presAssocID="{F02FE4B7-21DF-48C5-928A-F80FAAAAFBFE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690D3-7477-49D2-B46A-3D8B7023A2CA}" type="pres">
      <dgm:prSet presAssocID="{F02FE4B7-21DF-48C5-928A-F80FAAAAFBFE}" presName="child2group" presStyleCnt="0"/>
      <dgm:spPr/>
    </dgm:pt>
    <dgm:pt modelId="{D5D785B8-A734-4F3F-B060-24287F3DDD11}" type="pres">
      <dgm:prSet presAssocID="{F02FE4B7-21DF-48C5-928A-F80FAAAAFBFE}" presName="child2" presStyleLbl="bgAcc1" presStyleIdx="1" presStyleCnt="4" custScaleX="224238" custLinFactNeighborX="40964"/>
      <dgm:spPr/>
      <dgm:t>
        <a:bodyPr/>
        <a:lstStyle/>
        <a:p>
          <a:endParaRPr lang="en-US"/>
        </a:p>
      </dgm:t>
    </dgm:pt>
    <dgm:pt modelId="{F02592A1-87EF-4AB2-BC5E-4254DCAFB2F3}" type="pres">
      <dgm:prSet presAssocID="{F02FE4B7-21DF-48C5-928A-F80FAAAAFBFE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5090AB-4927-4FBC-B427-3BB136A97CEB}" type="pres">
      <dgm:prSet presAssocID="{F02FE4B7-21DF-48C5-928A-F80FAAAAFBFE}" presName="child3group" presStyleCnt="0"/>
      <dgm:spPr/>
    </dgm:pt>
    <dgm:pt modelId="{0260E5AE-89BC-40DA-8293-EBEC3B3FE750}" type="pres">
      <dgm:prSet presAssocID="{F02FE4B7-21DF-48C5-928A-F80FAAAAFBFE}" presName="child3" presStyleLbl="bgAcc1" presStyleIdx="2" presStyleCnt="4" custScaleX="224238" custScaleY="116069" custLinFactNeighborX="40964"/>
      <dgm:spPr/>
      <dgm:t>
        <a:bodyPr/>
        <a:lstStyle/>
        <a:p>
          <a:endParaRPr lang="en-US"/>
        </a:p>
      </dgm:t>
    </dgm:pt>
    <dgm:pt modelId="{D5E21044-ADD2-433F-88B9-94722D15CD20}" type="pres">
      <dgm:prSet presAssocID="{F02FE4B7-21DF-48C5-928A-F80FAAAAFBFE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08047-FBD4-4A46-9D8D-2CB4EDD97A51}" type="pres">
      <dgm:prSet presAssocID="{F02FE4B7-21DF-48C5-928A-F80FAAAAFBFE}" presName="child4group" presStyleCnt="0"/>
      <dgm:spPr/>
    </dgm:pt>
    <dgm:pt modelId="{54728E96-C776-42FE-A03E-35D2B5D6D949}" type="pres">
      <dgm:prSet presAssocID="{F02FE4B7-21DF-48C5-928A-F80FAAAAFBFE}" presName="child4" presStyleLbl="bgAcc1" presStyleIdx="3" presStyleCnt="4" custScaleX="224238" custScaleY="116069" custLinFactNeighborX="-38748"/>
      <dgm:spPr/>
      <dgm:t>
        <a:bodyPr/>
        <a:lstStyle/>
        <a:p>
          <a:endParaRPr lang="en-US"/>
        </a:p>
      </dgm:t>
    </dgm:pt>
    <dgm:pt modelId="{E3F3535D-C332-4DAF-B1C9-AFCB46F40101}" type="pres">
      <dgm:prSet presAssocID="{F02FE4B7-21DF-48C5-928A-F80FAAAAFBFE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8012C-2AD3-4080-A792-F071CB3799C9}" type="pres">
      <dgm:prSet presAssocID="{F02FE4B7-21DF-48C5-928A-F80FAAAAFBFE}" presName="childPlaceholder" presStyleCnt="0"/>
      <dgm:spPr/>
    </dgm:pt>
    <dgm:pt modelId="{A412B598-245D-4B07-B6C4-48EF492E530C}" type="pres">
      <dgm:prSet presAssocID="{F02FE4B7-21DF-48C5-928A-F80FAAAAFBFE}" presName="circle" presStyleCnt="0"/>
      <dgm:spPr/>
    </dgm:pt>
    <dgm:pt modelId="{54929DE2-8C86-4473-9BB6-D6DF7E68FD84}" type="pres">
      <dgm:prSet presAssocID="{F02FE4B7-21DF-48C5-928A-F80FAAAAFBFE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EF65B-D153-41D3-84C7-2E429C4A3D16}" type="pres">
      <dgm:prSet presAssocID="{F02FE4B7-21DF-48C5-928A-F80FAAAAFBFE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910E18-3ABC-4743-ACD7-7ABA86DD5102}" type="pres">
      <dgm:prSet presAssocID="{F02FE4B7-21DF-48C5-928A-F80FAAAAFBFE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E615F9-3C8D-4B71-8E09-FF0EF51E872B}" type="pres">
      <dgm:prSet presAssocID="{F02FE4B7-21DF-48C5-928A-F80FAAAAFBFE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6CBB21-A8A4-4E61-AAC7-D1F82726DAE4}" type="pres">
      <dgm:prSet presAssocID="{F02FE4B7-21DF-48C5-928A-F80FAAAAFBFE}" presName="quadrantPlaceholder" presStyleCnt="0"/>
      <dgm:spPr/>
    </dgm:pt>
    <dgm:pt modelId="{D8226FCE-975D-427E-89A8-26EDB56FDA7C}" type="pres">
      <dgm:prSet presAssocID="{F02FE4B7-21DF-48C5-928A-F80FAAAAFBFE}" presName="center1" presStyleLbl="fgShp" presStyleIdx="0" presStyleCnt="2"/>
      <dgm:spPr/>
    </dgm:pt>
    <dgm:pt modelId="{83C4A713-B135-41D3-9B2B-82BFE3DDD33B}" type="pres">
      <dgm:prSet presAssocID="{F02FE4B7-21DF-48C5-928A-F80FAAAAFBFE}" presName="center2" presStyleLbl="fgShp" presStyleIdx="1" presStyleCnt="2"/>
      <dgm:spPr/>
    </dgm:pt>
  </dgm:ptLst>
  <dgm:cxnLst>
    <dgm:cxn modelId="{A1DB475B-F77F-4A62-A878-FB73D6BFCD44}" type="presOf" srcId="{EFA3099C-3FD5-4DA5-B08E-726C8F9FE5B2}" destId="{54728E96-C776-42FE-A03E-35D2B5D6D949}" srcOrd="0" destOrd="0" presId="urn:microsoft.com/office/officeart/2005/8/layout/cycle4"/>
    <dgm:cxn modelId="{1486F76A-DF80-43B1-B140-B3CD76CE666D}" type="presOf" srcId="{7944B453-9FBF-4BC5-BBC3-EC86120330F3}" destId="{0260E5AE-89BC-40DA-8293-EBEC3B3FE750}" srcOrd="0" destOrd="0" presId="urn:microsoft.com/office/officeart/2005/8/layout/cycle4"/>
    <dgm:cxn modelId="{BEFEB718-46DA-427B-BC7B-67D85BA7F371}" srcId="{BFC2D615-3B92-4DC7-9806-9F3C2ED57A85}" destId="{67F24598-9F90-473B-B806-0B9B82B405CA}" srcOrd="0" destOrd="0" parTransId="{52DE0066-0B29-4D87-AA19-8B314DC9AE2B}" sibTransId="{0149C08F-E5C2-4138-A14B-EFF0BA695694}"/>
    <dgm:cxn modelId="{D07697CA-3EC9-41C5-951B-9938B16673B9}" type="presOf" srcId="{D9FB7840-7004-4B0A-8CD3-09486E0AEE20}" destId="{C6910E18-3ABC-4743-ACD7-7ABA86DD5102}" srcOrd="0" destOrd="0" presId="urn:microsoft.com/office/officeart/2005/8/layout/cycle4"/>
    <dgm:cxn modelId="{9A0D8018-016D-4C07-9106-7DF780C37A74}" type="presOf" srcId="{B5E45E50-AD82-4107-ABD2-ECB545485C47}" destId="{D5D5BDC8-B3FB-4F03-A7D7-3B8AB6F4E840}" srcOrd="1" destOrd="0" presId="urn:microsoft.com/office/officeart/2005/8/layout/cycle4"/>
    <dgm:cxn modelId="{291A1F3F-8064-47D5-8D73-77F184A17308}" type="presOf" srcId="{EFA3099C-3FD5-4DA5-B08E-726C8F9FE5B2}" destId="{E3F3535D-C332-4DAF-B1C9-AFCB46F40101}" srcOrd="1" destOrd="0" presId="urn:microsoft.com/office/officeart/2005/8/layout/cycle4"/>
    <dgm:cxn modelId="{82937738-BED5-43F7-A50A-E3D97476C789}" srcId="{85CFF90D-6CE2-49C9-973B-1CD097499373}" destId="{B5E45E50-AD82-4107-ABD2-ECB545485C47}" srcOrd="0" destOrd="0" parTransId="{1B319D73-D44E-4DB1-8E33-E827ECBED483}" sibTransId="{E0282812-8B78-4F71-9E5A-27CD02754F5C}"/>
    <dgm:cxn modelId="{83E30105-FD74-4F06-9C14-13FF9779762C}" srcId="{F02FE4B7-21DF-48C5-928A-F80FAAAAFBFE}" destId="{BFC2D615-3B92-4DC7-9806-9F3C2ED57A85}" srcOrd="1" destOrd="0" parTransId="{CDD71772-9709-45AD-B8DA-0DA5AD07F079}" sibTransId="{B1A6FF09-F2A5-4BC0-AF8E-CF54B593B7F5}"/>
    <dgm:cxn modelId="{64BE7E5A-0EB7-4CEB-A23F-461BF14C5137}" type="presOf" srcId="{67F24598-9F90-473B-B806-0B9B82B405CA}" destId="{D5D785B8-A734-4F3F-B060-24287F3DDD11}" srcOrd="0" destOrd="0" presId="urn:microsoft.com/office/officeart/2005/8/layout/cycle4"/>
    <dgm:cxn modelId="{D95E4373-7C59-4D2B-A877-37787BFD7C7E}" type="presOf" srcId="{B5E45E50-AD82-4107-ABD2-ECB545485C47}" destId="{28F41586-3278-436E-BADD-6974CDC91453}" srcOrd="0" destOrd="0" presId="urn:microsoft.com/office/officeart/2005/8/layout/cycle4"/>
    <dgm:cxn modelId="{D0122447-D736-4C34-9FDA-9A3A905EE09E}" srcId="{F02FE4B7-21DF-48C5-928A-F80FAAAAFBFE}" destId="{8A7EAD5A-5777-4D98-A03C-C6AAC80326D0}" srcOrd="3" destOrd="0" parTransId="{7DFCC104-EDAF-4607-BBDC-0A0D40EA443B}" sibTransId="{68786279-C638-4209-993A-2BE4FABD0ABC}"/>
    <dgm:cxn modelId="{E1F68B09-19C9-4E8E-9E1F-F2994E2D44B4}" type="presOf" srcId="{F02FE4B7-21DF-48C5-928A-F80FAAAAFBFE}" destId="{C184DFFD-B2AC-484F-8277-FEEE3C2F5795}" srcOrd="0" destOrd="0" presId="urn:microsoft.com/office/officeart/2005/8/layout/cycle4"/>
    <dgm:cxn modelId="{E9E2AB05-97A1-478C-BA84-9168194E5A6E}" type="presOf" srcId="{8A7EAD5A-5777-4D98-A03C-C6AAC80326D0}" destId="{8FE615F9-3C8D-4B71-8E09-FF0EF51E872B}" srcOrd="0" destOrd="0" presId="urn:microsoft.com/office/officeart/2005/8/layout/cycle4"/>
    <dgm:cxn modelId="{A2421E5B-5489-43D1-A1A0-F0AB7BF8CEE3}" type="presOf" srcId="{7944B453-9FBF-4BC5-BBC3-EC86120330F3}" destId="{D5E21044-ADD2-433F-88B9-94722D15CD20}" srcOrd="1" destOrd="0" presId="urn:microsoft.com/office/officeart/2005/8/layout/cycle4"/>
    <dgm:cxn modelId="{282E120A-1093-49B5-99E1-1019FD6C790E}" type="presOf" srcId="{85CFF90D-6CE2-49C9-973B-1CD097499373}" destId="{54929DE2-8C86-4473-9BB6-D6DF7E68FD84}" srcOrd="0" destOrd="0" presId="urn:microsoft.com/office/officeart/2005/8/layout/cycle4"/>
    <dgm:cxn modelId="{9AEE0CBD-0E29-42BC-B796-DBF319D446DF}" srcId="{F02FE4B7-21DF-48C5-928A-F80FAAAAFBFE}" destId="{D9FB7840-7004-4B0A-8CD3-09486E0AEE20}" srcOrd="2" destOrd="0" parTransId="{ACEC1DC2-F84D-414C-B9C4-8F5CF7697D32}" sibTransId="{5C9789A7-183B-4B23-8960-3BAE6A5F9105}"/>
    <dgm:cxn modelId="{71C75F26-8448-43C7-905A-10168C8DEC68}" type="presOf" srcId="{BFC2D615-3B92-4DC7-9806-9F3C2ED57A85}" destId="{408EF65B-D153-41D3-84C7-2E429C4A3D16}" srcOrd="0" destOrd="0" presId="urn:microsoft.com/office/officeart/2005/8/layout/cycle4"/>
    <dgm:cxn modelId="{0298B3A6-4C3E-4CFF-9E40-633184A85C5C}" type="presOf" srcId="{67F24598-9F90-473B-B806-0B9B82B405CA}" destId="{F02592A1-87EF-4AB2-BC5E-4254DCAFB2F3}" srcOrd="1" destOrd="0" presId="urn:microsoft.com/office/officeart/2005/8/layout/cycle4"/>
    <dgm:cxn modelId="{9D3A179B-4FAB-4AF1-A608-19CC22B26AEA}" srcId="{F02FE4B7-21DF-48C5-928A-F80FAAAAFBFE}" destId="{85CFF90D-6CE2-49C9-973B-1CD097499373}" srcOrd="0" destOrd="0" parTransId="{103CAD33-D276-4253-B9E2-4A1D643748DC}" sibTransId="{263A75EB-F303-4C66-B6B2-0628CCA84D2F}"/>
    <dgm:cxn modelId="{A43483A5-95A9-4033-9831-31E24161E61E}" srcId="{8A7EAD5A-5777-4D98-A03C-C6AAC80326D0}" destId="{EFA3099C-3FD5-4DA5-B08E-726C8F9FE5B2}" srcOrd="0" destOrd="0" parTransId="{342AC93E-7D40-4722-BD4A-1EDBBF27F935}" sibTransId="{E02C2F09-592B-4443-AC7E-44758C623C35}"/>
    <dgm:cxn modelId="{FA6DC41C-9AEB-44BE-8803-FF7FCC1B22CD}" srcId="{D9FB7840-7004-4B0A-8CD3-09486E0AEE20}" destId="{7944B453-9FBF-4BC5-BBC3-EC86120330F3}" srcOrd="0" destOrd="0" parTransId="{F6C84074-5FDE-4324-A002-78BBA415BA78}" sibTransId="{D9280F16-D127-4A8C-95C5-D4F48BF39AD0}"/>
    <dgm:cxn modelId="{AF80DF0A-DB3E-485B-9649-242BC0FDF880}" type="presParOf" srcId="{C184DFFD-B2AC-484F-8277-FEEE3C2F5795}" destId="{FDDD0942-B263-445E-BFC0-9A0A564059D5}" srcOrd="0" destOrd="0" presId="urn:microsoft.com/office/officeart/2005/8/layout/cycle4"/>
    <dgm:cxn modelId="{B76D5164-3EF9-4326-8FF2-01D826BBC5D0}" type="presParOf" srcId="{FDDD0942-B263-445E-BFC0-9A0A564059D5}" destId="{FC3ED4EA-9F0D-4838-9008-F0782E1CB154}" srcOrd="0" destOrd="0" presId="urn:microsoft.com/office/officeart/2005/8/layout/cycle4"/>
    <dgm:cxn modelId="{7769310B-08C3-4179-A60D-1868CD3B6FF6}" type="presParOf" srcId="{FC3ED4EA-9F0D-4838-9008-F0782E1CB154}" destId="{28F41586-3278-436E-BADD-6974CDC91453}" srcOrd="0" destOrd="0" presId="urn:microsoft.com/office/officeart/2005/8/layout/cycle4"/>
    <dgm:cxn modelId="{EE36F4F7-E039-481D-ACBC-7082BDD7828C}" type="presParOf" srcId="{FC3ED4EA-9F0D-4838-9008-F0782E1CB154}" destId="{D5D5BDC8-B3FB-4F03-A7D7-3B8AB6F4E840}" srcOrd="1" destOrd="0" presId="urn:microsoft.com/office/officeart/2005/8/layout/cycle4"/>
    <dgm:cxn modelId="{561674EC-37DE-4D9F-8A74-F90B9E535E28}" type="presParOf" srcId="{FDDD0942-B263-445E-BFC0-9A0A564059D5}" destId="{822690D3-7477-49D2-B46A-3D8B7023A2CA}" srcOrd="1" destOrd="0" presId="urn:microsoft.com/office/officeart/2005/8/layout/cycle4"/>
    <dgm:cxn modelId="{C44C1D45-D99D-419C-BD7C-07FF93BE549E}" type="presParOf" srcId="{822690D3-7477-49D2-B46A-3D8B7023A2CA}" destId="{D5D785B8-A734-4F3F-B060-24287F3DDD11}" srcOrd="0" destOrd="0" presId="urn:microsoft.com/office/officeart/2005/8/layout/cycle4"/>
    <dgm:cxn modelId="{D2E71822-3ED9-4A2D-83C6-AA67E86ED5C4}" type="presParOf" srcId="{822690D3-7477-49D2-B46A-3D8B7023A2CA}" destId="{F02592A1-87EF-4AB2-BC5E-4254DCAFB2F3}" srcOrd="1" destOrd="0" presId="urn:microsoft.com/office/officeart/2005/8/layout/cycle4"/>
    <dgm:cxn modelId="{84573A61-881F-453D-B3EB-72A874A7825E}" type="presParOf" srcId="{FDDD0942-B263-445E-BFC0-9A0A564059D5}" destId="{3B5090AB-4927-4FBC-B427-3BB136A97CEB}" srcOrd="2" destOrd="0" presId="urn:microsoft.com/office/officeart/2005/8/layout/cycle4"/>
    <dgm:cxn modelId="{10A35E5E-65C8-4143-A5C0-700643385B8E}" type="presParOf" srcId="{3B5090AB-4927-4FBC-B427-3BB136A97CEB}" destId="{0260E5AE-89BC-40DA-8293-EBEC3B3FE750}" srcOrd="0" destOrd="0" presId="urn:microsoft.com/office/officeart/2005/8/layout/cycle4"/>
    <dgm:cxn modelId="{4E821F48-B9D8-49CD-A1DE-BDCAD8A41DB0}" type="presParOf" srcId="{3B5090AB-4927-4FBC-B427-3BB136A97CEB}" destId="{D5E21044-ADD2-433F-88B9-94722D15CD20}" srcOrd="1" destOrd="0" presId="urn:microsoft.com/office/officeart/2005/8/layout/cycle4"/>
    <dgm:cxn modelId="{7A8C99DC-036E-4EC7-8BD0-0DCE01C20DBA}" type="presParOf" srcId="{FDDD0942-B263-445E-BFC0-9A0A564059D5}" destId="{25108047-FBD4-4A46-9D8D-2CB4EDD97A51}" srcOrd="3" destOrd="0" presId="urn:microsoft.com/office/officeart/2005/8/layout/cycle4"/>
    <dgm:cxn modelId="{7239B573-FC39-4C5C-BA42-BB6B41ABB15A}" type="presParOf" srcId="{25108047-FBD4-4A46-9D8D-2CB4EDD97A51}" destId="{54728E96-C776-42FE-A03E-35D2B5D6D949}" srcOrd="0" destOrd="0" presId="urn:microsoft.com/office/officeart/2005/8/layout/cycle4"/>
    <dgm:cxn modelId="{7657609E-9FE1-423A-8702-308060410079}" type="presParOf" srcId="{25108047-FBD4-4A46-9D8D-2CB4EDD97A51}" destId="{E3F3535D-C332-4DAF-B1C9-AFCB46F40101}" srcOrd="1" destOrd="0" presId="urn:microsoft.com/office/officeart/2005/8/layout/cycle4"/>
    <dgm:cxn modelId="{89B589CE-C8D2-4AC2-92BA-DA5B0F22C895}" type="presParOf" srcId="{FDDD0942-B263-445E-BFC0-9A0A564059D5}" destId="{2AD8012C-2AD3-4080-A792-F071CB3799C9}" srcOrd="4" destOrd="0" presId="urn:microsoft.com/office/officeart/2005/8/layout/cycle4"/>
    <dgm:cxn modelId="{3D0B15EF-4E00-4651-B5A0-E5A02705D066}" type="presParOf" srcId="{C184DFFD-B2AC-484F-8277-FEEE3C2F5795}" destId="{A412B598-245D-4B07-B6C4-48EF492E530C}" srcOrd="1" destOrd="0" presId="urn:microsoft.com/office/officeart/2005/8/layout/cycle4"/>
    <dgm:cxn modelId="{460D5D8C-4573-4EFC-83FE-1C2BD4AB5EBE}" type="presParOf" srcId="{A412B598-245D-4B07-B6C4-48EF492E530C}" destId="{54929DE2-8C86-4473-9BB6-D6DF7E68FD84}" srcOrd="0" destOrd="0" presId="urn:microsoft.com/office/officeart/2005/8/layout/cycle4"/>
    <dgm:cxn modelId="{6ECE3545-7FEA-450B-9CD3-8CF5AD207E03}" type="presParOf" srcId="{A412B598-245D-4B07-B6C4-48EF492E530C}" destId="{408EF65B-D153-41D3-84C7-2E429C4A3D16}" srcOrd="1" destOrd="0" presId="urn:microsoft.com/office/officeart/2005/8/layout/cycle4"/>
    <dgm:cxn modelId="{6E8919F6-C98F-4594-AA54-BB57C5992417}" type="presParOf" srcId="{A412B598-245D-4B07-B6C4-48EF492E530C}" destId="{C6910E18-3ABC-4743-ACD7-7ABA86DD5102}" srcOrd="2" destOrd="0" presId="urn:microsoft.com/office/officeart/2005/8/layout/cycle4"/>
    <dgm:cxn modelId="{F445FE12-A67E-487F-AE8C-0A8531B877A4}" type="presParOf" srcId="{A412B598-245D-4B07-B6C4-48EF492E530C}" destId="{8FE615F9-3C8D-4B71-8E09-FF0EF51E872B}" srcOrd="3" destOrd="0" presId="urn:microsoft.com/office/officeart/2005/8/layout/cycle4"/>
    <dgm:cxn modelId="{53077656-0706-4440-BFDC-17A59DF33BEE}" type="presParOf" srcId="{A412B598-245D-4B07-B6C4-48EF492E530C}" destId="{916CBB21-A8A4-4E61-AAC7-D1F82726DAE4}" srcOrd="4" destOrd="0" presId="urn:microsoft.com/office/officeart/2005/8/layout/cycle4"/>
    <dgm:cxn modelId="{7EF8CA82-83FE-4981-8433-CF768E075C74}" type="presParOf" srcId="{C184DFFD-B2AC-484F-8277-FEEE3C2F5795}" destId="{D8226FCE-975D-427E-89A8-26EDB56FDA7C}" srcOrd="2" destOrd="0" presId="urn:microsoft.com/office/officeart/2005/8/layout/cycle4"/>
    <dgm:cxn modelId="{199F1D0E-0D96-4F89-92C4-2C3D74500F8B}" type="presParOf" srcId="{C184DFFD-B2AC-484F-8277-FEEE3C2F5795}" destId="{83C4A713-B135-41D3-9B2B-82BFE3DDD33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2195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c68a9785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c68a97855_0_3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6821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" name="Google Shape;2540;g4c6f126ef7_1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1" name="Google Shape;2541;g4c6f126ef7_1_16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676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603c035efb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603c035efb_0_207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483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Google Shape;2654;g4c6f126ef7_1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5" name="Google Shape;2655;g4c6f126ef7_1_20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506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g58b56fcf4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5" name="Google Shape;1165;g58b56fcf48_0_7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3593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" name="Google Shape;2795;g5b51033569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6" name="Google Shape;2796;g5b51033569_1_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5992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2028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66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1739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g4c68a97855_1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0" name="Google Shape;1620;g4c68a97855_1_161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980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Joti One"/>
              <a:buNone/>
              <a:defRPr sz="1200" i="0"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234375" y="3878825"/>
            <a:ext cx="23043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12_3_1"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 TITLE &amp; TEXT">
  <p:cSld name="CUSTOM_6_1_2_1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902400" y="1079600"/>
            <a:ext cx="7353900" cy="362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300"/>
              </a:spcBef>
              <a:spcAft>
                <a:spcPts val="0"/>
              </a:spcAft>
              <a:buNone/>
              <a:defRPr sz="1100"/>
            </a:lvl1pPr>
            <a:lvl2pPr lvl="1" rtl="0">
              <a:spcBef>
                <a:spcPts val="300"/>
              </a:spcBef>
              <a:spcAft>
                <a:spcPts val="0"/>
              </a:spcAft>
              <a:buNone/>
              <a:defRPr sz="1100"/>
            </a:lvl2pPr>
            <a:lvl3pPr lvl="2" rtl="0">
              <a:spcBef>
                <a:spcPts val="300"/>
              </a:spcBef>
              <a:spcAft>
                <a:spcPts val="0"/>
              </a:spcAft>
              <a:buNone/>
              <a:defRPr sz="1100"/>
            </a:lvl3pPr>
            <a:lvl4pPr lvl="3" rtl="0">
              <a:spcBef>
                <a:spcPts val="300"/>
              </a:spcBef>
              <a:spcAft>
                <a:spcPts val="0"/>
              </a:spcAft>
              <a:buNone/>
              <a:defRPr sz="1100"/>
            </a:lvl4pPr>
            <a:lvl5pPr lvl="4" rtl="0">
              <a:spcBef>
                <a:spcPts val="300"/>
              </a:spcBef>
              <a:spcAft>
                <a:spcPts val="0"/>
              </a:spcAft>
              <a:buNone/>
              <a:defRPr sz="1100"/>
            </a:lvl5pPr>
            <a:lvl6pPr lvl="5" rtl="0">
              <a:spcBef>
                <a:spcPts val="300"/>
              </a:spcBef>
              <a:spcAft>
                <a:spcPts val="0"/>
              </a:spcAft>
              <a:buNone/>
              <a:defRPr sz="1100"/>
            </a:lvl6pPr>
            <a:lvl7pPr lvl="6" rtl="0">
              <a:spcBef>
                <a:spcPts val="300"/>
              </a:spcBef>
              <a:spcAft>
                <a:spcPts val="0"/>
              </a:spcAft>
              <a:buNone/>
              <a:defRPr sz="1100"/>
            </a:lvl7pPr>
            <a:lvl8pPr lvl="7" rtl="0">
              <a:spcBef>
                <a:spcPts val="300"/>
              </a:spcBef>
              <a:spcAft>
                <a:spcPts val="0"/>
              </a:spcAft>
              <a:buNone/>
              <a:defRPr sz="1100"/>
            </a:lvl8pPr>
            <a:lvl9pPr lvl="8" rtl="0">
              <a:spcBef>
                <a:spcPts val="30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CUSTOM_1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1251626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1252500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title" idx="2"/>
          </p:nvPr>
        </p:nvSpPr>
        <p:spPr>
          <a:xfrm>
            <a:off x="3651769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ubTitle" idx="3"/>
          </p:nvPr>
        </p:nvSpPr>
        <p:spPr>
          <a:xfrm>
            <a:off x="3651769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title" idx="4"/>
          </p:nvPr>
        </p:nvSpPr>
        <p:spPr>
          <a:xfrm>
            <a:off x="6052401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ubTitle" idx="5"/>
          </p:nvPr>
        </p:nvSpPr>
        <p:spPr>
          <a:xfrm>
            <a:off x="6052401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title" idx="6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3">
  <p:cSld name="CUSTOM_12_1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 flipH="1">
            <a:off x="3987664" y="2299175"/>
            <a:ext cx="4313100" cy="6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i="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 flipH="1">
            <a:off x="5500271" y="2998550"/>
            <a:ext cx="2800500" cy="6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/>
          <p:nvPr/>
        </p:nvSpPr>
        <p:spPr>
          <a:xfrm>
            <a:off x="0" y="-20013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1"/>
          <p:cNvSpPr/>
          <p:nvPr/>
        </p:nvSpPr>
        <p:spPr>
          <a:xfrm rot="5400000" flipH="1">
            <a:off x="6161882" y="2179757"/>
            <a:ext cx="5161298" cy="802939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CUSTOM_8">
    <p:bg>
      <p:bgPr>
        <a:solidFill>
          <a:srgbClr val="F3F3F3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5">
  <p:cSld name="CUSTOM_11_1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1578076" y="1838000"/>
            <a:ext cx="1572600" cy="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200"/>
              <a:buNone/>
              <a:defRPr sz="2200" i="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1"/>
          </p:nvPr>
        </p:nvSpPr>
        <p:spPr>
          <a:xfrm>
            <a:off x="1578075" y="2731764"/>
            <a:ext cx="1572600" cy="84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/>
          <p:nvPr/>
        </p:nvSpPr>
        <p:spPr>
          <a:xfrm flipH="1">
            <a:off x="5391321" y="12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OBJECT_2">
    <p:bg>
      <p:bgPr>
        <a:solidFill>
          <a:srgbClr val="F3F3F3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>
            <a:spLocks noGrp="1"/>
          </p:cNvSpPr>
          <p:nvPr>
            <p:ph type="title"/>
          </p:nvPr>
        </p:nvSpPr>
        <p:spPr>
          <a:xfrm flipH="1">
            <a:off x="4578500" y="754200"/>
            <a:ext cx="371520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i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18" name="Google Shape;118;p24"/>
          <p:cNvSpPr txBox="1">
            <a:spLocks noGrp="1"/>
          </p:cNvSpPr>
          <p:nvPr>
            <p:ph type="subTitle" idx="1"/>
          </p:nvPr>
        </p:nvSpPr>
        <p:spPr>
          <a:xfrm flipH="1">
            <a:off x="5618900" y="2394950"/>
            <a:ext cx="2674800" cy="78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19" name="Google Shape;119;p24"/>
          <p:cNvSpPr txBox="1"/>
          <p:nvPr/>
        </p:nvSpPr>
        <p:spPr>
          <a:xfrm>
            <a:off x="5949191" y="3845025"/>
            <a:ext cx="2428200" cy="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CREDITS: This presentation template was created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2"/>
              </a:rPr>
              <a:t>Slidesgo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, including icons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3"/>
              </a:rPr>
              <a:t>Flaticon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, and infographics &amp; images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4"/>
              </a:rPr>
              <a:t>Freepik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. </a:t>
            </a:r>
            <a:endParaRPr sz="900">
              <a:solidFill>
                <a:schemeClr val="lt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0" lvl="0" indent="0" algn="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Please keep this slide for attribution.</a:t>
            </a:r>
            <a:endParaRPr sz="900">
              <a:solidFill>
                <a:schemeClr val="lt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_3">
    <p:bg>
      <p:bgPr>
        <a:solidFill>
          <a:srgbClr val="F3F3F3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330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  <p:sldLayoutId id="2147483657" r:id="rId4"/>
    <p:sldLayoutId id="2147483659" r:id="rId5"/>
    <p:sldLayoutId id="2147483668" r:id="rId6"/>
    <p:sldLayoutId id="2147483670" r:id="rId7"/>
    <p:sldLayoutId id="2147483671" r:id="rId8"/>
    <p:sldLayoutId id="2147483672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30"/>
          <p:cNvGrpSpPr/>
          <p:nvPr/>
        </p:nvGrpSpPr>
        <p:grpSpPr>
          <a:xfrm>
            <a:off x="143107" y="1584106"/>
            <a:ext cx="577809" cy="937231"/>
            <a:chOff x="143107" y="1584106"/>
            <a:chExt cx="577809" cy="937231"/>
          </a:xfrm>
        </p:grpSpPr>
        <p:sp>
          <p:nvSpPr>
            <p:cNvPr id="163" name="Google Shape;163;p30"/>
            <p:cNvSpPr/>
            <p:nvPr/>
          </p:nvSpPr>
          <p:spPr>
            <a:xfrm rot="-994034" flipH="1">
              <a:off x="233005" y="1790382"/>
              <a:ext cx="398012" cy="68850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0"/>
            <p:cNvSpPr/>
            <p:nvPr/>
          </p:nvSpPr>
          <p:spPr>
            <a:xfrm>
              <a:off x="420313" y="178972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0"/>
            <p:cNvSpPr/>
            <p:nvPr/>
          </p:nvSpPr>
          <p:spPr>
            <a:xfrm>
              <a:off x="244909" y="1584106"/>
              <a:ext cx="35400" cy="35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0"/>
            <p:cNvSpPr/>
            <p:nvPr/>
          </p:nvSpPr>
          <p:spPr>
            <a:xfrm>
              <a:off x="333066" y="2376822"/>
              <a:ext cx="35400" cy="35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3F3F3"/>
                </a:solidFill>
              </a:rPr>
              <a:t>World’s teacher day</a:t>
            </a:r>
            <a:endParaRPr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1"/>
          </p:nvPr>
        </p:nvSpPr>
        <p:spPr>
          <a:xfrm>
            <a:off x="54847" y="2369795"/>
            <a:ext cx="4300592" cy="177319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dirty="0">
                <a:solidFill>
                  <a:schemeClr val="accent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الصف الأول الثانوي</a:t>
            </a:r>
          </a:p>
        </p:txBody>
      </p:sp>
      <p:sp>
        <p:nvSpPr>
          <p:cNvPr id="169" name="Google Shape;169;p30"/>
          <p:cNvSpPr txBox="1">
            <a:spLocks noGrp="1"/>
          </p:cNvSpPr>
          <p:nvPr>
            <p:ph type="subTitle" idx="1"/>
          </p:nvPr>
        </p:nvSpPr>
        <p:spPr>
          <a:xfrm>
            <a:off x="328327" y="862195"/>
            <a:ext cx="4403859" cy="86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مادة الجغرافيا</a:t>
            </a:r>
            <a:endParaRPr sz="5400" b="1" dirty="0">
              <a:solidFill>
                <a:schemeClr val="accent1">
                  <a:lumMod val="50000"/>
                </a:schemeClr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Galada"/>
            </a:endParaRPr>
          </a:p>
        </p:txBody>
      </p:sp>
      <p:sp>
        <p:nvSpPr>
          <p:cNvPr id="170" name="Google Shape;170;p30"/>
          <p:cNvSpPr/>
          <p:nvPr/>
        </p:nvSpPr>
        <p:spPr>
          <a:xfrm>
            <a:off x="2507252" y="4608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30"/>
          <p:cNvGrpSpPr/>
          <p:nvPr/>
        </p:nvGrpSpPr>
        <p:grpSpPr>
          <a:xfrm>
            <a:off x="3757424" y="1177725"/>
            <a:ext cx="5258215" cy="3965780"/>
            <a:chOff x="3757424" y="1177725"/>
            <a:chExt cx="5258215" cy="3965780"/>
          </a:xfrm>
        </p:grpSpPr>
        <p:grpSp>
          <p:nvGrpSpPr>
            <p:cNvPr id="172" name="Google Shape;172;p30"/>
            <p:cNvGrpSpPr/>
            <p:nvPr/>
          </p:nvGrpSpPr>
          <p:grpSpPr>
            <a:xfrm>
              <a:off x="7138596" y="1579007"/>
              <a:ext cx="1094496" cy="1422467"/>
              <a:chOff x="7138596" y="1579007"/>
              <a:chExt cx="1094496" cy="1422467"/>
            </a:xfrm>
          </p:grpSpPr>
          <p:sp>
            <p:nvSpPr>
              <p:cNvPr id="173" name="Google Shape;173;p30"/>
              <p:cNvSpPr/>
              <p:nvPr/>
            </p:nvSpPr>
            <p:spPr>
              <a:xfrm>
                <a:off x="7285069" y="2466741"/>
                <a:ext cx="735985" cy="298104"/>
              </a:xfrm>
              <a:custGeom>
                <a:avLst/>
                <a:gdLst/>
                <a:ahLst/>
                <a:cxnLst/>
                <a:rect l="l" t="t" r="r" b="b"/>
                <a:pathLst>
                  <a:path w="6824" h="2764" extrusionOk="0">
                    <a:moveTo>
                      <a:pt x="0" y="0"/>
                    </a:moveTo>
                    <a:lnTo>
                      <a:pt x="51" y="489"/>
                    </a:lnTo>
                    <a:lnTo>
                      <a:pt x="6823" y="2763"/>
                    </a:lnTo>
                    <a:lnTo>
                      <a:pt x="6813" y="20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0"/>
              <p:cNvSpPr/>
              <p:nvPr/>
            </p:nvSpPr>
            <p:spPr>
              <a:xfrm>
                <a:off x="7290461" y="2519481"/>
                <a:ext cx="731995" cy="353433"/>
              </a:xfrm>
              <a:custGeom>
                <a:avLst/>
                <a:gdLst/>
                <a:ahLst/>
                <a:cxnLst/>
                <a:rect l="l" t="t" r="r" b="b"/>
                <a:pathLst>
                  <a:path w="6787" h="3277" extrusionOk="0">
                    <a:moveTo>
                      <a:pt x="1" y="0"/>
                    </a:moveTo>
                    <a:lnTo>
                      <a:pt x="58" y="540"/>
                    </a:lnTo>
                    <a:lnTo>
                      <a:pt x="6786" y="3277"/>
                    </a:lnTo>
                    <a:lnTo>
                      <a:pt x="6773" y="227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0"/>
              <p:cNvSpPr/>
              <p:nvPr/>
            </p:nvSpPr>
            <p:spPr>
              <a:xfrm>
                <a:off x="7296717" y="2577721"/>
                <a:ext cx="726818" cy="364326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3378" extrusionOk="0">
                    <a:moveTo>
                      <a:pt x="0" y="0"/>
                    </a:moveTo>
                    <a:lnTo>
                      <a:pt x="20" y="199"/>
                    </a:lnTo>
                    <a:lnTo>
                      <a:pt x="6739" y="3377"/>
                    </a:lnTo>
                    <a:lnTo>
                      <a:pt x="6739" y="3377"/>
                    </a:lnTo>
                    <a:lnTo>
                      <a:pt x="6728" y="27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0"/>
              <p:cNvSpPr/>
              <p:nvPr/>
            </p:nvSpPr>
            <p:spPr>
              <a:xfrm>
                <a:off x="7298874" y="2599076"/>
                <a:ext cx="725416" cy="402398"/>
              </a:xfrm>
              <a:custGeom>
                <a:avLst/>
                <a:gdLst/>
                <a:ahLst/>
                <a:cxnLst/>
                <a:rect l="l" t="t" r="r" b="b"/>
                <a:pathLst>
                  <a:path w="6726" h="3731" extrusionOk="0">
                    <a:moveTo>
                      <a:pt x="0" y="1"/>
                    </a:moveTo>
                    <a:lnTo>
                      <a:pt x="38" y="362"/>
                    </a:lnTo>
                    <a:lnTo>
                      <a:pt x="6725" y="3730"/>
                    </a:lnTo>
                    <a:lnTo>
                      <a:pt x="6719" y="31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0"/>
              <p:cNvSpPr/>
              <p:nvPr/>
            </p:nvSpPr>
            <p:spPr>
              <a:xfrm>
                <a:off x="7271479" y="2266459"/>
                <a:ext cx="748388" cy="417605"/>
              </a:xfrm>
              <a:custGeom>
                <a:avLst/>
                <a:gdLst/>
                <a:ahLst/>
                <a:cxnLst/>
                <a:rect l="l" t="t" r="r" b="b"/>
                <a:pathLst>
                  <a:path w="6939" h="3872" extrusionOk="0">
                    <a:moveTo>
                      <a:pt x="902" y="1"/>
                    </a:moveTo>
                    <a:lnTo>
                      <a:pt x="1" y="652"/>
                    </a:lnTo>
                    <a:lnTo>
                      <a:pt x="126" y="1857"/>
                    </a:lnTo>
                    <a:lnTo>
                      <a:pt x="6939" y="3871"/>
                    </a:lnTo>
                    <a:lnTo>
                      <a:pt x="6919" y="2424"/>
                    </a:lnTo>
                    <a:lnTo>
                      <a:pt x="902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30"/>
              <p:cNvSpPr/>
              <p:nvPr/>
            </p:nvSpPr>
            <p:spPr>
              <a:xfrm>
                <a:off x="7377283" y="2082894"/>
                <a:ext cx="542175" cy="430439"/>
              </a:xfrm>
              <a:custGeom>
                <a:avLst/>
                <a:gdLst/>
                <a:ahLst/>
                <a:cxnLst/>
                <a:rect l="l" t="t" r="r" b="b"/>
                <a:pathLst>
                  <a:path w="5027" h="3991" extrusionOk="0">
                    <a:moveTo>
                      <a:pt x="2409" y="0"/>
                    </a:moveTo>
                    <a:cubicBezTo>
                      <a:pt x="799" y="0"/>
                      <a:pt x="1" y="1205"/>
                      <a:pt x="130" y="2331"/>
                    </a:cubicBezTo>
                    <a:cubicBezTo>
                      <a:pt x="243" y="3310"/>
                      <a:pt x="972" y="3991"/>
                      <a:pt x="2076" y="3991"/>
                    </a:cubicBezTo>
                    <a:cubicBezTo>
                      <a:pt x="2360" y="3991"/>
                      <a:pt x="2669" y="3946"/>
                      <a:pt x="2999" y="3849"/>
                    </a:cubicBezTo>
                    <a:cubicBezTo>
                      <a:pt x="4612" y="3374"/>
                      <a:pt x="5027" y="2290"/>
                      <a:pt x="4871" y="1740"/>
                    </a:cubicBezTo>
                    <a:cubicBezTo>
                      <a:pt x="4871" y="1740"/>
                      <a:pt x="4810" y="292"/>
                      <a:pt x="2884" y="33"/>
                    </a:cubicBezTo>
                    <a:cubicBezTo>
                      <a:pt x="2718" y="11"/>
                      <a:pt x="2560" y="0"/>
                      <a:pt x="2409" y="0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30"/>
              <p:cNvSpPr/>
              <p:nvPr/>
            </p:nvSpPr>
            <p:spPr>
              <a:xfrm>
                <a:off x="7940812" y="1714236"/>
                <a:ext cx="292280" cy="827229"/>
              </a:xfrm>
              <a:custGeom>
                <a:avLst/>
                <a:gdLst/>
                <a:ahLst/>
                <a:cxnLst/>
                <a:rect l="l" t="t" r="r" b="b"/>
                <a:pathLst>
                  <a:path w="2710" h="7670" extrusionOk="0">
                    <a:moveTo>
                      <a:pt x="1861" y="1"/>
                    </a:moveTo>
                    <a:cubicBezTo>
                      <a:pt x="1846" y="1"/>
                      <a:pt x="1827" y="14"/>
                      <a:pt x="1803" y="44"/>
                    </a:cubicBezTo>
                    <a:cubicBezTo>
                      <a:pt x="1519" y="402"/>
                      <a:pt x="1448" y="1411"/>
                      <a:pt x="1448" y="1411"/>
                    </a:cubicBezTo>
                    <a:cubicBezTo>
                      <a:pt x="1448" y="1411"/>
                      <a:pt x="1375" y="410"/>
                      <a:pt x="1229" y="410"/>
                    </a:cubicBezTo>
                    <a:cubicBezTo>
                      <a:pt x="1209" y="410"/>
                      <a:pt x="1187" y="429"/>
                      <a:pt x="1165" y="472"/>
                    </a:cubicBezTo>
                    <a:cubicBezTo>
                      <a:pt x="976" y="827"/>
                      <a:pt x="1266" y="1633"/>
                      <a:pt x="1266" y="1633"/>
                    </a:cubicBezTo>
                    <a:lnTo>
                      <a:pt x="1" y="7181"/>
                    </a:lnTo>
                    <a:lnTo>
                      <a:pt x="713" y="7670"/>
                    </a:lnTo>
                    <a:lnTo>
                      <a:pt x="1756" y="2059"/>
                    </a:lnTo>
                    <a:cubicBezTo>
                      <a:pt x="1756" y="2059"/>
                      <a:pt x="2710" y="922"/>
                      <a:pt x="2495" y="922"/>
                    </a:cubicBezTo>
                    <a:cubicBezTo>
                      <a:pt x="2478" y="922"/>
                      <a:pt x="2453" y="929"/>
                      <a:pt x="2420" y="945"/>
                    </a:cubicBezTo>
                    <a:cubicBezTo>
                      <a:pt x="1971" y="1157"/>
                      <a:pt x="1708" y="1633"/>
                      <a:pt x="1708" y="1633"/>
                    </a:cubicBezTo>
                    <a:cubicBezTo>
                      <a:pt x="1708" y="1633"/>
                      <a:pt x="2028" y="1"/>
                      <a:pt x="1861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0"/>
              <p:cNvSpPr/>
              <p:nvPr/>
            </p:nvSpPr>
            <p:spPr>
              <a:xfrm>
                <a:off x="7174088" y="1579007"/>
                <a:ext cx="209557" cy="75788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7027" extrusionOk="0">
                    <a:moveTo>
                      <a:pt x="408" y="1"/>
                    </a:moveTo>
                    <a:cubicBezTo>
                      <a:pt x="393" y="1"/>
                      <a:pt x="387" y="30"/>
                      <a:pt x="391" y="99"/>
                    </a:cubicBezTo>
                    <a:cubicBezTo>
                      <a:pt x="429" y="605"/>
                      <a:pt x="655" y="1266"/>
                      <a:pt x="655" y="1266"/>
                    </a:cubicBezTo>
                    <a:cubicBezTo>
                      <a:pt x="655" y="1266"/>
                      <a:pt x="165" y="176"/>
                      <a:pt x="33" y="176"/>
                    </a:cubicBezTo>
                    <a:cubicBezTo>
                      <a:pt x="12" y="176"/>
                      <a:pt x="0" y="202"/>
                      <a:pt x="0" y="264"/>
                    </a:cubicBezTo>
                    <a:cubicBezTo>
                      <a:pt x="0" y="723"/>
                      <a:pt x="547" y="1600"/>
                      <a:pt x="547" y="1600"/>
                    </a:cubicBezTo>
                    <a:lnTo>
                      <a:pt x="904" y="7026"/>
                    </a:lnTo>
                    <a:lnTo>
                      <a:pt x="1704" y="6908"/>
                    </a:lnTo>
                    <a:lnTo>
                      <a:pt x="1195" y="1648"/>
                    </a:lnTo>
                    <a:cubicBezTo>
                      <a:pt x="1195" y="1648"/>
                      <a:pt x="1943" y="777"/>
                      <a:pt x="1784" y="777"/>
                    </a:cubicBezTo>
                    <a:cubicBezTo>
                      <a:pt x="1768" y="777"/>
                      <a:pt x="1742" y="787"/>
                      <a:pt x="1704" y="807"/>
                    </a:cubicBezTo>
                    <a:cubicBezTo>
                      <a:pt x="1302" y="1030"/>
                      <a:pt x="1042" y="1408"/>
                      <a:pt x="1042" y="1408"/>
                    </a:cubicBezTo>
                    <a:cubicBezTo>
                      <a:pt x="1042" y="1408"/>
                      <a:pt x="1167" y="7"/>
                      <a:pt x="943" y="7"/>
                    </a:cubicBezTo>
                    <a:cubicBezTo>
                      <a:pt x="939" y="7"/>
                      <a:pt x="935" y="7"/>
                      <a:pt x="931" y="8"/>
                    </a:cubicBezTo>
                    <a:cubicBezTo>
                      <a:pt x="689" y="58"/>
                      <a:pt x="931" y="1219"/>
                      <a:pt x="931" y="1219"/>
                    </a:cubicBezTo>
                    <a:cubicBezTo>
                      <a:pt x="931" y="1219"/>
                      <a:pt x="502" y="1"/>
                      <a:pt x="408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0"/>
              <p:cNvSpPr/>
              <p:nvPr/>
            </p:nvSpPr>
            <p:spPr>
              <a:xfrm>
                <a:off x="7497970" y="2191609"/>
                <a:ext cx="263268" cy="150023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1391" extrusionOk="0">
                    <a:moveTo>
                      <a:pt x="189" y="0"/>
                    </a:moveTo>
                    <a:cubicBezTo>
                      <a:pt x="189" y="0"/>
                      <a:pt x="0" y="1080"/>
                      <a:pt x="931" y="1346"/>
                    </a:cubicBezTo>
                    <a:cubicBezTo>
                      <a:pt x="1038" y="1377"/>
                      <a:pt x="1140" y="1390"/>
                      <a:pt x="1237" y="1390"/>
                    </a:cubicBezTo>
                    <a:cubicBezTo>
                      <a:pt x="1987" y="1390"/>
                      <a:pt x="2440" y="584"/>
                      <a:pt x="2440" y="584"/>
                    </a:cubicBezTo>
                    <a:lnTo>
                      <a:pt x="2440" y="584"/>
                    </a:lnTo>
                    <a:cubicBezTo>
                      <a:pt x="2440" y="584"/>
                      <a:pt x="1814" y="1177"/>
                      <a:pt x="1093" y="1177"/>
                    </a:cubicBezTo>
                    <a:cubicBezTo>
                      <a:pt x="1039" y="1177"/>
                      <a:pt x="986" y="1174"/>
                      <a:pt x="931" y="1167"/>
                    </a:cubicBezTo>
                    <a:cubicBezTo>
                      <a:pt x="145" y="1063"/>
                      <a:pt x="189" y="0"/>
                      <a:pt x="18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0"/>
              <p:cNvSpPr/>
              <p:nvPr/>
            </p:nvSpPr>
            <p:spPr>
              <a:xfrm>
                <a:off x="7572496" y="2089257"/>
                <a:ext cx="66437" cy="176339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635" extrusionOk="0">
                    <a:moveTo>
                      <a:pt x="1" y="1"/>
                    </a:moveTo>
                    <a:lnTo>
                      <a:pt x="271" y="1634"/>
                    </a:lnTo>
                    <a:lnTo>
                      <a:pt x="112" y="453"/>
                    </a:lnTo>
                    <a:lnTo>
                      <a:pt x="615" y="13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95B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0"/>
              <p:cNvSpPr/>
              <p:nvPr/>
            </p:nvSpPr>
            <p:spPr>
              <a:xfrm>
                <a:off x="7787338" y="2121289"/>
                <a:ext cx="230373" cy="47358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4391" extrusionOk="0">
                    <a:moveTo>
                      <a:pt x="118" y="1"/>
                    </a:moveTo>
                    <a:lnTo>
                      <a:pt x="0" y="3878"/>
                    </a:lnTo>
                    <a:lnTo>
                      <a:pt x="1737" y="4390"/>
                    </a:lnTo>
                    <a:cubicBezTo>
                      <a:pt x="1737" y="4390"/>
                      <a:pt x="2136" y="2373"/>
                      <a:pt x="1357" y="1212"/>
                    </a:cubicBezTo>
                    <a:cubicBezTo>
                      <a:pt x="577" y="54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0"/>
              <p:cNvSpPr/>
              <p:nvPr/>
            </p:nvSpPr>
            <p:spPr>
              <a:xfrm>
                <a:off x="7138596" y="2099503"/>
                <a:ext cx="405849" cy="258846"/>
              </a:xfrm>
              <a:custGeom>
                <a:avLst/>
                <a:gdLst/>
                <a:ahLst/>
                <a:cxnLst/>
                <a:rect l="l" t="t" r="r" b="b"/>
                <a:pathLst>
                  <a:path w="3763" h="2400" extrusionOk="0">
                    <a:moveTo>
                      <a:pt x="3763" y="0"/>
                    </a:moveTo>
                    <a:cubicBezTo>
                      <a:pt x="3763" y="0"/>
                      <a:pt x="2409" y="142"/>
                      <a:pt x="1205" y="854"/>
                    </a:cubicBezTo>
                    <a:cubicBezTo>
                      <a:pt x="0" y="1563"/>
                      <a:pt x="0" y="1762"/>
                      <a:pt x="0" y="1762"/>
                    </a:cubicBezTo>
                    <a:lnTo>
                      <a:pt x="2393" y="2399"/>
                    </a:lnTo>
                    <a:cubicBezTo>
                      <a:pt x="2393" y="2399"/>
                      <a:pt x="1978" y="685"/>
                      <a:pt x="3763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5" name="Google Shape;185;p30"/>
            <p:cNvGrpSpPr/>
            <p:nvPr/>
          </p:nvGrpSpPr>
          <p:grpSpPr>
            <a:xfrm>
              <a:off x="4335273" y="1991238"/>
              <a:ext cx="795196" cy="1374688"/>
              <a:chOff x="2690045" y="913035"/>
              <a:chExt cx="795196" cy="1374688"/>
            </a:xfrm>
          </p:grpSpPr>
          <p:sp>
            <p:nvSpPr>
              <p:cNvPr id="186" name="Google Shape;186;p30"/>
              <p:cNvSpPr/>
              <p:nvPr/>
            </p:nvSpPr>
            <p:spPr>
              <a:xfrm>
                <a:off x="2792397" y="937517"/>
                <a:ext cx="692844" cy="532791"/>
              </a:xfrm>
              <a:custGeom>
                <a:avLst/>
                <a:gdLst/>
                <a:ahLst/>
                <a:cxnLst/>
                <a:rect l="l" t="t" r="r" b="b"/>
                <a:pathLst>
                  <a:path w="6424" h="4940" extrusionOk="0">
                    <a:moveTo>
                      <a:pt x="3867" y="0"/>
                    </a:moveTo>
                    <a:cubicBezTo>
                      <a:pt x="3051" y="0"/>
                      <a:pt x="2195" y="316"/>
                      <a:pt x="1727" y="647"/>
                    </a:cubicBezTo>
                    <a:cubicBezTo>
                      <a:pt x="819" y="1286"/>
                      <a:pt x="947" y="2176"/>
                      <a:pt x="981" y="2615"/>
                    </a:cubicBezTo>
                    <a:cubicBezTo>
                      <a:pt x="981" y="2615"/>
                      <a:pt x="904" y="2217"/>
                      <a:pt x="666" y="2217"/>
                    </a:cubicBezTo>
                    <a:cubicBezTo>
                      <a:pt x="597" y="2217"/>
                      <a:pt x="513" y="2251"/>
                      <a:pt x="414" y="2338"/>
                    </a:cubicBezTo>
                    <a:cubicBezTo>
                      <a:pt x="0" y="2707"/>
                      <a:pt x="197" y="3852"/>
                      <a:pt x="629" y="3852"/>
                    </a:cubicBezTo>
                    <a:cubicBezTo>
                      <a:pt x="652" y="3852"/>
                      <a:pt x="674" y="3849"/>
                      <a:pt x="698" y="3843"/>
                    </a:cubicBezTo>
                    <a:cubicBezTo>
                      <a:pt x="698" y="3843"/>
                      <a:pt x="1046" y="4939"/>
                      <a:pt x="2942" y="4939"/>
                    </a:cubicBezTo>
                    <a:cubicBezTo>
                      <a:pt x="3108" y="4939"/>
                      <a:pt x="3285" y="4931"/>
                      <a:pt x="3474" y="4913"/>
                    </a:cubicBezTo>
                    <a:cubicBezTo>
                      <a:pt x="5837" y="4687"/>
                      <a:pt x="6424" y="2703"/>
                      <a:pt x="5702" y="1063"/>
                    </a:cubicBezTo>
                    <a:cubicBezTo>
                      <a:pt x="5354" y="274"/>
                      <a:pt x="4627" y="0"/>
                      <a:pt x="3867" y="0"/>
                    </a:cubicBezTo>
                    <a:close/>
                  </a:path>
                </a:pathLst>
              </a:custGeom>
              <a:solidFill>
                <a:srgbClr val="EAAB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0"/>
              <p:cNvSpPr/>
              <p:nvPr/>
            </p:nvSpPr>
            <p:spPr>
              <a:xfrm>
                <a:off x="3096109" y="982923"/>
                <a:ext cx="51122" cy="176231"/>
              </a:xfrm>
              <a:custGeom>
                <a:avLst/>
                <a:gdLst/>
                <a:ahLst/>
                <a:cxnLst/>
                <a:rect l="l" t="t" r="r" b="b"/>
                <a:pathLst>
                  <a:path w="474" h="1634" extrusionOk="0">
                    <a:moveTo>
                      <a:pt x="473" y="0"/>
                    </a:moveTo>
                    <a:lnTo>
                      <a:pt x="1" y="1452"/>
                    </a:lnTo>
                    <a:lnTo>
                      <a:pt x="473" y="1634"/>
                    </a:lnTo>
                    <a:lnTo>
                      <a:pt x="473" y="0"/>
                    </a:ln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0"/>
              <p:cNvSpPr/>
              <p:nvPr/>
            </p:nvSpPr>
            <p:spPr>
              <a:xfrm>
                <a:off x="2950509" y="1042566"/>
                <a:ext cx="104293" cy="82399"/>
              </a:xfrm>
              <a:custGeom>
                <a:avLst/>
                <a:gdLst/>
                <a:ahLst/>
                <a:cxnLst/>
                <a:rect l="l" t="t" r="r" b="b"/>
                <a:pathLst>
                  <a:path w="967" h="764" extrusionOk="0">
                    <a:moveTo>
                      <a:pt x="602" y="1"/>
                    </a:moveTo>
                    <a:lnTo>
                      <a:pt x="602" y="1"/>
                    </a:lnTo>
                    <a:cubicBezTo>
                      <a:pt x="602" y="1"/>
                      <a:pt x="760" y="524"/>
                      <a:pt x="507" y="645"/>
                    </a:cubicBezTo>
                    <a:cubicBezTo>
                      <a:pt x="474" y="661"/>
                      <a:pt x="442" y="668"/>
                      <a:pt x="410" y="668"/>
                    </a:cubicBezTo>
                    <a:cubicBezTo>
                      <a:pt x="201" y="668"/>
                      <a:pt x="33" y="361"/>
                      <a:pt x="1" y="335"/>
                    </a:cubicBezTo>
                    <a:lnTo>
                      <a:pt x="1" y="335"/>
                    </a:lnTo>
                    <a:cubicBezTo>
                      <a:pt x="1" y="335"/>
                      <a:pt x="125" y="763"/>
                      <a:pt x="478" y="763"/>
                    </a:cubicBezTo>
                    <a:cubicBezTo>
                      <a:pt x="502" y="763"/>
                      <a:pt x="528" y="761"/>
                      <a:pt x="554" y="757"/>
                    </a:cubicBezTo>
                    <a:cubicBezTo>
                      <a:pt x="966" y="693"/>
                      <a:pt x="602" y="1"/>
                      <a:pt x="602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0"/>
              <p:cNvSpPr/>
              <p:nvPr/>
            </p:nvSpPr>
            <p:spPr>
              <a:xfrm>
                <a:off x="3031290" y="1003307"/>
                <a:ext cx="73663" cy="63741"/>
              </a:xfrm>
              <a:custGeom>
                <a:avLst/>
                <a:gdLst/>
                <a:ahLst/>
                <a:cxnLst/>
                <a:rect l="l" t="t" r="r" b="b"/>
                <a:pathLst>
                  <a:path w="683" h="591" extrusionOk="0">
                    <a:moveTo>
                      <a:pt x="602" y="0"/>
                    </a:moveTo>
                    <a:cubicBezTo>
                      <a:pt x="602" y="1"/>
                      <a:pt x="635" y="328"/>
                      <a:pt x="450" y="497"/>
                    </a:cubicBezTo>
                    <a:cubicBezTo>
                      <a:pt x="425" y="519"/>
                      <a:pt x="398" y="529"/>
                      <a:pt x="371" y="529"/>
                    </a:cubicBezTo>
                    <a:cubicBezTo>
                      <a:pt x="198" y="529"/>
                      <a:pt x="1" y="132"/>
                      <a:pt x="1" y="132"/>
                    </a:cubicBezTo>
                    <a:lnTo>
                      <a:pt x="1" y="132"/>
                    </a:lnTo>
                    <a:cubicBezTo>
                      <a:pt x="52" y="385"/>
                      <a:pt x="197" y="590"/>
                      <a:pt x="406" y="590"/>
                    </a:cubicBezTo>
                    <a:cubicBezTo>
                      <a:pt x="420" y="590"/>
                      <a:pt x="435" y="589"/>
                      <a:pt x="450" y="587"/>
                    </a:cubicBezTo>
                    <a:cubicBezTo>
                      <a:pt x="683" y="561"/>
                      <a:pt x="602" y="1"/>
                      <a:pt x="602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0"/>
              <p:cNvSpPr/>
              <p:nvPr/>
            </p:nvSpPr>
            <p:spPr>
              <a:xfrm>
                <a:off x="2874796" y="1070931"/>
                <a:ext cx="57701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378" extrusionOk="0">
                    <a:moveTo>
                      <a:pt x="413" y="1"/>
                    </a:moveTo>
                    <a:lnTo>
                      <a:pt x="413" y="1"/>
                    </a:lnTo>
                    <a:cubicBezTo>
                      <a:pt x="8" y="359"/>
                      <a:pt x="1" y="1003"/>
                      <a:pt x="1" y="1003"/>
                    </a:cubicBezTo>
                    <a:lnTo>
                      <a:pt x="217" y="1378"/>
                    </a:lnTo>
                    <a:cubicBezTo>
                      <a:pt x="534" y="865"/>
                      <a:pt x="413" y="1"/>
                      <a:pt x="413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0"/>
              <p:cNvSpPr/>
              <p:nvPr/>
            </p:nvSpPr>
            <p:spPr>
              <a:xfrm>
                <a:off x="2787112" y="1177058"/>
                <a:ext cx="142365" cy="180329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72" extrusionOk="0">
                    <a:moveTo>
                      <a:pt x="769" y="0"/>
                    </a:moveTo>
                    <a:cubicBezTo>
                      <a:pt x="315" y="0"/>
                      <a:pt x="0" y="806"/>
                      <a:pt x="372" y="1390"/>
                    </a:cubicBezTo>
                    <a:cubicBezTo>
                      <a:pt x="507" y="1601"/>
                      <a:pt x="658" y="1671"/>
                      <a:pt x="798" y="1671"/>
                    </a:cubicBezTo>
                    <a:cubicBezTo>
                      <a:pt x="1079" y="1671"/>
                      <a:pt x="1320" y="1390"/>
                      <a:pt x="1320" y="1390"/>
                    </a:cubicBezTo>
                    <a:lnTo>
                      <a:pt x="1013" y="333"/>
                    </a:lnTo>
                    <a:lnTo>
                      <a:pt x="891" y="19"/>
                    </a:lnTo>
                    <a:cubicBezTo>
                      <a:pt x="850" y="6"/>
                      <a:pt x="809" y="0"/>
                      <a:pt x="769" y="0"/>
                    </a:cubicBez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0"/>
              <p:cNvSpPr/>
              <p:nvPr/>
            </p:nvSpPr>
            <p:spPr>
              <a:xfrm>
                <a:off x="2939292" y="917996"/>
                <a:ext cx="37533" cy="124677"/>
              </a:xfrm>
              <a:custGeom>
                <a:avLst/>
                <a:gdLst/>
                <a:ahLst/>
                <a:cxnLst/>
                <a:rect l="l" t="t" r="r" b="b"/>
                <a:pathLst>
                  <a:path w="348" h="1156" extrusionOk="0">
                    <a:moveTo>
                      <a:pt x="259" y="0"/>
                    </a:moveTo>
                    <a:cubicBezTo>
                      <a:pt x="237" y="0"/>
                      <a:pt x="210" y="9"/>
                      <a:pt x="176" y="32"/>
                    </a:cubicBezTo>
                    <a:cubicBezTo>
                      <a:pt x="10" y="147"/>
                      <a:pt x="0" y="1156"/>
                      <a:pt x="0" y="1156"/>
                    </a:cubicBezTo>
                    <a:lnTo>
                      <a:pt x="348" y="137"/>
                    </a:lnTo>
                    <a:cubicBezTo>
                      <a:pt x="348" y="137"/>
                      <a:pt x="344" y="0"/>
                      <a:pt x="25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0"/>
              <p:cNvSpPr/>
              <p:nvPr/>
            </p:nvSpPr>
            <p:spPr>
              <a:xfrm>
                <a:off x="2984051" y="913035"/>
                <a:ext cx="80458" cy="58025"/>
              </a:xfrm>
              <a:custGeom>
                <a:avLst/>
                <a:gdLst/>
                <a:ahLst/>
                <a:cxnLst/>
                <a:rect l="l" t="t" r="r" b="b"/>
                <a:pathLst>
                  <a:path w="746" h="538" extrusionOk="0">
                    <a:moveTo>
                      <a:pt x="248" y="0"/>
                    </a:moveTo>
                    <a:cubicBezTo>
                      <a:pt x="237" y="0"/>
                      <a:pt x="227" y="1"/>
                      <a:pt x="216" y="4"/>
                    </a:cubicBezTo>
                    <a:cubicBezTo>
                      <a:pt x="0" y="61"/>
                      <a:pt x="216" y="227"/>
                      <a:pt x="216" y="227"/>
                    </a:cubicBezTo>
                    <a:cubicBezTo>
                      <a:pt x="217" y="227"/>
                      <a:pt x="218" y="227"/>
                      <a:pt x="218" y="227"/>
                    </a:cubicBezTo>
                    <a:cubicBezTo>
                      <a:pt x="359" y="227"/>
                      <a:pt x="746" y="538"/>
                      <a:pt x="746" y="538"/>
                    </a:cubicBezTo>
                    <a:lnTo>
                      <a:pt x="746" y="473"/>
                    </a:lnTo>
                    <a:cubicBezTo>
                      <a:pt x="746" y="473"/>
                      <a:pt x="459" y="0"/>
                      <a:pt x="248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30"/>
              <p:cNvSpPr/>
              <p:nvPr/>
            </p:nvSpPr>
            <p:spPr>
              <a:xfrm>
                <a:off x="3007347" y="1145241"/>
                <a:ext cx="228647" cy="143336"/>
              </a:xfrm>
              <a:custGeom>
                <a:avLst/>
                <a:gdLst/>
                <a:ahLst/>
                <a:cxnLst/>
                <a:rect l="l" t="t" r="r" b="b"/>
                <a:pathLst>
                  <a:path w="2120" h="1329" extrusionOk="0">
                    <a:moveTo>
                      <a:pt x="2096" y="0"/>
                    </a:moveTo>
                    <a:lnTo>
                      <a:pt x="2096" y="0"/>
                    </a:lnTo>
                    <a:cubicBezTo>
                      <a:pt x="2096" y="1"/>
                      <a:pt x="1934" y="1151"/>
                      <a:pt x="1421" y="1208"/>
                    </a:cubicBezTo>
                    <a:cubicBezTo>
                      <a:pt x="1407" y="1210"/>
                      <a:pt x="1392" y="1211"/>
                      <a:pt x="1378" y="1211"/>
                    </a:cubicBezTo>
                    <a:cubicBezTo>
                      <a:pt x="856" y="1211"/>
                      <a:pt x="0" y="294"/>
                      <a:pt x="0" y="294"/>
                    </a:cubicBezTo>
                    <a:lnTo>
                      <a:pt x="0" y="294"/>
                    </a:lnTo>
                    <a:cubicBezTo>
                      <a:pt x="119" y="594"/>
                      <a:pt x="952" y="1328"/>
                      <a:pt x="1483" y="1328"/>
                    </a:cubicBezTo>
                    <a:cubicBezTo>
                      <a:pt x="1526" y="1328"/>
                      <a:pt x="1567" y="1323"/>
                      <a:pt x="1606" y="1313"/>
                    </a:cubicBezTo>
                    <a:cubicBezTo>
                      <a:pt x="2120" y="1179"/>
                      <a:pt x="2096" y="1"/>
                      <a:pt x="2096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0"/>
              <p:cNvSpPr/>
              <p:nvPr/>
            </p:nvSpPr>
            <p:spPr>
              <a:xfrm>
                <a:off x="3007334" y="1452395"/>
                <a:ext cx="272676" cy="258849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134" extrusionOk="0">
                    <a:moveTo>
                      <a:pt x="1660" y="0"/>
                    </a:moveTo>
                    <a:lnTo>
                      <a:pt x="1094" y="1168"/>
                    </a:lnTo>
                    <a:lnTo>
                      <a:pt x="0" y="1580"/>
                    </a:lnTo>
                    <a:cubicBezTo>
                      <a:pt x="0" y="1580"/>
                      <a:pt x="325" y="2134"/>
                      <a:pt x="1023" y="2134"/>
                    </a:cubicBezTo>
                    <a:cubicBezTo>
                      <a:pt x="1078" y="2134"/>
                      <a:pt x="1135" y="2130"/>
                      <a:pt x="1195" y="2123"/>
                    </a:cubicBezTo>
                    <a:cubicBezTo>
                      <a:pt x="2011" y="2025"/>
                      <a:pt x="2528" y="1505"/>
                      <a:pt x="2528" y="1505"/>
                    </a:cubicBezTo>
                    <a:lnTo>
                      <a:pt x="1863" y="1458"/>
                    </a:lnTo>
                    <a:lnTo>
                      <a:pt x="2204" y="0"/>
                    </a:lnTo>
                    <a:close/>
                  </a:path>
                </a:pathLst>
              </a:custGeom>
              <a:solidFill>
                <a:srgbClr val="D1A2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0"/>
              <p:cNvSpPr/>
              <p:nvPr/>
            </p:nvSpPr>
            <p:spPr>
              <a:xfrm>
                <a:off x="2690045" y="1613968"/>
                <a:ext cx="726818" cy="673755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6247" extrusionOk="0">
                    <a:moveTo>
                      <a:pt x="3159" y="1"/>
                    </a:moveTo>
                    <a:cubicBezTo>
                      <a:pt x="3159" y="1"/>
                      <a:pt x="2187" y="257"/>
                      <a:pt x="1714" y="989"/>
                    </a:cubicBezTo>
                    <a:cubicBezTo>
                      <a:pt x="1238" y="1722"/>
                      <a:pt x="0" y="6247"/>
                      <a:pt x="0" y="6247"/>
                    </a:cubicBezTo>
                    <a:lnTo>
                      <a:pt x="6739" y="1192"/>
                    </a:lnTo>
                    <a:lnTo>
                      <a:pt x="5470" y="7"/>
                    </a:lnTo>
                    <a:cubicBezTo>
                      <a:pt x="5470" y="7"/>
                      <a:pt x="4956" y="604"/>
                      <a:pt x="4272" y="604"/>
                    </a:cubicBezTo>
                    <a:cubicBezTo>
                      <a:pt x="3929" y="604"/>
                      <a:pt x="3543" y="453"/>
                      <a:pt x="3159" y="1"/>
                    </a:cubicBezTo>
                    <a:close/>
                  </a:path>
                </a:pathLst>
              </a:custGeom>
              <a:solidFill>
                <a:srgbClr val="88CA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7" name="Google Shape;197;p30"/>
            <p:cNvGrpSpPr/>
            <p:nvPr/>
          </p:nvGrpSpPr>
          <p:grpSpPr>
            <a:xfrm>
              <a:off x="3757424" y="1177725"/>
              <a:ext cx="5258215" cy="3965780"/>
              <a:chOff x="3757424" y="1116650"/>
              <a:chExt cx="5258215" cy="3965780"/>
            </a:xfrm>
          </p:grpSpPr>
          <p:sp>
            <p:nvSpPr>
              <p:cNvPr id="198" name="Google Shape;198;p30"/>
              <p:cNvSpPr/>
              <p:nvPr/>
            </p:nvSpPr>
            <p:spPr>
              <a:xfrm>
                <a:off x="4513420" y="2322847"/>
                <a:ext cx="3684540" cy="2758475"/>
              </a:xfrm>
              <a:custGeom>
                <a:avLst/>
                <a:gdLst/>
                <a:ahLst/>
                <a:cxnLst/>
                <a:rect l="l" t="t" r="r" b="b"/>
                <a:pathLst>
                  <a:path w="41665" h="31193" extrusionOk="0">
                    <a:moveTo>
                      <a:pt x="24921" y="0"/>
                    </a:moveTo>
                    <a:cubicBezTo>
                      <a:pt x="23970" y="0"/>
                      <a:pt x="23382" y="48"/>
                      <a:pt x="23382" y="48"/>
                    </a:cubicBezTo>
                    <a:lnTo>
                      <a:pt x="15782" y="48"/>
                    </a:lnTo>
                    <a:cubicBezTo>
                      <a:pt x="15782" y="48"/>
                      <a:pt x="7137" y="1246"/>
                      <a:pt x="3567" y="6405"/>
                    </a:cubicBezTo>
                    <a:cubicBezTo>
                      <a:pt x="1" y="11568"/>
                      <a:pt x="638" y="31193"/>
                      <a:pt x="638" y="31193"/>
                    </a:cubicBezTo>
                    <a:lnTo>
                      <a:pt x="41664" y="31193"/>
                    </a:lnTo>
                    <a:cubicBezTo>
                      <a:pt x="41664" y="31193"/>
                      <a:pt x="41283" y="7542"/>
                      <a:pt x="36761" y="3439"/>
                    </a:cubicBezTo>
                    <a:cubicBezTo>
                      <a:pt x="33402" y="393"/>
                      <a:pt x="27659" y="0"/>
                      <a:pt x="2492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0"/>
              <p:cNvSpPr/>
              <p:nvPr/>
            </p:nvSpPr>
            <p:spPr>
              <a:xfrm>
                <a:off x="7558271" y="4397613"/>
                <a:ext cx="77732" cy="289263"/>
              </a:xfrm>
              <a:custGeom>
                <a:avLst/>
                <a:gdLst/>
                <a:ahLst/>
                <a:cxnLst/>
                <a:rect l="l" t="t" r="r" b="b"/>
                <a:pathLst>
                  <a:path w="879" h="3271" extrusionOk="0">
                    <a:moveTo>
                      <a:pt x="247" y="0"/>
                    </a:moveTo>
                    <a:cubicBezTo>
                      <a:pt x="247" y="0"/>
                      <a:pt x="0" y="3132"/>
                      <a:pt x="0" y="3172"/>
                    </a:cubicBezTo>
                    <a:lnTo>
                      <a:pt x="581" y="3270"/>
                    </a:lnTo>
                    <a:lnTo>
                      <a:pt x="878" y="34"/>
                    </a:lnTo>
                    <a:lnTo>
                      <a:pt x="247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0"/>
              <p:cNvSpPr/>
              <p:nvPr/>
            </p:nvSpPr>
            <p:spPr>
              <a:xfrm>
                <a:off x="7549694" y="4427768"/>
                <a:ext cx="59692" cy="140519"/>
              </a:xfrm>
              <a:custGeom>
                <a:avLst/>
                <a:gdLst/>
                <a:ahLst/>
                <a:cxnLst/>
                <a:rect l="l" t="t" r="r" b="b"/>
                <a:pathLst>
                  <a:path w="675" h="1589" extrusionOk="0">
                    <a:moveTo>
                      <a:pt x="393" y="1"/>
                    </a:moveTo>
                    <a:cubicBezTo>
                      <a:pt x="269" y="1"/>
                      <a:pt x="148" y="2"/>
                      <a:pt x="138" y="3"/>
                    </a:cubicBezTo>
                    <a:lnTo>
                      <a:pt x="94" y="3"/>
                    </a:lnTo>
                    <a:lnTo>
                      <a:pt x="0" y="1586"/>
                    </a:lnTo>
                    <a:lnTo>
                      <a:pt x="94" y="1589"/>
                    </a:lnTo>
                    <a:lnTo>
                      <a:pt x="185" y="98"/>
                    </a:lnTo>
                    <a:cubicBezTo>
                      <a:pt x="261" y="96"/>
                      <a:pt x="373" y="96"/>
                      <a:pt x="470" y="96"/>
                    </a:cubicBezTo>
                    <a:cubicBezTo>
                      <a:pt x="567" y="96"/>
                      <a:pt x="650" y="96"/>
                      <a:pt x="668" y="98"/>
                    </a:cubicBezTo>
                    <a:lnTo>
                      <a:pt x="675" y="3"/>
                    </a:lnTo>
                    <a:cubicBezTo>
                      <a:pt x="648" y="2"/>
                      <a:pt x="518" y="1"/>
                      <a:pt x="393" y="1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0"/>
              <p:cNvSpPr/>
              <p:nvPr/>
            </p:nvSpPr>
            <p:spPr>
              <a:xfrm>
                <a:off x="7653777" y="4400619"/>
                <a:ext cx="61284" cy="286256"/>
              </a:xfrm>
              <a:custGeom>
                <a:avLst/>
                <a:gdLst/>
                <a:ahLst/>
                <a:cxnLst/>
                <a:rect l="l" t="t" r="r" b="b"/>
                <a:pathLst>
                  <a:path w="693" h="3237" extrusionOk="0">
                    <a:moveTo>
                      <a:pt x="122" y="0"/>
                    </a:moveTo>
                    <a:lnTo>
                      <a:pt x="1" y="3138"/>
                    </a:lnTo>
                    <a:lnTo>
                      <a:pt x="601" y="3236"/>
                    </a:lnTo>
                    <a:lnTo>
                      <a:pt x="692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0"/>
              <p:cNvSpPr/>
              <p:nvPr/>
            </p:nvSpPr>
            <p:spPr>
              <a:xfrm>
                <a:off x="7684197" y="4433074"/>
                <a:ext cx="51114" cy="146356"/>
              </a:xfrm>
              <a:custGeom>
                <a:avLst/>
                <a:gdLst/>
                <a:ahLst/>
                <a:cxnLst/>
                <a:rect l="l" t="t" r="r" b="b"/>
                <a:pathLst>
                  <a:path w="578" h="1655" extrusionOk="0">
                    <a:moveTo>
                      <a:pt x="1" y="1"/>
                    </a:moveTo>
                    <a:lnTo>
                      <a:pt x="1" y="95"/>
                    </a:lnTo>
                    <a:lnTo>
                      <a:pt x="476" y="95"/>
                    </a:lnTo>
                    <a:lnTo>
                      <a:pt x="406" y="1650"/>
                    </a:lnTo>
                    <a:lnTo>
                      <a:pt x="500" y="1654"/>
                    </a:lnTo>
                    <a:lnTo>
                      <a:pt x="577" y="1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0"/>
              <p:cNvSpPr/>
              <p:nvPr/>
            </p:nvSpPr>
            <p:spPr>
              <a:xfrm>
                <a:off x="3757424" y="2496437"/>
                <a:ext cx="1583561" cy="2202411"/>
              </a:xfrm>
              <a:custGeom>
                <a:avLst/>
                <a:gdLst/>
                <a:ahLst/>
                <a:cxnLst/>
                <a:rect l="l" t="t" r="r" b="b"/>
                <a:pathLst>
                  <a:path w="17907" h="24905" extrusionOk="0">
                    <a:moveTo>
                      <a:pt x="17907" y="1"/>
                    </a:moveTo>
                    <a:lnTo>
                      <a:pt x="17907" y="1"/>
                    </a:lnTo>
                    <a:cubicBezTo>
                      <a:pt x="911" y="7946"/>
                      <a:pt x="0" y="24904"/>
                      <a:pt x="4576" y="24904"/>
                    </a:cubicBezTo>
                    <a:cubicBezTo>
                      <a:pt x="4833" y="24904"/>
                      <a:pt x="5108" y="24850"/>
                      <a:pt x="5398" y="24738"/>
                    </a:cubicBezTo>
                    <a:cubicBezTo>
                      <a:pt x="10844" y="22636"/>
                      <a:pt x="13689" y="15500"/>
                      <a:pt x="13689" y="15500"/>
                    </a:cubicBezTo>
                    <a:lnTo>
                      <a:pt x="12690" y="10850"/>
                    </a:lnTo>
                    <a:cubicBezTo>
                      <a:pt x="12690" y="10850"/>
                      <a:pt x="10668" y="11390"/>
                      <a:pt x="10223" y="11538"/>
                    </a:cubicBezTo>
                    <a:cubicBezTo>
                      <a:pt x="10215" y="11541"/>
                      <a:pt x="10207" y="11542"/>
                      <a:pt x="10199" y="11542"/>
                    </a:cubicBezTo>
                    <a:cubicBezTo>
                      <a:pt x="9968" y="11542"/>
                      <a:pt x="9809" y="10360"/>
                      <a:pt x="10939" y="6855"/>
                    </a:cubicBezTo>
                    <a:cubicBezTo>
                      <a:pt x="12275" y="2705"/>
                      <a:pt x="17905" y="2"/>
                      <a:pt x="17907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0"/>
              <p:cNvSpPr/>
              <p:nvPr/>
            </p:nvSpPr>
            <p:spPr>
              <a:xfrm>
                <a:off x="5627649" y="2316062"/>
                <a:ext cx="1425797" cy="1228946"/>
              </a:xfrm>
              <a:custGeom>
                <a:avLst/>
                <a:gdLst/>
                <a:ahLst/>
                <a:cxnLst/>
                <a:rect l="l" t="t" r="r" b="b"/>
                <a:pathLst>
                  <a:path w="16123" h="13897" extrusionOk="0">
                    <a:moveTo>
                      <a:pt x="12314" y="1"/>
                    </a:moveTo>
                    <a:cubicBezTo>
                      <a:pt x="11368" y="1"/>
                      <a:pt x="10782" y="48"/>
                      <a:pt x="10782" y="48"/>
                    </a:cubicBezTo>
                    <a:lnTo>
                      <a:pt x="3182" y="48"/>
                    </a:lnTo>
                    <a:cubicBezTo>
                      <a:pt x="3182" y="48"/>
                      <a:pt x="1843" y="233"/>
                      <a:pt x="0" y="773"/>
                    </a:cubicBezTo>
                    <a:cubicBezTo>
                      <a:pt x="328" y="2554"/>
                      <a:pt x="2204" y="9070"/>
                      <a:pt x="8531" y="13896"/>
                    </a:cubicBezTo>
                    <a:cubicBezTo>
                      <a:pt x="8531" y="13896"/>
                      <a:pt x="14135" y="9125"/>
                      <a:pt x="16123" y="250"/>
                    </a:cubicBezTo>
                    <a:cubicBezTo>
                      <a:pt x="14635" y="50"/>
                      <a:pt x="13285" y="1"/>
                      <a:pt x="12314" y="1"/>
                    </a:cubicBezTo>
                    <a:close/>
                  </a:path>
                </a:pathLst>
              </a:custGeom>
              <a:solidFill>
                <a:srgbClr val="F8F0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0"/>
              <p:cNvSpPr/>
              <p:nvPr/>
            </p:nvSpPr>
            <p:spPr>
              <a:xfrm>
                <a:off x="6167784" y="2671088"/>
                <a:ext cx="341084" cy="242924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747" extrusionOk="0">
                    <a:moveTo>
                      <a:pt x="1829" y="0"/>
                    </a:moveTo>
                    <a:lnTo>
                      <a:pt x="0" y="1343"/>
                    </a:lnTo>
                    <a:lnTo>
                      <a:pt x="1829" y="2746"/>
                    </a:lnTo>
                    <a:lnTo>
                      <a:pt x="3857" y="1343"/>
                    </a:lnTo>
                    <a:lnTo>
                      <a:pt x="1829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0"/>
              <p:cNvSpPr/>
              <p:nvPr/>
            </p:nvSpPr>
            <p:spPr>
              <a:xfrm>
                <a:off x="6257542" y="2913919"/>
                <a:ext cx="182702" cy="418197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729" extrusionOk="0">
                    <a:moveTo>
                      <a:pt x="814" y="0"/>
                    </a:moveTo>
                    <a:lnTo>
                      <a:pt x="1" y="3517"/>
                    </a:lnTo>
                    <a:lnTo>
                      <a:pt x="1013" y="4728"/>
                    </a:lnTo>
                    <a:lnTo>
                      <a:pt x="2066" y="3389"/>
                    </a:lnTo>
                    <a:lnTo>
                      <a:pt x="814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0"/>
              <p:cNvSpPr/>
              <p:nvPr/>
            </p:nvSpPr>
            <p:spPr>
              <a:xfrm>
                <a:off x="5706971" y="2357070"/>
                <a:ext cx="622565" cy="486821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5505" extrusionOk="0">
                    <a:moveTo>
                      <a:pt x="2282" y="1"/>
                    </a:moveTo>
                    <a:lnTo>
                      <a:pt x="2282" y="1"/>
                    </a:lnTo>
                    <a:cubicBezTo>
                      <a:pt x="1" y="2407"/>
                      <a:pt x="4631" y="5505"/>
                      <a:pt x="4631" y="5505"/>
                    </a:cubicBezTo>
                    <a:lnTo>
                      <a:pt x="7040" y="3551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30"/>
              <p:cNvSpPr/>
              <p:nvPr/>
            </p:nvSpPr>
            <p:spPr>
              <a:xfrm>
                <a:off x="6329436" y="2349907"/>
                <a:ext cx="582328" cy="493984"/>
              </a:xfrm>
              <a:custGeom>
                <a:avLst/>
                <a:gdLst/>
                <a:ahLst/>
                <a:cxnLst/>
                <a:rect l="l" t="t" r="r" b="b"/>
                <a:pathLst>
                  <a:path w="6585" h="5586" extrusionOk="0">
                    <a:moveTo>
                      <a:pt x="4300" y="1"/>
                    </a:moveTo>
                    <a:lnTo>
                      <a:pt x="1" y="3632"/>
                    </a:lnTo>
                    <a:lnTo>
                      <a:pt x="2407" y="5586"/>
                    </a:lnTo>
                    <a:cubicBezTo>
                      <a:pt x="2407" y="5586"/>
                      <a:pt x="6584" y="2407"/>
                      <a:pt x="4300" y="1"/>
                    </a:cubicBez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30"/>
              <p:cNvSpPr/>
              <p:nvPr/>
            </p:nvSpPr>
            <p:spPr>
              <a:xfrm>
                <a:off x="5572114" y="2338146"/>
                <a:ext cx="1531209" cy="1287577"/>
              </a:xfrm>
              <a:custGeom>
                <a:avLst/>
                <a:gdLst/>
                <a:ahLst/>
                <a:cxnLst/>
                <a:rect l="l" t="t" r="r" b="b"/>
                <a:pathLst>
                  <a:path w="17315" h="14560" extrusionOk="0">
                    <a:moveTo>
                      <a:pt x="17165" y="0"/>
                    </a:moveTo>
                    <a:cubicBezTo>
                      <a:pt x="17101" y="0"/>
                      <a:pt x="17047" y="48"/>
                      <a:pt x="17034" y="114"/>
                    </a:cubicBezTo>
                    <a:cubicBezTo>
                      <a:pt x="16265" y="5236"/>
                      <a:pt x="14146" y="8824"/>
                      <a:pt x="12503" y="10932"/>
                    </a:cubicBezTo>
                    <a:cubicBezTo>
                      <a:pt x="10927" y="12946"/>
                      <a:pt x="9479" y="14030"/>
                      <a:pt x="9152" y="14262"/>
                    </a:cubicBezTo>
                    <a:cubicBezTo>
                      <a:pt x="5140" y="11881"/>
                      <a:pt x="2947" y="8347"/>
                      <a:pt x="1806" y="5796"/>
                    </a:cubicBezTo>
                    <a:cubicBezTo>
                      <a:pt x="564" y="3006"/>
                      <a:pt x="281" y="755"/>
                      <a:pt x="278" y="732"/>
                    </a:cubicBezTo>
                    <a:cubicBezTo>
                      <a:pt x="271" y="663"/>
                      <a:pt x="211" y="612"/>
                      <a:pt x="146" y="612"/>
                    </a:cubicBezTo>
                    <a:cubicBezTo>
                      <a:pt x="140" y="612"/>
                      <a:pt x="134" y="613"/>
                      <a:pt x="129" y="613"/>
                    </a:cubicBezTo>
                    <a:cubicBezTo>
                      <a:pt x="55" y="624"/>
                      <a:pt x="1" y="691"/>
                      <a:pt x="11" y="766"/>
                    </a:cubicBezTo>
                    <a:cubicBezTo>
                      <a:pt x="11" y="786"/>
                      <a:pt x="298" y="3074"/>
                      <a:pt x="1557" y="5898"/>
                    </a:cubicBezTo>
                    <a:cubicBezTo>
                      <a:pt x="2717" y="8503"/>
                      <a:pt x="4964" y="12120"/>
                      <a:pt x="9088" y="14539"/>
                    </a:cubicBezTo>
                    <a:cubicBezTo>
                      <a:pt x="9112" y="14553"/>
                      <a:pt x="9135" y="14560"/>
                      <a:pt x="9159" y="14560"/>
                    </a:cubicBezTo>
                    <a:cubicBezTo>
                      <a:pt x="9183" y="14560"/>
                      <a:pt x="9210" y="14553"/>
                      <a:pt x="9233" y="14536"/>
                    </a:cubicBezTo>
                    <a:cubicBezTo>
                      <a:pt x="9250" y="14526"/>
                      <a:pt x="10900" y="13423"/>
                      <a:pt x="12709" y="11107"/>
                    </a:cubicBezTo>
                    <a:cubicBezTo>
                      <a:pt x="14372" y="8975"/>
                      <a:pt x="16525" y="5341"/>
                      <a:pt x="17305" y="154"/>
                    </a:cubicBezTo>
                    <a:cubicBezTo>
                      <a:pt x="17314" y="80"/>
                      <a:pt x="17264" y="12"/>
                      <a:pt x="17190" y="3"/>
                    </a:cubicBezTo>
                    <a:cubicBezTo>
                      <a:pt x="17182" y="1"/>
                      <a:pt x="17173" y="0"/>
                      <a:pt x="1716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0"/>
              <p:cNvSpPr/>
              <p:nvPr/>
            </p:nvSpPr>
            <p:spPr>
              <a:xfrm>
                <a:off x="4968750" y="2984929"/>
                <a:ext cx="2757060" cy="1363541"/>
              </a:xfrm>
              <a:custGeom>
                <a:avLst/>
                <a:gdLst/>
                <a:ahLst/>
                <a:cxnLst/>
                <a:rect l="l" t="t" r="r" b="b"/>
                <a:pathLst>
                  <a:path w="31177" h="15419" extrusionOk="0">
                    <a:moveTo>
                      <a:pt x="166" y="1"/>
                    </a:moveTo>
                    <a:cubicBezTo>
                      <a:pt x="75" y="1"/>
                      <a:pt x="1" y="75"/>
                      <a:pt x="1" y="166"/>
                    </a:cubicBezTo>
                    <a:lnTo>
                      <a:pt x="1" y="15253"/>
                    </a:lnTo>
                    <a:cubicBezTo>
                      <a:pt x="1" y="15344"/>
                      <a:pt x="75" y="15419"/>
                      <a:pt x="166" y="15419"/>
                    </a:cubicBezTo>
                    <a:lnTo>
                      <a:pt x="31011" y="15419"/>
                    </a:lnTo>
                    <a:cubicBezTo>
                      <a:pt x="31102" y="15419"/>
                      <a:pt x="31177" y="15344"/>
                      <a:pt x="31177" y="15253"/>
                    </a:cubicBezTo>
                    <a:lnTo>
                      <a:pt x="31177" y="166"/>
                    </a:lnTo>
                    <a:cubicBezTo>
                      <a:pt x="31177" y="75"/>
                      <a:pt x="31102" y="1"/>
                      <a:pt x="31011" y="1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30"/>
              <p:cNvSpPr/>
              <p:nvPr/>
            </p:nvSpPr>
            <p:spPr>
              <a:xfrm>
                <a:off x="5042767" y="3060715"/>
                <a:ext cx="2609112" cy="1211967"/>
              </a:xfrm>
              <a:custGeom>
                <a:avLst/>
                <a:gdLst/>
                <a:ahLst/>
                <a:cxnLst/>
                <a:rect l="l" t="t" r="r" b="b"/>
                <a:pathLst>
                  <a:path w="29504" h="13705" extrusionOk="0">
                    <a:moveTo>
                      <a:pt x="153" y="1"/>
                    </a:moveTo>
                    <a:cubicBezTo>
                      <a:pt x="68" y="1"/>
                      <a:pt x="0" y="69"/>
                      <a:pt x="0" y="153"/>
                    </a:cubicBezTo>
                    <a:lnTo>
                      <a:pt x="0" y="13553"/>
                    </a:lnTo>
                    <a:cubicBezTo>
                      <a:pt x="0" y="13637"/>
                      <a:pt x="68" y="13704"/>
                      <a:pt x="153" y="13704"/>
                    </a:cubicBezTo>
                    <a:lnTo>
                      <a:pt x="29351" y="13704"/>
                    </a:lnTo>
                    <a:cubicBezTo>
                      <a:pt x="29435" y="13704"/>
                      <a:pt x="29503" y="13637"/>
                      <a:pt x="29503" y="13553"/>
                    </a:cubicBezTo>
                    <a:lnTo>
                      <a:pt x="29503" y="153"/>
                    </a:lnTo>
                    <a:cubicBezTo>
                      <a:pt x="29503" y="69"/>
                      <a:pt x="29435" y="1"/>
                      <a:pt x="29351" y="1"/>
                    </a:cubicBezTo>
                    <a:close/>
                  </a:path>
                </a:pathLst>
              </a:custGeom>
              <a:solidFill>
                <a:srgbClr val="2A2F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0"/>
              <p:cNvSpPr/>
              <p:nvPr/>
            </p:nvSpPr>
            <p:spPr>
              <a:xfrm>
                <a:off x="5032421" y="3060715"/>
                <a:ext cx="2627418" cy="751499"/>
              </a:xfrm>
              <a:custGeom>
                <a:avLst/>
                <a:gdLst/>
                <a:ahLst/>
                <a:cxnLst/>
                <a:rect l="l" t="t" r="r" b="b"/>
                <a:pathLst>
                  <a:path w="29711" h="8498" extrusionOk="0">
                    <a:moveTo>
                      <a:pt x="1195" y="1"/>
                    </a:moveTo>
                    <a:cubicBezTo>
                      <a:pt x="603" y="1"/>
                      <a:pt x="117" y="487"/>
                      <a:pt x="117" y="1078"/>
                    </a:cubicBezTo>
                    <a:lnTo>
                      <a:pt x="117" y="8362"/>
                    </a:lnTo>
                    <a:cubicBezTo>
                      <a:pt x="258" y="8433"/>
                      <a:pt x="433" y="8497"/>
                      <a:pt x="603" y="8497"/>
                    </a:cubicBezTo>
                    <a:cubicBezTo>
                      <a:pt x="935" y="8497"/>
                      <a:pt x="1253" y="8254"/>
                      <a:pt x="1282" y="7347"/>
                    </a:cubicBezTo>
                    <a:cubicBezTo>
                      <a:pt x="1343" y="5390"/>
                      <a:pt x="550" y="2187"/>
                      <a:pt x="550" y="2187"/>
                    </a:cubicBezTo>
                    <a:cubicBezTo>
                      <a:pt x="550" y="2187"/>
                      <a:pt x="0" y="446"/>
                      <a:pt x="2028" y="446"/>
                    </a:cubicBezTo>
                    <a:lnTo>
                      <a:pt x="27636" y="446"/>
                    </a:lnTo>
                    <a:cubicBezTo>
                      <a:pt x="27636" y="446"/>
                      <a:pt x="27642" y="446"/>
                      <a:pt x="27652" y="446"/>
                    </a:cubicBezTo>
                    <a:cubicBezTo>
                      <a:pt x="27825" y="446"/>
                      <a:pt x="29289" y="493"/>
                      <a:pt x="29491" y="2097"/>
                    </a:cubicBezTo>
                    <a:cubicBezTo>
                      <a:pt x="29711" y="3800"/>
                      <a:pt x="29239" y="6247"/>
                      <a:pt x="29239" y="6247"/>
                    </a:cubicBezTo>
                    <a:cubicBezTo>
                      <a:pt x="29239" y="6247"/>
                      <a:pt x="28854" y="7320"/>
                      <a:pt x="29620" y="7664"/>
                    </a:cubicBezTo>
                    <a:lnTo>
                      <a:pt x="29620" y="1078"/>
                    </a:lnTo>
                    <a:cubicBezTo>
                      <a:pt x="29620" y="487"/>
                      <a:pt x="29134" y="1"/>
                      <a:pt x="28543" y="1"/>
                    </a:cubicBezTo>
                    <a:close/>
                  </a:path>
                </a:pathLst>
              </a:custGeom>
              <a:solidFill>
                <a:srgbClr val="202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0"/>
              <p:cNvSpPr/>
              <p:nvPr/>
            </p:nvSpPr>
            <p:spPr>
              <a:xfrm>
                <a:off x="5523831" y="3521616"/>
                <a:ext cx="13795" cy="12204"/>
              </a:xfrm>
              <a:custGeom>
                <a:avLst/>
                <a:gdLst/>
                <a:ahLst/>
                <a:cxnLst/>
                <a:rect l="l" t="t" r="r" b="b"/>
                <a:pathLst>
                  <a:path w="156" h="138" extrusionOk="0">
                    <a:moveTo>
                      <a:pt x="104" y="0"/>
                    </a:moveTo>
                    <a:cubicBezTo>
                      <a:pt x="93" y="0"/>
                      <a:pt x="81" y="4"/>
                      <a:pt x="71" y="12"/>
                    </a:cubicBezTo>
                    <a:lnTo>
                      <a:pt x="24" y="53"/>
                    </a:lnTo>
                    <a:cubicBezTo>
                      <a:pt x="3" y="70"/>
                      <a:pt x="0" y="100"/>
                      <a:pt x="17" y="121"/>
                    </a:cubicBezTo>
                    <a:cubicBezTo>
                      <a:pt x="27" y="130"/>
                      <a:pt x="41" y="138"/>
                      <a:pt x="54" y="138"/>
                    </a:cubicBezTo>
                    <a:cubicBezTo>
                      <a:pt x="64" y="138"/>
                      <a:pt x="75" y="134"/>
                      <a:pt x="84" y="127"/>
                    </a:cubicBezTo>
                    <a:lnTo>
                      <a:pt x="132" y="83"/>
                    </a:lnTo>
                    <a:cubicBezTo>
                      <a:pt x="152" y="66"/>
                      <a:pt x="156" y="36"/>
                      <a:pt x="139" y="16"/>
                    </a:cubicBezTo>
                    <a:cubicBezTo>
                      <a:pt x="130" y="5"/>
                      <a:pt x="117" y="0"/>
                      <a:pt x="104" y="0"/>
                    </a:cubicBezTo>
                    <a:close/>
                  </a:path>
                </a:pathLst>
              </a:custGeom>
              <a:solidFill>
                <a:srgbClr val="BA4A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4" name="Google Shape;214;p30"/>
              <p:cNvGrpSpPr/>
              <p:nvPr/>
            </p:nvGrpSpPr>
            <p:grpSpPr>
              <a:xfrm>
                <a:off x="5274367" y="3272153"/>
                <a:ext cx="305976" cy="363102"/>
                <a:chOff x="5274367" y="3272153"/>
                <a:chExt cx="305976" cy="363102"/>
              </a:xfrm>
            </p:grpSpPr>
            <p:sp>
              <p:nvSpPr>
                <p:cNvPr id="215" name="Google Shape;215;p30"/>
                <p:cNvSpPr/>
                <p:nvPr/>
              </p:nvSpPr>
              <p:spPr>
                <a:xfrm>
                  <a:off x="5274367" y="3356428"/>
                  <a:ext cx="305976" cy="278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0" h="3153" extrusionOk="0">
                      <a:moveTo>
                        <a:pt x="2362" y="97"/>
                      </a:moveTo>
                      <a:cubicBezTo>
                        <a:pt x="2374" y="97"/>
                        <a:pt x="2387" y="98"/>
                        <a:pt x="2399" y="98"/>
                      </a:cubicBezTo>
                      <a:cubicBezTo>
                        <a:pt x="2720" y="112"/>
                        <a:pt x="3030" y="305"/>
                        <a:pt x="3189" y="584"/>
                      </a:cubicBezTo>
                      <a:cubicBezTo>
                        <a:pt x="3321" y="818"/>
                        <a:pt x="3361" y="1118"/>
                        <a:pt x="3324" y="1523"/>
                      </a:cubicBezTo>
                      <a:cubicBezTo>
                        <a:pt x="3287" y="1894"/>
                        <a:pt x="3206" y="2168"/>
                        <a:pt x="3064" y="2383"/>
                      </a:cubicBezTo>
                      <a:cubicBezTo>
                        <a:pt x="2892" y="2654"/>
                        <a:pt x="2619" y="2825"/>
                        <a:pt x="2349" y="2832"/>
                      </a:cubicBezTo>
                      <a:lnTo>
                        <a:pt x="2265" y="2832"/>
                      </a:lnTo>
                      <a:cubicBezTo>
                        <a:pt x="2245" y="2831"/>
                        <a:pt x="2226" y="2830"/>
                        <a:pt x="2206" y="2830"/>
                      </a:cubicBezTo>
                      <a:cubicBezTo>
                        <a:pt x="2170" y="2830"/>
                        <a:pt x="2134" y="2832"/>
                        <a:pt x="2099" y="2839"/>
                      </a:cubicBezTo>
                      <a:cubicBezTo>
                        <a:pt x="2002" y="2852"/>
                        <a:pt x="1917" y="2900"/>
                        <a:pt x="1836" y="2943"/>
                      </a:cubicBezTo>
                      <a:cubicBezTo>
                        <a:pt x="1785" y="2970"/>
                        <a:pt x="1738" y="2998"/>
                        <a:pt x="1687" y="3018"/>
                      </a:cubicBezTo>
                      <a:cubicBezTo>
                        <a:pt x="1619" y="3044"/>
                        <a:pt x="1544" y="3057"/>
                        <a:pt x="1467" y="3057"/>
                      </a:cubicBezTo>
                      <a:cubicBezTo>
                        <a:pt x="1278" y="3057"/>
                        <a:pt x="1074" y="2981"/>
                        <a:pt x="904" y="2842"/>
                      </a:cubicBezTo>
                      <a:cubicBezTo>
                        <a:pt x="682" y="2657"/>
                        <a:pt x="530" y="2394"/>
                        <a:pt x="392" y="2140"/>
                      </a:cubicBezTo>
                      <a:cubicBezTo>
                        <a:pt x="256" y="1891"/>
                        <a:pt x="135" y="1648"/>
                        <a:pt x="119" y="1381"/>
                      </a:cubicBezTo>
                      <a:cubicBezTo>
                        <a:pt x="98" y="1061"/>
                        <a:pt x="250" y="730"/>
                        <a:pt x="507" y="534"/>
                      </a:cubicBezTo>
                      <a:cubicBezTo>
                        <a:pt x="739" y="358"/>
                        <a:pt x="972" y="355"/>
                        <a:pt x="1242" y="352"/>
                      </a:cubicBezTo>
                      <a:cubicBezTo>
                        <a:pt x="1313" y="349"/>
                        <a:pt x="1387" y="349"/>
                        <a:pt x="1465" y="345"/>
                      </a:cubicBezTo>
                      <a:cubicBezTo>
                        <a:pt x="1627" y="335"/>
                        <a:pt x="1772" y="274"/>
                        <a:pt x="1910" y="217"/>
                      </a:cubicBezTo>
                      <a:cubicBezTo>
                        <a:pt x="2061" y="154"/>
                        <a:pt x="2203" y="97"/>
                        <a:pt x="2362" y="97"/>
                      </a:cubicBezTo>
                      <a:close/>
                      <a:moveTo>
                        <a:pt x="2367" y="0"/>
                      </a:moveTo>
                      <a:cubicBezTo>
                        <a:pt x="2185" y="0"/>
                        <a:pt x="2027" y="67"/>
                        <a:pt x="1873" y="129"/>
                      </a:cubicBezTo>
                      <a:cubicBezTo>
                        <a:pt x="1734" y="187"/>
                        <a:pt x="1603" y="240"/>
                        <a:pt x="1458" y="247"/>
                      </a:cubicBezTo>
                      <a:cubicBezTo>
                        <a:pt x="1384" y="254"/>
                        <a:pt x="1313" y="254"/>
                        <a:pt x="1242" y="254"/>
                      </a:cubicBezTo>
                      <a:cubicBezTo>
                        <a:pt x="965" y="260"/>
                        <a:pt x="706" y="264"/>
                        <a:pt x="449" y="460"/>
                      </a:cubicBezTo>
                      <a:cubicBezTo>
                        <a:pt x="166" y="673"/>
                        <a:pt x="0" y="1037"/>
                        <a:pt x="24" y="1388"/>
                      </a:cubicBezTo>
                      <a:cubicBezTo>
                        <a:pt x="41" y="1671"/>
                        <a:pt x="172" y="1938"/>
                        <a:pt x="307" y="2184"/>
                      </a:cubicBezTo>
                      <a:cubicBezTo>
                        <a:pt x="449" y="2447"/>
                        <a:pt x="608" y="2721"/>
                        <a:pt x="844" y="2913"/>
                      </a:cubicBezTo>
                      <a:cubicBezTo>
                        <a:pt x="999" y="3041"/>
                        <a:pt x="1225" y="3152"/>
                        <a:pt x="1461" y="3152"/>
                      </a:cubicBezTo>
                      <a:cubicBezTo>
                        <a:pt x="1549" y="3152"/>
                        <a:pt x="1637" y="3139"/>
                        <a:pt x="1721" y="3105"/>
                      </a:cubicBezTo>
                      <a:cubicBezTo>
                        <a:pt x="1779" y="3085"/>
                        <a:pt x="1829" y="3054"/>
                        <a:pt x="1883" y="3028"/>
                      </a:cubicBezTo>
                      <a:cubicBezTo>
                        <a:pt x="1961" y="2984"/>
                        <a:pt x="2032" y="2947"/>
                        <a:pt x="2113" y="2930"/>
                      </a:cubicBezTo>
                      <a:cubicBezTo>
                        <a:pt x="2140" y="2926"/>
                        <a:pt x="2169" y="2924"/>
                        <a:pt x="2198" y="2924"/>
                      </a:cubicBezTo>
                      <a:cubicBezTo>
                        <a:pt x="2219" y="2924"/>
                        <a:pt x="2240" y="2925"/>
                        <a:pt x="2261" y="2926"/>
                      </a:cubicBezTo>
                      <a:lnTo>
                        <a:pt x="2352" y="2926"/>
                      </a:lnTo>
                      <a:cubicBezTo>
                        <a:pt x="2653" y="2920"/>
                        <a:pt x="2956" y="2730"/>
                        <a:pt x="3145" y="2434"/>
                      </a:cubicBezTo>
                      <a:cubicBezTo>
                        <a:pt x="3293" y="2204"/>
                        <a:pt x="3378" y="1917"/>
                        <a:pt x="3419" y="1533"/>
                      </a:cubicBezTo>
                      <a:cubicBezTo>
                        <a:pt x="3459" y="1108"/>
                        <a:pt x="3412" y="791"/>
                        <a:pt x="3270" y="537"/>
                      </a:cubicBezTo>
                      <a:cubicBezTo>
                        <a:pt x="3098" y="230"/>
                        <a:pt x="2757" y="22"/>
                        <a:pt x="2407" y="1"/>
                      </a:cubicBezTo>
                      <a:cubicBezTo>
                        <a:pt x="2393" y="1"/>
                        <a:pt x="2380" y="0"/>
                        <a:pt x="236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30"/>
                <p:cNvSpPr/>
                <p:nvPr/>
              </p:nvSpPr>
              <p:spPr>
                <a:xfrm>
                  <a:off x="5387117" y="3272153"/>
                  <a:ext cx="52087" cy="13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9" h="1474" extrusionOk="0">
                      <a:moveTo>
                        <a:pt x="536" y="1"/>
                      </a:moveTo>
                      <a:cubicBezTo>
                        <a:pt x="522" y="1"/>
                        <a:pt x="507" y="7"/>
                        <a:pt x="497" y="19"/>
                      </a:cubicBezTo>
                      <a:cubicBezTo>
                        <a:pt x="1" y="637"/>
                        <a:pt x="261" y="1409"/>
                        <a:pt x="271" y="1443"/>
                      </a:cubicBezTo>
                      <a:cubicBezTo>
                        <a:pt x="277" y="1464"/>
                        <a:pt x="297" y="1473"/>
                        <a:pt x="314" y="1473"/>
                      </a:cubicBezTo>
                      <a:lnTo>
                        <a:pt x="331" y="1473"/>
                      </a:lnTo>
                      <a:cubicBezTo>
                        <a:pt x="355" y="1464"/>
                        <a:pt x="369" y="1436"/>
                        <a:pt x="362" y="1413"/>
                      </a:cubicBezTo>
                      <a:cubicBezTo>
                        <a:pt x="358" y="1403"/>
                        <a:pt x="109" y="654"/>
                        <a:pt x="571" y="76"/>
                      </a:cubicBezTo>
                      <a:cubicBezTo>
                        <a:pt x="588" y="56"/>
                        <a:pt x="585" y="26"/>
                        <a:pt x="565" y="9"/>
                      </a:cubicBezTo>
                      <a:cubicBezTo>
                        <a:pt x="556" y="4"/>
                        <a:pt x="547" y="1"/>
                        <a:pt x="53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30"/>
                <p:cNvSpPr/>
                <p:nvPr/>
              </p:nvSpPr>
              <p:spPr>
                <a:xfrm>
                  <a:off x="5404449" y="3281792"/>
                  <a:ext cx="143614" cy="676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" h="765" extrusionOk="0">
                      <a:moveTo>
                        <a:pt x="1252" y="91"/>
                      </a:moveTo>
                      <a:cubicBezTo>
                        <a:pt x="1343" y="91"/>
                        <a:pt x="1420" y="98"/>
                        <a:pt x="1475" y="106"/>
                      </a:cubicBezTo>
                      <a:cubicBezTo>
                        <a:pt x="934" y="618"/>
                        <a:pt x="377" y="670"/>
                        <a:pt x="154" y="670"/>
                      </a:cubicBezTo>
                      <a:cubicBezTo>
                        <a:pt x="146" y="670"/>
                        <a:pt x="139" y="670"/>
                        <a:pt x="132" y="670"/>
                      </a:cubicBezTo>
                      <a:cubicBezTo>
                        <a:pt x="457" y="181"/>
                        <a:pt x="938" y="91"/>
                        <a:pt x="1252" y="91"/>
                      </a:cubicBezTo>
                      <a:close/>
                      <a:moveTo>
                        <a:pt x="1263" y="0"/>
                      </a:moveTo>
                      <a:cubicBezTo>
                        <a:pt x="912" y="0"/>
                        <a:pt x="355" y="104"/>
                        <a:pt x="11" y="687"/>
                      </a:cubicBezTo>
                      <a:cubicBezTo>
                        <a:pt x="0" y="700"/>
                        <a:pt x="0" y="717"/>
                        <a:pt x="7" y="730"/>
                      </a:cubicBezTo>
                      <a:cubicBezTo>
                        <a:pt x="14" y="744"/>
                        <a:pt x="28" y="754"/>
                        <a:pt x="45" y="757"/>
                      </a:cubicBezTo>
                      <a:cubicBezTo>
                        <a:pt x="51" y="757"/>
                        <a:pt x="98" y="764"/>
                        <a:pt x="179" y="764"/>
                      </a:cubicBezTo>
                      <a:cubicBezTo>
                        <a:pt x="439" y="764"/>
                        <a:pt x="1037" y="693"/>
                        <a:pt x="1610" y="109"/>
                      </a:cubicBezTo>
                      <a:cubicBezTo>
                        <a:pt x="1620" y="99"/>
                        <a:pt x="1624" y="79"/>
                        <a:pt x="1620" y="62"/>
                      </a:cubicBezTo>
                      <a:cubicBezTo>
                        <a:pt x="1617" y="48"/>
                        <a:pt x="1604" y="35"/>
                        <a:pt x="1587" y="31"/>
                      </a:cubicBezTo>
                      <a:cubicBezTo>
                        <a:pt x="1583" y="30"/>
                        <a:pt x="1453" y="0"/>
                        <a:pt x="126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30"/>
                <p:cNvSpPr/>
                <p:nvPr/>
              </p:nvSpPr>
              <p:spPr>
                <a:xfrm>
                  <a:off x="5301516" y="3398167"/>
                  <a:ext cx="44570" cy="580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656" extrusionOk="0">
                      <a:moveTo>
                        <a:pt x="448" y="0"/>
                      </a:moveTo>
                      <a:cubicBezTo>
                        <a:pt x="438" y="0"/>
                        <a:pt x="428" y="3"/>
                        <a:pt x="419" y="8"/>
                      </a:cubicBezTo>
                      <a:cubicBezTo>
                        <a:pt x="223" y="153"/>
                        <a:pt x="78" y="359"/>
                        <a:pt x="7" y="592"/>
                      </a:cubicBezTo>
                      <a:cubicBezTo>
                        <a:pt x="0" y="619"/>
                        <a:pt x="14" y="646"/>
                        <a:pt x="38" y="653"/>
                      </a:cubicBezTo>
                      <a:cubicBezTo>
                        <a:pt x="44" y="656"/>
                        <a:pt x="47" y="656"/>
                        <a:pt x="51" y="656"/>
                      </a:cubicBezTo>
                      <a:cubicBezTo>
                        <a:pt x="75" y="656"/>
                        <a:pt x="91" y="643"/>
                        <a:pt x="98" y="623"/>
                      </a:cubicBezTo>
                      <a:cubicBezTo>
                        <a:pt x="162" y="410"/>
                        <a:pt x="298" y="218"/>
                        <a:pt x="476" y="86"/>
                      </a:cubicBezTo>
                      <a:cubicBezTo>
                        <a:pt x="496" y="69"/>
                        <a:pt x="503" y="42"/>
                        <a:pt x="486" y="18"/>
                      </a:cubicBezTo>
                      <a:cubicBezTo>
                        <a:pt x="476" y="6"/>
                        <a:pt x="462" y="0"/>
                        <a:pt x="448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30"/>
                <p:cNvSpPr/>
                <p:nvPr/>
              </p:nvSpPr>
              <p:spPr>
                <a:xfrm>
                  <a:off x="5312570" y="3432832"/>
                  <a:ext cx="28122" cy="29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" h="339" extrusionOk="0">
                      <a:moveTo>
                        <a:pt x="263" y="1"/>
                      </a:moveTo>
                      <a:cubicBezTo>
                        <a:pt x="254" y="1"/>
                        <a:pt x="245" y="3"/>
                        <a:pt x="237" y="8"/>
                      </a:cubicBezTo>
                      <a:cubicBezTo>
                        <a:pt x="135" y="65"/>
                        <a:pt x="54" y="159"/>
                        <a:pt x="11" y="271"/>
                      </a:cubicBezTo>
                      <a:cubicBezTo>
                        <a:pt x="0" y="298"/>
                        <a:pt x="14" y="325"/>
                        <a:pt x="37" y="335"/>
                      </a:cubicBezTo>
                      <a:cubicBezTo>
                        <a:pt x="44" y="335"/>
                        <a:pt x="51" y="338"/>
                        <a:pt x="54" y="338"/>
                      </a:cubicBezTo>
                      <a:cubicBezTo>
                        <a:pt x="75" y="338"/>
                        <a:pt x="92" y="325"/>
                        <a:pt x="98" y="304"/>
                      </a:cubicBezTo>
                      <a:cubicBezTo>
                        <a:pt x="135" y="217"/>
                        <a:pt x="203" y="136"/>
                        <a:pt x="284" y="89"/>
                      </a:cubicBezTo>
                      <a:cubicBezTo>
                        <a:pt x="307" y="75"/>
                        <a:pt x="318" y="48"/>
                        <a:pt x="304" y="24"/>
                      </a:cubicBezTo>
                      <a:cubicBezTo>
                        <a:pt x="295" y="9"/>
                        <a:pt x="279" y="1"/>
                        <a:pt x="263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30"/>
                <p:cNvSpPr/>
                <p:nvPr/>
              </p:nvSpPr>
              <p:spPr>
                <a:xfrm>
                  <a:off x="5490316" y="3558404"/>
                  <a:ext cx="40414" cy="24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" h="275" extrusionOk="0">
                      <a:moveTo>
                        <a:pt x="406" y="1"/>
                      </a:moveTo>
                      <a:cubicBezTo>
                        <a:pt x="393" y="1"/>
                        <a:pt x="380" y="6"/>
                        <a:pt x="369" y="15"/>
                      </a:cubicBezTo>
                      <a:cubicBezTo>
                        <a:pt x="281" y="102"/>
                        <a:pt x="167" y="160"/>
                        <a:pt x="46" y="180"/>
                      </a:cubicBezTo>
                      <a:cubicBezTo>
                        <a:pt x="18" y="183"/>
                        <a:pt x="1" y="208"/>
                        <a:pt x="5" y="234"/>
                      </a:cubicBezTo>
                      <a:cubicBezTo>
                        <a:pt x="8" y="258"/>
                        <a:pt x="29" y="275"/>
                        <a:pt x="52" y="275"/>
                      </a:cubicBezTo>
                      <a:lnTo>
                        <a:pt x="58" y="275"/>
                      </a:lnTo>
                      <a:cubicBezTo>
                        <a:pt x="200" y="251"/>
                        <a:pt x="335" y="183"/>
                        <a:pt x="437" y="82"/>
                      </a:cubicBezTo>
                      <a:cubicBezTo>
                        <a:pt x="457" y="66"/>
                        <a:pt x="457" y="35"/>
                        <a:pt x="437" y="15"/>
                      </a:cubicBezTo>
                      <a:cubicBezTo>
                        <a:pt x="429" y="5"/>
                        <a:pt x="417" y="1"/>
                        <a:pt x="40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30"/>
                <p:cNvSpPr/>
                <p:nvPr/>
              </p:nvSpPr>
              <p:spPr>
                <a:xfrm>
                  <a:off x="5510389" y="3538684"/>
                  <a:ext cx="19809" cy="138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4" h="157" extrusionOk="0">
                      <a:moveTo>
                        <a:pt x="170" y="0"/>
                      </a:moveTo>
                      <a:cubicBezTo>
                        <a:pt x="160" y="0"/>
                        <a:pt x="151" y="3"/>
                        <a:pt x="142" y="9"/>
                      </a:cubicBezTo>
                      <a:cubicBezTo>
                        <a:pt x="108" y="32"/>
                        <a:pt x="74" y="52"/>
                        <a:pt x="37" y="66"/>
                      </a:cubicBezTo>
                      <a:cubicBezTo>
                        <a:pt x="14" y="73"/>
                        <a:pt x="1" y="103"/>
                        <a:pt x="7" y="127"/>
                      </a:cubicBezTo>
                      <a:cubicBezTo>
                        <a:pt x="14" y="147"/>
                        <a:pt x="34" y="157"/>
                        <a:pt x="54" y="157"/>
                      </a:cubicBezTo>
                      <a:lnTo>
                        <a:pt x="68" y="157"/>
                      </a:lnTo>
                      <a:cubicBezTo>
                        <a:pt x="115" y="140"/>
                        <a:pt x="159" y="116"/>
                        <a:pt x="199" y="86"/>
                      </a:cubicBezTo>
                      <a:cubicBezTo>
                        <a:pt x="219" y="69"/>
                        <a:pt x="223" y="42"/>
                        <a:pt x="206" y="18"/>
                      </a:cubicBezTo>
                      <a:cubicBezTo>
                        <a:pt x="198" y="6"/>
                        <a:pt x="184" y="0"/>
                        <a:pt x="17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22" name="Google Shape;222;p30"/>
              <p:cNvGrpSpPr/>
              <p:nvPr/>
            </p:nvGrpSpPr>
            <p:grpSpPr>
              <a:xfrm>
                <a:off x="7117532" y="3242086"/>
                <a:ext cx="332771" cy="264501"/>
                <a:chOff x="7117532" y="3242086"/>
                <a:chExt cx="332771" cy="264501"/>
              </a:xfrm>
            </p:grpSpPr>
            <p:sp>
              <p:nvSpPr>
                <p:cNvPr id="223" name="Google Shape;223;p30"/>
                <p:cNvSpPr/>
                <p:nvPr/>
              </p:nvSpPr>
              <p:spPr>
                <a:xfrm>
                  <a:off x="7117532" y="3242086"/>
                  <a:ext cx="332771" cy="247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3" h="2796" extrusionOk="0">
                      <a:moveTo>
                        <a:pt x="1055" y="95"/>
                      </a:moveTo>
                      <a:cubicBezTo>
                        <a:pt x="1372" y="95"/>
                        <a:pt x="1733" y="191"/>
                        <a:pt x="2062" y="511"/>
                      </a:cubicBezTo>
                      <a:cubicBezTo>
                        <a:pt x="2071" y="520"/>
                        <a:pt x="2083" y="526"/>
                        <a:pt x="2095" y="526"/>
                      </a:cubicBezTo>
                      <a:cubicBezTo>
                        <a:pt x="2101" y="526"/>
                        <a:pt x="2107" y="524"/>
                        <a:pt x="2113" y="521"/>
                      </a:cubicBezTo>
                      <a:cubicBezTo>
                        <a:pt x="2120" y="519"/>
                        <a:pt x="2557" y="328"/>
                        <a:pt x="3021" y="328"/>
                      </a:cubicBezTo>
                      <a:cubicBezTo>
                        <a:pt x="3243" y="328"/>
                        <a:pt x="3472" y="372"/>
                        <a:pt x="3662" y="501"/>
                      </a:cubicBezTo>
                      <a:lnTo>
                        <a:pt x="3412" y="2671"/>
                      </a:lnTo>
                      <a:cubicBezTo>
                        <a:pt x="3277" y="2603"/>
                        <a:pt x="2947" y="2461"/>
                        <a:pt x="2531" y="2461"/>
                      </a:cubicBezTo>
                      <a:cubicBezTo>
                        <a:pt x="2312" y="2461"/>
                        <a:pt x="2073" y="2502"/>
                        <a:pt x="1823" y="2614"/>
                      </a:cubicBezTo>
                      <a:cubicBezTo>
                        <a:pt x="1700" y="2533"/>
                        <a:pt x="1125" y="2182"/>
                        <a:pt x="470" y="2182"/>
                      </a:cubicBezTo>
                      <a:cubicBezTo>
                        <a:pt x="349" y="2182"/>
                        <a:pt x="226" y="2194"/>
                        <a:pt x="102" y="2222"/>
                      </a:cubicBezTo>
                      <a:lnTo>
                        <a:pt x="226" y="302"/>
                      </a:lnTo>
                      <a:cubicBezTo>
                        <a:pt x="312" y="257"/>
                        <a:pt x="646" y="95"/>
                        <a:pt x="1055" y="95"/>
                      </a:cubicBezTo>
                      <a:close/>
                      <a:moveTo>
                        <a:pt x="1057" y="0"/>
                      </a:moveTo>
                      <a:cubicBezTo>
                        <a:pt x="555" y="0"/>
                        <a:pt x="162" y="229"/>
                        <a:pt x="156" y="231"/>
                      </a:cubicBezTo>
                      <a:cubicBezTo>
                        <a:pt x="142" y="241"/>
                        <a:pt x="132" y="254"/>
                        <a:pt x="132" y="271"/>
                      </a:cubicBezTo>
                      <a:lnTo>
                        <a:pt x="0" y="2282"/>
                      </a:lnTo>
                      <a:cubicBezTo>
                        <a:pt x="0" y="2296"/>
                        <a:pt x="8" y="2313"/>
                        <a:pt x="17" y="2323"/>
                      </a:cubicBezTo>
                      <a:cubicBezTo>
                        <a:pt x="28" y="2331"/>
                        <a:pt x="40" y="2335"/>
                        <a:pt x="51" y="2335"/>
                      </a:cubicBezTo>
                      <a:cubicBezTo>
                        <a:pt x="55" y="2335"/>
                        <a:pt x="58" y="2334"/>
                        <a:pt x="61" y="2333"/>
                      </a:cubicBezTo>
                      <a:cubicBezTo>
                        <a:pt x="198" y="2295"/>
                        <a:pt x="336" y="2280"/>
                        <a:pt x="471" y="2280"/>
                      </a:cubicBezTo>
                      <a:cubicBezTo>
                        <a:pt x="1167" y="2280"/>
                        <a:pt x="1784" y="2702"/>
                        <a:pt x="1793" y="2707"/>
                      </a:cubicBezTo>
                      <a:cubicBezTo>
                        <a:pt x="1800" y="2713"/>
                        <a:pt x="1808" y="2716"/>
                        <a:pt x="1818" y="2716"/>
                      </a:cubicBezTo>
                      <a:cubicBezTo>
                        <a:pt x="1825" y="2716"/>
                        <a:pt x="1832" y="2714"/>
                        <a:pt x="1840" y="2712"/>
                      </a:cubicBezTo>
                      <a:cubicBezTo>
                        <a:pt x="2078" y="2600"/>
                        <a:pt x="2314" y="2560"/>
                        <a:pt x="2528" y="2560"/>
                      </a:cubicBezTo>
                      <a:cubicBezTo>
                        <a:pt x="3038" y="2560"/>
                        <a:pt x="3424" y="2784"/>
                        <a:pt x="3429" y="2788"/>
                      </a:cubicBezTo>
                      <a:cubicBezTo>
                        <a:pt x="3436" y="2792"/>
                        <a:pt x="3446" y="2796"/>
                        <a:pt x="3453" y="2796"/>
                      </a:cubicBezTo>
                      <a:cubicBezTo>
                        <a:pt x="3459" y="2796"/>
                        <a:pt x="3466" y="2792"/>
                        <a:pt x="3473" y="2788"/>
                      </a:cubicBezTo>
                      <a:cubicBezTo>
                        <a:pt x="3490" y="2782"/>
                        <a:pt x="3500" y="2768"/>
                        <a:pt x="3500" y="2752"/>
                      </a:cubicBezTo>
                      <a:lnTo>
                        <a:pt x="3760" y="484"/>
                      </a:lnTo>
                      <a:cubicBezTo>
                        <a:pt x="3763" y="467"/>
                        <a:pt x="3756" y="450"/>
                        <a:pt x="3743" y="440"/>
                      </a:cubicBezTo>
                      <a:cubicBezTo>
                        <a:pt x="3527" y="284"/>
                        <a:pt x="3268" y="231"/>
                        <a:pt x="3019" y="231"/>
                      </a:cubicBezTo>
                      <a:cubicBezTo>
                        <a:pt x="2604" y="231"/>
                        <a:pt x="2216" y="377"/>
                        <a:pt x="2106" y="424"/>
                      </a:cubicBezTo>
                      <a:cubicBezTo>
                        <a:pt x="1763" y="99"/>
                        <a:pt x="1387" y="0"/>
                        <a:pt x="105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30"/>
                <p:cNvSpPr/>
                <p:nvPr/>
              </p:nvSpPr>
              <p:spPr>
                <a:xfrm>
                  <a:off x="7273966" y="3280023"/>
                  <a:ext cx="140608" cy="22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0" h="2562" extrusionOk="0">
                      <a:moveTo>
                        <a:pt x="326" y="1"/>
                      </a:moveTo>
                      <a:cubicBezTo>
                        <a:pt x="304" y="1"/>
                        <a:pt x="283" y="20"/>
                        <a:pt x="280" y="45"/>
                      </a:cubicBezTo>
                      <a:lnTo>
                        <a:pt x="3" y="2231"/>
                      </a:lnTo>
                      <a:cubicBezTo>
                        <a:pt x="0" y="2245"/>
                        <a:pt x="7" y="2258"/>
                        <a:pt x="13" y="2272"/>
                      </a:cubicBezTo>
                      <a:cubicBezTo>
                        <a:pt x="24" y="2283"/>
                        <a:pt x="37" y="2286"/>
                        <a:pt x="50" y="2286"/>
                      </a:cubicBezTo>
                      <a:cubicBezTo>
                        <a:pt x="391" y="2289"/>
                        <a:pt x="1316" y="2336"/>
                        <a:pt x="1502" y="2546"/>
                      </a:cubicBezTo>
                      <a:cubicBezTo>
                        <a:pt x="1511" y="2555"/>
                        <a:pt x="1525" y="2562"/>
                        <a:pt x="1539" y="2562"/>
                      </a:cubicBezTo>
                      <a:cubicBezTo>
                        <a:pt x="1542" y="2562"/>
                        <a:pt x="1549" y="2562"/>
                        <a:pt x="1555" y="2559"/>
                      </a:cubicBezTo>
                      <a:cubicBezTo>
                        <a:pt x="1572" y="2552"/>
                        <a:pt x="1586" y="2535"/>
                        <a:pt x="1586" y="2515"/>
                      </a:cubicBezTo>
                      <a:lnTo>
                        <a:pt x="1589" y="2248"/>
                      </a:lnTo>
                      <a:cubicBezTo>
                        <a:pt x="1589" y="2222"/>
                        <a:pt x="1569" y="2202"/>
                        <a:pt x="1542" y="2202"/>
                      </a:cubicBezTo>
                      <a:cubicBezTo>
                        <a:pt x="1515" y="2202"/>
                        <a:pt x="1494" y="2222"/>
                        <a:pt x="1494" y="2248"/>
                      </a:cubicBezTo>
                      <a:lnTo>
                        <a:pt x="1491" y="2417"/>
                      </a:lnTo>
                      <a:cubicBezTo>
                        <a:pt x="1170" y="2222"/>
                        <a:pt x="344" y="2194"/>
                        <a:pt x="105" y="2191"/>
                      </a:cubicBezTo>
                      <a:lnTo>
                        <a:pt x="374" y="55"/>
                      </a:lnTo>
                      <a:cubicBezTo>
                        <a:pt x="378" y="28"/>
                        <a:pt x="357" y="4"/>
                        <a:pt x="331" y="1"/>
                      </a:cubicBezTo>
                      <a:cubicBezTo>
                        <a:pt x="329" y="1"/>
                        <a:pt x="327" y="1"/>
                        <a:pt x="32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30"/>
                <p:cNvSpPr/>
                <p:nvPr/>
              </p:nvSpPr>
              <p:spPr>
                <a:xfrm>
                  <a:off x="7128232" y="3439906"/>
                  <a:ext cx="155022" cy="42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3" h="478" extrusionOk="0">
                      <a:moveTo>
                        <a:pt x="53" y="0"/>
                      </a:moveTo>
                      <a:cubicBezTo>
                        <a:pt x="49" y="0"/>
                        <a:pt x="45" y="1"/>
                        <a:pt x="41" y="2"/>
                      </a:cubicBezTo>
                      <a:cubicBezTo>
                        <a:pt x="18" y="9"/>
                        <a:pt x="1" y="36"/>
                        <a:pt x="11" y="62"/>
                      </a:cubicBezTo>
                      <a:lnTo>
                        <a:pt x="82" y="319"/>
                      </a:lnTo>
                      <a:cubicBezTo>
                        <a:pt x="88" y="340"/>
                        <a:pt x="106" y="354"/>
                        <a:pt x="126" y="354"/>
                      </a:cubicBezTo>
                      <a:cubicBezTo>
                        <a:pt x="128" y="354"/>
                        <a:pt x="131" y="353"/>
                        <a:pt x="133" y="353"/>
                      </a:cubicBezTo>
                      <a:cubicBezTo>
                        <a:pt x="138" y="353"/>
                        <a:pt x="383" y="320"/>
                        <a:pt x="700" y="320"/>
                      </a:cubicBezTo>
                      <a:cubicBezTo>
                        <a:pt x="1008" y="320"/>
                        <a:pt x="1386" y="351"/>
                        <a:pt x="1678" y="475"/>
                      </a:cubicBezTo>
                      <a:cubicBezTo>
                        <a:pt x="1685" y="478"/>
                        <a:pt x="1692" y="478"/>
                        <a:pt x="1698" y="478"/>
                      </a:cubicBezTo>
                      <a:cubicBezTo>
                        <a:pt x="1715" y="478"/>
                        <a:pt x="1736" y="467"/>
                        <a:pt x="1742" y="450"/>
                      </a:cubicBezTo>
                      <a:cubicBezTo>
                        <a:pt x="1753" y="423"/>
                        <a:pt x="1742" y="397"/>
                        <a:pt x="1715" y="386"/>
                      </a:cubicBezTo>
                      <a:cubicBezTo>
                        <a:pt x="1407" y="257"/>
                        <a:pt x="1021" y="224"/>
                        <a:pt x="705" y="224"/>
                      </a:cubicBezTo>
                      <a:cubicBezTo>
                        <a:pt x="454" y="224"/>
                        <a:pt x="248" y="245"/>
                        <a:pt x="163" y="255"/>
                      </a:cubicBezTo>
                      <a:lnTo>
                        <a:pt x="102" y="36"/>
                      </a:lnTo>
                      <a:cubicBezTo>
                        <a:pt x="97" y="16"/>
                        <a:pt x="76" y="0"/>
                        <a:pt x="5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30"/>
                <p:cNvSpPr/>
                <p:nvPr/>
              </p:nvSpPr>
              <p:spPr>
                <a:xfrm>
                  <a:off x="7329059" y="3301335"/>
                  <a:ext cx="74195" cy="19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" h="216" extrusionOk="0">
                      <a:moveTo>
                        <a:pt x="519" y="1"/>
                      </a:moveTo>
                      <a:cubicBezTo>
                        <a:pt x="350" y="1"/>
                        <a:pt x="181" y="43"/>
                        <a:pt x="31" y="128"/>
                      </a:cubicBezTo>
                      <a:cubicBezTo>
                        <a:pt x="8" y="142"/>
                        <a:pt x="1" y="168"/>
                        <a:pt x="14" y="192"/>
                      </a:cubicBezTo>
                      <a:cubicBezTo>
                        <a:pt x="21" y="209"/>
                        <a:pt x="38" y="215"/>
                        <a:pt x="55" y="215"/>
                      </a:cubicBezTo>
                      <a:cubicBezTo>
                        <a:pt x="61" y="215"/>
                        <a:pt x="72" y="215"/>
                        <a:pt x="78" y="212"/>
                      </a:cubicBezTo>
                      <a:cubicBezTo>
                        <a:pt x="212" y="135"/>
                        <a:pt x="368" y="97"/>
                        <a:pt x="524" y="97"/>
                      </a:cubicBezTo>
                      <a:cubicBezTo>
                        <a:pt x="608" y="97"/>
                        <a:pt x="693" y="109"/>
                        <a:pt x="774" y="131"/>
                      </a:cubicBezTo>
                      <a:cubicBezTo>
                        <a:pt x="779" y="133"/>
                        <a:pt x="784" y="134"/>
                        <a:pt x="789" y="134"/>
                      </a:cubicBezTo>
                      <a:cubicBezTo>
                        <a:pt x="808" y="134"/>
                        <a:pt x="826" y="120"/>
                        <a:pt x="831" y="101"/>
                      </a:cubicBezTo>
                      <a:cubicBezTo>
                        <a:pt x="838" y="74"/>
                        <a:pt x="824" y="47"/>
                        <a:pt x="798" y="40"/>
                      </a:cubicBezTo>
                      <a:cubicBezTo>
                        <a:pt x="707" y="14"/>
                        <a:pt x="613" y="1"/>
                        <a:pt x="51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30"/>
                <p:cNvSpPr/>
                <p:nvPr/>
              </p:nvSpPr>
              <p:spPr>
                <a:xfrm>
                  <a:off x="7334807" y="3344578"/>
                  <a:ext cx="50760" cy="8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" h="99" extrusionOk="0">
                      <a:moveTo>
                        <a:pt x="47" y="0"/>
                      </a:moveTo>
                      <a:cubicBezTo>
                        <a:pt x="24" y="0"/>
                        <a:pt x="1" y="24"/>
                        <a:pt x="1" y="47"/>
                      </a:cubicBezTo>
                      <a:cubicBezTo>
                        <a:pt x="1" y="75"/>
                        <a:pt x="24" y="98"/>
                        <a:pt x="47" y="98"/>
                      </a:cubicBezTo>
                      <a:lnTo>
                        <a:pt x="527" y="98"/>
                      </a:lnTo>
                      <a:cubicBezTo>
                        <a:pt x="554" y="98"/>
                        <a:pt x="574" y="75"/>
                        <a:pt x="574" y="47"/>
                      </a:cubicBezTo>
                      <a:cubicBezTo>
                        <a:pt x="574" y="24"/>
                        <a:pt x="554" y="0"/>
                        <a:pt x="52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30"/>
                <p:cNvSpPr/>
                <p:nvPr/>
              </p:nvSpPr>
              <p:spPr>
                <a:xfrm>
                  <a:off x="7338698" y="3381277"/>
                  <a:ext cx="44216" cy="10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122" extrusionOk="0">
                      <a:moveTo>
                        <a:pt x="282" y="1"/>
                      </a:moveTo>
                      <a:cubicBezTo>
                        <a:pt x="200" y="1"/>
                        <a:pt x="119" y="9"/>
                        <a:pt x="41" y="27"/>
                      </a:cubicBezTo>
                      <a:cubicBezTo>
                        <a:pt x="17" y="34"/>
                        <a:pt x="0" y="57"/>
                        <a:pt x="7" y="85"/>
                      </a:cubicBezTo>
                      <a:cubicBezTo>
                        <a:pt x="10" y="108"/>
                        <a:pt x="30" y="121"/>
                        <a:pt x="50" y="121"/>
                      </a:cubicBezTo>
                      <a:lnTo>
                        <a:pt x="64" y="121"/>
                      </a:lnTo>
                      <a:cubicBezTo>
                        <a:pt x="137" y="105"/>
                        <a:pt x="214" y="96"/>
                        <a:pt x="290" y="96"/>
                      </a:cubicBezTo>
                      <a:cubicBezTo>
                        <a:pt x="340" y="96"/>
                        <a:pt x="390" y="100"/>
                        <a:pt x="438" y="108"/>
                      </a:cubicBezTo>
                      <a:cubicBezTo>
                        <a:pt x="441" y="108"/>
                        <a:pt x="443" y="109"/>
                        <a:pt x="445" y="109"/>
                      </a:cubicBezTo>
                      <a:cubicBezTo>
                        <a:pt x="470" y="109"/>
                        <a:pt x="490" y="92"/>
                        <a:pt x="496" y="68"/>
                      </a:cubicBezTo>
                      <a:cubicBezTo>
                        <a:pt x="499" y="40"/>
                        <a:pt x="479" y="17"/>
                        <a:pt x="455" y="13"/>
                      </a:cubicBezTo>
                      <a:cubicBezTo>
                        <a:pt x="398" y="5"/>
                        <a:pt x="340" y="1"/>
                        <a:pt x="282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30"/>
                <p:cNvSpPr/>
                <p:nvPr/>
              </p:nvSpPr>
              <p:spPr>
                <a:xfrm>
                  <a:off x="7321896" y="3410193"/>
                  <a:ext cx="62168" cy="20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3" h="234" extrusionOk="0">
                      <a:moveTo>
                        <a:pt x="54" y="0"/>
                      </a:moveTo>
                      <a:cubicBezTo>
                        <a:pt x="30" y="0"/>
                        <a:pt x="8" y="16"/>
                        <a:pt x="5" y="41"/>
                      </a:cubicBezTo>
                      <a:cubicBezTo>
                        <a:pt x="1" y="65"/>
                        <a:pt x="18" y="91"/>
                        <a:pt x="41" y="95"/>
                      </a:cubicBezTo>
                      <a:cubicBezTo>
                        <a:pt x="240" y="135"/>
                        <a:pt x="440" y="179"/>
                        <a:pt x="639" y="233"/>
                      </a:cubicBezTo>
                      <a:lnTo>
                        <a:pt x="649" y="233"/>
                      </a:lnTo>
                      <a:cubicBezTo>
                        <a:pt x="669" y="233"/>
                        <a:pt x="689" y="219"/>
                        <a:pt x="696" y="199"/>
                      </a:cubicBezTo>
                      <a:cubicBezTo>
                        <a:pt x="703" y="172"/>
                        <a:pt x="689" y="149"/>
                        <a:pt x="662" y="142"/>
                      </a:cubicBezTo>
                      <a:cubicBezTo>
                        <a:pt x="463" y="88"/>
                        <a:pt x="261" y="41"/>
                        <a:pt x="61" y="1"/>
                      </a:cubicBezTo>
                      <a:cubicBezTo>
                        <a:pt x="59" y="0"/>
                        <a:pt x="56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30"/>
                <p:cNvSpPr/>
                <p:nvPr/>
              </p:nvSpPr>
              <p:spPr>
                <a:xfrm>
                  <a:off x="7181998" y="3269058"/>
                  <a:ext cx="82684" cy="29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" h="331" extrusionOk="0">
                      <a:moveTo>
                        <a:pt x="246" y="0"/>
                      </a:moveTo>
                      <a:cubicBezTo>
                        <a:pt x="183" y="0"/>
                        <a:pt x="98" y="0"/>
                        <a:pt x="28" y="47"/>
                      </a:cubicBezTo>
                      <a:cubicBezTo>
                        <a:pt x="8" y="61"/>
                        <a:pt x="0" y="91"/>
                        <a:pt x="14" y="115"/>
                      </a:cubicBezTo>
                      <a:cubicBezTo>
                        <a:pt x="25" y="128"/>
                        <a:pt x="40" y="135"/>
                        <a:pt x="56" y="135"/>
                      </a:cubicBezTo>
                      <a:cubicBezTo>
                        <a:pt x="64" y="135"/>
                        <a:pt x="73" y="133"/>
                        <a:pt x="81" y="128"/>
                      </a:cubicBezTo>
                      <a:cubicBezTo>
                        <a:pt x="119" y="105"/>
                        <a:pt x="168" y="97"/>
                        <a:pt x="211" y="97"/>
                      </a:cubicBezTo>
                      <a:cubicBezTo>
                        <a:pt x="222" y="97"/>
                        <a:pt x="233" y="98"/>
                        <a:pt x="243" y="98"/>
                      </a:cubicBezTo>
                      <a:cubicBezTo>
                        <a:pt x="463" y="105"/>
                        <a:pt x="679" y="186"/>
                        <a:pt x="851" y="321"/>
                      </a:cubicBezTo>
                      <a:cubicBezTo>
                        <a:pt x="861" y="328"/>
                        <a:pt x="871" y="331"/>
                        <a:pt x="881" y="331"/>
                      </a:cubicBezTo>
                      <a:cubicBezTo>
                        <a:pt x="894" y="331"/>
                        <a:pt x="908" y="324"/>
                        <a:pt x="919" y="311"/>
                      </a:cubicBezTo>
                      <a:cubicBezTo>
                        <a:pt x="935" y="290"/>
                        <a:pt x="932" y="260"/>
                        <a:pt x="908" y="247"/>
                      </a:cubicBezTo>
                      <a:cubicBezTo>
                        <a:pt x="723" y="98"/>
                        <a:pt x="486" y="10"/>
                        <a:pt x="24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0"/>
                <p:cNvSpPr/>
                <p:nvPr/>
              </p:nvSpPr>
              <p:spPr>
                <a:xfrm>
                  <a:off x="7191902" y="3308586"/>
                  <a:ext cx="58808" cy="16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85" extrusionOk="0">
                      <a:moveTo>
                        <a:pt x="50" y="1"/>
                      </a:moveTo>
                      <a:cubicBezTo>
                        <a:pt x="28" y="1"/>
                        <a:pt x="9" y="19"/>
                        <a:pt x="7" y="39"/>
                      </a:cubicBezTo>
                      <a:cubicBezTo>
                        <a:pt x="0" y="66"/>
                        <a:pt x="20" y="90"/>
                        <a:pt x="44" y="97"/>
                      </a:cubicBezTo>
                      <a:lnTo>
                        <a:pt x="607" y="184"/>
                      </a:lnTo>
                      <a:lnTo>
                        <a:pt x="614" y="184"/>
                      </a:lnTo>
                      <a:cubicBezTo>
                        <a:pt x="637" y="184"/>
                        <a:pt x="658" y="167"/>
                        <a:pt x="661" y="144"/>
                      </a:cubicBezTo>
                      <a:cubicBezTo>
                        <a:pt x="665" y="117"/>
                        <a:pt x="648" y="93"/>
                        <a:pt x="620" y="90"/>
                      </a:cubicBezTo>
                      <a:lnTo>
                        <a:pt x="61" y="2"/>
                      </a:lnTo>
                      <a:cubicBezTo>
                        <a:pt x="57" y="1"/>
                        <a:pt x="54" y="1"/>
                        <a:pt x="50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0"/>
                <p:cNvSpPr/>
                <p:nvPr/>
              </p:nvSpPr>
              <p:spPr>
                <a:xfrm>
                  <a:off x="7195174" y="3345727"/>
                  <a:ext cx="41829" cy="12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" h="146" extrusionOk="0">
                      <a:moveTo>
                        <a:pt x="50" y="0"/>
                      </a:moveTo>
                      <a:cubicBezTo>
                        <a:pt x="28" y="0"/>
                        <a:pt x="6" y="16"/>
                        <a:pt x="4" y="41"/>
                      </a:cubicBezTo>
                      <a:cubicBezTo>
                        <a:pt x="0" y="68"/>
                        <a:pt x="17" y="92"/>
                        <a:pt x="44" y="95"/>
                      </a:cubicBezTo>
                      <a:lnTo>
                        <a:pt x="415" y="146"/>
                      </a:lnTo>
                      <a:lnTo>
                        <a:pt x="421" y="146"/>
                      </a:lnTo>
                      <a:cubicBezTo>
                        <a:pt x="446" y="146"/>
                        <a:pt x="466" y="129"/>
                        <a:pt x="469" y="105"/>
                      </a:cubicBezTo>
                      <a:cubicBezTo>
                        <a:pt x="472" y="78"/>
                        <a:pt x="452" y="54"/>
                        <a:pt x="429" y="51"/>
                      </a:cubicBezTo>
                      <a:lnTo>
                        <a:pt x="57" y="1"/>
                      </a:lnTo>
                      <a:cubicBezTo>
                        <a:pt x="55" y="0"/>
                        <a:pt x="52" y="0"/>
                        <a:pt x="5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0"/>
                <p:cNvSpPr/>
                <p:nvPr/>
              </p:nvSpPr>
              <p:spPr>
                <a:xfrm>
                  <a:off x="7198358" y="3378535"/>
                  <a:ext cx="38645" cy="12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7" h="143" extrusionOk="0">
                      <a:moveTo>
                        <a:pt x="52" y="0"/>
                      </a:moveTo>
                      <a:cubicBezTo>
                        <a:pt x="28" y="0"/>
                        <a:pt x="8" y="17"/>
                        <a:pt x="5" y="41"/>
                      </a:cubicBezTo>
                      <a:cubicBezTo>
                        <a:pt x="1" y="68"/>
                        <a:pt x="18" y="91"/>
                        <a:pt x="45" y="95"/>
                      </a:cubicBezTo>
                      <a:lnTo>
                        <a:pt x="379" y="142"/>
                      </a:lnTo>
                      <a:lnTo>
                        <a:pt x="385" y="142"/>
                      </a:lnTo>
                      <a:cubicBezTo>
                        <a:pt x="410" y="142"/>
                        <a:pt x="430" y="125"/>
                        <a:pt x="433" y="102"/>
                      </a:cubicBezTo>
                      <a:cubicBezTo>
                        <a:pt x="436" y="75"/>
                        <a:pt x="419" y="51"/>
                        <a:pt x="393" y="48"/>
                      </a:cubicBezTo>
                      <a:lnTo>
                        <a:pt x="58" y="1"/>
                      </a:lnTo>
                      <a:cubicBezTo>
                        <a:pt x="56" y="0"/>
                        <a:pt x="54" y="0"/>
                        <a:pt x="52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30"/>
                <p:cNvSpPr/>
                <p:nvPr/>
              </p:nvSpPr>
              <p:spPr>
                <a:xfrm>
                  <a:off x="7167053" y="3397902"/>
                  <a:ext cx="74372" cy="186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1" h="211" extrusionOk="0">
                      <a:moveTo>
                        <a:pt x="99" y="0"/>
                      </a:moveTo>
                      <a:cubicBezTo>
                        <a:pt x="45" y="0"/>
                        <a:pt x="7" y="26"/>
                        <a:pt x="4" y="68"/>
                      </a:cubicBezTo>
                      <a:cubicBezTo>
                        <a:pt x="1" y="95"/>
                        <a:pt x="18" y="119"/>
                        <a:pt x="45" y="123"/>
                      </a:cubicBezTo>
                      <a:cubicBezTo>
                        <a:pt x="47" y="123"/>
                        <a:pt x="49" y="123"/>
                        <a:pt x="52" y="123"/>
                      </a:cubicBezTo>
                      <a:cubicBezTo>
                        <a:pt x="70" y="123"/>
                        <a:pt x="86" y="113"/>
                        <a:pt x="96" y="95"/>
                      </a:cubicBezTo>
                      <a:lnTo>
                        <a:pt x="109" y="95"/>
                      </a:lnTo>
                      <a:cubicBezTo>
                        <a:pt x="331" y="115"/>
                        <a:pt x="557" y="156"/>
                        <a:pt x="777" y="210"/>
                      </a:cubicBezTo>
                      <a:lnTo>
                        <a:pt x="787" y="210"/>
                      </a:lnTo>
                      <a:cubicBezTo>
                        <a:pt x="807" y="210"/>
                        <a:pt x="828" y="196"/>
                        <a:pt x="834" y="176"/>
                      </a:cubicBezTo>
                      <a:cubicBezTo>
                        <a:pt x="841" y="149"/>
                        <a:pt x="824" y="126"/>
                        <a:pt x="797" y="119"/>
                      </a:cubicBezTo>
                      <a:cubicBezTo>
                        <a:pt x="574" y="62"/>
                        <a:pt x="345" y="21"/>
                        <a:pt x="119" y="1"/>
                      </a:cubicBezTo>
                      <a:cubicBezTo>
                        <a:pt x="112" y="0"/>
                        <a:pt x="106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5" name="Google Shape;235;p30"/>
              <p:cNvSpPr/>
              <p:nvPr/>
            </p:nvSpPr>
            <p:spPr>
              <a:xfrm>
                <a:off x="4879524" y="3232182"/>
                <a:ext cx="429517" cy="634945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0" extrusionOk="0">
                    <a:moveTo>
                      <a:pt x="1690" y="1"/>
                    </a:moveTo>
                    <a:cubicBezTo>
                      <a:pt x="1292" y="1"/>
                      <a:pt x="1140" y="165"/>
                      <a:pt x="1000" y="455"/>
                    </a:cubicBezTo>
                    <a:cubicBezTo>
                      <a:pt x="750" y="974"/>
                      <a:pt x="1" y="2530"/>
                      <a:pt x="1" y="2530"/>
                    </a:cubicBezTo>
                    <a:lnTo>
                      <a:pt x="1000" y="7180"/>
                    </a:lnTo>
                    <a:lnTo>
                      <a:pt x="1762" y="6103"/>
                    </a:lnTo>
                    <a:cubicBezTo>
                      <a:pt x="1762" y="6103"/>
                      <a:pt x="2058" y="6243"/>
                      <a:pt x="2378" y="6243"/>
                    </a:cubicBezTo>
                    <a:cubicBezTo>
                      <a:pt x="2662" y="6243"/>
                      <a:pt x="2965" y="6133"/>
                      <a:pt x="3095" y="5715"/>
                    </a:cubicBezTo>
                    <a:cubicBezTo>
                      <a:pt x="3372" y="4828"/>
                      <a:pt x="4857" y="826"/>
                      <a:pt x="3196" y="323"/>
                    </a:cubicBezTo>
                    <a:cubicBezTo>
                      <a:pt x="2467" y="102"/>
                      <a:pt x="2003" y="1"/>
                      <a:pt x="1690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4279520" y="3447511"/>
                <a:ext cx="697113" cy="648829"/>
              </a:xfrm>
              <a:custGeom>
                <a:avLst/>
                <a:gdLst/>
                <a:ahLst/>
                <a:cxnLst/>
                <a:rect l="l" t="t" r="r" b="b"/>
                <a:pathLst>
                  <a:path w="7883" h="7337" extrusionOk="0">
                    <a:moveTo>
                      <a:pt x="6792" y="1"/>
                    </a:moveTo>
                    <a:cubicBezTo>
                      <a:pt x="6784" y="1"/>
                      <a:pt x="6777" y="2"/>
                      <a:pt x="6769" y="4"/>
                    </a:cubicBezTo>
                    <a:cubicBezTo>
                      <a:pt x="6759" y="4"/>
                      <a:pt x="5895" y="182"/>
                      <a:pt x="4741" y="546"/>
                    </a:cubicBezTo>
                    <a:cubicBezTo>
                      <a:pt x="3355" y="982"/>
                      <a:pt x="1414" y="1728"/>
                      <a:pt x="47" y="2804"/>
                    </a:cubicBezTo>
                    <a:cubicBezTo>
                      <a:pt x="7" y="2838"/>
                      <a:pt x="0" y="2895"/>
                      <a:pt x="31" y="2935"/>
                    </a:cubicBezTo>
                    <a:cubicBezTo>
                      <a:pt x="50" y="2961"/>
                      <a:pt x="78" y="2974"/>
                      <a:pt x="106" y="2974"/>
                    </a:cubicBezTo>
                    <a:cubicBezTo>
                      <a:pt x="127" y="2974"/>
                      <a:pt x="148" y="2967"/>
                      <a:pt x="165" y="2952"/>
                    </a:cubicBezTo>
                    <a:cubicBezTo>
                      <a:pt x="1509" y="1896"/>
                      <a:pt x="3425" y="1158"/>
                      <a:pt x="4798" y="725"/>
                    </a:cubicBezTo>
                    <a:cubicBezTo>
                      <a:pt x="5727" y="435"/>
                      <a:pt x="6462" y="263"/>
                      <a:pt x="6715" y="210"/>
                    </a:cubicBezTo>
                    <a:lnTo>
                      <a:pt x="7684" y="4734"/>
                    </a:lnTo>
                    <a:lnTo>
                      <a:pt x="6550" y="6975"/>
                    </a:lnTo>
                    <a:lnTo>
                      <a:pt x="4967" y="803"/>
                    </a:lnTo>
                    <a:cubicBezTo>
                      <a:pt x="4956" y="761"/>
                      <a:pt x="4918" y="733"/>
                      <a:pt x="4877" y="733"/>
                    </a:cubicBezTo>
                    <a:cubicBezTo>
                      <a:pt x="4869" y="733"/>
                      <a:pt x="4861" y="734"/>
                      <a:pt x="4853" y="736"/>
                    </a:cubicBezTo>
                    <a:cubicBezTo>
                      <a:pt x="4802" y="749"/>
                      <a:pt x="4772" y="800"/>
                      <a:pt x="4785" y="850"/>
                    </a:cubicBezTo>
                    <a:lnTo>
                      <a:pt x="6429" y="7265"/>
                    </a:lnTo>
                    <a:cubicBezTo>
                      <a:pt x="6438" y="7305"/>
                      <a:pt x="6472" y="7333"/>
                      <a:pt x="6513" y="7336"/>
                    </a:cubicBezTo>
                    <a:lnTo>
                      <a:pt x="6523" y="7336"/>
                    </a:lnTo>
                    <a:cubicBezTo>
                      <a:pt x="6557" y="7336"/>
                      <a:pt x="6591" y="7319"/>
                      <a:pt x="6607" y="7285"/>
                    </a:cubicBezTo>
                    <a:lnTo>
                      <a:pt x="7869" y="4788"/>
                    </a:lnTo>
                    <a:cubicBezTo>
                      <a:pt x="7879" y="4768"/>
                      <a:pt x="7882" y="4748"/>
                      <a:pt x="7876" y="4724"/>
                    </a:cubicBezTo>
                    <a:lnTo>
                      <a:pt x="6881" y="74"/>
                    </a:lnTo>
                    <a:cubicBezTo>
                      <a:pt x="6869" y="32"/>
                      <a:pt x="6833" y="1"/>
                      <a:pt x="679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0"/>
              <p:cNvSpPr/>
              <p:nvPr/>
            </p:nvSpPr>
            <p:spPr>
              <a:xfrm>
                <a:off x="4723797" y="3484299"/>
                <a:ext cx="152900" cy="62080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702" extrusionOk="0">
                    <a:moveTo>
                      <a:pt x="1621" y="1"/>
                    </a:moveTo>
                    <a:cubicBezTo>
                      <a:pt x="1610" y="1"/>
                      <a:pt x="1600" y="2"/>
                      <a:pt x="1590" y="6"/>
                    </a:cubicBezTo>
                    <a:lnTo>
                      <a:pt x="75" y="515"/>
                    </a:lnTo>
                    <a:cubicBezTo>
                      <a:pt x="28" y="532"/>
                      <a:pt x="0" y="586"/>
                      <a:pt x="17" y="637"/>
                    </a:cubicBezTo>
                    <a:cubicBezTo>
                      <a:pt x="31" y="677"/>
                      <a:pt x="68" y="701"/>
                      <a:pt x="105" y="701"/>
                    </a:cubicBezTo>
                    <a:cubicBezTo>
                      <a:pt x="115" y="701"/>
                      <a:pt x="125" y="701"/>
                      <a:pt x="136" y="697"/>
                    </a:cubicBezTo>
                    <a:lnTo>
                      <a:pt x="1651" y="188"/>
                    </a:lnTo>
                    <a:cubicBezTo>
                      <a:pt x="1701" y="171"/>
                      <a:pt x="1729" y="117"/>
                      <a:pt x="1712" y="66"/>
                    </a:cubicBezTo>
                    <a:cubicBezTo>
                      <a:pt x="1698" y="26"/>
                      <a:pt x="1661" y="1"/>
                      <a:pt x="162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0"/>
              <p:cNvSpPr/>
              <p:nvPr/>
            </p:nvSpPr>
            <p:spPr>
              <a:xfrm>
                <a:off x="4734497" y="3516045"/>
                <a:ext cx="142199" cy="65528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741" extrusionOk="0">
                    <a:moveTo>
                      <a:pt x="1501" y="1"/>
                    </a:moveTo>
                    <a:cubicBezTo>
                      <a:pt x="1489" y="1"/>
                      <a:pt x="1477" y="3"/>
                      <a:pt x="1466" y="8"/>
                    </a:cubicBezTo>
                    <a:lnTo>
                      <a:pt x="75" y="558"/>
                    </a:lnTo>
                    <a:cubicBezTo>
                      <a:pt x="24" y="578"/>
                      <a:pt x="1" y="632"/>
                      <a:pt x="21" y="683"/>
                    </a:cubicBezTo>
                    <a:cubicBezTo>
                      <a:pt x="35" y="720"/>
                      <a:pt x="72" y="740"/>
                      <a:pt x="109" y="740"/>
                    </a:cubicBezTo>
                    <a:cubicBezTo>
                      <a:pt x="122" y="740"/>
                      <a:pt x="133" y="740"/>
                      <a:pt x="143" y="734"/>
                    </a:cubicBezTo>
                    <a:lnTo>
                      <a:pt x="1533" y="184"/>
                    </a:lnTo>
                    <a:cubicBezTo>
                      <a:pt x="1583" y="167"/>
                      <a:pt x="1608" y="109"/>
                      <a:pt x="1587" y="62"/>
                    </a:cubicBezTo>
                    <a:cubicBezTo>
                      <a:pt x="1572" y="24"/>
                      <a:pt x="1537" y="1"/>
                      <a:pt x="150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0"/>
              <p:cNvSpPr/>
              <p:nvPr/>
            </p:nvSpPr>
            <p:spPr>
              <a:xfrm>
                <a:off x="4748292" y="3564859"/>
                <a:ext cx="138839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465" extrusionOk="0">
                    <a:moveTo>
                      <a:pt x="1466" y="1"/>
                    </a:moveTo>
                    <a:cubicBezTo>
                      <a:pt x="1460" y="1"/>
                      <a:pt x="1454" y="1"/>
                      <a:pt x="1448" y="3"/>
                    </a:cubicBezTo>
                    <a:cubicBezTo>
                      <a:pt x="1235" y="43"/>
                      <a:pt x="159" y="252"/>
                      <a:pt x="75" y="280"/>
                    </a:cubicBezTo>
                    <a:cubicBezTo>
                      <a:pt x="24" y="297"/>
                      <a:pt x="0" y="350"/>
                      <a:pt x="14" y="398"/>
                    </a:cubicBezTo>
                    <a:cubicBezTo>
                      <a:pt x="27" y="438"/>
                      <a:pt x="64" y="465"/>
                      <a:pt x="105" y="465"/>
                    </a:cubicBezTo>
                    <a:cubicBezTo>
                      <a:pt x="115" y="465"/>
                      <a:pt x="125" y="462"/>
                      <a:pt x="136" y="458"/>
                    </a:cubicBezTo>
                    <a:cubicBezTo>
                      <a:pt x="200" y="441"/>
                      <a:pt x="996" y="283"/>
                      <a:pt x="1485" y="188"/>
                    </a:cubicBezTo>
                    <a:cubicBezTo>
                      <a:pt x="1536" y="178"/>
                      <a:pt x="1569" y="127"/>
                      <a:pt x="1559" y="77"/>
                    </a:cubicBezTo>
                    <a:cubicBezTo>
                      <a:pt x="1550" y="32"/>
                      <a:pt x="1512" y="1"/>
                      <a:pt x="146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0"/>
              <p:cNvSpPr/>
              <p:nvPr/>
            </p:nvSpPr>
            <p:spPr>
              <a:xfrm>
                <a:off x="4764121" y="3596517"/>
                <a:ext cx="131941" cy="55801"/>
              </a:xfrm>
              <a:custGeom>
                <a:avLst/>
                <a:gdLst/>
                <a:ahLst/>
                <a:cxnLst/>
                <a:rect l="l" t="t" r="r" b="b"/>
                <a:pathLst>
                  <a:path w="1492" h="631" extrusionOk="0">
                    <a:moveTo>
                      <a:pt x="1387" y="0"/>
                    </a:moveTo>
                    <a:cubicBezTo>
                      <a:pt x="1376" y="0"/>
                      <a:pt x="1365" y="2"/>
                      <a:pt x="1354" y="6"/>
                    </a:cubicBezTo>
                    <a:cubicBezTo>
                      <a:pt x="871" y="174"/>
                      <a:pt x="132" y="428"/>
                      <a:pt x="81" y="445"/>
                    </a:cubicBezTo>
                    <a:cubicBezTo>
                      <a:pt x="30" y="454"/>
                      <a:pt x="0" y="509"/>
                      <a:pt x="13" y="559"/>
                    </a:cubicBezTo>
                    <a:cubicBezTo>
                      <a:pt x="24" y="599"/>
                      <a:pt x="61" y="630"/>
                      <a:pt x="105" y="630"/>
                    </a:cubicBezTo>
                    <a:cubicBezTo>
                      <a:pt x="111" y="630"/>
                      <a:pt x="119" y="630"/>
                      <a:pt x="128" y="627"/>
                    </a:cubicBezTo>
                    <a:cubicBezTo>
                      <a:pt x="183" y="613"/>
                      <a:pt x="1212" y="255"/>
                      <a:pt x="1418" y="185"/>
                    </a:cubicBezTo>
                    <a:cubicBezTo>
                      <a:pt x="1465" y="168"/>
                      <a:pt x="1491" y="113"/>
                      <a:pt x="1475" y="63"/>
                    </a:cubicBezTo>
                    <a:cubicBezTo>
                      <a:pt x="1462" y="23"/>
                      <a:pt x="1426" y="0"/>
                      <a:pt x="138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0"/>
              <p:cNvSpPr/>
              <p:nvPr/>
            </p:nvSpPr>
            <p:spPr>
              <a:xfrm>
                <a:off x="4774822" y="3635427"/>
                <a:ext cx="128758" cy="63141"/>
              </a:xfrm>
              <a:custGeom>
                <a:avLst/>
                <a:gdLst/>
                <a:ahLst/>
                <a:cxnLst/>
                <a:rect l="l" t="t" r="r" b="b"/>
                <a:pathLst>
                  <a:path w="1456" h="714" extrusionOk="0">
                    <a:moveTo>
                      <a:pt x="1346" y="1"/>
                    </a:moveTo>
                    <a:cubicBezTo>
                      <a:pt x="1334" y="1"/>
                      <a:pt x="1321" y="3"/>
                      <a:pt x="1310" y="8"/>
                    </a:cubicBezTo>
                    <a:lnTo>
                      <a:pt x="71" y="531"/>
                    </a:lnTo>
                    <a:cubicBezTo>
                      <a:pt x="21" y="551"/>
                      <a:pt x="1" y="605"/>
                      <a:pt x="21" y="656"/>
                    </a:cubicBezTo>
                    <a:cubicBezTo>
                      <a:pt x="34" y="689"/>
                      <a:pt x="71" y="713"/>
                      <a:pt x="109" y="713"/>
                    </a:cubicBezTo>
                    <a:cubicBezTo>
                      <a:pt x="119" y="713"/>
                      <a:pt x="132" y="709"/>
                      <a:pt x="146" y="706"/>
                    </a:cubicBezTo>
                    <a:lnTo>
                      <a:pt x="1384" y="183"/>
                    </a:lnTo>
                    <a:cubicBezTo>
                      <a:pt x="1431" y="163"/>
                      <a:pt x="1455" y="106"/>
                      <a:pt x="1435" y="58"/>
                    </a:cubicBezTo>
                    <a:cubicBezTo>
                      <a:pt x="1420" y="23"/>
                      <a:pt x="1383" y="1"/>
                      <a:pt x="13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30"/>
              <p:cNvSpPr/>
              <p:nvPr/>
            </p:nvSpPr>
            <p:spPr>
              <a:xfrm>
                <a:off x="4790651" y="3675486"/>
                <a:ext cx="128669" cy="70481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7" extrusionOk="0">
                    <a:moveTo>
                      <a:pt x="1345" y="0"/>
                    </a:moveTo>
                    <a:cubicBezTo>
                      <a:pt x="1331" y="0"/>
                      <a:pt x="1316" y="3"/>
                      <a:pt x="1303" y="10"/>
                    </a:cubicBezTo>
                    <a:lnTo>
                      <a:pt x="65" y="617"/>
                    </a:lnTo>
                    <a:cubicBezTo>
                      <a:pt x="17" y="638"/>
                      <a:pt x="1" y="695"/>
                      <a:pt x="21" y="742"/>
                    </a:cubicBezTo>
                    <a:cubicBezTo>
                      <a:pt x="37" y="776"/>
                      <a:pt x="71" y="796"/>
                      <a:pt x="109" y="796"/>
                    </a:cubicBezTo>
                    <a:cubicBezTo>
                      <a:pt x="122" y="796"/>
                      <a:pt x="135" y="793"/>
                      <a:pt x="149" y="787"/>
                    </a:cubicBezTo>
                    <a:lnTo>
                      <a:pt x="1387" y="183"/>
                    </a:lnTo>
                    <a:cubicBezTo>
                      <a:pt x="1434" y="159"/>
                      <a:pt x="1454" y="102"/>
                      <a:pt x="1431" y="54"/>
                    </a:cubicBezTo>
                    <a:cubicBezTo>
                      <a:pt x="1414" y="20"/>
                      <a:pt x="1380" y="0"/>
                      <a:pt x="134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30"/>
              <p:cNvSpPr/>
              <p:nvPr/>
            </p:nvSpPr>
            <p:spPr>
              <a:xfrm>
                <a:off x="4796045" y="3729075"/>
                <a:ext cx="123275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687" extrusionOk="0">
                    <a:moveTo>
                      <a:pt x="1285" y="1"/>
                    </a:moveTo>
                    <a:cubicBezTo>
                      <a:pt x="1272" y="1"/>
                      <a:pt x="1260" y="3"/>
                      <a:pt x="1249" y="8"/>
                    </a:cubicBezTo>
                    <a:lnTo>
                      <a:pt x="71" y="505"/>
                    </a:lnTo>
                    <a:cubicBezTo>
                      <a:pt x="24" y="525"/>
                      <a:pt x="1" y="578"/>
                      <a:pt x="21" y="629"/>
                    </a:cubicBezTo>
                    <a:cubicBezTo>
                      <a:pt x="37" y="663"/>
                      <a:pt x="71" y="687"/>
                      <a:pt x="108" y="687"/>
                    </a:cubicBezTo>
                    <a:cubicBezTo>
                      <a:pt x="122" y="687"/>
                      <a:pt x="132" y="683"/>
                      <a:pt x="146" y="680"/>
                    </a:cubicBezTo>
                    <a:lnTo>
                      <a:pt x="1323" y="184"/>
                    </a:lnTo>
                    <a:cubicBezTo>
                      <a:pt x="1370" y="164"/>
                      <a:pt x="1393" y="106"/>
                      <a:pt x="1373" y="59"/>
                    </a:cubicBezTo>
                    <a:cubicBezTo>
                      <a:pt x="1358" y="23"/>
                      <a:pt x="1322" y="1"/>
                      <a:pt x="128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30"/>
              <p:cNvSpPr/>
              <p:nvPr/>
            </p:nvSpPr>
            <p:spPr>
              <a:xfrm>
                <a:off x="4808602" y="3763563"/>
                <a:ext cx="122921" cy="74902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847" extrusionOk="0">
                    <a:moveTo>
                      <a:pt x="1282" y="0"/>
                    </a:moveTo>
                    <a:cubicBezTo>
                      <a:pt x="1266" y="0"/>
                      <a:pt x="1250" y="4"/>
                      <a:pt x="1235" y="13"/>
                    </a:cubicBezTo>
                    <a:cubicBezTo>
                      <a:pt x="826" y="249"/>
                      <a:pt x="155" y="631"/>
                      <a:pt x="77" y="661"/>
                    </a:cubicBezTo>
                    <a:cubicBezTo>
                      <a:pt x="30" y="674"/>
                      <a:pt x="0" y="722"/>
                      <a:pt x="10" y="772"/>
                    </a:cubicBezTo>
                    <a:cubicBezTo>
                      <a:pt x="21" y="816"/>
                      <a:pt x="61" y="847"/>
                      <a:pt x="105" y="847"/>
                    </a:cubicBezTo>
                    <a:cubicBezTo>
                      <a:pt x="111" y="847"/>
                      <a:pt x="118" y="847"/>
                      <a:pt x="125" y="843"/>
                    </a:cubicBezTo>
                    <a:cubicBezTo>
                      <a:pt x="175" y="833"/>
                      <a:pt x="580" y="607"/>
                      <a:pt x="1329" y="179"/>
                    </a:cubicBezTo>
                    <a:cubicBezTo>
                      <a:pt x="1373" y="151"/>
                      <a:pt x="1390" y="94"/>
                      <a:pt x="1363" y="47"/>
                    </a:cubicBezTo>
                    <a:cubicBezTo>
                      <a:pt x="1345" y="17"/>
                      <a:pt x="1314" y="0"/>
                      <a:pt x="128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30"/>
              <p:cNvSpPr/>
              <p:nvPr/>
            </p:nvSpPr>
            <p:spPr>
              <a:xfrm>
                <a:off x="4820452" y="3808221"/>
                <a:ext cx="121860" cy="8012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6" extrusionOk="0">
                    <a:moveTo>
                      <a:pt x="1272" y="0"/>
                    </a:moveTo>
                    <a:cubicBezTo>
                      <a:pt x="1255" y="0"/>
                      <a:pt x="1238" y="5"/>
                      <a:pt x="1223" y="15"/>
                    </a:cubicBezTo>
                    <a:lnTo>
                      <a:pt x="58" y="730"/>
                    </a:lnTo>
                    <a:cubicBezTo>
                      <a:pt x="14" y="756"/>
                      <a:pt x="1" y="817"/>
                      <a:pt x="28" y="861"/>
                    </a:cubicBezTo>
                    <a:cubicBezTo>
                      <a:pt x="44" y="888"/>
                      <a:pt x="75" y="905"/>
                      <a:pt x="109" y="905"/>
                    </a:cubicBezTo>
                    <a:cubicBezTo>
                      <a:pt x="125" y="905"/>
                      <a:pt x="142" y="901"/>
                      <a:pt x="156" y="892"/>
                    </a:cubicBezTo>
                    <a:lnTo>
                      <a:pt x="1320" y="177"/>
                    </a:lnTo>
                    <a:cubicBezTo>
                      <a:pt x="1364" y="149"/>
                      <a:pt x="1377" y="88"/>
                      <a:pt x="1351" y="45"/>
                    </a:cubicBezTo>
                    <a:cubicBezTo>
                      <a:pt x="1333" y="16"/>
                      <a:pt x="1303" y="0"/>
                      <a:pt x="127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30"/>
              <p:cNvSpPr/>
              <p:nvPr/>
            </p:nvSpPr>
            <p:spPr>
              <a:xfrm>
                <a:off x="4829383" y="3845981"/>
                <a:ext cx="118942" cy="92147"/>
              </a:xfrm>
              <a:custGeom>
                <a:avLst/>
                <a:gdLst/>
                <a:ahLst/>
                <a:cxnLst/>
                <a:rect l="l" t="t" r="r" b="b"/>
                <a:pathLst>
                  <a:path w="1345" h="1042" extrusionOk="0">
                    <a:moveTo>
                      <a:pt x="1240" y="0"/>
                    </a:moveTo>
                    <a:cubicBezTo>
                      <a:pt x="1220" y="0"/>
                      <a:pt x="1199" y="6"/>
                      <a:pt x="1182" y="19"/>
                    </a:cubicBezTo>
                    <a:lnTo>
                      <a:pt x="52" y="873"/>
                    </a:lnTo>
                    <a:cubicBezTo>
                      <a:pt x="11" y="904"/>
                      <a:pt x="1" y="964"/>
                      <a:pt x="35" y="1005"/>
                    </a:cubicBezTo>
                    <a:cubicBezTo>
                      <a:pt x="52" y="1032"/>
                      <a:pt x="82" y="1041"/>
                      <a:pt x="109" y="1041"/>
                    </a:cubicBezTo>
                    <a:cubicBezTo>
                      <a:pt x="130" y="1041"/>
                      <a:pt x="150" y="1038"/>
                      <a:pt x="166" y="1025"/>
                    </a:cubicBezTo>
                    <a:lnTo>
                      <a:pt x="1297" y="171"/>
                    </a:lnTo>
                    <a:cubicBezTo>
                      <a:pt x="1337" y="137"/>
                      <a:pt x="1344" y="80"/>
                      <a:pt x="1314" y="36"/>
                    </a:cubicBezTo>
                    <a:cubicBezTo>
                      <a:pt x="1296" y="13"/>
                      <a:pt x="1268" y="0"/>
                      <a:pt x="124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30"/>
              <p:cNvSpPr/>
              <p:nvPr/>
            </p:nvSpPr>
            <p:spPr>
              <a:xfrm>
                <a:off x="4857770" y="3883652"/>
                <a:ext cx="84541" cy="107003"/>
              </a:xfrm>
              <a:custGeom>
                <a:avLst/>
                <a:gdLst/>
                <a:ahLst/>
                <a:cxnLst/>
                <a:rect l="l" t="t" r="r" b="b"/>
                <a:pathLst>
                  <a:path w="956" h="1210" extrusionOk="0">
                    <a:moveTo>
                      <a:pt x="849" y="1"/>
                    </a:moveTo>
                    <a:cubicBezTo>
                      <a:pt x="818" y="1"/>
                      <a:pt x="789" y="14"/>
                      <a:pt x="770" y="39"/>
                    </a:cubicBezTo>
                    <a:cubicBezTo>
                      <a:pt x="510" y="406"/>
                      <a:pt x="78" y="1000"/>
                      <a:pt x="38" y="1048"/>
                    </a:cubicBezTo>
                    <a:cubicBezTo>
                      <a:pt x="1" y="1085"/>
                      <a:pt x="1" y="1146"/>
                      <a:pt x="38" y="1182"/>
                    </a:cubicBezTo>
                    <a:cubicBezTo>
                      <a:pt x="58" y="1199"/>
                      <a:pt x="82" y="1210"/>
                      <a:pt x="105" y="1210"/>
                    </a:cubicBezTo>
                    <a:cubicBezTo>
                      <a:pt x="129" y="1210"/>
                      <a:pt x="153" y="1199"/>
                      <a:pt x="173" y="1182"/>
                    </a:cubicBezTo>
                    <a:cubicBezTo>
                      <a:pt x="214" y="1138"/>
                      <a:pt x="712" y="447"/>
                      <a:pt x="925" y="150"/>
                    </a:cubicBezTo>
                    <a:cubicBezTo>
                      <a:pt x="955" y="109"/>
                      <a:pt x="946" y="48"/>
                      <a:pt x="905" y="18"/>
                    </a:cubicBezTo>
                    <a:cubicBezTo>
                      <a:pt x="888" y="6"/>
                      <a:pt x="868" y="1"/>
                      <a:pt x="84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30"/>
              <p:cNvSpPr/>
              <p:nvPr/>
            </p:nvSpPr>
            <p:spPr>
              <a:xfrm>
                <a:off x="5089635" y="3392861"/>
                <a:ext cx="141580" cy="67209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760" extrusionOk="0">
                    <a:moveTo>
                      <a:pt x="48" y="1"/>
                    </a:moveTo>
                    <a:cubicBezTo>
                      <a:pt x="21" y="1"/>
                      <a:pt x="1" y="21"/>
                      <a:pt x="1" y="48"/>
                    </a:cubicBezTo>
                    <a:cubicBezTo>
                      <a:pt x="1" y="75"/>
                      <a:pt x="21" y="95"/>
                      <a:pt x="48" y="95"/>
                    </a:cubicBezTo>
                    <a:cubicBezTo>
                      <a:pt x="1094" y="95"/>
                      <a:pt x="1502" y="733"/>
                      <a:pt x="1506" y="739"/>
                    </a:cubicBezTo>
                    <a:cubicBezTo>
                      <a:pt x="1515" y="753"/>
                      <a:pt x="1529" y="760"/>
                      <a:pt x="1546" y="760"/>
                    </a:cubicBezTo>
                    <a:cubicBezTo>
                      <a:pt x="1556" y="760"/>
                      <a:pt x="1563" y="760"/>
                      <a:pt x="1573" y="753"/>
                    </a:cubicBezTo>
                    <a:cubicBezTo>
                      <a:pt x="1593" y="739"/>
                      <a:pt x="1600" y="709"/>
                      <a:pt x="1587" y="689"/>
                    </a:cubicBezTo>
                    <a:cubicBezTo>
                      <a:pt x="1570" y="658"/>
                      <a:pt x="1148" y="1"/>
                      <a:pt x="4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30"/>
              <p:cNvSpPr/>
              <p:nvPr/>
            </p:nvSpPr>
            <p:spPr>
              <a:xfrm>
                <a:off x="5075310" y="3487924"/>
                <a:ext cx="141227" cy="54209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3" extrusionOk="0">
                    <a:moveTo>
                      <a:pt x="184" y="0"/>
                    </a:moveTo>
                    <a:cubicBezTo>
                      <a:pt x="137" y="0"/>
                      <a:pt x="90" y="3"/>
                      <a:pt x="45" y="8"/>
                    </a:cubicBezTo>
                    <a:cubicBezTo>
                      <a:pt x="21" y="12"/>
                      <a:pt x="1" y="36"/>
                      <a:pt x="4" y="63"/>
                    </a:cubicBezTo>
                    <a:cubicBezTo>
                      <a:pt x="7" y="87"/>
                      <a:pt x="27" y="104"/>
                      <a:pt x="51" y="104"/>
                    </a:cubicBezTo>
                    <a:cubicBezTo>
                      <a:pt x="53" y="104"/>
                      <a:pt x="55" y="103"/>
                      <a:pt x="58" y="103"/>
                    </a:cubicBezTo>
                    <a:cubicBezTo>
                      <a:pt x="99" y="98"/>
                      <a:pt x="142" y="95"/>
                      <a:pt x="184" y="95"/>
                    </a:cubicBezTo>
                    <a:cubicBezTo>
                      <a:pt x="796" y="95"/>
                      <a:pt x="1506" y="600"/>
                      <a:pt x="1515" y="603"/>
                    </a:cubicBezTo>
                    <a:cubicBezTo>
                      <a:pt x="1523" y="609"/>
                      <a:pt x="1532" y="613"/>
                      <a:pt x="1543" y="613"/>
                    </a:cubicBezTo>
                    <a:cubicBezTo>
                      <a:pt x="1556" y="613"/>
                      <a:pt x="1573" y="606"/>
                      <a:pt x="1580" y="592"/>
                    </a:cubicBezTo>
                    <a:cubicBezTo>
                      <a:pt x="1596" y="572"/>
                      <a:pt x="1590" y="542"/>
                      <a:pt x="1570" y="525"/>
                    </a:cubicBezTo>
                    <a:cubicBezTo>
                      <a:pt x="1538" y="503"/>
                      <a:pt x="826" y="0"/>
                      <a:pt x="18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30"/>
              <p:cNvSpPr/>
              <p:nvPr/>
            </p:nvSpPr>
            <p:spPr>
              <a:xfrm>
                <a:off x="5058861" y="3600231"/>
                <a:ext cx="129377" cy="47842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541" extrusionOk="0">
                    <a:moveTo>
                      <a:pt x="146" y="1"/>
                    </a:moveTo>
                    <a:cubicBezTo>
                      <a:pt x="113" y="1"/>
                      <a:pt x="79" y="2"/>
                      <a:pt x="45" y="4"/>
                    </a:cubicBezTo>
                    <a:cubicBezTo>
                      <a:pt x="18" y="7"/>
                      <a:pt x="1" y="28"/>
                      <a:pt x="1" y="54"/>
                    </a:cubicBezTo>
                    <a:cubicBezTo>
                      <a:pt x="4" y="80"/>
                      <a:pt x="22" y="99"/>
                      <a:pt x="46" y="99"/>
                    </a:cubicBezTo>
                    <a:cubicBezTo>
                      <a:pt x="48" y="99"/>
                      <a:pt x="50" y="99"/>
                      <a:pt x="52" y="99"/>
                    </a:cubicBezTo>
                    <a:cubicBezTo>
                      <a:pt x="82" y="97"/>
                      <a:pt x="113" y="96"/>
                      <a:pt x="143" y="96"/>
                    </a:cubicBezTo>
                    <a:cubicBezTo>
                      <a:pt x="790" y="96"/>
                      <a:pt x="1371" y="528"/>
                      <a:pt x="1377" y="531"/>
                    </a:cubicBezTo>
                    <a:cubicBezTo>
                      <a:pt x="1388" y="537"/>
                      <a:pt x="1398" y="540"/>
                      <a:pt x="1408" y="540"/>
                    </a:cubicBezTo>
                    <a:cubicBezTo>
                      <a:pt x="1422" y="540"/>
                      <a:pt x="1435" y="534"/>
                      <a:pt x="1445" y="520"/>
                    </a:cubicBezTo>
                    <a:cubicBezTo>
                      <a:pt x="1462" y="500"/>
                      <a:pt x="1455" y="470"/>
                      <a:pt x="1435" y="453"/>
                    </a:cubicBezTo>
                    <a:cubicBezTo>
                      <a:pt x="1409" y="434"/>
                      <a:pt x="826" y="1"/>
                      <a:pt x="1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30"/>
              <p:cNvSpPr/>
              <p:nvPr/>
            </p:nvSpPr>
            <p:spPr>
              <a:xfrm>
                <a:off x="4632183" y="2960169"/>
                <a:ext cx="177661" cy="563227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6369" extrusionOk="0">
                    <a:moveTo>
                      <a:pt x="1898" y="1"/>
                    </a:moveTo>
                    <a:cubicBezTo>
                      <a:pt x="1867" y="1"/>
                      <a:pt x="1837" y="16"/>
                      <a:pt x="1820" y="44"/>
                    </a:cubicBezTo>
                    <a:cubicBezTo>
                      <a:pt x="254" y="2586"/>
                      <a:pt x="7" y="6233"/>
                      <a:pt x="4" y="6270"/>
                    </a:cubicBezTo>
                    <a:cubicBezTo>
                      <a:pt x="1" y="6321"/>
                      <a:pt x="41" y="6365"/>
                      <a:pt x="92" y="6368"/>
                    </a:cubicBezTo>
                    <a:lnTo>
                      <a:pt x="99" y="6368"/>
                    </a:lnTo>
                    <a:cubicBezTo>
                      <a:pt x="149" y="6368"/>
                      <a:pt x="189" y="6331"/>
                      <a:pt x="193" y="6280"/>
                    </a:cubicBezTo>
                    <a:cubicBezTo>
                      <a:pt x="197" y="6244"/>
                      <a:pt x="440" y="2646"/>
                      <a:pt x="1981" y="146"/>
                    </a:cubicBezTo>
                    <a:cubicBezTo>
                      <a:pt x="2008" y="102"/>
                      <a:pt x="1995" y="41"/>
                      <a:pt x="1947" y="14"/>
                    </a:cubicBezTo>
                    <a:cubicBezTo>
                      <a:pt x="1932" y="5"/>
                      <a:pt x="1915" y="1"/>
                      <a:pt x="189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30"/>
              <p:cNvSpPr/>
              <p:nvPr/>
            </p:nvSpPr>
            <p:spPr>
              <a:xfrm>
                <a:off x="4152091" y="4079527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7964" y="1"/>
                    </a:moveTo>
                    <a:cubicBezTo>
                      <a:pt x="7931" y="1"/>
                      <a:pt x="7898" y="18"/>
                      <a:pt x="7883" y="47"/>
                    </a:cubicBezTo>
                    <a:cubicBezTo>
                      <a:pt x="7842" y="111"/>
                      <a:pt x="4084" y="6374"/>
                      <a:pt x="88" y="6908"/>
                    </a:cubicBezTo>
                    <a:cubicBezTo>
                      <a:pt x="38" y="6914"/>
                      <a:pt x="0" y="6961"/>
                      <a:pt x="7" y="7015"/>
                    </a:cubicBezTo>
                    <a:cubicBezTo>
                      <a:pt x="14" y="7062"/>
                      <a:pt x="55" y="7096"/>
                      <a:pt x="102" y="7096"/>
                    </a:cubicBezTo>
                    <a:lnTo>
                      <a:pt x="115" y="7096"/>
                    </a:lnTo>
                    <a:cubicBezTo>
                      <a:pt x="4201" y="6550"/>
                      <a:pt x="7890" y="405"/>
                      <a:pt x="8045" y="145"/>
                    </a:cubicBezTo>
                    <a:cubicBezTo>
                      <a:pt x="8072" y="98"/>
                      <a:pt x="8055" y="40"/>
                      <a:pt x="8011" y="13"/>
                    </a:cubicBezTo>
                    <a:cubicBezTo>
                      <a:pt x="7997" y="5"/>
                      <a:pt x="7981" y="1"/>
                      <a:pt x="796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30"/>
              <p:cNvSpPr/>
              <p:nvPr/>
            </p:nvSpPr>
            <p:spPr>
              <a:xfrm>
                <a:off x="7511668" y="2466282"/>
                <a:ext cx="1503972" cy="2161821"/>
              </a:xfrm>
              <a:custGeom>
                <a:avLst/>
                <a:gdLst/>
                <a:ahLst/>
                <a:cxnLst/>
                <a:rect l="l" t="t" r="r" b="b"/>
                <a:pathLst>
                  <a:path w="17007" h="24446" extrusionOk="0">
                    <a:moveTo>
                      <a:pt x="1" y="1"/>
                    </a:moveTo>
                    <a:lnTo>
                      <a:pt x="4212" y="10391"/>
                    </a:lnTo>
                    <a:lnTo>
                      <a:pt x="3213" y="15041"/>
                    </a:lnTo>
                    <a:cubicBezTo>
                      <a:pt x="3213" y="15041"/>
                      <a:pt x="6058" y="22174"/>
                      <a:pt x="11505" y="24276"/>
                    </a:cubicBezTo>
                    <a:cubicBezTo>
                      <a:pt x="11802" y="24391"/>
                      <a:pt x="12086" y="24446"/>
                      <a:pt x="12354" y="24446"/>
                    </a:cubicBezTo>
                    <a:cubicBezTo>
                      <a:pt x="17007" y="24446"/>
                      <a:pt x="16974" y="7936"/>
                      <a:pt x="1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30"/>
              <p:cNvSpPr/>
              <p:nvPr/>
            </p:nvSpPr>
            <p:spPr>
              <a:xfrm>
                <a:off x="7454719" y="3161261"/>
                <a:ext cx="429517" cy="635122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2" extrusionOk="0">
                    <a:moveTo>
                      <a:pt x="3169" y="1"/>
                    </a:moveTo>
                    <a:cubicBezTo>
                      <a:pt x="2857" y="1"/>
                      <a:pt x="2392" y="103"/>
                      <a:pt x="1661" y="325"/>
                    </a:cubicBezTo>
                    <a:cubicBezTo>
                      <a:pt x="1" y="827"/>
                      <a:pt x="1485" y="4827"/>
                      <a:pt x="1762" y="5714"/>
                    </a:cubicBezTo>
                    <a:cubicBezTo>
                      <a:pt x="1893" y="6134"/>
                      <a:pt x="2196" y="6245"/>
                      <a:pt x="2480" y="6245"/>
                    </a:cubicBezTo>
                    <a:cubicBezTo>
                      <a:pt x="2799" y="6245"/>
                      <a:pt x="3095" y="6105"/>
                      <a:pt x="3095" y="6105"/>
                    </a:cubicBezTo>
                    <a:lnTo>
                      <a:pt x="3857" y="7182"/>
                    </a:lnTo>
                    <a:lnTo>
                      <a:pt x="4856" y="2532"/>
                    </a:lnTo>
                    <a:cubicBezTo>
                      <a:pt x="4856" y="2532"/>
                      <a:pt x="4107" y="973"/>
                      <a:pt x="3857" y="457"/>
                    </a:cubicBezTo>
                    <a:cubicBezTo>
                      <a:pt x="3718" y="166"/>
                      <a:pt x="3567" y="1"/>
                      <a:pt x="3169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30"/>
              <p:cNvSpPr/>
              <p:nvPr/>
            </p:nvSpPr>
            <p:spPr>
              <a:xfrm>
                <a:off x="7787130" y="3376590"/>
                <a:ext cx="697202" cy="649006"/>
              </a:xfrm>
              <a:custGeom>
                <a:avLst/>
                <a:gdLst/>
                <a:ahLst/>
                <a:cxnLst/>
                <a:rect l="l" t="t" r="r" b="b"/>
                <a:pathLst>
                  <a:path w="7884" h="7339" extrusionOk="0">
                    <a:moveTo>
                      <a:pt x="1096" y="1"/>
                    </a:moveTo>
                    <a:cubicBezTo>
                      <a:pt x="1052" y="1"/>
                      <a:pt x="1012" y="32"/>
                      <a:pt x="1003" y="77"/>
                    </a:cubicBezTo>
                    <a:lnTo>
                      <a:pt x="8" y="4726"/>
                    </a:lnTo>
                    <a:cubicBezTo>
                      <a:pt x="0" y="4747"/>
                      <a:pt x="4" y="4770"/>
                      <a:pt x="14" y="4790"/>
                    </a:cubicBezTo>
                    <a:lnTo>
                      <a:pt x="1276" y="7288"/>
                    </a:lnTo>
                    <a:cubicBezTo>
                      <a:pt x="1293" y="7318"/>
                      <a:pt x="1327" y="7338"/>
                      <a:pt x="1360" y="7338"/>
                    </a:cubicBezTo>
                    <a:lnTo>
                      <a:pt x="1371" y="7338"/>
                    </a:lnTo>
                    <a:cubicBezTo>
                      <a:pt x="1411" y="7335"/>
                      <a:pt x="1441" y="7305"/>
                      <a:pt x="1452" y="7268"/>
                    </a:cubicBezTo>
                    <a:lnTo>
                      <a:pt x="3098" y="853"/>
                    </a:lnTo>
                    <a:cubicBezTo>
                      <a:pt x="3112" y="802"/>
                      <a:pt x="3081" y="748"/>
                      <a:pt x="3031" y="738"/>
                    </a:cubicBezTo>
                    <a:cubicBezTo>
                      <a:pt x="3023" y="736"/>
                      <a:pt x="3015" y="735"/>
                      <a:pt x="3007" y="735"/>
                    </a:cubicBezTo>
                    <a:cubicBezTo>
                      <a:pt x="2965" y="735"/>
                      <a:pt x="2928" y="763"/>
                      <a:pt x="2916" y="806"/>
                    </a:cubicBezTo>
                    <a:lnTo>
                      <a:pt x="1333" y="6977"/>
                    </a:lnTo>
                    <a:lnTo>
                      <a:pt x="200" y="4734"/>
                    </a:lnTo>
                    <a:lnTo>
                      <a:pt x="1168" y="208"/>
                    </a:lnTo>
                    <a:cubicBezTo>
                      <a:pt x="1418" y="262"/>
                      <a:pt x="2157" y="434"/>
                      <a:pt x="3085" y="728"/>
                    </a:cubicBezTo>
                    <a:cubicBezTo>
                      <a:pt x="4455" y="1160"/>
                      <a:pt x="6372" y="1895"/>
                      <a:pt x="7717" y="2955"/>
                    </a:cubicBezTo>
                    <a:cubicBezTo>
                      <a:pt x="7734" y="2968"/>
                      <a:pt x="7755" y="2974"/>
                      <a:pt x="7775" y="2974"/>
                    </a:cubicBezTo>
                    <a:cubicBezTo>
                      <a:pt x="7803" y="2974"/>
                      <a:pt x="7832" y="2962"/>
                      <a:pt x="7849" y="2938"/>
                    </a:cubicBezTo>
                    <a:cubicBezTo>
                      <a:pt x="7883" y="2898"/>
                      <a:pt x="7876" y="2837"/>
                      <a:pt x="7836" y="2806"/>
                    </a:cubicBezTo>
                    <a:cubicBezTo>
                      <a:pt x="6466" y="1730"/>
                      <a:pt x="4529" y="984"/>
                      <a:pt x="3142" y="546"/>
                    </a:cubicBezTo>
                    <a:cubicBezTo>
                      <a:pt x="1988" y="185"/>
                      <a:pt x="1125" y="6"/>
                      <a:pt x="1114" y="2"/>
                    </a:cubicBezTo>
                    <a:cubicBezTo>
                      <a:pt x="1108" y="1"/>
                      <a:pt x="1102" y="1"/>
                      <a:pt x="109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30"/>
              <p:cNvSpPr/>
              <p:nvPr/>
            </p:nvSpPr>
            <p:spPr>
              <a:xfrm>
                <a:off x="7887146" y="3413642"/>
                <a:ext cx="152811" cy="61991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701" extrusionOk="0">
                    <a:moveTo>
                      <a:pt x="107" y="0"/>
                    </a:moveTo>
                    <a:cubicBezTo>
                      <a:pt x="67" y="0"/>
                      <a:pt x="31" y="26"/>
                      <a:pt x="17" y="66"/>
                    </a:cubicBezTo>
                    <a:cubicBezTo>
                      <a:pt x="0" y="113"/>
                      <a:pt x="27" y="167"/>
                      <a:pt x="78" y="184"/>
                    </a:cubicBezTo>
                    <a:lnTo>
                      <a:pt x="1593" y="694"/>
                    </a:lnTo>
                    <a:cubicBezTo>
                      <a:pt x="1603" y="697"/>
                      <a:pt x="1613" y="700"/>
                      <a:pt x="1620" y="700"/>
                    </a:cubicBezTo>
                    <a:cubicBezTo>
                      <a:pt x="1660" y="700"/>
                      <a:pt x="1697" y="674"/>
                      <a:pt x="1711" y="633"/>
                    </a:cubicBezTo>
                    <a:cubicBezTo>
                      <a:pt x="1727" y="585"/>
                      <a:pt x="1701" y="532"/>
                      <a:pt x="1650" y="515"/>
                    </a:cubicBezTo>
                    <a:lnTo>
                      <a:pt x="139" y="5"/>
                    </a:lnTo>
                    <a:cubicBezTo>
                      <a:pt x="128" y="2"/>
                      <a:pt x="118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30"/>
              <p:cNvSpPr/>
              <p:nvPr/>
            </p:nvSpPr>
            <p:spPr>
              <a:xfrm>
                <a:off x="7887146" y="3445212"/>
                <a:ext cx="142023" cy="65617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742" extrusionOk="0">
                    <a:moveTo>
                      <a:pt x="111" y="0"/>
                    </a:moveTo>
                    <a:cubicBezTo>
                      <a:pt x="72" y="0"/>
                      <a:pt x="34" y="23"/>
                      <a:pt x="20" y="60"/>
                    </a:cubicBezTo>
                    <a:cubicBezTo>
                      <a:pt x="0" y="111"/>
                      <a:pt x="24" y="164"/>
                      <a:pt x="71" y="185"/>
                    </a:cubicBezTo>
                    <a:lnTo>
                      <a:pt x="1461" y="734"/>
                    </a:lnTo>
                    <a:cubicBezTo>
                      <a:pt x="1475" y="738"/>
                      <a:pt x="1484" y="742"/>
                      <a:pt x="1498" y="742"/>
                    </a:cubicBezTo>
                    <a:cubicBezTo>
                      <a:pt x="1535" y="742"/>
                      <a:pt x="1573" y="718"/>
                      <a:pt x="1586" y="681"/>
                    </a:cubicBezTo>
                    <a:cubicBezTo>
                      <a:pt x="1606" y="633"/>
                      <a:pt x="1582" y="576"/>
                      <a:pt x="1532" y="559"/>
                    </a:cubicBezTo>
                    <a:lnTo>
                      <a:pt x="142" y="6"/>
                    </a:lnTo>
                    <a:cubicBezTo>
                      <a:pt x="132" y="2"/>
                      <a:pt x="121" y="0"/>
                      <a:pt x="11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30"/>
              <p:cNvSpPr/>
              <p:nvPr/>
            </p:nvSpPr>
            <p:spPr>
              <a:xfrm>
                <a:off x="7876622" y="3493849"/>
                <a:ext cx="138927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465" extrusionOk="0">
                    <a:moveTo>
                      <a:pt x="102" y="1"/>
                    </a:moveTo>
                    <a:cubicBezTo>
                      <a:pt x="58" y="1"/>
                      <a:pt x="20" y="32"/>
                      <a:pt x="11" y="77"/>
                    </a:cubicBezTo>
                    <a:cubicBezTo>
                      <a:pt x="1" y="131"/>
                      <a:pt x="35" y="178"/>
                      <a:pt x="85" y="188"/>
                    </a:cubicBezTo>
                    <a:cubicBezTo>
                      <a:pt x="575" y="282"/>
                      <a:pt x="1371" y="441"/>
                      <a:pt x="1435" y="461"/>
                    </a:cubicBezTo>
                    <a:cubicBezTo>
                      <a:pt x="1446" y="465"/>
                      <a:pt x="1455" y="465"/>
                      <a:pt x="1466" y="465"/>
                    </a:cubicBezTo>
                    <a:cubicBezTo>
                      <a:pt x="1506" y="465"/>
                      <a:pt x="1543" y="441"/>
                      <a:pt x="1556" y="401"/>
                    </a:cubicBezTo>
                    <a:cubicBezTo>
                      <a:pt x="1570" y="350"/>
                      <a:pt x="1543" y="299"/>
                      <a:pt x="1496" y="282"/>
                    </a:cubicBezTo>
                    <a:cubicBezTo>
                      <a:pt x="1412" y="252"/>
                      <a:pt x="335" y="43"/>
                      <a:pt x="119" y="2"/>
                    </a:cubicBezTo>
                    <a:cubicBezTo>
                      <a:pt x="113" y="1"/>
                      <a:pt x="107" y="1"/>
                      <a:pt x="10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30"/>
              <p:cNvSpPr/>
              <p:nvPr/>
            </p:nvSpPr>
            <p:spPr>
              <a:xfrm>
                <a:off x="7867691" y="3525507"/>
                <a:ext cx="132030" cy="55712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630" extrusionOk="0">
                    <a:moveTo>
                      <a:pt x="109" y="0"/>
                    </a:moveTo>
                    <a:cubicBezTo>
                      <a:pt x="69" y="0"/>
                      <a:pt x="31" y="26"/>
                      <a:pt x="18" y="66"/>
                    </a:cubicBezTo>
                    <a:cubicBezTo>
                      <a:pt x="1" y="114"/>
                      <a:pt x="28" y="167"/>
                      <a:pt x="75" y="184"/>
                    </a:cubicBezTo>
                    <a:cubicBezTo>
                      <a:pt x="281" y="259"/>
                      <a:pt x="1307" y="613"/>
                      <a:pt x="1364" y="630"/>
                    </a:cubicBezTo>
                    <a:lnTo>
                      <a:pt x="1388" y="630"/>
                    </a:lnTo>
                    <a:cubicBezTo>
                      <a:pt x="1428" y="630"/>
                      <a:pt x="1469" y="603"/>
                      <a:pt x="1479" y="559"/>
                    </a:cubicBezTo>
                    <a:cubicBezTo>
                      <a:pt x="1492" y="512"/>
                      <a:pt x="1462" y="458"/>
                      <a:pt x="1411" y="444"/>
                    </a:cubicBezTo>
                    <a:cubicBezTo>
                      <a:pt x="1360" y="431"/>
                      <a:pt x="622" y="175"/>
                      <a:pt x="139" y="5"/>
                    </a:cubicBezTo>
                    <a:cubicBezTo>
                      <a:pt x="129" y="2"/>
                      <a:pt x="119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0"/>
              <p:cNvSpPr/>
              <p:nvPr/>
            </p:nvSpPr>
            <p:spPr>
              <a:xfrm>
                <a:off x="7860263" y="3564417"/>
                <a:ext cx="128669" cy="63052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13" extrusionOk="0">
                    <a:moveTo>
                      <a:pt x="110" y="0"/>
                    </a:moveTo>
                    <a:cubicBezTo>
                      <a:pt x="72" y="0"/>
                      <a:pt x="36" y="22"/>
                      <a:pt x="21" y="59"/>
                    </a:cubicBezTo>
                    <a:cubicBezTo>
                      <a:pt x="0" y="109"/>
                      <a:pt x="24" y="163"/>
                      <a:pt x="72" y="183"/>
                    </a:cubicBezTo>
                    <a:lnTo>
                      <a:pt x="1310" y="706"/>
                    </a:lnTo>
                    <a:cubicBezTo>
                      <a:pt x="1323" y="713"/>
                      <a:pt x="1337" y="713"/>
                      <a:pt x="1347" y="713"/>
                    </a:cubicBezTo>
                    <a:cubicBezTo>
                      <a:pt x="1384" y="713"/>
                      <a:pt x="1421" y="693"/>
                      <a:pt x="1435" y="655"/>
                    </a:cubicBezTo>
                    <a:cubicBezTo>
                      <a:pt x="1455" y="608"/>
                      <a:pt x="1431" y="551"/>
                      <a:pt x="1384" y="531"/>
                    </a:cubicBezTo>
                    <a:lnTo>
                      <a:pt x="145" y="8"/>
                    </a:lnTo>
                    <a:cubicBezTo>
                      <a:pt x="134" y="3"/>
                      <a:pt x="122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30"/>
              <p:cNvSpPr/>
              <p:nvPr/>
            </p:nvSpPr>
            <p:spPr>
              <a:xfrm>
                <a:off x="7844434" y="3604741"/>
                <a:ext cx="128669" cy="7021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4" extrusionOk="0">
                    <a:moveTo>
                      <a:pt x="109" y="1"/>
                    </a:moveTo>
                    <a:cubicBezTo>
                      <a:pt x="75" y="1"/>
                      <a:pt x="41" y="21"/>
                      <a:pt x="24" y="54"/>
                    </a:cubicBezTo>
                    <a:cubicBezTo>
                      <a:pt x="0" y="101"/>
                      <a:pt x="21" y="156"/>
                      <a:pt x="68" y="179"/>
                    </a:cubicBezTo>
                    <a:lnTo>
                      <a:pt x="1307" y="787"/>
                    </a:lnTo>
                    <a:cubicBezTo>
                      <a:pt x="1320" y="793"/>
                      <a:pt x="1333" y="793"/>
                      <a:pt x="1347" y="793"/>
                    </a:cubicBezTo>
                    <a:cubicBezTo>
                      <a:pt x="1384" y="793"/>
                      <a:pt x="1418" y="777"/>
                      <a:pt x="1431" y="743"/>
                    </a:cubicBezTo>
                    <a:cubicBezTo>
                      <a:pt x="1455" y="696"/>
                      <a:pt x="1435" y="638"/>
                      <a:pt x="1391" y="615"/>
                    </a:cubicBezTo>
                    <a:lnTo>
                      <a:pt x="149" y="11"/>
                    </a:lnTo>
                    <a:cubicBezTo>
                      <a:pt x="137" y="4"/>
                      <a:pt x="123" y="1"/>
                      <a:pt x="10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30"/>
              <p:cNvSpPr/>
              <p:nvPr/>
            </p:nvSpPr>
            <p:spPr>
              <a:xfrm>
                <a:off x="7844434" y="3658065"/>
                <a:ext cx="123363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687" extrusionOk="0">
                    <a:moveTo>
                      <a:pt x="110" y="1"/>
                    </a:moveTo>
                    <a:cubicBezTo>
                      <a:pt x="73" y="1"/>
                      <a:pt x="36" y="23"/>
                      <a:pt x="21" y="59"/>
                    </a:cubicBezTo>
                    <a:cubicBezTo>
                      <a:pt x="0" y="109"/>
                      <a:pt x="24" y="163"/>
                      <a:pt x="72" y="184"/>
                    </a:cubicBezTo>
                    <a:lnTo>
                      <a:pt x="1249" y="680"/>
                    </a:lnTo>
                    <a:cubicBezTo>
                      <a:pt x="1259" y="686"/>
                      <a:pt x="1273" y="686"/>
                      <a:pt x="1286" y="686"/>
                    </a:cubicBezTo>
                    <a:cubicBezTo>
                      <a:pt x="1324" y="686"/>
                      <a:pt x="1357" y="666"/>
                      <a:pt x="1374" y="629"/>
                    </a:cubicBezTo>
                    <a:cubicBezTo>
                      <a:pt x="1394" y="582"/>
                      <a:pt x="1371" y="525"/>
                      <a:pt x="1324" y="504"/>
                    </a:cubicBezTo>
                    <a:lnTo>
                      <a:pt x="145" y="8"/>
                    </a:lnTo>
                    <a:cubicBezTo>
                      <a:pt x="134" y="3"/>
                      <a:pt x="122" y="1"/>
                      <a:pt x="11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0"/>
              <p:cNvSpPr/>
              <p:nvPr/>
            </p:nvSpPr>
            <p:spPr>
              <a:xfrm>
                <a:off x="7832142" y="3692642"/>
                <a:ext cx="123363" cy="74814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846" extrusionOk="0">
                    <a:moveTo>
                      <a:pt x="111" y="1"/>
                    </a:moveTo>
                    <a:cubicBezTo>
                      <a:pt x="79" y="1"/>
                      <a:pt x="46" y="17"/>
                      <a:pt x="28" y="49"/>
                    </a:cubicBezTo>
                    <a:cubicBezTo>
                      <a:pt x="1" y="93"/>
                      <a:pt x="18" y="151"/>
                      <a:pt x="62" y="177"/>
                    </a:cubicBezTo>
                    <a:cubicBezTo>
                      <a:pt x="811" y="609"/>
                      <a:pt x="1216" y="832"/>
                      <a:pt x="1267" y="845"/>
                    </a:cubicBezTo>
                    <a:lnTo>
                      <a:pt x="1287" y="845"/>
                    </a:lnTo>
                    <a:cubicBezTo>
                      <a:pt x="1331" y="845"/>
                      <a:pt x="1374" y="819"/>
                      <a:pt x="1385" y="775"/>
                    </a:cubicBezTo>
                    <a:cubicBezTo>
                      <a:pt x="1395" y="724"/>
                      <a:pt x="1365" y="674"/>
                      <a:pt x="1314" y="663"/>
                    </a:cubicBezTo>
                    <a:cubicBezTo>
                      <a:pt x="1243" y="636"/>
                      <a:pt x="568" y="249"/>
                      <a:pt x="156" y="12"/>
                    </a:cubicBezTo>
                    <a:cubicBezTo>
                      <a:pt x="142" y="4"/>
                      <a:pt x="127" y="1"/>
                      <a:pt x="11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0"/>
              <p:cNvSpPr/>
              <p:nvPr/>
            </p:nvSpPr>
            <p:spPr>
              <a:xfrm>
                <a:off x="7821442" y="3737388"/>
                <a:ext cx="121860" cy="80208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7" extrusionOk="0">
                    <a:moveTo>
                      <a:pt x="107" y="0"/>
                    </a:moveTo>
                    <a:cubicBezTo>
                      <a:pt x="76" y="0"/>
                      <a:pt x="45" y="17"/>
                      <a:pt x="28" y="46"/>
                    </a:cubicBezTo>
                    <a:cubicBezTo>
                      <a:pt x="0" y="90"/>
                      <a:pt x="14" y="147"/>
                      <a:pt x="58" y="174"/>
                    </a:cubicBezTo>
                    <a:lnTo>
                      <a:pt x="1222" y="889"/>
                    </a:lnTo>
                    <a:cubicBezTo>
                      <a:pt x="1235" y="900"/>
                      <a:pt x="1252" y="906"/>
                      <a:pt x="1269" y="906"/>
                    </a:cubicBezTo>
                    <a:cubicBezTo>
                      <a:pt x="1303" y="906"/>
                      <a:pt x="1333" y="889"/>
                      <a:pt x="1350" y="859"/>
                    </a:cubicBezTo>
                    <a:cubicBezTo>
                      <a:pt x="1377" y="816"/>
                      <a:pt x="1364" y="758"/>
                      <a:pt x="1320" y="731"/>
                    </a:cubicBezTo>
                    <a:lnTo>
                      <a:pt x="156" y="15"/>
                    </a:lnTo>
                    <a:cubicBezTo>
                      <a:pt x="141" y="5"/>
                      <a:pt x="124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0"/>
              <p:cNvSpPr/>
              <p:nvPr/>
            </p:nvSpPr>
            <p:spPr>
              <a:xfrm>
                <a:off x="7815163" y="3775148"/>
                <a:ext cx="118853" cy="92235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1043" extrusionOk="0">
                    <a:moveTo>
                      <a:pt x="110" y="0"/>
                    </a:moveTo>
                    <a:cubicBezTo>
                      <a:pt x="81" y="0"/>
                      <a:pt x="53" y="13"/>
                      <a:pt x="35" y="37"/>
                    </a:cubicBezTo>
                    <a:cubicBezTo>
                      <a:pt x="1" y="78"/>
                      <a:pt x="11" y="138"/>
                      <a:pt x="51" y="169"/>
                    </a:cubicBezTo>
                    <a:lnTo>
                      <a:pt x="1182" y="1023"/>
                    </a:lnTo>
                    <a:cubicBezTo>
                      <a:pt x="1199" y="1036"/>
                      <a:pt x="1219" y="1043"/>
                      <a:pt x="1239" y="1043"/>
                    </a:cubicBezTo>
                    <a:cubicBezTo>
                      <a:pt x="1266" y="1043"/>
                      <a:pt x="1297" y="1029"/>
                      <a:pt x="1314" y="1006"/>
                    </a:cubicBezTo>
                    <a:cubicBezTo>
                      <a:pt x="1344" y="962"/>
                      <a:pt x="1337" y="904"/>
                      <a:pt x="1297" y="870"/>
                    </a:cubicBezTo>
                    <a:lnTo>
                      <a:pt x="166" y="20"/>
                    </a:lnTo>
                    <a:cubicBezTo>
                      <a:pt x="150" y="6"/>
                      <a:pt x="129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0"/>
              <p:cNvSpPr/>
              <p:nvPr/>
            </p:nvSpPr>
            <p:spPr>
              <a:xfrm>
                <a:off x="7821442" y="3812731"/>
                <a:ext cx="84188" cy="106915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09" extrusionOk="0">
                    <a:moveTo>
                      <a:pt x="108" y="0"/>
                    </a:moveTo>
                    <a:cubicBezTo>
                      <a:pt x="89" y="0"/>
                      <a:pt x="69" y="7"/>
                      <a:pt x="51" y="20"/>
                    </a:cubicBezTo>
                    <a:cubicBezTo>
                      <a:pt x="11" y="51"/>
                      <a:pt x="0" y="109"/>
                      <a:pt x="31" y="152"/>
                    </a:cubicBezTo>
                    <a:cubicBezTo>
                      <a:pt x="243" y="445"/>
                      <a:pt x="740" y="1138"/>
                      <a:pt x="784" y="1182"/>
                    </a:cubicBezTo>
                    <a:cubicBezTo>
                      <a:pt x="801" y="1199"/>
                      <a:pt x="824" y="1208"/>
                      <a:pt x="847" y="1208"/>
                    </a:cubicBezTo>
                    <a:cubicBezTo>
                      <a:pt x="871" y="1208"/>
                      <a:pt x="895" y="1199"/>
                      <a:pt x="916" y="1182"/>
                    </a:cubicBezTo>
                    <a:cubicBezTo>
                      <a:pt x="952" y="1148"/>
                      <a:pt x="952" y="1087"/>
                      <a:pt x="919" y="1050"/>
                    </a:cubicBezTo>
                    <a:cubicBezTo>
                      <a:pt x="878" y="1006"/>
                      <a:pt x="446" y="405"/>
                      <a:pt x="183" y="40"/>
                    </a:cubicBezTo>
                    <a:cubicBezTo>
                      <a:pt x="165" y="14"/>
                      <a:pt x="137" y="0"/>
                      <a:pt x="108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0"/>
              <p:cNvSpPr/>
              <p:nvPr/>
            </p:nvSpPr>
            <p:spPr>
              <a:xfrm>
                <a:off x="7532626" y="3321851"/>
                <a:ext cx="141492" cy="67562"/>
              </a:xfrm>
              <a:custGeom>
                <a:avLst/>
                <a:gdLst/>
                <a:ahLst/>
                <a:cxnLst/>
                <a:rect l="l" t="t" r="r" b="b"/>
                <a:pathLst>
                  <a:path w="1600" h="764" extrusionOk="0">
                    <a:moveTo>
                      <a:pt x="1553" y="0"/>
                    </a:moveTo>
                    <a:cubicBezTo>
                      <a:pt x="452" y="0"/>
                      <a:pt x="31" y="662"/>
                      <a:pt x="14" y="689"/>
                    </a:cubicBezTo>
                    <a:cubicBezTo>
                      <a:pt x="0" y="712"/>
                      <a:pt x="7" y="743"/>
                      <a:pt x="27" y="757"/>
                    </a:cubicBezTo>
                    <a:cubicBezTo>
                      <a:pt x="38" y="760"/>
                      <a:pt x="44" y="763"/>
                      <a:pt x="55" y="763"/>
                    </a:cubicBezTo>
                    <a:cubicBezTo>
                      <a:pt x="68" y="763"/>
                      <a:pt x="85" y="753"/>
                      <a:pt x="95" y="740"/>
                    </a:cubicBezTo>
                    <a:cubicBezTo>
                      <a:pt x="98" y="732"/>
                      <a:pt x="506" y="98"/>
                      <a:pt x="1553" y="98"/>
                    </a:cubicBezTo>
                    <a:cubicBezTo>
                      <a:pt x="1579" y="98"/>
                      <a:pt x="1600" y="75"/>
                      <a:pt x="1600" y="51"/>
                    </a:cubicBezTo>
                    <a:cubicBezTo>
                      <a:pt x="1600" y="24"/>
                      <a:pt x="1579" y="0"/>
                      <a:pt x="15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0"/>
              <p:cNvSpPr/>
              <p:nvPr/>
            </p:nvSpPr>
            <p:spPr>
              <a:xfrm>
                <a:off x="7547218" y="3417180"/>
                <a:ext cx="141227" cy="54298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4" extrusionOk="0">
                    <a:moveTo>
                      <a:pt x="1412" y="1"/>
                    </a:moveTo>
                    <a:cubicBezTo>
                      <a:pt x="774" y="1"/>
                      <a:pt x="59" y="503"/>
                      <a:pt x="28" y="525"/>
                    </a:cubicBezTo>
                    <a:cubicBezTo>
                      <a:pt x="4" y="542"/>
                      <a:pt x="1" y="570"/>
                      <a:pt x="14" y="593"/>
                    </a:cubicBezTo>
                    <a:cubicBezTo>
                      <a:pt x="24" y="606"/>
                      <a:pt x="41" y="613"/>
                      <a:pt x="55" y="613"/>
                    </a:cubicBezTo>
                    <a:cubicBezTo>
                      <a:pt x="64" y="613"/>
                      <a:pt x="75" y="610"/>
                      <a:pt x="81" y="603"/>
                    </a:cubicBezTo>
                    <a:cubicBezTo>
                      <a:pt x="91" y="597"/>
                      <a:pt x="799" y="96"/>
                      <a:pt x="1411" y="96"/>
                    </a:cubicBezTo>
                    <a:cubicBezTo>
                      <a:pt x="1454" y="96"/>
                      <a:pt x="1497" y="99"/>
                      <a:pt x="1539" y="104"/>
                    </a:cubicBezTo>
                    <a:cubicBezTo>
                      <a:pt x="1541" y="104"/>
                      <a:pt x="1543" y="104"/>
                      <a:pt x="1544" y="104"/>
                    </a:cubicBezTo>
                    <a:cubicBezTo>
                      <a:pt x="1566" y="104"/>
                      <a:pt x="1590" y="85"/>
                      <a:pt x="1593" y="59"/>
                    </a:cubicBezTo>
                    <a:cubicBezTo>
                      <a:pt x="1597" y="36"/>
                      <a:pt x="1576" y="9"/>
                      <a:pt x="1550" y="9"/>
                    </a:cubicBezTo>
                    <a:cubicBezTo>
                      <a:pt x="1504" y="3"/>
                      <a:pt x="1458" y="1"/>
                      <a:pt x="141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0"/>
              <p:cNvSpPr/>
              <p:nvPr/>
            </p:nvSpPr>
            <p:spPr>
              <a:xfrm>
                <a:off x="7575604" y="3529487"/>
                <a:ext cx="129288" cy="47577"/>
              </a:xfrm>
              <a:custGeom>
                <a:avLst/>
                <a:gdLst/>
                <a:ahLst/>
                <a:cxnLst/>
                <a:rect l="l" t="t" r="r" b="b"/>
                <a:pathLst>
                  <a:path w="1462" h="538" extrusionOk="0">
                    <a:moveTo>
                      <a:pt x="1316" y="1"/>
                    </a:moveTo>
                    <a:cubicBezTo>
                      <a:pt x="636" y="1"/>
                      <a:pt x="53" y="434"/>
                      <a:pt x="27" y="454"/>
                    </a:cubicBezTo>
                    <a:cubicBezTo>
                      <a:pt x="3" y="470"/>
                      <a:pt x="0" y="501"/>
                      <a:pt x="17" y="521"/>
                    </a:cubicBezTo>
                    <a:cubicBezTo>
                      <a:pt x="27" y="535"/>
                      <a:pt x="41" y="538"/>
                      <a:pt x="54" y="538"/>
                    </a:cubicBezTo>
                    <a:cubicBezTo>
                      <a:pt x="64" y="538"/>
                      <a:pt x="75" y="538"/>
                      <a:pt x="84" y="531"/>
                    </a:cubicBezTo>
                    <a:cubicBezTo>
                      <a:pt x="91" y="524"/>
                      <a:pt x="671" y="96"/>
                      <a:pt x="1320" y="96"/>
                    </a:cubicBezTo>
                    <a:cubicBezTo>
                      <a:pt x="1350" y="96"/>
                      <a:pt x="1380" y="97"/>
                      <a:pt x="1411" y="99"/>
                    </a:cubicBezTo>
                    <a:cubicBezTo>
                      <a:pt x="1413" y="99"/>
                      <a:pt x="1414" y="99"/>
                      <a:pt x="1416" y="99"/>
                    </a:cubicBezTo>
                    <a:cubicBezTo>
                      <a:pt x="1438" y="99"/>
                      <a:pt x="1458" y="80"/>
                      <a:pt x="1461" y="55"/>
                    </a:cubicBezTo>
                    <a:cubicBezTo>
                      <a:pt x="1461" y="28"/>
                      <a:pt x="1441" y="4"/>
                      <a:pt x="1417" y="4"/>
                    </a:cubicBezTo>
                    <a:cubicBezTo>
                      <a:pt x="1384" y="2"/>
                      <a:pt x="1350" y="1"/>
                      <a:pt x="131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0"/>
              <p:cNvSpPr/>
              <p:nvPr/>
            </p:nvSpPr>
            <p:spPr>
              <a:xfrm>
                <a:off x="7953911" y="2889336"/>
                <a:ext cx="177749" cy="563315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6370" extrusionOk="0">
                    <a:moveTo>
                      <a:pt x="109" y="0"/>
                    </a:moveTo>
                    <a:cubicBezTo>
                      <a:pt x="92" y="0"/>
                      <a:pt x="75" y="5"/>
                      <a:pt x="58" y="15"/>
                    </a:cubicBezTo>
                    <a:cubicBezTo>
                      <a:pt x="14" y="43"/>
                      <a:pt x="1" y="100"/>
                      <a:pt x="28" y="144"/>
                    </a:cubicBezTo>
                    <a:cubicBezTo>
                      <a:pt x="1570" y="2644"/>
                      <a:pt x="1813" y="6245"/>
                      <a:pt x="1816" y="6282"/>
                    </a:cubicBezTo>
                    <a:cubicBezTo>
                      <a:pt x="1820" y="6329"/>
                      <a:pt x="1860" y="6369"/>
                      <a:pt x="1911" y="6369"/>
                    </a:cubicBezTo>
                    <a:lnTo>
                      <a:pt x="1918" y="6369"/>
                    </a:lnTo>
                    <a:cubicBezTo>
                      <a:pt x="1969" y="6366"/>
                      <a:pt x="2009" y="6322"/>
                      <a:pt x="2005" y="6268"/>
                    </a:cubicBezTo>
                    <a:cubicBezTo>
                      <a:pt x="2002" y="6231"/>
                      <a:pt x="1756" y="2586"/>
                      <a:pt x="190" y="46"/>
                    </a:cubicBezTo>
                    <a:cubicBezTo>
                      <a:pt x="172" y="17"/>
                      <a:pt x="141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0"/>
              <p:cNvSpPr/>
              <p:nvPr/>
            </p:nvSpPr>
            <p:spPr>
              <a:xfrm>
                <a:off x="7897846" y="4008782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110" y="0"/>
                    </a:moveTo>
                    <a:cubicBezTo>
                      <a:pt x="93" y="0"/>
                      <a:pt x="76" y="5"/>
                      <a:pt x="61" y="14"/>
                    </a:cubicBezTo>
                    <a:cubicBezTo>
                      <a:pt x="14" y="41"/>
                      <a:pt x="0" y="98"/>
                      <a:pt x="27" y="142"/>
                    </a:cubicBezTo>
                    <a:cubicBezTo>
                      <a:pt x="183" y="405"/>
                      <a:pt x="3871" y="6550"/>
                      <a:pt x="7957" y="7093"/>
                    </a:cubicBezTo>
                    <a:cubicBezTo>
                      <a:pt x="7960" y="7096"/>
                      <a:pt x="7964" y="7096"/>
                      <a:pt x="7971" y="7096"/>
                    </a:cubicBezTo>
                    <a:cubicBezTo>
                      <a:pt x="8018" y="7096"/>
                      <a:pt x="8058" y="7060"/>
                      <a:pt x="8065" y="7012"/>
                    </a:cubicBezTo>
                    <a:cubicBezTo>
                      <a:pt x="8072" y="6962"/>
                      <a:pt x="8035" y="6914"/>
                      <a:pt x="7981" y="6908"/>
                    </a:cubicBezTo>
                    <a:cubicBezTo>
                      <a:pt x="3986" y="6371"/>
                      <a:pt x="226" y="108"/>
                      <a:pt x="189" y="47"/>
                    </a:cubicBezTo>
                    <a:cubicBezTo>
                      <a:pt x="172" y="17"/>
                      <a:pt x="141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0"/>
              <p:cNvSpPr/>
              <p:nvPr/>
            </p:nvSpPr>
            <p:spPr>
              <a:xfrm>
                <a:off x="7382471" y="4650260"/>
                <a:ext cx="822334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4887" extrusionOk="0">
                    <a:moveTo>
                      <a:pt x="457" y="1"/>
                    </a:moveTo>
                    <a:lnTo>
                      <a:pt x="457" y="1"/>
                    </a:lnTo>
                    <a:cubicBezTo>
                      <a:pt x="457" y="1"/>
                      <a:pt x="1" y="4587"/>
                      <a:pt x="4674" y="4874"/>
                    </a:cubicBezTo>
                    <a:cubicBezTo>
                      <a:pt x="4815" y="4882"/>
                      <a:pt x="4951" y="4887"/>
                      <a:pt x="5082" y="4887"/>
                    </a:cubicBezTo>
                    <a:cubicBezTo>
                      <a:pt x="9299" y="4887"/>
                      <a:pt x="8515" y="548"/>
                      <a:pt x="8515" y="548"/>
                    </a:cubicBezTo>
                    <a:lnTo>
                      <a:pt x="4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0"/>
              <p:cNvSpPr/>
              <p:nvPr/>
            </p:nvSpPr>
            <p:spPr>
              <a:xfrm>
                <a:off x="7373009" y="4705794"/>
                <a:ext cx="802437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966" extrusionOk="0">
                    <a:moveTo>
                      <a:pt x="101" y="0"/>
                    </a:moveTo>
                    <a:cubicBezTo>
                      <a:pt x="51" y="0"/>
                      <a:pt x="10" y="37"/>
                      <a:pt x="7" y="89"/>
                    </a:cubicBezTo>
                    <a:cubicBezTo>
                      <a:pt x="0" y="139"/>
                      <a:pt x="41" y="186"/>
                      <a:pt x="91" y="190"/>
                    </a:cubicBezTo>
                    <a:lnTo>
                      <a:pt x="8966" y="966"/>
                    </a:lnTo>
                    <a:lnTo>
                      <a:pt x="8976" y="966"/>
                    </a:lnTo>
                    <a:cubicBezTo>
                      <a:pt x="9023" y="966"/>
                      <a:pt x="9064" y="929"/>
                      <a:pt x="9067" y="878"/>
                    </a:cubicBezTo>
                    <a:cubicBezTo>
                      <a:pt x="9074" y="827"/>
                      <a:pt x="9033" y="780"/>
                      <a:pt x="8983" y="777"/>
                    </a:cubicBezTo>
                    <a:lnTo>
                      <a:pt x="108" y="1"/>
                    </a:lnTo>
                    <a:cubicBezTo>
                      <a:pt x="106" y="0"/>
                      <a:pt x="104" y="0"/>
                      <a:pt x="1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0"/>
              <p:cNvSpPr/>
              <p:nvPr/>
            </p:nvSpPr>
            <p:spPr>
              <a:xfrm>
                <a:off x="4568247" y="4650260"/>
                <a:ext cx="822599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302" h="4887" extrusionOk="0">
                    <a:moveTo>
                      <a:pt x="8842" y="1"/>
                    </a:moveTo>
                    <a:lnTo>
                      <a:pt x="788" y="548"/>
                    </a:lnTo>
                    <a:cubicBezTo>
                      <a:pt x="788" y="548"/>
                      <a:pt x="1" y="4887"/>
                      <a:pt x="4220" y="4887"/>
                    </a:cubicBezTo>
                    <a:cubicBezTo>
                      <a:pt x="4351" y="4887"/>
                      <a:pt x="4487" y="4882"/>
                      <a:pt x="4628" y="4874"/>
                    </a:cubicBezTo>
                    <a:cubicBezTo>
                      <a:pt x="9301" y="4587"/>
                      <a:pt x="8842" y="1"/>
                      <a:pt x="884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0"/>
              <p:cNvSpPr/>
              <p:nvPr/>
            </p:nvSpPr>
            <p:spPr>
              <a:xfrm>
                <a:off x="4597871" y="4705794"/>
                <a:ext cx="802171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966" extrusionOk="0">
                    <a:moveTo>
                      <a:pt x="8973" y="0"/>
                    </a:moveTo>
                    <a:cubicBezTo>
                      <a:pt x="8971" y="0"/>
                      <a:pt x="8969" y="0"/>
                      <a:pt x="8966" y="1"/>
                    </a:cubicBezTo>
                    <a:lnTo>
                      <a:pt x="91" y="777"/>
                    </a:lnTo>
                    <a:cubicBezTo>
                      <a:pt x="38" y="780"/>
                      <a:pt x="1" y="827"/>
                      <a:pt x="4" y="878"/>
                    </a:cubicBezTo>
                    <a:cubicBezTo>
                      <a:pt x="7" y="929"/>
                      <a:pt x="51" y="966"/>
                      <a:pt x="99" y="966"/>
                    </a:cubicBezTo>
                    <a:lnTo>
                      <a:pt x="108" y="966"/>
                    </a:lnTo>
                    <a:lnTo>
                      <a:pt x="8979" y="190"/>
                    </a:lnTo>
                    <a:cubicBezTo>
                      <a:pt x="9034" y="186"/>
                      <a:pt x="9071" y="139"/>
                      <a:pt x="9068" y="89"/>
                    </a:cubicBezTo>
                    <a:cubicBezTo>
                      <a:pt x="9065" y="37"/>
                      <a:pt x="9020" y="0"/>
                      <a:pt x="897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0"/>
              <p:cNvSpPr/>
              <p:nvPr/>
            </p:nvSpPr>
            <p:spPr>
              <a:xfrm>
                <a:off x="5581399" y="1614693"/>
                <a:ext cx="184205" cy="255039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2884" extrusionOk="0">
                    <a:moveTo>
                      <a:pt x="1145" y="1"/>
                    </a:moveTo>
                    <a:cubicBezTo>
                      <a:pt x="974" y="1"/>
                      <a:pt x="800" y="46"/>
                      <a:pt x="651" y="132"/>
                    </a:cubicBezTo>
                    <a:cubicBezTo>
                      <a:pt x="338" y="318"/>
                      <a:pt x="139" y="659"/>
                      <a:pt x="68" y="1017"/>
                    </a:cubicBezTo>
                    <a:cubicBezTo>
                      <a:pt x="0" y="1370"/>
                      <a:pt x="55" y="1742"/>
                      <a:pt x="159" y="2090"/>
                    </a:cubicBezTo>
                    <a:cubicBezTo>
                      <a:pt x="234" y="2326"/>
                      <a:pt x="338" y="2565"/>
                      <a:pt x="530" y="2720"/>
                    </a:cubicBezTo>
                    <a:cubicBezTo>
                      <a:pt x="670" y="2832"/>
                      <a:pt x="845" y="2884"/>
                      <a:pt x="1022" y="2884"/>
                    </a:cubicBezTo>
                    <a:cubicBezTo>
                      <a:pt x="1273" y="2884"/>
                      <a:pt x="1529" y="2782"/>
                      <a:pt x="1704" y="2602"/>
                    </a:cubicBezTo>
                    <a:cubicBezTo>
                      <a:pt x="2042" y="2258"/>
                      <a:pt x="2032" y="1786"/>
                      <a:pt x="2059" y="1341"/>
                    </a:cubicBezTo>
                    <a:cubicBezTo>
                      <a:pt x="2082" y="939"/>
                      <a:pt x="2008" y="443"/>
                      <a:pt x="1674" y="176"/>
                    </a:cubicBezTo>
                    <a:cubicBezTo>
                      <a:pt x="1525" y="57"/>
                      <a:pt x="1336" y="1"/>
                      <a:pt x="1145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0"/>
              <p:cNvSpPr/>
              <p:nvPr/>
            </p:nvSpPr>
            <p:spPr>
              <a:xfrm>
                <a:off x="5641709" y="1643079"/>
                <a:ext cx="73222" cy="197028"/>
              </a:xfrm>
              <a:custGeom>
                <a:avLst/>
                <a:gdLst/>
                <a:ahLst/>
                <a:cxnLst/>
                <a:rect l="l" t="t" r="r" b="b"/>
                <a:pathLst>
                  <a:path w="828" h="2228" extrusionOk="0">
                    <a:moveTo>
                      <a:pt x="57" y="0"/>
                    </a:moveTo>
                    <a:cubicBezTo>
                      <a:pt x="37" y="0"/>
                      <a:pt x="18" y="13"/>
                      <a:pt x="10" y="31"/>
                    </a:cubicBezTo>
                    <a:cubicBezTo>
                      <a:pt x="0" y="54"/>
                      <a:pt x="14" y="82"/>
                      <a:pt x="37" y="91"/>
                    </a:cubicBezTo>
                    <a:cubicBezTo>
                      <a:pt x="476" y="277"/>
                      <a:pt x="672" y="777"/>
                      <a:pt x="706" y="1178"/>
                    </a:cubicBezTo>
                    <a:cubicBezTo>
                      <a:pt x="739" y="1543"/>
                      <a:pt x="672" y="1890"/>
                      <a:pt x="510" y="2157"/>
                    </a:cubicBezTo>
                    <a:cubicBezTo>
                      <a:pt x="496" y="2177"/>
                      <a:pt x="503" y="2208"/>
                      <a:pt x="527" y="2221"/>
                    </a:cubicBezTo>
                    <a:cubicBezTo>
                      <a:pt x="533" y="2224"/>
                      <a:pt x="544" y="2228"/>
                      <a:pt x="550" y="2228"/>
                    </a:cubicBezTo>
                    <a:cubicBezTo>
                      <a:pt x="567" y="2228"/>
                      <a:pt x="584" y="2221"/>
                      <a:pt x="591" y="2204"/>
                    </a:cubicBezTo>
                    <a:cubicBezTo>
                      <a:pt x="810" y="1843"/>
                      <a:pt x="827" y="1441"/>
                      <a:pt x="804" y="1171"/>
                    </a:cubicBezTo>
                    <a:cubicBezTo>
                      <a:pt x="763" y="739"/>
                      <a:pt x="550" y="206"/>
                      <a:pt x="75" y="4"/>
                    </a:cubicBezTo>
                    <a:cubicBezTo>
                      <a:pt x="69" y="2"/>
                      <a:pt x="63" y="0"/>
                      <a:pt x="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0"/>
              <p:cNvSpPr/>
              <p:nvPr/>
            </p:nvSpPr>
            <p:spPr>
              <a:xfrm>
                <a:off x="5658688" y="1690832"/>
                <a:ext cx="49080" cy="121241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371" extrusionOk="0">
                    <a:moveTo>
                      <a:pt x="401" y="0"/>
                    </a:moveTo>
                    <a:cubicBezTo>
                      <a:pt x="389" y="0"/>
                      <a:pt x="378" y="5"/>
                      <a:pt x="369" y="14"/>
                    </a:cubicBezTo>
                    <a:cubicBezTo>
                      <a:pt x="355" y="28"/>
                      <a:pt x="0" y="352"/>
                      <a:pt x="31" y="749"/>
                    </a:cubicBezTo>
                    <a:cubicBezTo>
                      <a:pt x="51" y="982"/>
                      <a:pt x="199" y="1188"/>
                      <a:pt x="473" y="1364"/>
                    </a:cubicBezTo>
                    <a:cubicBezTo>
                      <a:pt x="480" y="1370"/>
                      <a:pt x="490" y="1370"/>
                      <a:pt x="500" y="1370"/>
                    </a:cubicBezTo>
                    <a:cubicBezTo>
                      <a:pt x="514" y="1370"/>
                      <a:pt x="531" y="1364"/>
                      <a:pt x="537" y="1350"/>
                    </a:cubicBezTo>
                    <a:cubicBezTo>
                      <a:pt x="554" y="1327"/>
                      <a:pt x="547" y="1299"/>
                      <a:pt x="523" y="1283"/>
                    </a:cubicBezTo>
                    <a:cubicBezTo>
                      <a:pt x="277" y="1127"/>
                      <a:pt x="146" y="942"/>
                      <a:pt x="129" y="739"/>
                    </a:cubicBezTo>
                    <a:cubicBezTo>
                      <a:pt x="98" y="388"/>
                      <a:pt x="429" y="88"/>
                      <a:pt x="433" y="84"/>
                    </a:cubicBezTo>
                    <a:cubicBezTo>
                      <a:pt x="453" y="68"/>
                      <a:pt x="456" y="37"/>
                      <a:pt x="436" y="17"/>
                    </a:cubicBezTo>
                    <a:cubicBezTo>
                      <a:pt x="427" y="6"/>
                      <a:pt x="414" y="0"/>
                      <a:pt x="4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0"/>
              <p:cNvSpPr/>
              <p:nvPr/>
            </p:nvSpPr>
            <p:spPr>
              <a:xfrm>
                <a:off x="6867538" y="1724082"/>
                <a:ext cx="204456" cy="253890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2871" extrusionOk="0">
                    <a:moveTo>
                      <a:pt x="1276" y="1"/>
                    </a:moveTo>
                    <a:cubicBezTo>
                      <a:pt x="1183" y="1"/>
                      <a:pt x="1090" y="16"/>
                      <a:pt x="1002" y="49"/>
                    </a:cubicBezTo>
                    <a:cubicBezTo>
                      <a:pt x="600" y="202"/>
                      <a:pt x="378" y="644"/>
                      <a:pt x="273" y="1035"/>
                    </a:cubicBezTo>
                    <a:cubicBezTo>
                      <a:pt x="158" y="1466"/>
                      <a:pt x="0" y="1912"/>
                      <a:pt x="212" y="2344"/>
                    </a:cubicBezTo>
                    <a:cubicBezTo>
                      <a:pt x="363" y="2653"/>
                      <a:pt x="700" y="2871"/>
                      <a:pt x="1036" y="2871"/>
                    </a:cubicBezTo>
                    <a:cubicBezTo>
                      <a:pt x="1121" y="2871"/>
                      <a:pt x="1207" y="2856"/>
                      <a:pt x="1289" y="2826"/>
                    </a:cubicBezTo>
                    <a:cubicBezTo>
                      <a:pt x="1522" y="2739"/>
                      <a:pt x="1697" y="2543"/>
                      <a:pt x="1839" y="2344"/>
                    </a:cubicBezTo>
                    <a:cubicBezTo>
                      <a:pt x="2048" y="2047"/>
                      <a:pt x="2217" y="1709"/>
                      <a:pt x="2264" y="1352"/>
                    </a:cubicBezTo>
                    <a:cubicBezTo>
                      <a:pt x="2312" y="991"/>
                      <a:pt x="2227" y="603"/>
                      <a:pt x="1988" y="329"/>
                    </a:cubicBezTo>
                    <a:cubicBezTo>
                      <a:pt x="1810" y="127"/>
                      <a:pt x="1542" y="1"/>
                      <a:pt x="1276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0"/>
              <p:cNvSpPr/>
              <p:nvPr/>
            </p:nvSpPr>
            <p:spPr>
              <a:xfrm>
                <a:off x="6919977" y="1750965"/>
                <a:ext cx="88698" cy="19083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2158" extrusionOk="0">
                    <a:moveTo>
                      <a:pt x="949" y="0"/>
                    </a:moveTo>
                    <a:cubicBezTo>
                      <a:pt x="944" y="0"/>
                      <a:pt x="940" y="1"/>
                      <a:pt x="935" y="2"/>
                    </a:cubicBezTo>
                    <a:cubicBezTo>
                      <a:pt x="440" y="150"/>
                      <a:pt x="169" y="656"/>
                      <a:pt x="85" y="1081"/>
                    </a:cubicBezTo>
                    <a:cubicBezTo>
                      <a:pt x="28" y="1348"/>
                      <a:pt x="1" y="1746"/>
                      <a:pt x="180" y="2131"/>
                    </a:cubicBezTo>
                    <a:cubicBezTo>
                      <a:pt x="186" y="2148"/>
                      <a:pt x="203" y="2158"/>
                      <a:pt x="224" y="2158"/>
                    </a:cubicBezTo>
                    <a:cubicBezTo>
                      <a:pt x="230" y="2158"/>
                      <a:pt x="237" y="2158"/>
                      <a:pt x="244" y="2155"/>
                    </a:cubicBezTo>
                    <a:cubicBezTo>
                      <a:pt x="267" y="2145"/>
                      <a:pt x="278" y="2114"/>
                      <a:pt x="267" y="2091"/>
                    </a:cubicBezTo>
                    <a:cubicBezTo>
                      <a:pt x="136" y="1810"/>
                      <a:pt x="105" y="1456"/>
                      <a:pt x="177" y="1099"/>
                    </a:cubicBezTo>
                    <a:cubicBezTo>
                      <a:pt x="258" y="704"/>
                      <a:pt x="507" y="228"/>
                      <a:pt x="962" y="93"/>
                    </a:cubicBezTo>
                    <a:cubicBezTo>
                      <a:pt x="990" y="86"/>
                      <a:pt x="1003" y="59"/>
                      <a:pt x="996" y="36"/>
                    </a:cubicBezTo>
                    <a:cubicBezTo>
                      <a:pt x="988" y="13"/>
                      <a:pt x="970" y="0"/>
                      <a:pt x="94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0"/>
              <p:cNvSpPr/>
              <p:nvPr/>
            </p:nvSpPr>
            <p:spPr>
              <a:xfrm>
                <a:off x="6925637" y="1793058"/>
                <a:ext cx="58365" cy="119826"/>
              </a:xfrm>
              <a:custGeom>
                <a:avLst/>
                <a:gdLst/>
                <a:ahLst/>
                <a:cxnLst/>
                <a:rect l="l" t="t" r="r" b="b"/>
                <a:pathLst>
                  <a:path w="660" h="1355" extrusionOk="0">
                    <a:moveTo>
                      <a:pt x="289" y="1"/>
                    </a:moveTo>
                    <a:cubicBezTo>
                      <a:pt x="278" y="1"/>
                      <a:pt x="268" y="4"/>
                      <a:pt x="261" y="12"/>
                    </a:cubicBezTo>
                    <a:cubicBezTo>
                      <a:pt x="241" y="32"/>
                      <a:pt x="237" y="62"/>
                      <a:pt x="258" y="79"/>
                    </a:cubicBezTo>
                    <a:cubicBezTo>
                      <a:pt x="258" y="82"/>
                      <a:pt x="554" y="420"/>
                      <a:pt x="487" y="767"/>
                    </a:cubicBezTo>
                    <a:cubicBezTo>
                      <a:pt x="450" y="967"/>
                      <a:pt x="295" y="1132"/>
                      <a:pt x="35" y="1264"/>
                    </a:cubicBezTo>
                    <a:cubicBezTo>
                      <a:pt x="11" y="1274"/>
                      <a:pt x="1" y="1304"/>
                      <a:pt x="11" y="1328"/>
                    </a:cubicBezTo>
                    <a:cubicBezTo>
                      <a:pt x="21" y="1345"/>
                      <a:pt x="38" y="1355"/>
                      <a:pt x="55" y="1355"/>
                    </a:cubicBezTo>
                    <a:cubicBezTo>
                      <a:pt x="62" y="1355"/>
                      <a:pt x="68" y="1351"/>
                      <a:pt x="75" y="1348"/>
                    </a:cubicBezTo>
                    <a:cubicBezTo>
                      <a:pt x="365" y="1206"/>
                      <a:pt x="538" y="1014"/>
                      <a:pt x="582" y="784"/>
                    </a:cubicBezTo>
                    <a:cubicBezTo>
                      <a:pt x="659" y="393"/>
                      <a:pt x="342" y="32"/>
                      <a:pt x="328" y="18"/>
                    </a:cubicBezTo>
                    <a:cubicBezTo>
                      <a:pt x="317" y="7"/>
                      <a:pt x="302" y="1"/>
                      <a:pt x="28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0"/>
              <p:cNvSpPr/>
              <p:nvPr/>
            </p:nvSpPr>
            <p:spPr>
              <a:xfrm>
                <a:off x="5900370" y="1982919"/>
                <a:ext cx="831796" cy="688535"/>
              </a:xfrm>
              <a:custGeom>
                <a:avLst/>
                <a:gdLst/>
                <a:ahLst/>
                <a:cxnLst/>
                <a:rect l="l" t="t" r="r" b="b"/>
                <a:pathLst>
                  <a:path w="9406" h="7786" extrusionOk="0">
                    <a:moveTo>
                      <a:pt x="3026" y="0"/>
                    </a:moveTo>
                    <a:cubicBezTo>
                      <a:pt x="1837" y="0"/>
                      <a:pt x="807" y="107"/>
                      <a:pt x="315" y="416"/>
                    </a:cubicBezTo>
                    <a:cubicBezTo>
                      <a:pt x="315" y="416"/>
                      <a:pt x="0" y="3864"/>
                      <a:pt x="126" y="4867"/>
                    </a:cubicBezTo>
                    <a:cubicBezTo>
                      <a:pt x="248" y="5846"/>
                      <a:pt x="3528" y="7785"/>
                      <a:pt x="4770" y="7785"/>
                    </a:cubicBezTo>
                    <a:cubicBezTo>
                      <a:pt x="4799" y="7785"/>
                      <a:pt x="4826" y="7784"/>
                      <a:pt x="4853" y="7782"/>
                    </a:cubicBezTo>
                    <a:cubicBezTo>
                      <a:pt x="6021" y="7687"/>
                      <a:pt x="8966" y="6371"/>
                      <a:pt x="9186" y="3895"/>
                    </a:cubicBezTo>
                    <a:cubicBezTo>
                      <a:pt x="9405" y="1418"/>
                      <a:pt x="9186" y="541"/>
                      <a:pt x="9186" y="541"/>
                    </a:cubicBezTo>
                    <a:cubicBezTo>
                      <a:pt x="9186" y="541"/>
                      <a:pt x="5702" y="0"/>
                      <a:pt x="3026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0"/>
              <p:cNvSpPr/>
              <p:nvPr/>
            </p:nvSpPr>
            <p:spPr>
              <a:xfrm>
                <a:off x="6280888" y="2395007"/>
                <a:ext cx="77290" cy="140077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584" extrusionOk="0">
                    <a:moveTo>
                      <a:pt x="476" y="1"/>
                    </a:moveTo>
                    <a:cubicBezTo>
                      <a:pt x="473" y="1"/>
                      <a:pt x="471" y="1"/>
                      <a:pt x="469" y="1"/>
                    </a:cubicBezTo>
                    <a:cubicBezTo>
                      <a:pt x="442" y="1"/>
                      <a:pt x="422" y="25"/>
                      <a:pt x="425" y="51"/>
                    </a:cubicBezTo>
                    <a:cubicBezTo>
                      <a:pt x="432" y="217"/>
                      <a:pt x="422" y="386"/>
                      <a:pt x="388" y="548"/>
                    </a:cubicBezTo>
                    <a:cubicBezTo>
                      <a:pt x="385" y="568"/>
                      <a:pt x="391" y="584"/>
                      <a:pt x="408" y="598"/>
                    </a:cubicBezTo>
                    <a:cubicBezTo>
                      <a:pt x="415" y="603"/>
                      <a:pt x="424" y="606"/>
                      <a:pt x="432" y="606"/>
                    </a:cubicBezTo>
                    <a:cubicBezTo>
                      <a:pt x="441" y="606"/>
                      <a:pt x="451" y="603"/>
                      <a:pt x="459" y="598"/>
                    </a:cubicBezTo>
                    <a:cubicBezTo>
                      <a:pt x="481" y="585"/>
                      <a:pt x="505" y="579"/>
                      <a:pt x="531" y="579"/>
                    </a:cubicBezTo>
                    <a:cubicBezTo>
                      <a:pt x="602" y="579"/>
                      <a:pt x="679" y="627"/>
                      <a:pt x="718" y="689"/>
                    </a:cubicBezTo>
                    <a:cubicBezTo>
                      <a:pt x="779" y="791"/>
                      <a:pt x="779" y="922"/>
                      <a:pt x="769" y="1023"/>
                    </a:cubicBezTo>
                    <a:cubicBezTo>
                      <a:pt x="763" y="1104"/>
                      <a:pt x="749" y="1209"/>
                      <a:pt x="705" y="1300"/>
                    </a:cubicBezTo>
                    <a:cubicBezTo>
                      <a:pt x="665" y="1388"/>
                      <a:pt x="597" y="1452"/>
                      <a:pt x="520" y="1475"/>
                    </a:cubicBezTo>
                    <a:cubicBezTo>
                      <a:pt x="494" y="1483"/>
                      <a:pt x="468" y="1487"/>
                      <a:pt x="443" y="1487"/>
                    </a:cubicBezTo>
                    <a:cubicBezTo>
                      <a:pt x="289" y="1487"/>
                      <a:pt x="149" y="1354"/>
                      <a:pt x="87" y="1290"/>
                    </a:cubicBezTo>
                    <a:cubicBezTo>
                      <a:pt x="79" y="1279"/>
                      <a:pt x="66" y="1274"/>
                      <a:pt x="54" y="1274"/>
                    </a:cubicBezTo>
                    <a:cubicBezTo>
                      <a:pt x="42" y="1274"/>
                      <a:pt x="30" y="1278"/>
                      <a:pt x="20" y="1286"/>
                    </a:cubicBezTo>
                    <a:cubicBezTo>
                      <a:pt x="0" y="1303"/>
                      <a:pt x="0" y="1333"/>
                      <a:pt x="17" y="1354"/>
                    </a:cubicBezTo>
                    <a:cubicBezTo>
                      <a:pt x="156" y="1503"/>
                      <a:pt x="307" y="1584"/>
                      <a:pt x="445" y="1584"/>
                    </a:cubicBezTo>
                    <a:cubicBezTo>
                      <a:pt x="483" y="1584"/>
                      <a:pt x="516" y="1576"/>
                      <a:pt x="547" y="1567"/>
                    </a:cubicBezTo>
                    <a:cubicBezTo>
                      <a:pt x="648" y="1536"/>
                      <a:pt x="739" y="1455"/>
                      <a:pt x="793" y="1344"/>
                    </a:cubicBezTo>
                    <a:cubicBezTo>
                      <a:pt x="844" y="1239"/>
                      <a:pt x="857" y="1121"/>
                      <a:pt x="864" y="1034"/>
                    </a:cubicBezTo>
                    <a:cubicBezTo>
                      <a:pt x="874" y="915"/>
                      <a:pt x="874" y="763"/>
                      <a:pt x="799" y="638"/>
                    </a:cubicBezTo>
                    <a:cubicBezTo>
                      <a:pt x="742" y="550"/>
                      <a:pt x="638" y="484"/>
                      <a:pt x="531" y="484"/>
                    </a:cubicBezTo>
                    <a:cubicBezTo>
                      <a:pt x="520" y="484"/>
                      <a:pt x="508" y="485"/>
                      <a:pt x="496" y="487"/>
                    </a:cubicBezTo>
                    <a:cubicBezTo>
                      <a:pt x="520" y="341"/>
                      <a:pt x="526" y="193"/>
                      <a:pt x="520" y="45"/>
                    </a:cubicBezTo>
                    <a:cubicBezTo>
                      <a:pt x="516" y="20"/>
                      <a:pt x="499" y="1"/>
                      <a:pt x="47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0"/>
              <p:cNvSpPr/>
              <p:nvPr/>
            </p:nvSpPr>
            <p:spPr>
              <a:xfrm>
                <a:off x="5718909" y="1313055"/>
                <a:ext cx="1219130" cy="977975"/>
              </a:xfrm>
              <a:custGeom>
                <a:avLst/>
                <a:gdLst/>
                <a:ahLst/>
                <a:cxnLst/>
                <a:rect l="l" t="t" r="r" b="b"/>
                <a:pathLst>
                  <a:path w="13786" h="11059" extrusionOk="0">
                    <a:moveTo>
                      <a:pt x="5818" y="0"/>
                    </a:moveTo>
                    <a:cubicBezTo>
                      <a:pt x="4819" y="0"/>
                      <a:pt x="3820" y="68"/>
                      <a:pt x="2832" y="206"/>
                    </a:cubicBezTo>
                    <a:cubicBezTo>
                      <a:pt x="2083" y="307"/>
                      <a:pt x="1169" y="433"/>
                      <a:pt x="747" y="1148"/>
                    </a:cubicBezTo>
                    <a:cubicBezTo>
                      <a:pt x="359" y="1802"/>
                      <a:pt x="362" y="2828"/>
                      <a:pt x="271" y="3554"/>
                    </a:cubicBezTo>
                    <a:cubicBezTo>
                      <a:pt x="82" y="5015"/>
                      <a:pt x="1" y="6486"/>
                      <a:pt x="35" y="7957"/>
                    </a:cubicBezTo>
                    <a:cubicBezTo>
                      <a:pt x="45" y="8393"/>
                      <a:pt x="68" y="8851"/>
                      <a:pt x="305" y="9219"/>
                    </a:cubicBezTo>
                    <a:cubicBezTo>
                      <a:pt x="578" y="9651"/>
                      <a:pt x="1085" y="9871"/>
                      <a:pt x="1566" y="10045"/>
                    </a:cubicBezTo>
                    <a:cubicBezTo>
                      <a:pt x="3436" y="10720"/>
                      <a:pt x="5424" y="11059"/>
                      <a:pt x="7412" y="11059"/>
                    </a:cubicBezTo>
                    <a:cubicBezTo>
                      <a:pt x="9037" y="11059"/>
                      <a:pt x="10663" y="10832"/>
                      <a:pt x="12223" y="10377"/>
                    </a:cubicBezTo>
                    <a:cubicBezTo>
                      <a:pt x="12382" y="10329"/>
                      <a:pt x="12550" y="10275"/>
                      <a:pt x="12665" y="10154"/>
                    </a:cubicBezTo>
                    <a:cubicBezTo>
                      <a:pt x="12783" y="10033"/>
                      <a:pt x="12834" y="9863"/>
                      <a:pt x="12874" y="9698"/>
                    </a:cubicBezTo>
                    <a:cubicBezTo>
                      <a:pt x="13482" y="7349"/>
                      <a:pt x="13785" y="4920"/>
                      <a:pt x="13779" y="2494"/>
                    </a:cubicBezTo>
                    <a:cubicBezTo>
                      <a:pt x="13779" y="2325"/>
                      <a:pt x="13775" y="2149"/>
                      <a:pt x="13701" y="1998"/>
                    </a:cubicBezTo>
                    <a:cubicBezTo>
                      <a:pt x="13627" y="1853"/>
                      <a:pt x="13499" y="1749"/>
                      <a:pt x="13370" y="1654"/>
                    </a:cubicBezTo>
                    <a:cubicBezTo>
                      <a:pt x="12473" y="999"/>
                      <a:pt x="11376" y="682"/>
                      <a:pt x="10289" y="456"/>
                    </a:cubicBezTo>
                    <a:cubicBezTo>
                      <a:pt x="8822" y="154"/>
                      <a:pt x="7320" y="0"/>
                      <a:pt x="5818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0"/>
              <p:cNvSpPr/>
              <p:nvPr/>
            </p:nvSpPr>
            <p:spPr>
              <a:xfrm>
                <a:off x="5641709" y="1116650"/>
                <a:ext cx="1575867" cy="637864"/>
              </a:xfrm>
              <a:custGeom>
                <a:avLst/>
                <a:gdLst/>
                <a:ahLst/>
                <a:cxnLst/>
                <a:rect l="l" t="t" r="r" b="b"/>
                <a:pathLst>
                  <a:path w="17820" h="7213" extrusionOk="0">
                    <a:moveTo>
                      <a:pt x="4441" y="0"/>
                    </a:moveTo>
                    <a:cubicBezTo>
                      <a:pt x="3078" y="0"/>
                      <a:pt x="1868" y="388"/>
                      <a:pt x="1380" y="1587"/>
                    </a:cubicBezTo>
                    <a:cubicBezTo>
                      <a:pt x="0" y="4978"/>
                      <a:pt x="1144" y="5775"/>
                      <a:pt x="1144" y="5775"/>
                    </a:cubicBezTo>
                    <a:cubicBezTo>
                      <a:pt x="1144" y="5775"/>
                      <a:pt x="5254" y="5744"/>
                      <a:pt x="8315" y="2637"/>
                    </a:cubicBezTo>
                    <a:cubicBezTo>
                      <a:pt x="8315" y="2637"/>
                      <a:pt x="9924" y="4664"/>
                      <a:pt x="11084" y="4664"/>
                    </a:cubicBezTo>
                    <a:cubicBezTo>
                      <a:pt x="11379" y="4664"/>
                      <a:pt x="11644" y="4533"/>
                      <a:pt x="11847" y="4205"/>
                    </a:cubicBezTo>
                    <a:cubicBezTo>
                      <a:pt x="11847" y="4205"/>
                      <a:pt x="12188" y="4777"/>
                      <a:pt x="12641" y="4777"/>
                    </a:cubicBezTo>
                    <a:cubicBezTo>
                      <a:pt x="12867" y="4777"/>
                      <a:pt x="13122" y="4634"/>
                      <a:pt x="13376" y="4205"/>
                    </a:cubicBezTo>
                    <a:lnTo>
                      <a:pt x="13376" y="4205"/>
                    </a:lnTo>
                    <a:cubicBezTo>
                      <a:pt x="13376" y="4206"/>
                      <a:pt x="12988" y="6926"/>
                      <a:pt x="14551" y="7212"/>
                    </a:cubicBezTo>
                    <a:cubicBezTo>
                      <a:pt x="14551" y="7212"/>
                      <a:pt x="17820" y="1492"/>
                      <a:pt x="9938" y="1300"/>
                    </a:cubicBezTo>
                    <a:cubicBezTo>
                      <a:pt x="9938" y="1300"/>
                      <a:pt x="6935" y="0"/>
                      <a:pt x="4441" y="0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0"/>
              <p:cNvSpPr/>
              <p:nvPr/>
            </p:nvSpPr>
            <p:spPr>
              <a:xfrm>
                <a:off x="5689727" y="1602135"/>
                <a:ext cx="1246545" cy="775907"/>
              </a:xfrm>
              <a:custGeom>
                <a:avLst/>
                <a:gdLst/>
                <a:ahLst/>
                <a:cxnLst/>
                <a:rect l="l" t="t" r="r" b="b"/>
                <a:pathLst>
                  <a:path w="14096" h="8774" extrusionOk="0">
                    <a:moveTo>
                      <a:pt x="586" y="1"/>
                    </a:moveTo>
                    <a:cubicBezTo>
                      <a:pt x="550" y="1"/>
                      <a:pt x="426" y="795"/>
                      <a:pt x="423" y="848"/>
                    </a:cubicBezTo>
                    <a:cubicBezTo>
                      <a:pt x="354" y="1483"/>
                      <a:pt x="311" y="2117"/>
                      <a:pt x="267" y="2752"/>
                    </a:cubicBezTo>
                    <a:cubicBezTo>
                      <a:pt x="233" y="3288"/>
                      <a:pt x="200" y="3828"/>
                      <a:pt x="169" y="4367"/>
                    </a:cubicBezTo>
                    <a:cubicBezTo>
                      <a:pt x="129" y="5133"/>
                      <a:pt x="1" y="5903"/>
                      <a:pt x="186" y="6662"/>
                    </a:cubicBezTo>
                    <a:cubicBezTo>
                      <a:pt x="203" y="6733"/>
                      <a:pt x="223" y="6804"/>
                      <a:pt x="247" y="6871"/>
                    </a:cubicBezTo>
                    <a:cubicBezTo>
                      <a:pt x="294" y="7016"/>
                      <a:pt x="354" y="7158"/>
                      <a:pt x="446" y="7279"/>
                    </a:cubicBezTo>
                    <a:cubicBezTo>
                      <a:pt x="645" y="7539"/>
                      <a:pt x="969" y="7667"/>
                      <a:pt x="1283" y="7756"/>
                    </a:cubicBezTo>
                    <a:cubicBezTo>
                      <a:pt x="1468" y="7807"/>
                      <a:pt x="1661" y="7852"/>
                      <a:pt x="1854" y="7852"/>
                    </a:cubicBezTo>
                    <a:cubicBezTo>
                      <a:pt x="1878" y="7852"/>
                      <a:pt x="1903" y="7851"/>
                      <a:pt x="1927" y="7850"/>
                    </a:cubicBezTo>
                    <a:cubicBezTo>
                      <a:pt x="1996" y="7847"/>
                      <a:pt x="2117" y="7801"/>
                      <a:pt x="2200" y="7801"/>
                    </a:cubicBezTo>
                    <a:cubicBezTo>
                      <a:pt x="2218" y="7801"/>
                      <a:pt x="2234" y="7804"/>
                      <a:pt x="2248" y="7809"/>
                    </a:cubicBezTo>
                    <a:cubicBezTo>
                      <a:pt x="2292" y="7833"/>
                      <a:pt x="2356" y="7965"/>
                      <a:pt x="2396" y="8008"/>
                    </a:cubicBezTo>
                    <a:cubicBezTo>
                      <a:pt x="2599" y="8221"/>
                      <a:pt x="2872" y="8335"/>
                      <a:pt x="3159" y="8376"/>
                    </a:cubicBezTo>
                    <a:cubicBezTo>
                      <a:pt x="3259" y="8390"/>
                      <a:pt x="3362" y="8398"/>
                      <a:pt x="3466" y="8398"/>
                    </a:cubicBezTo>
                    <a:cubicBezTo>
                      <a:pt x="3728" y="8398"/>
                      <a:pt x="3997" y="8353"/>
                      <a:pt x="4238" y="8268"/>
                    </a:cubicBezTo>
                    <a:cubicBezTo>
                      <a:pt x="4592" y="8650"/>
                      <a:pt x="5022" y="8773"/>
                      <a:pt x="5430" y="8773"/>
                    </a:cubicBezTo>
                    <a:cubicBezTo>
                      <a:pt x="6159" y="8773"/>
                      <a:pt x="6813" y="8380"/>
                      <a:pt x="6813" y="8380"/>
                    </a:cubicBezTo>
                    <a:cubicBezTo>
                      <a:pt x="7092" y="8660"/>
                      <a:pt x="7426" y="8759"/>
                      <a:pt x="7757" y="8759"/>
                    </a:cubicBezTo>
                    <a:cubicBezTo>
                      <a:pt x="8548" y="8759"/>
                      <a:pt x="9327" y="8198"/>
                      <a:pt x="9327" y="8198"/>
                    </a:cubicBezTo>
                    <a:cubicBezTo>
                      <a:pt x="9670" y="8409"/>
                      <a:pt x="10007" y="8488"/>
                      <a:pt x="10319" y="8488"/>
                    </a:cubicBezTo>
                    <a:cubicBezTo>
                      <a:pt x="11248" y="8488"/>
                      <a:pt x="11959" y="7789"/>
                      <a:pt x="11959" y="7789"/>
                    </a:cubicBezTo>
                    <a:cubicBezTo>
                      <a:pt x="12102" y="7818"/>
                      <a:pt x="12233" y="7831"/>
                      <a:pt x="12354" y="7831"/>
                    </a:cubicBezTo>
                    <a:cubicBezTo>
                      <a:pt x="13875" y="7831"/>
                      <a:pt x="13695" y="5687"/>
                      <a:pt x="13889" y="5127"/>
                    </a:cubicBezTo>
                    <a:cubicBezTo>
                      <a:pt x="14095" y="4523"/>
                      <a:pt x="13889" y="1209"/>
                      <a:pt x="13889" y="1209"/>
                    </a:cubicBezTo>
                    <a:cubicBezTo>
                      <a:pt x="13889" y="1209"/>
                      <a:pt x="12615" y="3028"/>
                      <a:pt x="7426" y="3028"/>
                    </a:cubicBezTo>
                    <a:cubicBezTo>
                      <a:pt x="7401" y="3028"/>
                      <a:pt x="7377" y="3028"/>
                      <a:pt x="7353" y="3028"/>
                    </a:cubicBezTo>
                    <a:cubicBezTo>
                      <a:pt x="2106" y="3007"/>
                      <a:pt x="776" y="143"/>
                      <a:pt x="776" y="143"/>
                    </a:cubicBezTo>
                    <a:lnTo>
                      <a:pt x="588" y="1"/>
                    </a:lnTo>
                    <a:cubicBezTo>
                      <a:pt x="587" y="1"/>
                      <a:pt x="587" y="1"/>
                      <a:pt x="586" y="1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0"/>
              <p:cNvSpPr/>
              <p:nvPr/>
            </p:nvSpPr>
            <p:spPr>
              <a:xfrm>
                <a:off x="6101550" y="1872027"/>
                <a:ext cx="186593" cy="90997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1029" extrusionOk="0">
                    <a:moveTo>
                      <a:pt x="54" y="1"/>
                    </a:moveTo>
                    <a:cubicBezTo>
                      <a:pt x="47" y="1"/>
                      <a:pt x="40" y="3"/>
                      <a:pt x="33" y="6"/>
                    </a:cubicBezTo>
                    <a:cubicBezTo>
                      <a:pt x="10" y="16"/>
                      <a:pt x="0" y="44"/>
                      <a:pt x="10" y="67"/>
                    </a:cubicBezTo>
                    <a:cubicBezTo>
                      <a:pt x="13" y="77"/>
                      <a:pt x="463" y="1028"/>
                      <a:pt x="1711" y="1028"/>
                    </a:cubicBezTo>
                    <a:cubicBezTo>
                      <a:pt x="1822" y="1028"/>
                      <a:pt x="1941" y="1022"/>
                      <a:pt x="2065" y="1005"/>
                    </a:cubicBezTo>
                    <a:cubicBezTo>
                      <a:pt x="2092" y="1002"/>
                      <a:pt x="2109" y="978"/>
                      <a:pt x="2106" y="951"/>
                    </a:cubicBezTo>
                    <a:cubicBezTo>
                      <a:pt x="2103" y="929"/>
                      <a:pt x="2082" y="910"/>
                      <a:pt x="2057" y="910"/>
                    </a:cubicBezTo>
                    <a:cubicBezTo>
                      <a:pt x="2055" y="910"/>
                      <a:pt x="2053" y="910"/>
                      <a:pt x="2052" y="910"/>
                    </a:cubicBezTo>
                    <a:cubicBezTo>
                      <a:pt x="1928" y="927"/>
                      <a:pt x="1811" y="934"/>
                      <a:pt x="1701" y="934"/>
                    </a:cubicBezTo>
                    <a:cubicBezTo>
                      <a:pt x="525" y="934"/>
                      <a:pt x="117" y="70"/>
                      <a:pt x="98" y="30"/>
                    </a:cubicBezTo>
                    <a:cubicBezTo>
                      <a:pt x="91" y="13"/>
                      <a:pt x="73" y="1"/>
                      <a:pt x="5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0"/>
              <p:cNvSpPr/>
              <p:nvPr/>
            </p:nvSpPr>
            <p:spPr>
              <a:xfrm>
                <a:off x="6521950" y="1702505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1" y="0"/>
                      <a:pt x="14" y="7"/>
                      <a:pt x="14" y="17"/>
                    </a:cubicBezTo>
                    <a:cubicBezTo>
                      <a:pt x="1" y="203"/>
                      <a:pt x="14" y="391"/>
                      <a:pt x="68" y="573"/>
                    </a:cubicBezTo>
                    <a:cubicBezTo>
                      <a:pt x="95" y="665"/>
                      <a:pt x="135" y="756"/>
                      <a:pt x="206" y="833"/>
                    </a:cubicBezTo>
                    <a:cubicBezTo>
                      <a:pt x="272" y="909"/>
                      <a:pt x="374" y="955"/>
                      <a:pt x="479" y="955"/>
                    </a:cubicBezTo>
                    <a:cubicBezTo>
                      <a:pt x="483" y="955"/>
                      <a:pt x="486" y="955"/>
                      <a:pt x="490" y="955"/>
                    </a:cubicBezTo>
                    <a:cubicBezTo>
                      <a:pt x="598" y="952"/>
                      <a:pt x="696" y="888"/>
                      <a:pt x="760" y="813"/>
                    </a:cubicBezTo>
                    <a:cubicBezTo>
                      <a:pt x="824" y="735"/>
                      <a:pt x="871" y="651"/>
                      <a:pt x="905" y="564"/>
                    </a:cubicBezTo>
                    <a:cubicBezTo>
                      <a:pt x="976" y="388"/>
                      <a:pt x="1013" y="203"/>
                      <a:pt x="1029" y="17"/>
                    </a:cubicBezTo>
                    <a:cubicBezTo>
                      <a:pt x="1029" y="10"/>
                      <a:pt x="1026" y="7"/>
                      <a:pt x="1020" y="3"/>
                    </a:cubicBezTo>
                    <a:cubicBezTo>
                      <a:pt x="1013" y="3"/>
                      <a:pt x="1006" y="7"/>
                      <a:pt x="1003" y="13"/>
                    </a:cubicBezTo>
                    <a:cubicBezTo>
                      <a:pt x="959" y="192"/>
                      <a:pt x="908" y="368"/>
                      <a:pt x="831" y="530"/>
                    </a:cubicBezTo>
                    <a:cubicBezTo>
                      <a:pt x="794" y="611"/>
                      <a:pt x="746" y="688"/>
                      <a:pt x="689" y="749"/>
                    </a:cubicBezTo>
                    <a:cubicBezTo>
                      <a:pt x="632" y="813"/>
                      <a:pt x="560" y="854"/>
                      <a:pt x="487" y="857"/>
                    </a:cubicBezTo>
                    <a:cubicBezTo>
                      <a:pt x="409" y="857"/>
                      <a:pt x="331" y="827"/>
                      <a:pt x="277" y="766"/>
                    </a:cubicBezTo>
                    <a:cubicBezTo>
                      <a:pt x="219" y="709"/>
                      <a:pt x="179" y="628"/>
                      <a:pt x="149" y="547"/>
                    </a:cubicBezTo>
                    <a:cubicBezTo>
                      <a:pt x="88" y="382"/>
                      <a:pt x="62" y="195"/>
                      <a:pt x="45" y="17"/>
                    </a:cubicBezTo>
                    <a:cubicBezTo>
                      <a:pt x="45" y="7"/>
                      <a:pt x="37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0"/>
              <p:cNvSpPr/>
              <p:nvPr/>
            </p:nvSpPr>
            <p:spPr>
              <a:xfrm>
                <a:off x="6075816" y="1675003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5" y="0"/>
                      <a:pt x="14" y="7"/>
                      <a:pt x="14" y="14"/>
                    </a:cubicBezTo>
                    <a:cubicBezTo>
                      <a:pt x="0" y="203"/>
                      <a:pt x="17" y="389"/>
                      <a:pt x="72" y="574"/>
                    </a:cubicBezTo>
                    <a:cubicBezTo>
                      <a:pt x="98" y="665"/>
                      <a:pt x="139" y="757"/>
                      <a:pt x="207" y="834"/>
                    </a:cubicBezTo>
                    <a:cubicBezTo>
                      <a:pt x="277" y="911"/>
                      <a:pt x="382" y="956"/>
                      <a:pt x="490" y="956"/>
                    </a:cubicBezTo>
                    <a:cubicBezTo>
                      <a:pt x="601" y="952"/>
                      <a:pt x="696" y="888"/>
                      <a:pt x="760" y="814"/>
                    </a:cubicBezTo>
                    <a:cubicBezTo>
                      <a:pt x="824" y="736"/>
                      <a:pt x="871" y="652"/>
                      <a:pt x="905" y="564"/>
                    </a:cubicBezTo>
                    <a:cubicBezTo>
                      <a:pt x="976" y="385"/>
                      <a:pt x="1017" y="203"/>
                      <a:pt x="1030" y="17"/>
                    </a:cubicBezTo>
                    <a:cubicBezTo>
                      <a:pt x="1030" y="11"/>
                      <a:pt x="1027" y="4"/>
                      <a:pt x="1020" y="4"/>
                    </a:cubicBezTo>
                    <a:cubicBezTo>
                      <a:pt x="1019" y="3"/>
                      <a:pt x="1017" y="3"/>
                      <a:pt x="1016" y="3"/>
                    </a:cubicBezTo>
                    <a:cubicBezTo>
                      <a:pt x="1010" y="3"/>
                      <a:pt x="1006" y="9"/>
                      <a:pt x="1003" y="14"/>
                    </a:cubicBezTo>
                    <a:cubicBezTo>
                      <a:pt x="963" y="193"/>
                      <a:pt x="908" y="369"/>
                      <a:pt x="835" y="531"/>
                    </a:cubicBezTo>
                    <a:cubicBezTo>
                      <a:pt x="794" y="612"/>
                      <a:pt x="750" y="688"/>
                      <a:pt x="693" y="749"/>
                    </a:cubicBezTo>
                    <a:cubicBezTo>
                      <a:pt x="635" y="810"/>
                      <a:pt x="564" y="854"/>
                      <a:pt x="486" y="858"/>
                    </a:cubicBezTo>
                    <a:cubicBezTo>
                      <a:pt x="409" y="858"/>
                      <a:pt x="335" y="827"/>
                      <a:pt x="277" y="766"/>
                    </a:cubicBezTo>
                    <a:cubicBezTo>
                      <a:pt x="220" y="709"/>
                      <a:pt x="183" y="628"/>
                      <a:pt x="153" y="547"/>
                    </a:cubicBezTo>
                    <a:cubicBezTo>
                      <a:pt x="92" y="378"/>
                      <a:pt x="61" y="196"/>
                      <a:pt x="48" y="17"/>
                    </a:cubicBezTo>
                    <a:lnTo>
                      <a:pt x="48" y="14"/>
                    </a:lnTo>
                    <a:cubicBezTo>
                      <a:pt x="45" y="7"/>
                      <a:pt x="41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30"/>
              <p:cNvSpPr/>
              <p:nvPr/>
            </p:nvSpPr>
            <p:spPr>
              <a:xfrm>
                <a:off x="5715637" y="2178705"/>
                <a:ext cx="1165363" cy="185089"/>
              </a:xfrm>
              <a:custGeom>
                <a:avLst/>
                <a:gdLst/>
                <a:ahLst/>
                <a:cxnLst/>
                <a:rect l="l" t="t" r="r" b="b"/>
                <a:pathLst>
                  <a:path w="13178" h="2093" extrusionOk="0">
                    <a:moveTo>
                      <a:pt x="11471" y="54"/>
                    </a:moveTo>
                    <a:cubicBezTo>
                      <a:pt x="11535" y="61"/>
                      <a:pt x="11578" y="135"/>
                      <a:pt x="11599" y="180"/>
                    </a:cubicBezTo>
                    <a:cubicBezTo>
                      <a:pt x="11700" y="412"/>
                      <a:pt x="11680" y="699"/>
                      <a:pt x="11555" y="952"/>
                    </a:cubicBezTo>
                    <a:cubicBezTo>
                      <a:pt x="11410" y="868"/>
                      <a:pt x="11298" y="753"/>
                      <a:pt x="11248" y="621"/>
                    </a:cubicBezTo>
                    <a:cubicBezTo>
                      <a:pt x="11167" y="426"/>
                      <a:pt x="11220" y="196"/>
                      <a:pt x="11373" y="88"/>
                    </a:cubicBezTo>
                    <a:cubicBezTo>
                      <a:pt x="11407" y="65"/>
                      <a:pt x="11437" y="54"/>
                      <a:pt x="11463" y="54"/>
                    </a:cubicBezTo>
                    <a:close/>
                    <a:moveTo>
                      <a:pt x="2357" y="196"/>
                    </a:moveTo>
                    <a:cubicBezTo>
                      <a:pt x="2387" y="196"/>
                      <a:pt x="2413" y="206"/>
                      <a:pt x="2438" y="227"/>
                    </a:cubicBezTo>
                    <a:cubicBezTo>
                      <a:pt x="2511" y="287"/>
                      <a:pt x="2552" y="426"/>
                      <a:pt x="2532" y="533"/>
                    </a:cubicBezTo>
                    <a:cubicBezTo>
                      <a:pt x="2494" y="750"/>
                      <a:pt x="2346" y="949"/>
                      <a:pt x="2144" y="1074"/>
                    </a:cubicBezTo>
                    <a:cubicBezTo>
                      <a:pt x="2076" y="834"/>
                      <a:pt x="2089" y="567"/>
                      <a:pt x="2195" y="342"/>
                    </a:cubicBezTo>
                    <a:cubicBezTo>
                      <a:pt x="2218" y="294"/>
                      <a:pt x="2255" y="227"/>
                      <a:pt x="2316" y="203"/>
                    </a:cubicBezTo>
                    <a:cubicBezTo>
                      <a:pt x="2329" y="200"/>
                      <a:pt x="2343" y="196"/>
                      <a:pt x="2357" y="196"/>
                    </a:cubicBezTo>
                    <a:close/>
                    <a:moveTo>
                      <a:pt x="6065" y="594"/>
                    </a:moveTo>
                    <a:cubicBezTo>
                      <a:pt x="6092" y="594"/>
                      <a:pt x="6112" y="605"/>
                      <a:pt x="6129" y="625"/>
                    </a:cubicBezTo>
                    <a:cubicBezTo>
                      <a:pt x="6143" y="641"/>
                      <a:pt x="6146" y="661"/>
                      <a:pt x="6152" y="682"/>
                    </a:cubicBezTo>
                    <a:cubicBezTo>
                      <a:pt x="6213" y="901"/>
                      <a:pt x="6183" y="1147"/>
                      <a:pt x="6078" y="1364"/>
                    </a:cubicBezTo>
                    <a:cubicBezTo>
                      <a:pt x="5903" y="1172"/>
                      <a:pt x="5791" y="918"/>
                      <a:pt x="5900" y="706"/>
                    </a:cubicBezTo>
                    <a:cubicBezTo>
                      <a:pt x="5930" y="648"/>
                      <a:pt x="5997" y="601"/>
                      <a:pt x="6054" y="594"/>
                    </a:cubicBezTo>
                    <a:close/>
                    <a:moveTo>
                      <a:pt x="9139" y="469"/>
                    </a:moveTo>
                    <a:cubicBezTo>
                      <a:pt x="9192" y="469"/>
                      <a:pt x="9243" y="483"/>
                      <a:pt x="9281" y="520"/>
                    </a:cubicBezTo>
                    <a:cubicBezTo>
                      <a:pt x="9392" y="621"/>
                      <a:pt x="9334" y="820"/>
                      <a:pt x="9247" y="959"/>
                    </a:cubicBezTo>
                    <a:cubicBezTo>
                      <a:pt x="9139" y="1131"/>
                      <a:pt x="9004" y="1289"/>
                      <a:pt x="8848" y="1421"/>
                    </a:cubicBezTo>
                    <a:cubicBezTo>
                      <a:pt x="8811" y="1374"/>
                      <a:pt x="8781" y="1320"/>
                      <a:pt x="8758" y="1266"/>
                    </a:cubicBezTo>
                    <a:cubicBezTo>
                      <a:pt x="8646" y="996"/>
                      <a:pt x="8734" y="665"/>
                      <a:pt x="8953" y="524"/>
                    </a:cubicBezTo>
                    <a:cubicBezTo>
                      <a:pt x="9007" y="490"/>
                      <a:pt x="9074" y="469"/>
                      <a:pt x="9139" y="469"/>
                    </a:cubicBezTo>
                    <a:close/>
                    <a:moveTo>
                      <a:pt x="4060" y="537"/>
                    </a:moveTo>
                    <a:cubicBezTo>
                      <a:pt x="4098" y="537"/>
                      <a:pt x="4134" y="547"/>
                      <a:pt x="4158" y="574"/>
                    </a:cubicBezTo>
                    <a:cubicBezTo>
                      <a:pt x="4199" y="614"/>
                      <a:pt x="4205" y="675"/>
                      <a:pt x="4209" y="729"/>
                    </a:cubicBezTo>
                    <a:cubicBezTo>
                      <a:pt x="4226" y="1057"/>
                      <a:pt x="4073" y="1387"/>
                      <a:pt x="3824" y="1600"/>
                    </a:cubicBezTo>
                    <a:cubicBezTo>
                      <a:pt x="3818" y="1597"/>
                      <a:pt x="3814" y="1589"/>
                      <a:pt x="3810" y="1583"/>
                    </a:cubicBezTo>
                    <a:cubicBezTo>
                      <a:pt x="3608" y="1309"/>
                      <a:pt x="3588" y="851"/>
                      <a:pt x="3875" y="611"/>
                    </a:cubicBezTo>
                    <a:cubicBezTo>
                      <a:pt x="3928" y="564"/>
                      <a:pt x="4000" y="537"/>
                      <a:pt x="4060" y="537"/>
                    </a:cubicBezTo>
                    <a:close/>
                    <a:moveTo>
                      <a:pt x="11464" y="0"/>
                    </a:moveTo>
                    <a:cubicBezTo>
                      <a:pt x="11425" y="0"/>
                      <a:pt x="11385" y="14"/>
                      <a:pt x="11342" y="44"/>
                    </a:cubicBezTo>
                    <a:cubicBezTo>
                      <a:pt x="11170" y="169"/>
                      <a:pt x="11109" y="426"/>
                      <a:pt x="11197" y="641"/>
                    </a:cubicBezTo>
                    <a:cubicBezTo>
                      <a:pt x="11254" y="787"/>
                      <a:pt x="11369" y="912"/>
                      <a:pt x="11528" y="1002"/>
                    </a:cubicBezTo>
                    <a:cubicBezTo>
                      <a:pt x="11477" y="1094"/>
                      <a:pt x="11410" y="1181"/>
                      <a:pt x="11329" y="1262"/>
                    </a:cubicBezTo>
                    <a:cubicBezTo>
                      <a:pt x="11086" y="1502"/>
                      <a:pt x="10734" y="1664"/>
                      <a:pt x="10253" y="1759"/>
                    </a:cubicBezTo>
                    <a:cubicBezTo>
                      <a:pt x="10072" y="1794"/>
                      <a:pt x="9910" y="1812"/>
                      <a:pt x="9764" y="1812"/>
                    </a:cubicBezTo>
                    <a:cubicBezTo>
                      <a:pt x="9632" y="1812"/>
                      <a:pt x="9513" y="1797"/>
                      <a:pt x="9402" y="1768"/>
                    </a:cubicBezTo>
                    <a:cubicBezTo>
                      <a:pt x="9189" y="1718"/>
                      <a:pt x="9007" y="1606"/>
                      <a:pt x="8886" y="1465"/>
                    </a:cubicBezTo>
                    <a:cubicBezTo>
                      <a:pt x="9044" y="1326"/>
                      <a:pt x="9183" y="1164"/>
                      <a:pt x="9294" y="985"/>
                    </a:cubicBezTo>
                    <a:cubicBezTo>
                      <a:pt x="9395" y="823"/>
                      <a:pt x="9452" y="605"/>
                      <a:pt x="9317" y="479"/>
                    </a:cubicBezTo>
                    <a:cubicBezTo>
                      <a:pt x="9268" y="433"/>
                      <a:pt x="9206" y="414"/>
                      <a:pt x="9142" y="414"/>
                    </a:cubicBezTo>
                    <a:cubicBezTo>
                      <a:pt x="9065" y="414"/>
                      <a:pt x="8987" y="441"/>
                      <a:pt x="8926" y="479"/>
                    </a:cubicBezTo>
                    <a:cubicBezTo>
                      <a:pt x="8683" y="631"/>
                      <a:pt x="8585" y="996"/>
                      <a:pt x="8710" y="1286"/>
                    </a:cubicBezTo>
                    <a:cubicBezTo>
                      <a:pt x="8734" y="1347"/>
                      <a:pt x="8767" y="1404"/>
                      <a:pt x="8808" y="1458"/>
                    </a:cubicBezTo>
                    <a:cubicBezTo>
                      <a:pt x="8532" y="1684"/>
                      <a:pt x="8200" y="1843"/>
                      <a:pt x="7847" y="1904"/>
                    </a:cubicBezTo>
                    <a:cubicBezTo>
                      <a:pt x="7734" y="1923"/>
                      <a:pt x="7620" y="1932"/>
                      <a:pt x="7506" y="1932"/>
                    </a:cubicBezTo>
                    <a:cubicBezTo>
                      <a:pt x="7041" y="1932"/>
                      <a:pt x="6575" y="1776"/>
                      <a:pt x="6210" y="1488"/>
                    </a:cubicBezTo>
                    <a:cubicBezTo>
                      <a:pt x="6179" y="1462"/>
                      <a:pt x="6146" y="1435"/>
                      <a:pt x="6115" y="1404"/>
                    </a:cubicBezTo>
                    <a:cubicBezTo>
                      <a:pt x="6237" y="1172"/>
                      <a:pt x="6271" y="904"/>
                      <a:pt x="6203" y="669"/>
                    </a:cubicBezTo>
                    <a:cubicBezTo>
                      <a:pt x="6199" y="645"/>
                      <a:pt x="6190" y="618"/>
                      <a:pt x="6173" y="594"/>
                    </a:cubicBezTo>
                    <a:cubicBezTo>
                      <a:pt x="6148" y="560"/>
                      <a:pt x="6108" y="540"/>
                      <a:pt x="6062" y="540"/>
                    </a:cubicBezTo>
                    <a:cubicBezTo>
                      <a:pt x="6058" y="540"/>
                      <a:pt x="6055" y="540"/>
                      <a:pt x="6051" y="540"/>
                    </a:cubicBezTo>
                    <a:cubicBezTo>
                      <a:pt x="5973" y="547"/>
                      <a:pt x="5889" y="608"/>
                      <a:pt x="5852" y="682"/>
                    </a:cubicBezTo>
                    <a:cubicBezTo>
                      <a:pt x="5727" y="925"/>
                      <a:pt x="5849" y="1205"/>
                      <a:pt x="6051" y="1415"/>
                    </a:cubicBezTo>
                    <a:cubicBezTo>
                      <a:pt x="5990" y="1519"/>
                      <a:pt x="5913" y="1617"/>
                      <a:pt x="5822" y="1701"/>
                    </a:cubicBezTo>
                    <a:cubicBezTo>
                      <a:pt x="5574" y="1917"/>
                      <a:pt x="5224" y="2040"/>
                      <a:pt x="4848" y="2040"/>
                    </a:cubicBezTo>
                    <a:cubicBezTo>
                      <a:pt x="4819" y="2040"/>
                      <a:pt x="4791" y="2040"/>
                      <a:pt x="4762" y="2038"/>
                    </a:cubicBezTo>
                    <a:cubicBezTo>
                      <a:pt x="4384" y="2018"/>
                      <a:pt x="4057" y="1873"/>
                      <a:pt x="3858" y="1644"/>
                    </a:cubicBezTo>
                    <a:cubicBezTo>
                      <a:pt x="4121" y="1418"/>
                      <a:pt x="4283" y="1070"/>
                      <a:pt x="4263" y="726"/>
                    </a:cubicBezTo>
                    <a:cubicBezTo>
                      <a:pt x="4260" y="665"/>
                      <a:pt x="4249" y="588"/>
                      <a:pt x="4199" y="537"/>
                    </a:cubicBezTo>
                    <a:cubicBezTo>
                      <a:pt x="4161" y="497"/>
                      <a:pt x="4112" y="481"/>
                      <a:pt x="4061" y="481"/>
                    </a:cubicBezTo>
                    <a:cubicBezTo>
                      <a:pt x="3985" y="481"/>
                      <a:pt x="3903" y="517"/>
                      <a:pt x="3841" y="567"/>
                    </a:cubicBezTo>
                    <a:cubicBezTo>
                      <a:pt x="3531" y="831"/>
                      <a:pt x="3551" y="1320"/>
                      <a:pt x="3767" y="1617"/>
                    </a:cubicBezTo>
                    <a:cubicBezTo>
                      <a:pt x="3770" y="1623"/>
                      <a:pt x="3777" y="1627"/>
                      <a:pt x="3780" y="1633"/>
                    </a:cubicBezTo>
                    <a:cubicBezTo>
                      <a:pt x="3720" y="1681"/>
                      <a:pt x="3652" y="1721"/>
                      <a:pt x="3581" y="1751"/>
                    </a:cubicBezTo>
                    <a:cubicBezTo>
                      <a:pt x="3451" y="1809"/>
                      <a:pt x="3309" y="1837"/>
                      <a:pt x="3166" y="1837"/>
                    </a:cubicBezTo>
                    <a:cubicBezTo>
                      <a:pt x="2883" y="1837"/>
                      <a:pt x="2597" y="1727"/>
                      <a:pt x="2400" y="1525"/>
                    </a:cubicBezTo>
                    <a:cubicBezTo>
                      <a:pt x="2289" y="1415"/>
                      <a:pt x="2208" y="1276"/>
                      <a:pt x="2161" y="1127"/>
                    </a:cubicBezTo>
                    <a:cubicBezTo>
                      <a:pt x="2380" y="993"/>
                      <a:pt x="2542" y="780"/>
                      <a:pt x="2586" y="544"/>
                    </a:cubicBezTo>
                    <a:cubicBezTo>
                      <a:pt x="2609" y="415"/>
                      <a:pt x="2559" y="261"/>
                      <a:pt x="2471" y="186"/>
                    </a:cubicBezTo>
                    <a:cubicBezTo>
                      <a:pt x="2437" y="156"/>
                      <a:pt x="2397" y="142"/>
                      <a:pt x="2355" y="142"/>
                    </a:cubicBezTo>
                    <a:cubicBezTo>
                      <a:pt x="2336" y="142"/>
                      <a:pt x="2316" y="145"/>
                      <a:pt x="2296" y="152"/>
                    </a:cubicBezTo>
                    <a:cubicBezTo>
                      <a:pt x="2218" y="183"/>
                      <a:pt x="2170" y="264"/>
                      <a:pt x="2147" y="321"/>
                    </a:cubicBezTo>
                    <a:cubicBezTo>
                      <a:pt x="2033" y="560"/>
                      <a:pt x="2022" y="844"/>
                      <a:pt x="2097" y="1104"/>
                    </a:cubicBezTo>
                    <a:cubicBezTo>
                      <a:pt x="2002" y="1155"/>
                      <a:pt x="1897" y="1192"/>
                      <a:pt x="1786" y="1212"/>
                    </a:cubicBezTo>
                    <a:cubicBezTo>
                      <a:pt x="1732" y="1220"/>
                      <a:pt x="1677" y="1224"/>
                      <a:pt x="1621" y="1224"/>
                    </a:cubicBezTo>
                    <a:cubicBezTo>
                      <a:pt x="1338" y="1224"/>
                      <a:pt x="1035" y="1119"/>
                      <a:pt x="767" y="921"/>
                    </a:cubicBezTo>
                    <a:cubicBezTo>
                      <a:pt x="449" y="686"/>
                      <a:pt x="220" y="358"/>
                      <a:pt x="55" y="99"/>
                    </a:cubicBezTo>
                    <a:cubicBezTo>
                      <a:pt x="48" y="89"/>
                      <a:pt x="38" y="85"/>
                      <a:pt x="29" y="85"/>
                    </a:cubicBezTo>
                    <a:cubicBezTo>
                      <a:pt x="24" y="85"/>
                      <a:pt x="19" y="86"/>
                      <a:pt x="15" y="88"/>
                    </a:cubicBezTo>
                    <a:cubicBezTo>
                      <a:pt x="4" y="95"/>
                      <a:pt x="1" y="112"/>
                      <a:pt x="8" y="125"/>
                    </a:cubicBezTo>
                    <a:cubicBezTo>
                      <a:pt x="176" y="392"/>
                      <a:pt x="413" y="726"/>
                      <a:pt x="737" y="965"/>
                    </a:cubicBezTo>
                    <a:cubicBezTo>
                      <a:pt x="1009" y="1169"/>
                      <a:pt x="1318" y="1277"/>
                      <a:pt x="1611" y="1277"/>
                    </a:cubicBezTo>
                    <a:cubicBezTo>
                      <a:pt x="1673" y="1277"/>
                      <a:pt x="1735" y="1272"/>
                      <a:pt x="1796" y="1262"/>
                    </a:cubicBezTo>
                    <a:cubicBezTo>
                      <a:pt x="1907" y="1245"/>
                      <a:pt x="2016" y="1208"/>
                      <a:pt x="2114" y="1155"/>
                    </a:cubicBezTo>
                    <a:cubicBezTo>
                      <a:pt x="2164" y="1309"/>
                      <a:pt x="2248" y="1451"/>
                      <a:pt x="2363" y="1566"/>
                    </a:cubicBezTo>
                    <a:cubicBezTo>
                      <a:pt x="2569" y="1777"/>
                      <a:pt x="2870" y="1891"/>
                      <a:pt x="3167" y="1891"/>
                    </a:cubicBezTo>
                    <a:cubicBezTo>
                      <a:pt x="3317" y="1891"/>
                      <a:pt x="3466" y="1862"/>
                      <a:pt x="3601" y="1802"/>
                    </a:cubicBezTo>
                    <a:cubicBezTo>
                      <a:pt x="3679" y="1768"/>
                      <a:pt x="3750" y="1728"/>
                      <a:pt x="3814" y="1678"/>
                    </a:cubicBezTo>
                    <a:cubicBezTo>
                      <a:pt x="4023" y="1921"/>
                      <a:pt x="4364" y="2072"/>
                      <a:pt x="4762" y="2092"/>
                    </a:cubicBezTo>
                    <a:lnTo>
                      <a:pt x="4853" y="2092"/>
                    </a:lnTo>
                    <a:cubicBezTo>
                      <a:pt x="5241" y="2092"/>
                      <a:pt x="5602" y="1968"/>
                      <a:pt x="5855" y="1742"/>
                    </a:cubicBezTo>
                    <a:cubicBezTo>
                      <a:pt x="5950" y="1658"/>
                      <a:pt x="6028" y="1560"/>
                      <a:pt x="6088" y="1455"/>
                    </a:cubicBezTo>
                    <a:cubicBezTo>
                      <a:pt x="6118" y="1482"/>
                      <a:pt x="6146" y="1505"/>
                      <a:pt x="6176" y="1529"/>
                    </a:cubicBezTo>
                    <a:cubicBezTo>
                      <a:pt x="6549" y="1827"/>
                      <a:pt x="7028" y="1987"/>
                      <a:pt x="7504" y="1987"/>
                    </a:cubicBezTo>
                    <a:cubicBezTo>
                      <a:pt x="7622" y="1987"/>
                      <a:pt x="7740" y="1977"/>
                      <a:pt x="7856" y="1957"/>
                    </a:cubicBezTo>
                    <a:cubicBezTo>
                      <a:pt x="8217" y="1893"/>
                      <a:pt x="8558" y="1731"/>
                      <a:pt x="8842" y="1499"/>
                    </a:cubicBezTo>
                    <a:cubicBezTo>
                      <a:pt x="8973" y="1650"/>
                      <a:pt x="9166" y="1765"/>
                      <a:pt x="9388" y="1823"/>
                    </a:cubicBezTo>
                    <a:cubicBezTo>
                      <a:pt x="9511" y="1854"/>
                      <a:pt x="9635" y="1865"/>
                      <a:pt x="9755" y="1865"/>
                    </a:cubicBezTo>
                    <a:cubicBezTo>
                      <a:pt x="9946" y="1865"/>
                      <a:pt x="10125" y="1836"/>
                      <a:pt x="10262" y="1809"/>
                    </a:cubicBezTo>
                    <a:cubicBezTo>
                      <a:pt x="10755" y="1714"/>
                      <a:pt x="11116" y="1549"/>
                      <a:pt x="11369" y="1300"/>
                    </a:cubicBezTo>
                    <a:cubicBezTo>
                      <a:pt x="11450" y="1219"/>
                      <a:pt x="11521" y="1124"/>
                      <a:pt x="11575" y="1026"/>
                    </a:cubicBezTo>
                    <a:cubicBezTo>
                      <a:pt x="11602" y="1040"/>
                      <a:pt x="11633" y="1053"/>
                      <a:pt x="11659" y="1066"/>
                    </a:cubicBezTo>
                    <a:cubicBezTo>
                      <a:pt x="11789" y="1118"/>
                      <a:pt x="11928" y="1143"/>
                      <a:pt x="12067" y="1143"/>
                    </a:cubicBezTo>
                    <a:cubicBezTo>
                      <a:pt x="12517" y="1143"/>
                      <a:pt x="12975" y="888"/>
                      <a:pt x="13171" y="483"/>
                    </a:cubicBezTo>
                    <a:cubicBezTo>
                      <a:pt x="13178" y="469"/>
                      <a:pt x="13174" y="452"/>
                      <a:pt x="13161" y="446"/>
                    </a:cubicBezTo>
                    <a:cubicBezTo>
                      <a:pt x="13157" y="444"/>
                      <a:pt x="13153" y="443"/>
                      <a:pt x="13149" y="443"/>
                    </a:cubicBezTo>
                    <a:cubicBezTo>
                      <a:pt x="13139" y="443"/>
                      <a:pt x="13129" y="450"/>
                      <a:pt x="13123" y="459"/>
                    </a:cubicBezTo>
                    <a:cubicBezTo>
                      <a:pt x="12935" y="846"/>
                      <a:pt x="12497" y="1089"/>
                      <a:pt x="12068" y="1089"/>
                    </a:cubicBezTo>
                    <a:cubicBezTo>
                      <a:pt x="11935" y="1089"/>
                      <a:pt x="11803" y="1065"/>
                      <a:pt x="11680" y="1016"/>
                    </a:cubicBezTo>
                    <a:cubicBezTo>
                      <a:pt x="11653" y="1006"/>
                      <a:pt x="11625" y="993"/>
                      <a:pt x="11602" y="979"/>
                    </a:cubicBezTo>
                    <a:cubicBezTo>
                      <a:pt x="11734" y="709"/>
                      <a:pt x="11757" y="405"/>
                      <a:pt x="11645" y="155"/>
                    </a:cubicBezTo>
                    <a:cubicBezTo>
                      <a:pt x="11605" y="61"/>
                      <a:pt x="11544" y="7"/>
                      <a:pt x="11477" y="1"/>
                    </a:cubicBezTo>
                    <a:cubicBezTo>
                      <a:pt x="11473" y="0"/>
                      <a:pt x="11468" y="0"/>
                      <a:pt x="1146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30"/>
              <p:cNvSpPr/>
              <p:nvPr/>
            </p:nvSpPr>
            <p:spPr>
              <a:xfrm>
                <a:off x="5734473" y="1159450"/>
                <a:ext cx="1225940" cy="584539"/>
              </a:xfrm>
              <a:custGeom>
                <a:avLst/>
                <a:gdLst/>
                <a:ahLst/>
                <a:cxnLst/>
                <a:rect l="l" t="t" r="r" b="b"/>
                <a:pathLst>
                  <a:path w="13863" h="6610" extrusionOk="0">
                    <a:moveTo>
                      <a:pt x="4533" y="1"/>
                    </a:moveTo>
                    <a:cubicBezTo>
                      <a:pt x="3549" y="1"/>
                      <a:pt x="2714" y="234"/>
                      <a:pt x="2032" y="701"/>
                    </a:cubicBezTo>
                    <a:cubicBezTo>
                      <a:pt x="1" y="2092"/>
                      <a:pt x="82" y="5118"/>
                      <a:pt x="85" y="5149"/>
                    </a:cubicBezTo>
                    <a:cubicBezTo>
                      <a:pt x="85" y="5162"/>
                      <a:pt x="95" y="5176"/>
                      <a:pt x="112" y="5176"/>
                    </a:cubicBezTo>
                    <a:cubicBezTo>
                      <a:pt x="125" y="5176"/>
                      <a:pt x="139" y="5162"/>
                      <a:pt x="139" y="5149"/>
                    </a:cubicBezTo>
                    <a:cubicBezTo>
                      <a:pt x="135" y="5118"/>
                      <a:pt x="54" y="2119"/>
                      <a:pt x="2063" y="745"/>
                    </a:cubicBezTo>
                    <a:cubicBezTo>
                      <a:pt x="2736" y="284"/>
                      <a:pt x="3561" y="54"/>
                      <a:pt x="4532" y="54"/>
                    </a:cubicBezTo>
                    <a:cubicBezTo>
                      <a:pt x="5737" y="54"/>
                      <a:pt x="7167" y="408"/>
                      <a:pt x="8811" y="1117"/>
                    </a:cubicBezTo>
                    <a:cubicBezTo>
                      <a:pt x="8814" y="1117"/>
                      <a:pt x="8818" y="1120"/>
                      <a:pt x="8825" y="1120"/>
                    </a:cubicBezTo>
                    <a:cubicBezTo>
                      <a:pt x="8827" y="1120"/>
                      <a:pt x="8851" y="1119"/>
                      <a:pt x="8894" y="1119"/>
                    </a:cubicBezTo>
                    <a:cubicBezTo>
                      <a:pt x="9329" y="1119"/>
                      <a:pt x="11703" y="1200"/>
                      <a:pt x="12901" y="2706"/>
                    </a:cubicBezTo>
                    <a:cubicBezTo>
                      <a:pt x="13647" y="3640"/>
                      <a:pt x="13805" y="4943"/>
                      <a:pt x="13376" y="6576"/>
                    </a:cubicBezTo>
                    <a:cubicBezTo>
                      <a:pt x="13373" y="6590"/>
                      <a:pt x="13383" y="6607"/>
                      <a:pt x="13396" y="6610"/>
                    </a:cubicBezTo>
                    <a:lnTo>
                      <a:pt x="13404" y="6610"/>
                    </a:lnTo>
                    <a:cubicBezTo>
                      <a:pt x="13417" y="6610"/>
                      <a:pt x="13427" y="6604"/>
                      <a:pt x="13430" y="6590"/>
                    </a:cubicBezTo>
                    <a:cubicBezTo>
                      <a:pt x="13862" y="4939"/>
                      <a:pt x="13700" y="3620"/>
                      <a:pt x="12944" y="2672"/>
                    </a:cubicBezTo>
                    <a:cubicBezTo>
                      <a:pt x="11714" y="1130"/>
                      <a:pt x="9278" y="1062"/>
                      <a:pt x="8878" y="1062"/>
                    </a:cubicBezTo>
                    <a:cubicBezTo>
                      <a:pt x="8853" y="1062"/>
                      <a:pt x="8837" y="1062"/>
                      <a:pt x="8828" y="1063"/>
                    </a:cubicBezTo>
                    <a:cubicBezTo>
                      <a:pt x="7180" y="355"/>
                      <a:pt x="5744" y="1"/>
                      <a:pt x="4533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0"/>
              <p:cNvSpPr/>
              <p:nvPr/>
            </p:nvSpPr>
            <p:spPr>
              <a:xfrm>
                <a:off x="5755697" y="1209856"/>
                <a:ext cx="1176683" cy="543948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6151" extrusionOk="0">
                    <a:moveTo>
                      <a:pt x="6057" y="0"/>
                    </a:moveTo>
                    <a:cubicBezTo>
                      <a:pt x="4240" y="0"/>
                      <a:pt x="2901" y="830"/>
                      <a:pt x="2011" y="1670"/>
                    </a:cubicBezTo>
                    <a:cubicBezTo>
                      <a:pt x="644" y="2959"/>
                      <a:pt x="13" y="4551"/>
                      <a:pt x="7" y="4568"/>
                    </a:cubicBezTo>
                    <a:cubicBezTo>
                      <a:pt x="0" y="4582"/>
                      <a:pt x="7" y="4599"/>
                      <a:pt x="21" y="4603"/>
                    </a:cubicBezTo>
                    <a:cubicBezTo>
                      <a:pt x="24" y="4604"/>
                      <a:pt x="28" y="4605"/>
                      <a:pt x="32" y="4605"/>
                    </a:cubicBezTo>
                    <a:cubicBezTo>
                      <a:pt x="42" y="4605"/>
                      <a:pt x="52" y="4599"/>
                      <a:pt x="57" y="4589"/>
                    </a:cubicBezTo>
                    <a:cubicBezTo>
                      <a:pt x="64" y="4572"/>
                      <a:pt x="689" y="2989"/>
                      <a:pt x="2049" y="1707"/>
                    </a:cubicBezTo>
                    <a:cubicBezTo>
                      <a:pt x="2931" y="875"/>
                      <a:pt x="4258" y="53"/>
                      <a:pt x="6057" y="53"/>
                    </a:cubicBezTo>
                    <a:cubicBezTo>
                      <a:pt x="6812" y="53"/>
                      <a:pt x="7649" y="198"/>
                      <a:pt x="8571" y="547"/>
                    </a:cubicBezTo>
                    <a:cubicBezTo>
                      <a:pt x="8574" y="547"/>
                      <a:pt x="8578" y="547"/>
                      <a:pt x="8581" y="550"/>
                    </a:cubicBezTo>
                    <a:cubicBezTo>
                      <a:pt x="8591" y="550"/>
                      <a:pt x="9796" y="678"/>
                      <a:pt x="10950" y="1427"/>
                    </a:cubicBezTo>
                    <a:cubicBezTo>
                      <a:pt x="12013" y="2119"/>
                      <a:pt x="13251" y="3492"/>
                      <a:pt x="13100" y="6124"/>
                    </a:cubicBezTo>
                    <a:cubicBezTo>
                      <a:pt x="13100" y="6138"/>
                      <a:pt x="13113" y="6151"/>
                      <a:pt x="13126" y="6151"/>
                    </a:cubicBezTo>
                    <a:cubicBezTo>
                      <a:pt x="13143" y="6151"/>
                      <a:pt x="13153" y="6141"/>
                      <a:pt x="13156" y="6127"/>
                    </a:cubicBezTo>
                    <a:cubicBezTo>
                      <a:pt x="13305" y="3469"/>
                      <a:pt x="12053" y="2078"/>
                      <a:pt x="10980" y="1380"/>
                    </a:cubicBezTo>
                    <a:cubicBezTo>
                      <a:pt x="9847" y="644"/>
                      <a:pt x="8662" y="502"/>
                      <a:pt x="8588" y="496"/>
                    </a:cubicBezTo>
                    <a:cubicBezTo>
                      <a:pt x="7659" y="145"/>
                      <a:pt x="6816" y="0"/>
                      <a:pt x="60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0"/>
              <p:cNvSpPr/>
              <p:nvPr/>
            </p:nvSpPr>
            <p:spPr>
              <a:xfrm>
                <a:off x="5873221" y="1250534"/>
                <a:ext cx="644054" cy="341880"/>
              </a:xfrm>
              <a:custGeom>
                <a:avLst/>
                <a:gdLst/>
                <a:ahLst/>
                <a:cxnLst/>
                <a:rect l="l" t="t" r="r" b="b"/>
                <a:pathLst>
                  <a:path w="7283" h="3866" extrusionOk="0">
                    <a:moveTo>
                      <a:pt x="6686" y="0"/>
                    </a:moveTo>
                    <a:cubicBezTo>
                      <a:pt x="3243" y="0"/>
                      <a:pt x="46" y="3780"/>
                      <a:pt x="11" y="3822"/>
                    </a:cubicBezTo>
                    <a:cubicBezTo>
                      <a:pt x="0" y="3832"/>
                      <a:pt x="4" y="3849"/>
                      <a:pt x="14" y="3859"/>
                    </a:cubicBezTo>
                    <a:cubicBezTo>
                      <a:pt x="21" y="3862"/>
                      <a:pt x="28" y="3866"/>
                      <a:pt x="31" y="3866"/>
                    </a:cubicBezTo>
                    <a:cubicBezTo>
                      <a:pt x="41" y="3866"/>
                      <a:pt x="48" y="3862"/>
                      <a:pt x="55" y="3856"/>
                    </a:cubicBezTo>
                    <a:cubicBezTo>
                      <a:pt x="87" y="3814"/>
                      <a:pt x="3271" y="52"/>
                      <a:pt x="6688" y="52"/>
                    </a:cubicBezTo>
                    <a:cubicBezTo>
                      <a:pt x="6874" y="52"/>
                      <a:pt x="7061" y="63"/>
                      <a:pt x="7249" y="87"/>
                    </a:cubicBezTo>
                    <a:cubicBezTo>
                      <a:pt x="7251" y="87"/>
                      <a:pt x="7253" y="87"/>
                      <a:pt x="7255" y="87"/>
                    </a:cubicBezTo>
                    <a:cubicBezTo>
                      <a:pt x="7269" y="87"/>
                      <a:pt x="7279" y="78"/>
                      <a:pt x="7279" y="67"/>
                    </a:cubicBezTo>
                    <a:cubicBezTo>
                      <a:pt x="7283" y="50"/>
                      <a:pt x="7272" y="36"/>
                      <a:pt x="7256" y="36"/>
                    </a:cubicBezTo>
                    <a:cubicBezTo>
                      <a:pt x="7066" y="12"/>
                      <a:pt x="6875" y="0"/>
                      <a:pt x="6686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0"/>
              <p:cNvSpPr/>
              <p:nvPr/>
            </p:nvSpPr>
            <p:spPr>
              <a:xfrm>
                <a:off x="6433873" y="1250446"/>
                <a:ext cx="214979" cy="264148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2987" extrusionOk="0">
                    <a:moveTo>
                      <a:pt x="817" y="0"/>
                    </a:moveTo>
                    <a:cubicBezTo>
                      <a:pt x="806" y="0"/>
                      <a:pt x="796" y="6"/>
                      <a:pt x="790" y="17"/>
                    </a:cubicBezTo>
                    <a:cubicBezTo>
                      <a:pt x="1" y="1913"/>
                      <a:pt x="2366" y="2972"/>
                      <a:pt x="2390" y="2983"/>
                    </a:cubicBezTo>
                    <a:cubicBezTo>
                      <a:pt x="2394" y="2986"/>
                      <a:pt x="2397" y="2986"/>
                      <a:pt x="2400" y="2986"/>
                    </a:cubicBezTo>
                    <a:cubicBezTo>
                      <a:pt x="2410" y="2986"/>
                      <a:pt x="2420" y="2979"/>
                      <a:pt x="2427" y="2969"/>
                    </a:cubicBezTo>
                    <a:cubicBezTo>
                      <a:pt x="2430" y="2955"/>
                      <a:pt x="2427" y="2943"/>
                      <a:pt x="2410" y="2935"/>
                    </a:cubicBezTo>
                    <a:cubicBezTo>
                      <a:pt x="2390" y="2926"/>
                      <a:pt x="69" y="1886"/>
                      <a:pt x="841" y="37"/>
                    </a:cubicBezTo>
                    <a:cubicBezTo>
                      <a:pt x="848" y="23"/>
                      <a:pt x="841" y="7"/>
                      <a:pt x="828" y="3"/>
                    </a:cubicBezTo>
                    <a:cubicBezTo>
                      <a:pt x="824" y="1"/>
                      <a:pt x="820" y="0"/>
                      <a:pt x="81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0"/>
              <p:cNvSpPr/>
              <p:nvPr/>
            </p:nvSpPr>
            <p:spPr>
              <a:xfrm>
                <a:off x="6538664" y="1257697"/>
                <a:ext cx="243013" cy="279889"/>
              </a:xfrm>
              <a:custGeom>
                <a:avLst/>
                <a:gdLst/>
                <a:ahLst/>
                <a:cxnLst/>
                <a:rect l="l" t="t" r="r" b="b"/>
                <a:pathLst>
                  <a:path w="2748" h="3165" extrusionOk="0">
                    <a:moveTo>
                      <a:pt x="31" y="1"/>
                    </a:moveTo>
                    <a:cubicBezTo>
                      <a:pt x="20" y="1"/>
                      <a:pt x="9" y="8"/>
                      <a:pt x="4" y="19"/>
                    </a:cubicBezTo>
                    <a:cubicBezTo>
                      <a:pt x="0" y="36"/>
                      <a:pt x="7" y="50"/>
                      <a:pt x="21" y="56"/>
                    </a:cubicBezTo>
                    <a:cubicBezTo>
                      <a:pt x="2366" y="825"/>
                      <a:pt x="2687" y="3116"/>
                      <a:pt x="2690" y="3140"/>
                    </a:cubicBezTo>
                    <a:cubicBezTo>
                      <a:pt x="2693" y="3154"/>
                      <a:pt x="2703" y="3164"/>
                      <a:pt x="2717" y="3164"/>
                    </a:cubicBezTo>
                    <a:lnTo>
                      <a:pt x="2720" y="3164"/>
                    </a:lnTo>
                    <a:cubicBezTo>
                      <a:pt x="2737" y="3160"/>
                      <a:pt x="2747" y="3147"/>
                      <a:pt x="2743" y="3133"/>
                    </a:cubicBezTo>
                    <a:cubicBezTo>
                      <a:pt x="2740" y="3110"/>
                      <a:pt x="2416" y="785"/>
                      <a:pt x="38" y="2"/>
                    </a:cubicBezTo>
                    <a:cubicBezTo>
                      <a:pt x="36" y="1"/>
                      <a:pt x="33" y="1"/>
                      <a:pt x="3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0"/>
              <p:cNvSpPr/>
              <p:nvPr/>
            </p:nvSpPr>
            <p:spPr>
              <a:xfrm>
                <a:off x="6399031" y="1721517"/>
                <a:ext cx="262291" cy="86929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83" extrusionOk="0">
                    <a:moveTo>
                      <a:pt x="1475" y="98"/>
                    </a:moveTo>
                    <a:cubicBezTo>
                      <a:pt x="1492" y="179"/>
                      <a:pt x="1512" y="257"/>
                      <a:pt x="1539" y="332"/>
                    </a:cubicBezTo>
                    <a:cubicBezTo>
                      <a:pt x="1569" y="413"/>
                      <a:pt x="1609" y="494"/>
                      <a:pt x="1667" y="551"/>
                    </a:cubicBezTo>
                    <a:cubicBezTo>
                      <a:pt x="1721" y="612"/>
                      <a:pt x="1799" y="642"/>
                      <a:pt x="1877" y="642"/>
                    </a:cubicBezTo>
                    <a:cubicBezTo>
                      <a:pt x="1950" y="639"/>
                      <a:pt x="2022" y="598"/>
                      <a:pt x="2079" y="534"/>
                    </a:cubicBezTo>
                    <a:cubicBezTo>
                      <a:pt x="2136" y="473"/>
                      <a:pt x="2184" y="396"/>
                      <a:pt x="2221" y="315"/>
                    </a:cubicBezTo>
                    <a:cubicBezTo>
                      <a:pt x="2251" y="254"/>
                      <a:pt x="2274" y="190"/>
                      <a:pt x="2298" y="126"/>
                    </a:cubicBezTo>
                    <a:cubicBezTo>
                      <a:pt x="2055" y="119"/>
                      <a:pt x="1768" y="109"/>
                      <a:pt x="1475" y="98"/>
                    </a:cubicBezTo>
                    <a:close/>
                    <a:moveTo>
                      <a:pt x="0" y="1"/>
                    </a:moveTo>
                    <a:cubicBezTo>
                      <a:pt x="0" y="1"/>
                      <a:pt x="7" y="902"/>
                      <a:pt x="1323" y="976"/>
                    </a:cubicBezTo>
                    <a:cubicBezTo>
                      <a:pt x="1414" y="983"/>
                      <a:pt x="1498" y="983"/>
                      <a:pt x="1579" y="983"/>
                    </a:cubicBezTo>
                    <a:cubicBezTo>
                      <a:pt x="2679" y="983"/>
                      <a:pt x="2939" y="520"/>
                      <a:pt x="2966" y="142"/>
                    </a:cubicBezTo>
                    <a:cubicBezTo>
                      <a:pt x="2966" y="142"/>
                      <a:pt x="2720" y="139"/>
                      <a:pt x="2366" y="129"/>
                    </a:cubicBezTo>
                    <a:cubicBezTo>
                      <a:pt x="2346" y="203"/>
                      <a:pt x="2325" y="274"/>
                      <a:pt x="2295" y="349"/>
                    </a:cubicBezTo>
                    <a:cubicBezTo>
                      <a:pt x="2261" y="436"/>
                      <a:pt x="2214" y="520"/>
                      <a:pt x="2150" y="598"/>
                    </a:cubicBezTo>
                    <a:cubicBezTo>
                      <a:pt x="2086" y="673"/>
                      <a:pt x="1988" y="737"/>
                      <a:pt x="1880" y="740"/>
                    </a:cubicBezTo>
                    <a:lnTo>
                      <a:pt x="1873" y="740"/>
                    </a:lnTo>
                    <a:cubicBezTo>
                      <a:pt x="1768" y="740"/>
                      <a:pt x="1664" y="696"/>
                      <a:pt x="1596" y="618"/>
                    </a:cubicBezTo>
                    <a:cubicBezTo>
                      <a:pt x="1525" y="541"/>
                      <a:pt x="1485" y="450"/>
                      <a:pt x="1458" y="358"/>
                    </a:cubicBezTo>
                    <a:cubicBezTo>
                      <a:pt x="1435" y="271"/>
                      <a:pt x="1418" y="183"/>
                      <a:pt x="1407" y="95"/>
                    </a:cubicBezTo>
                    <a:cubicBezTo>
                      <a:pt x="837" y="72"/>
                      <a:pt x="267" y="41"/>
                      <a:pt x="0" y="1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0"/>
              <p:cNvSpPr/>
              <p:nvPr/>
            </p:nvSpPr>
            <p:spPr>
              <a:xfrm>
                <a:off x="6523365" y="1729918"/>
                <a:ext cx="84895" cy="57039"/>
              </a:xfrm>
              <a:custGeom>
                <a:avLst/>
                <a:gdLst/>
                <a:ahLst/>
                <a:cxnLst/>
                <a:rect l="l" t="t" r="r" b="b"/>
                <a:pathLst>
                  <a:path w="960" h="645" extrusionOk="0">
                    <a:moveTo>
                      <a:pt x="1" y="0"/>
                    </a:moveTo>
                    <a:cubicBezTo>
                      <a:pt x="12" y="88"/>
                      <a:pt x="29" y="176"/>
                      <a:pt x="52" y="263"/>
                    </a:cubicBezTo>
                    <a:cubicBezTo>
                      <a:pt x="79" y="355"/>
                      <a:pt x="119" y="446"/>
                      <a:pt x="190" y="523"/>
                    </a:cubicBezTo>
                    <a:cubicBezTo>
                      <a:pt x="258" y="601"/>
                      <a:pt x="362" y="645"/>
                      <a:pt x="467" y="645"/>
                    </a:cubicBezTo>
                    <a:lnTo>
                      <a:pt x="474" y="645"/>
                    </a:lnTo>
                    <a:cubicBezTo>
                      <a:pt x="582" y="642"/>
                      <a:pt x="680" y="578"/>
                      <a:pt x="744" y="503"/>
                    </a:cubicBezTo>
                    <a:cubicBezTo>
                      <a:pt x="808" y="425"/>
                      <a:pt x="855" y="341"/>
                      <a:pt x="889" y="254"/>
                    </a:cubicBezTo>
                    <a:cubicBezTo>
                      <a:pt x="919" y="179"/>
                      <a:pt x="940" y="108"/>
                      <a:pt x="960" y="34"/>
                    </a:cubicBezTo>
                    <a:cubicBezTo>
                      <a:pt x="940" y="34"/>
                      <a:pt x="916" y="31"/>
                      <a:pt x="892" y="31"/>
                    </a:cubicBezTo>
                    <a:cubicBezTo>
                      <a:pt x="868" y="95"/>
                      <a:pt x="845" y="159"/>
                      <a:pt x="815" y="220"/>
                    </a:cubicBezTo>
                    <a:cubicBezTo>
                      <a:pt x="778" y="301"/>
                      <a:pt x="730" y="378"/>
                      <a:pt x="673" y="439"/>
                    </a:cubicBezTo>
                    <a:cubicBezTo>
                      <a:pt x="616" y="503"/>
                      <a:pt x="544" y="544"/>
                      <a:pt x="471" y="547"/>
                    </a:cubicBezTo>
                    <a:cubicBezTo>
                      <a:pt x="393" y="547"/>
                      <a:pt x="315" y="517"/>
                      <a:pt x="261" y="456"/>
                    </a:cubicBezTo>
                    <a:cubicBezTo>
                      <a:pt x="203" y="399"/>
                      <a:pt x="163" y="318"/>
                      <a:pt x="133" y="237"/>
                    </a:cubicBezTo>
                    <a:cubicBezTo>
                      <a:pt x="106" y="162"/>
                      <a:pt x="86" y="84"/>
                      <a:pt x="69" y="3"/>
                    </a:cubicBezTo>
                    <a:cubicBezTo>
                      <a:pt x="49" y="3"/>
                      <a:pt x="25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0"/>
              <p:cNvSpPr/>
              <p:nvPr/>
            </p:nvSpPr>
            <p:spPr>
              <a:xfrm>
                <a:off x="6026030" y="1688444"/>
                <a:ext cx="264413" cy="94711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071" extrusionOk="0">
                    <a:moveTo>
                      <a:pt x="635" y="71"/>
                    </a:moveTo>
                    <a:lnTo>
                      <a:pt x="635" y="71"/>
                    </a:lnTo>
                    <a:cubicBezTo>
                      <a:pt x="652" y="183"/>
                      <a:pt x="675" y="290"/>
                      <a:pt x="716" y="395"/>
                    </a:cubicBezTo>
                    <a:cubicBezTo>
                      <a:pt x="746" y="476"/>
                      <a:pt x="783" y="557"/>
                      <a:pt x="840" y="614"/>
                    </a:cubicBezTo>
                    <a:cubicBezTo>
                      <a:pt x="898" y="675"/>
                      <a:pt x="972" y="706"/>
                      <a:pt x="1049" y="706"/>
                    </a:cubicBezTo>
                    <a:cubicBezTo>
                      <a:pt x="1127" y="702"/>
                      <a:pt x="1198" y="658"/>
                      <a:pt x="1256" y="597"/>
                    </a:cubicBezTo>
                    <a:cubicBezTo>
                      <a:pt x="1313" y="536"/>
                      <a:pt x="1357" y="460"/>
                      <a:pt x="1398" y="379"/>
                    </a:cubicBezTo>
                    <a:cubicBezTo>
                      <a:pt x="1428" y="311"/>
                      <a:pt x="1458" y="237"/>
                      <a:pt x="1482" y="166"/>
                    </a:cubicBezTo>
                    <a:cubicBezTo>
                      <a:pt x="1178" y="132"/>
                      <a:pt x="881" y="98"/>
                      <a:pt x="635" y="71"/>
                    </a:cubicBezTo>
                    <a:close/>
                    <a:moveTo>
                      <a:pt x="31" y="0"/>
                    </a:moveTo>
                    <a:lnTo>
                      <a:pt x="31" y="0"/>
                    </a:lnTo>
                    <a:cubicBezTo>
                      <a:pt x="1" y="405"/>
                      <a:pt x="227" y="945"/>
                      <a:pt x="1539" y="1060"/>
                    </a:cubicBezTo>
                    <a:cubicBezTo>
                      <a:pt x="1616" y="1067"/>
                      <a:pt x="1691" y="1070"/>
                      <a:pt x="1762" y="1070"/>
                    </a:cubicBezTo>
                    <a:cubicBezTo>
                      <a:pt x="2868" y="1070"/>
                      <a:pt x="2990" y="284"/>
                      <a:pt x="2990" y="284"/>
                    </a:cubicBezTo>
                    <a:lnTo>
                      <a:pt x="2980" y="284"/>
                    </a:lnTo>
                    <a:cubicBezTo>
                      <a:pt x="2700" y="284"/>
                      <a:pt x="2119" y="230"/>
                      <a:pt x="1546" y="172"/>
                    </a:cubicBezTo>
                    <a:cubicBezTo>
                      <a:pt x="1526" y="253"/>
                      <a:pt x="1502" y="331"/>
                      <a:pt x="1468" y="412"/>
                    </a:cubicBezTo>
                    <a:cubicBezTo>
                      <a:pt x="1434" y="500"/>
                      <a:pt x="1387" y="584"/>
                      <a:pt x="1323" y="662"/>
                    </a:cubicBezTo>
                    <a:cubicBezTo>
                      <a:pt x="1259" y="736"/>
                      <a:pt x="1164" y="800"/>
                      <a:pt x="1053" y="804"/>
                    </a:cubicBezTo>
                    <a:lnTo>
                      <a:pt x="1049" y="804"/>
                    </a:lnTo>
                    <a:cubicBezTo>
                      <a:pt x="945" y="804"/>
                      <a:pt x="837" y="756"/>
                      <a:pt x="770" y="682"/>
                    </a:cubicBezTo>
                    <a:cubicBezTo>
                      <a:pt x="702" y="605"/>
                      <a:pt x="661" y="513"/>
                      <a:pt x="635" y="422"/>
                    </a:cubicBezTo>
                    <a:cubicBezTo>
                      <a:pt x="597" y="304"/>
                      <a:pt x="580" y="183"/>
                      <a:pt x="574" y="64"/>
                    </a:cubicBezTo>
                    <a:cubicBezTo>
                      <a:pt x="250" y="27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0"/>
              <p:cNvSpPr/>
              <p:nvPr/>
            </p:nvSpPr>
            <p:spPr>
              <a:xfrm>
                <a:off x="6076701" y="1694104"/>
                <a:ext cx="86045" cy="6544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740" extrusionOk="0">
                    <a:moveTo>
                      <a:pt x="1" y="0"/>
                    </a:moveTo>
                    <a:cubicBezTo>
                      <a:pt x="7" y="119"/>
                      <a:pt x="24" y="240"/>
                      <a:pt x="62" y="358"/>
                    </a:cubicBezTo>
                    <a:cubicBezTo>
                      <a:pt x="88" y="449"/>
                      <a:pt x="129" y="541"/>
                      <a:pt x="197" y="618"/>
                    </a:cubicBezTo>
                    <a:cubicBezTo>
                      <a:pt x="264" y="692"/>
                      <a:pt x="372" y="740"/>
                      <a:pt x="476" y="740"/>
                    </a:cubicBezTo>
                    <a:lnTo>
                      <a:pt x="480" y="740"/>
                    </a:lnTo>
                    <a:cubicBezTo>
                      <a:pt x="591" y="736"/>
                      <a:pt x="686" y="672"/>
                      <a:pt x="750" y="598"/>
                    </a:cubicBezTo>
                    <a:cubicBezTo>
                      <a:pt x="814" y="520"/>
                      <a:pt x="861" y="436"/>
                      <a:pt x="895" y="348"/>
                    </a:cubicBezTo>
                    <a:cubicBezTo>
                      <a:pt x="929" y="267"/>
                      <a:pt x="953" y="189"/>
                      <a:pt x="973" y="108"/>
                    </a:cubicBezTo>
                    <a:cubicBezTo>
                      <a:pt x="953" y="105"/>
                      <a:pt x="929" y="102"/>
                      <a:pt x="909" y="102"/>
                    </a:cubicBezTo>
                    <a:cubicBezTo>
                      <a:pt x="885" y="173"/>
                      <a:pt x="855" y="247"/>
                      <a:pt x="825" y="315"/>
                    </a:cubicBezTo>
                    <a:cubicBezTo>
                      <a:pt x="784" y="396"/>
                      <a:pt x="740" y="472"/>
                      <a:pt x="683" y="533"/>
                    </a:cubicBezTo>
                    <a:cubicBezTo>
                      <a:pt x="625" y="594"/>
                      <a:pt x="554" y="638"/>
                      <a:pt x="476" y="642"/>
                    </a:cubicBezTo>
                    <a:cubicBezTo>
                      <a:pt x="399" y="642"/>
                      <a:pt x="325" y="611"/>
                      <a:pt x="267" y="550"/>
                    </a:cubicBezTo>
                    <a:cubicBezTo>
                      <a:pt x="210" y="493"/>
                      <a:pt x="173" y="412"/>
                      <a:pt x="143" y="331"/>
                    </a:cubicBezTo>
                    <a:cubicBezTo>
                      <a:pt x="102" y="226"/>
                      <a:pt x="79" y="119"/>
                      <a:pt x="62" y="7"/>
                    </a:cubicBezTo>
                    <a:cubicBezTo>
                      <a:pt x="41" y="4"/>
                      <a:pt x="21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0"/>
              <p:cNvSpPr/>
              <p:nvPr/>
            </p:nvSpPr>
            <p:spPr>
              <a:xfrm>
                <a:off x="6020282" y="1683580"/>
                <a:ext cx="651217" cy="54828"/>
              </a:xfrm>
              <a:custGeom>
                <a:avLst/>
                <a:gdLst/>
                <a:ahLst/>
                <a:cxnLst/>
                <a:rect l="l" t="t" r="r" b="b"/>
                <a:pathLst>
                  <a:path w="7364" h="620" extrusionOk="0">
                    <a:moveTo>
                      <a:pt x="50" y="1"/>
                    </a:moveTo>
                    <a:cubicBezTo>
                      <a:pt x="26" y="1"/>
                      <a:pt x="8" y="20"/>
                      <a:pt x="5" y="45"/>
                    </a:cubicBezTo>
                    <a:cubicBezTo>
                      <a:pt x="1" y="69"/>
                      <a:pt x="21" y="93"/>
                      <a:pt x="45" y="96"/>
                    </a:cubicBezTo>
                    <a:cubicBezTo>
                      <a:pt x="99" y="102"/>
                      <a:pt x="5079" y="619"/>
                      <a:pt x="7127" y="619"/>
                    </a:cubicBezTo>
                    <a:lnTo>
                      <a:pt x="7317" y="619"/>
                    </a:lnTo>
                    <a:cubicBezTo>
                      <a:pt x="7344" y="619"/>
                      <a:pt x="7364" y="596"/>
                      <a:pt x="7364" y="571"/>
                    </a:cubicBezTo>
                    <a:cubicBezTo>
                      <a:pt x="7364" y="546"/>
                      <a:pt x="7343" y="524"/>
                      <a:pt x="7319" y="524"/>
                    </a:cubicBezTo>
                    <a:cubicBezTo>
                      <a:pt x="7317" y="524"/>
                      <a:pt x="7315" y="524"/>
                      <a:pt x="7314" y="524"/>
                    </a:cubicBezTo>
                    <a:cubicBezTo>
                      <a:pt x="7256" y="525"/>
                      <a:pt x="7196" y="526"/>
                      <a:pt x="7133" y="526"/>
                    </a:cubicBezTo>
                    <a:cubicBezTo>
                      <a:pt x="5090" y="526"/>
                      <a:pt x="108" y="8"/>
                      <a:pt x="55" y="1"/>
                    </a:cubicBezTo>
                    <a:cubicBezTo>
                      <a:pt x="53" y="1"/>
                      <a:pt x="51" y="1"/>
                      <a:pt x="50" y="1"/>
                    </a:cubicBezTo>
                    <a:close/>
                  </a:path>
                </a:pathLst>
              </a:custGeom>
              <a:solidFill>
                <a:srgbClr val="CB87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0"/>
              <p:cNvSpPr/>
              <p:nvPr/>
            </p:nvSpPr>
            <p:spPr>
              <a:xfrm>
                <a:off x="6154608" y="1717096"/>
                <a:ext cx="374246" cy="209408"/>
              </a:xfrm>
              <a:custGeom>
                <a:avLst/>
                <a:gdLst/>
                <a:ahLst/>
                <a:cxnLst/>
                <a:rect l="l" t="t" r="r" b="b"/>
                <a:pathLst>
                  <a:path w="4232" h="2368" extrusionOk="0">
                    <a:moveTo>
                      <a:pt x="2154" y="0"/>
                    </a:moveTo>
                    <a:cubicBezTo>
                      <a:pt x="1998" y="169"/>
                      <a:pt x="1799" y="293"/>
                      <a:pt x="1576" y="351"/>
                    </a:cubicBezTo>
                    <a:cubicBezTo>
                      <a:pt x="1290" y="432"/>
                      <a:pt x="986" y="402"/>
                      <a:pt x="689" y="432"/>
                    </a:cubicBezTo>
                    <a:cubicBezTo>
                      <a:pt x="584" y="446"/>
                      <a:pt x="581" y="452"/>
                      <a:pt x="480" y="476"/>
                    </a:cubicBezTo>
                    <a:cubicBezTo>
                      <a:pt x="193" y="544"/>
                      <a:pt x="0" y="847"/>
                      <a:pt x="11" y="1144"/>
                    </a:cubicBezTo>
                    <a:cubicBezTo>
                      <a:pt x="17" y="1438"/>
                      <a:pt x="200" y="1707"/>
                      <a:pt x="433" y="1883"/>
                    </a:cubicBezTo>
                    <a:cubicBezTo>
                      <a:pt x="668" y="2062"/>
                      <a:pt x="956" y="2156"/>
                      <a:pt x="1243" y="2224"/>
                    </a:cubicBezTo>
                    <a:cubicBezTo>
                      <a:pt x="1638" y="2319"/>
                      <a:pt x="2046" y="2367"/>
                      <a:pt x="2454" y="2367"/>
                    </a:cubicBezTo>
                    <a:cubicBezTo>
                      <a:pt x="2644" y="2367"/>
                      <a:pt x="2835" y="2357"/>
                      <a:pt x="3024" y="2335"/>
                    </a:cubicBezTo>
                    <a:cubicBezTo>
                      <a:pt x="3395" y="2295"/>
                      <a:pt x="3800" y="2193"/>
                      <a:pt x="4026" y="1893"/>
                    </a:cubicBezTo>
                    <a:cubicBezTo>
                      <a:pt x="4202" y="1660"/>
                      <a:pt x="4232" y="1330"/>
                      <a:pt x="4107" y="1067"/>
                    </a:cubicBezTo>
                    <a:cubicBezTo>
                      <a:pt x="3982" y="804"/>
                      <a:pt x="3702" y="621"/>
                      <a:pt x="3412" y="614"/>
                    </a:cubicBezTo>
                    <a:cubicBezTo>
                      <a:pt x="2933" y="601"/>
                      <a:pt x="2487" y="341"/>
                      <a:pt x="2154" y="0"/>
                    </a:cubicBezTo>
                    <a:close/>
                  </a:path>
                </a:pathLst>
              </a:custGeom>
              <a:solidFill>
                <a:srgbClr val="CE63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0"/>
              <p:cNvSpPr/>
              <p:nvPr/>
            </p:nvSpPr>
            <p:spPr>
              <a:xfrm>
                <a:off x="6150187" y="1755121"/>
                <a:ext cx="383178" cy="175715"/>
              </a:xfrm>
              <a:custGeom>
                <a:avLst/>
                <a:gdLst/>
                <a:ahLst/>
                <a:cxnLst/>
                <a:rect l="l" t="t" r="r" b="b"/>
                <a:pathLst>
                  <a:path w="4333" h="1987" extrusionOk="0">
                    <a:moveTo>
                      <a:pt x="530" y="1"/>
                    </a:moveTo>
                    <a:cubicBezTo>
                      <a:pt x="527" y="1"/>
                      <a:pt x="523" y="1"/>
                      <a:pt x="520" y="2"/>
                    </a:cubicBezTo>
                    <a:cubicBezTo>
                      <a:pt x="223" y="70"/>
                      <a:pt x="0" y="380"/>
                      <a:pt x="14" y="714"/>
                    </a:cubicBezTo>
                    <a:cubicBezTo>
                      <a:pt x="20" y="997"/>
                      <a:pt x="186" y="1291"/>
                      <a:pt x="455" y="1490"/>
                    </a:cubicBezTo>
                    <a:cubicBezTo>
                      <a:pt x="718" y="1690"/>
                      <a:pt x="1033" y="1784"/>
                      <a:pt x="1279" y="1841"/>
                    </a:cubicBezTo>
                    <a:cubicBezTo>
                      <a:pt x="1680" y="1936"/>
                      <a:pt x="2089" y="1986"/>
                      <a:pt x="2500" y="1986"/>
                    </a:cubicBezTo>
                    <a:cubicBezTo>
                      <a:pt x="2693" y="1986"/>
                      <a:pt x="2885" y="1976"/>
                      <a:pt x="3077" y="1953"/>
                    </a:cubicBezTo>
                    <a:cubicBezTo>
                      <a:pt x="3401" y="1919"/>
                      <a:pt x="3857" y="1831"/>
                      <a:pt x="4113" y="1490"/>
                    </a:cubicBezTo>
                    <a:cubicBezTo>
                      <a:pt x="4299" y="1244"/>
                      <a:pt x="4333" y="893"/>
                      <a:pt x="4201" y="617"/>
                    </a:cubicBezTo>
                    <a:cubicBezTo>
                      <a:pt x="4066" y="336"/>
                      <a:pt x="3769" y="144"/>
                      <a:pt x="3462" y="137"/>
                    </a:cubicBezTo>
                    <a:cubicBezTo>
                      <a:pt x="3435" y="137"/>
                      <a:pt x="3415" y="157"/>
                      <a:pt x="3411" y="181"/>
                    </a:cubicBezTo>
                    <a:cubicBezTo>
                      <a:pt x="3411" y="208"/>
                      <a:pt x="3431" y="232"/>
                      <a:pt x="3459" y="232"/>
                    </a:cubicBezTo>
                    <a:cubicBezTo>
                      <a:pt x="3732" y="238"/>
                      <a:pt x="3995" y="410"/>
                      <a:pt x="4113" y="657"/>
                    </a:cubicBezTo>
                    <a:cubicBezTo>
                      <a:pt x="4232" y="903"/>
                      <a:pt x="4201" y="1213"/>
                      <a:pt x="4036" y="1433"/>
                    </a:cubicBezTo>
                    <a:cubicBezTo>
                      <a:pt x="3861" y="1669"/>
                      <a:pt x="3550" y="1804"/>
                      <a:pt x="3067" y="1858"/>
                    </a:cubicBezTo>
                    <a:cubicBezTo>
                      <a:pt x="2880" y="1878"/>
                      <a:pt x="2694" y="1888"/>
                      <a:pt x="2507" y="1888"/>
                    </a:cubicBezTo>
                    <a:cubicBezTo>
                      <a:pt x="2103" y="1888"/>
                      <a:pt x="1699" y="1841"/>
                      <a:pt x="1302" y="1746"/>
                    </a:cubicBezTo>
                    <a:cubicBezTo>
                      <a:pt x="1067" y="1693"/>
                      <a:pt x="759" y="1601"/>
                      <a:pt x="513" y="1416"/>
                    </a:cubicBezTo>
                    <a:cubicBezTo>
                      <a:pt x="267" y="1230"/>
                      <a:pt x="115" y="967"/>
                      <a:pt x="108" y="711"/>
                    </a:cubicBezTo>
                    <a:cubicBezTo>
                      <a:pt x="98" y="424"/>
                      <a:pt x="290" y="151"/>
                      <a:pt x="540" y="93"/>
                    </a:cubicBezTo>
                    <a:cubicBezTo>
                      <a:pt x="567" y="86"/>
                      <a:pt x="584" y="63"/>
                      <a:pt x="577" y="36"/>
                    </a:cubicBezTo>
                    <a:cubicBezTo>
                      <a:pt x="571" y="16"/>
                      <a:pt x="551" y="1"/>
                      <a:pt x="53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0"/>
              <p:cNvSpPr/>
              <p:nvPr/>
            </p:nvSpPr>
            <p:spPr>
              <a:xfrm>
                <a:off x="6466504" y="1527588"/>
                <a:ext cx="168641" cy="116112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3" extrusionOk="0">
                    <a:moveTo>
                      <a:pt x="353" y="0"/>
                    </a:moveTo>
                    <a:cubicBezTo>
                      <a:pt x="321" y="0"/>
                      <a:pt x="289" y="4"/>
                      <a:pt x="259" y="11"/>
                    </a:cubicBezTo>
                    <a:cubicBezTo>
                      <a:pt x="94" y="51"/>
                      <a:pt x="0" y="294"/>
                      <a:pt x="88" y="439"/>
                    </a:cubicBezTo>
                    <a:cubicBezTo>
                      <a:pt x="145" y="533"/>
                      <a:pt x="259" y="578"/>
                      <a:pt x="365" y="614"/>
                    </a:cubicBezTo>
                    <a:cubicBezTo>
                      <a:pt x="813" y="773"/>
                      <a:pt x="1282" y="925"/>
                      <a:pt x="1643" y="1239"/>
                    </a:cubicBezTo>
                    <a:cubicBezTo>
                      <a:pt x="1680" y="1274"/>
                      <a:pt x="1733" y="1312"/>
                      <a:pt x="1780" y="1312"/>
                    </a:cubicBezTo>
                    <a:cubicBezTo>
                      <a:pt x="1797" y="1312"/>
                      <a:pt x="1814" y="1308"/>
                      <a:pt x="1829" y="1296"/>
                    </a:cubicBezTo>
                    <a:cubicBezTo>
                      <a:pt x="1852" y="1279"/>
                      <a:pt x="1866" y="1252"/>
                      <a:pt x="1873" y="1222"/>
                    </a:cubicBezTo>
                    <a:cubicBezTo>
                      <a:pt x="1907" y="1087"/>
                      <a:pt x="1859" y="942"/>
                      <a:pt x="1778" y="827"/>
                    </a:cubicBezTo>
                    <a:cubicBezTo>
                      <a:pt x="1697" y="712"/>
                      <a:pt x="1583" y="628"/>
                      <a:pt x="1468" y="547"/>
                    </a:cubicBezTo>
                    <a:cubicBezTo>
                      <a:pt x="1272" y="409"/>
                      <a:pt x="1069" y="284"/>
                      <a:pt x="860" y="173"/>
                    </a:cubicBezTo>
                    <a:cubicBezTo>
                      <a:pt x="723" y="98"/>
                      <a:pt x="527" y="0"/>
                      <a:pt x="3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0"/>
              <p:cNvSpPr/>
              <p:nvPr/>
            </p:nvSpPr>
            <p:spPr>
              <a:xfrm>
                <a:off x="6111985" y="1498583"/>
                <a:ext cx="168641" cy="116200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4" extrusionOk="0">
                    <a:moveTo>
                      <a:pt x="1555" y="1"/>
                    </a:moveTo>
                    <a:cubicBezTo>
                      <a:pt x="1380" y="1"/>
                      <a:pt x="1183" y="99"/>
                      <a:pt x="1046" y="173"/>
                    </a:cubicBezTo>
                    <a:cubicBezTo>
                      <a:pt x="837" y="285"/>
                      <a:pt x="635" y="409"/>
                      <a:pt x="439" y="548"/>
                    </a:cubicBezTo>
                    <a:cubicBezTo>
                      <a:pt x="324" y="629"/>
                      <a:pt x="209" y="713"/>
                      <a:pt x="128" y="828"/>
                    </a:cubicBezTo>
                    <a:cubicBezTo>
                      <a:pt x="47" y="942"/>
                      <a:pt x="0" y="1088"/>
                      <a:pt x="34" y="1223"/>
                    </a:cubicBezTo>
                    <a:cubicBezTo>
                      <a:pt x="41" y="1253"/>
                      <a:pt x="54" y="1280"/>
                      <a:pt x="77" y="1297"/>
                    </a:cubicBezTo>
                    <a:cubicBezTo>
                      <a:pt x="92" y="1308"/>
                      <a:pt x="109" y="1313"/>
                      <a:pt x="125" y="1313"/>
                    </a:cubicBezTo>
                    <a:cubicBezTo>
                      <a:pt x="173" y="1313"/>
                      <a:pt x="226" y="1274"/>
                      <a:pt x="264" y="1240"/>
                    </a:cubicBezTo>
                    <a:cubicBezTo>
                      <a:pt x="624" y="926"/>
                      <a:pt x="1094" y="777"/>
                      <a:pt x="1542" y="615"/>
                    </a:cubicBezTo>
                    <a:cubicBezTo>
                      <a:pt x="1647" y="578"/>
                      <a:pt x="1762" y="534"/>
                      <a:pt x="1819" y="440"/>
                    </a:cubicBezTo>
                    <a:cubicBezTo>
                      <a:pt x="1907" y="294"/>
                      <a:pt x="1812" y="51"/>
                      <a:pt x="1647" y="11"/>
                    </a:cubicBezTo>
                    <a:cubicBezTo>
                      <a:pt x="1617" y="4"/>
                      <a:pt x="1586" y="1"/>
                      <a:pt x="155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5" name="Google Shape;305;p30"/>
          <p:cNvSpPr txBox="1">
            <a:spLocks noGrp="1"/>
          </p:cNvSpPr>
          <p:nvPr>
            <p:ph type="subTitle" idx="1"/>
          </p:nvPr>
        </p:nvSpPr>
        <p:spPr>
          <a:xfrm>
            <a:off x="5643127" y="3669948"/>
            <a:ext cx="1530900" cy="42462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الجغرافيا</a:t>
            </a:r>
            <a:endParaRPr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06" name="Google Shape;306;p30"/>
          <p:cNvSpPr/>
          <p:nvPr/>
        </p:nvSpPr>
        <p:spPr>
          <a:xfrm>
            <a:off x="3770942" y="2452770"/>
            <a:ext cx="5055" cy="3476"/>
          </a:xfrm>
          <a:custGeom>
            <a:avLst/>
            <a:gdLst/>
            <a:ahLst/>
            <a:cxnLst/>
            <a:rect l="l" t="t" r="r" b="b"/>
            <a:pathLst>
              <a:path w="32" h="22" extrusionOk="0">
                <a:moveTo>
                  <a:pt x="11" y="1"/>
                </a:moveTo>
                <a:cubicBezTo>
                  <a:pt x="8" y="8"/>
                  <a:pt x="5" y="15"/>
                  <a:pt x="1" y="21"/>
                </a:cubicBezTo>
                <a:lnTo>
                  <a:pt x="32" y="21"/>
                </a:lnTo>
                <a:cubicBezTo>
                  <a:pt x="25" y="15"/>
                  <a:pt x="18" y="8"/>
                  <a:pt x="11" y="1"/>
                </a:cubicBezTo>
                <a:close/>
              </a:path>
            </a:pathLst>
          </a:custGeom>
          <a:solidFill>
            <a:srgbClr val="7A0A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7" name="Google Shape;307;p30"/>
          <p:cNvGrpSpPr/>
          <p:nvPr/>
        </p:nvGrpSpPr>
        <p:grpSpPr>
          <a:xfrm>
            <a:off x="4544118" y="273928"/>
            <a:ext cx="912860" cy="1221908"/>
            <a:chOff x="4544118" y="273928"/>
            <a:chExt cx="912860" cy="1221908"/>
          </a:xfrm>
        </p:grpSpPr>
        <p:sp>
          <p:nvSpPr>
            <p:cNvPr id="308" name="Google Shape;308;p30"/>
            <p:cNvSpPr/>
            <p:nvPr/>
          </p:nvSpPr>
          <p:spPr>
            <a:xfrm rot="994077">
              <a:off x="4686149" y="341000"/>
              <a:ext cx="628799" cy="1087763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0"/>
            <p:cNvSpPr/>
            <p:nvPr/>
          </p:nvSpPr>
          <p:spPr>
            <a:xfrm>
              <a:off x="5342175" y="87317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0"/>
            <p:cNvSpPr/>
            <p:nvPr/>
          </p:nvSpPr>
          <p:spPr>
            <a:xfrm>
              <a:off x="4988850" y="333300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0"/>
            <p:cNvSpPr/>
            <p:nvPr/>
          </p:nvSpPr>
          <p:spPr>
            <a:xfrm>
              <a:off x="5433575" y="439825"/>
              <a:ext cx="23400" cy="23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5" name="Google Shape;2545;p55"/>
          <p:cNvSpPr/>
          <p:nvPr/>
        </p:nvSpPr>
        <p:spPr>
          <a:xfrm>
            <a:off x="3578488" y="950900"/>
            <a:ext cx="1625671" cy="3241680"/>
          </a:xfrm>
          <a:custGeom>
            <a:avLst/>
            <a:gdLst/>
            <a:ahLst/>
            <a:cxnLst/>
            <a:rect l="l" t="t" r="r" b="b"/>
            <a:pathLst>
              <a:path w="103480" h="206345" extrusionOk="0">
                <a:moveTo>
                  <a:pt x="61741" y="8558"/>
                </a:moveTo>
                <a:cubicBezTo>
                  <a:pt x="62649" y="8558"/>
                  <a:pt x="62637" y="9975"/>
                  <a:pt x="61704" y="9975"/>
                </a:cubicBezTo>
                <a:cubicBezTo>
                  <a:pt x="61677" y="9975"/>
                  <a:pt x="61650" y="9973"/>
                  <a:pt x="61623" y="9971"/>
                </a:cubicBezTo>
                <a:lnTo>
                  <a:pt x="40979" y="9971"/>
                </a:lnTo>
                <a:cubicBezTo>
                  <a:pt x="40952" y="9973"/>
                  <a:pt x="40925" y="9975"/>
                  <a:pt x="40898" y="9975"/>
                </a:cubicBezTo>
                <a:cubicBezTo>
                  <a:pt x="39965" y="9975"/>
                  <a:pt x="39952" y="8558"/>
                  <a:pt x="40861" y="8558"/>
                </a:cubicBezTo>
                <a:cubicBezTo>
                  <a:pt x="40899" y="8558"/>
                  <a:pt x="40938" y="8561"/>
                  <a:pt x="40979" y="8566"/>
                </a:cubicBezTo>
                <a:lnTo>
                  <a:pt x="61623" y="8566"/>
                </a:lnTo>
                <a:cubicBezTo>
                  <a:pt x="61664" y="8561"/>
                  <a:pt x="61703" y="8558"/>
                  <a:pt x="61741" y="8558"/>
                </a:cubicBezTo>
                <a:close/>
                <a:moveTo>
                  <a:pt x="100713" y="16164"/>
                </a:moveTo>
                <a:lnTo>
                  <a:pt x="100713" y="189567"/>
                </a:lnTo>
                <a:lnTo>
                  <a:pt x="2987" y="189567"/>
                </a:lnTo>
                <a:lnTo>
                  <a:pt x="2987" y="16164"/>
                </a:lnTo>
                <a:close/>
                <a:moveTo>
                  <a:pt x="22357" y="196638"/>
                </a:moveTo>
                <a:lnTo>
                  <a:pt x="22313" y="197165"/>
                </a:lnTo>
                <a:lnTo>
                  <a:pt x="18448" y="197165"/>
                </a:lnTo>
                <a:lnTo>
                  <a:pt x="18448" y="196638"/>
                </a:lnTo>
                <a:close/>
                <a:moveTo>
                  <a:pt x="53277" y="196726"/>
                </a:moveTo>
                <a:cubicBezTo>
                  <a:pt x="53365" y="196726"/>
                  <a:pt x="53453" y="196814"/>
                  <a:pt x="53453" y="196945"/>
                </a:cubicBezTo>
                <a:lnTo>
                  <a:pt x="53453" y="199976"/>
                </a:lnTo>
                <a:cubicBezTo>
                  <a:pt x="53453" y="200064"/>
                  <a:pt x="53365" y="200152"/>
                  <a:pt x="53234" y="200152"/>
                </a:cubicBezTo>
                <a:lnTo>
                  <a:pt x="50203" y="200152"/>
                </a:lnTo>
                <a:cubicBezTo>
                  <a:pt x="50071" y="200152"/>
                  <a:pt x="49983" y="200064"/>
                  <a:pt x="49983" y="199976"/>
                </a:cubicBezTo>
                <a:lnTo>
                  <a:pt x="49983" y="196945"/>
                </a:lnTo>
                <a:cubicBezTo>
                  <a:pt x="49983" y="196814"/>
                  <a:pt x="50071" y="196726"/>
                  <a:pt x="50203" y="196726"/>
                </a:cubicBezTo>
                <a:close/>
                <a:moveTo>
                  <a:pt x="80706" y="196517"/>
                </a:moveTo>
                <a:cubicBezTo>
                  <a:pt x="80761" y="196517"/>
                  <a:pt x="80816" y="196528"/>
                  <a:pt x="80860" y="196550"/>
                </a:cubicBezTo>
                <a:cubicBezTo>
                  <a:pt x="80948" y="196638"/>
                  <a:pt x="80948" y="196770"/>
                  <a:pt x="80860" y="196858"/>
                </a:cubicBezTo>
                <a:lnTo>
                  <a:pt x="79455" y="198263"/>
                </a:lnTo>
                <a:cubicBezTo>
                  <a:pt x="79367" y="198351"/>
                  <a:pt x="79323" y="198439"/>
                  <a:pt x="79323" y="198527"/>
                </a:cubicBezTo>
                <a:cubicBezTo>
                  <a:pt x="79323" y="198614"/>
                  <a:pt x="79367" y="198702"/>
                  <a:pt x="79455" y="198790"/>
                </a:cubicBezTo>
                <a:lnTo>
                  <a:pt x="80860" y="200196"/>
                </a:lnTo>
                <a:cubicBezTo>
                  <a:pt x="80948" y="200284"/>
                  <a:pt x="80948" y="200415"/>
                  <a:pt x="80860" y="200503"/>
                </a:cubicBezTo>
                <a:cubicBezTo>
                  <a:pt x="80816" y="200547"/>
                  <a:pt x="80761" y="200569"/>
                  <a:pt x="80706" y="200569"/>
                </a:cubicBezTo>
                <a:cubicBezTo>
                  <a:pt x="80652" y="200569"/>
                  <a:pt x="80597" y="200547"/>
                  <a:pt x="80553" y="200503"/>
                </a:cubicBezTo>
                <a:lnTo>
                  <a:pt x="79147" y="199098"/>
                </a:lnTo>
                <a:cubicBezTo>
                  <a:pt x="79015" y="198922"/>
                  <a:pt x="78928" y="198746"/>
                  <a:pt x="78928" y="198527"/>
                </a:cubicBezTo>
                <a:cubicBezTo>
                  <a:pt x="78928" y="198307"/>
                  <a:pt x="79015" y="198131"/>
                  <a:pt x="79147" y="198000"/>
                </a:cubicBezTo>
                <a:lnTo>
                  <a:pt x="80553" y="196550"/>
                </a:lnTo>
                <a:cubicBezTo>
                  <a:pt x="80597" y="196528"/>
                  <a:pt x="80652" y="196517"/>
                  <a:pt x="80706" y="196517"/>
                </a:cubicBezTo>
                <a:close/>
                <a:moveTo>
                  <a:pt x="15461" y="1"/>
                </a:moveTo>
                <a:cubicBezTo>
                  <a:pt x="6940" y="1"/>
                  <a:pt x="1" y="6941"/>
                  <a:pt x="1" y="15461"/>
                </a:cubicBezTo>
                <a:lnTo>
                  <a:pt x="1" y="190884"/>
                </a:lnTo>
                <a:cubicBezTo>
                  <a:pt x="1" y="199405"/>
                  <a:pt x="6940" y="206345"/>
                  <a:pt x="15461" y="206345"/>
                </a:cubicBezTo>
                <a:lnTo>
                  <a:pt x="88019" y="206345"/>
                </a:lnTo>
                <a:cubicBezTo>
                  <a:pt x="96540" y="206345"/>
                  <a:pt x="103480" y="199405"/>
                  <a:pt x="103480" y="190884"/>
                </a:cubicBezTo>
                <a:lnTo>
                  <a:pt x="103480" y="15461"/>
                </a:lnTo>
                <a:cubicBezTo>
                  <a:pt x="103480" y="6941"/>
                  <a:pt x="96540" y="1"/>
                  <a:pt x="88019" y="1"/>
                </a:cubicBezTo>
                <a:close/>
              </a:path>
            </a:pathLst>
          </a:custGeom>
          <a:noFill/>
          <a:ln w="19050" cap="flat" cmpd="sng">
            <a:solidFill>
              <a:srgbClr val="F3F3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2547" name="Google Shape;2547;p55"/>
          <p:cNvGrpSpPr/>
          <p:nvPr/>
        </p:nvGrpSpPr>
        <p:grpSpPr>
          <a:xfrm rot="-8762622" flipH="1">
            <a:off x="5679030" y="4088892"/>
            <a:ext cx="1042436" cy="889169"/>
            <a:chOff x="5794823" y="394529"/>
            <a:chExt cx="1647605" cy="1405361"/>
          </a:xfrm>
        </p:grpSpPr>
        <p:sp>
          <p:nvSpPr>
            <p:cNvPr id="2548" name="Google Shape;2548;p55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55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0" name="Google Shape;2550;p55"/>
          <p:cNvGrpSpPr/>
          <p:nvPr/>
        </p:nvGrpSpPr>
        <p:grpSpPr>
          <a:xfrm>
            <a:off x="987995" y="1411971"/>
            <a:ext cx="2249891" cy="976673"/>
            <a:chOff x="5085720" y="658171"/>
            <a:chExt cx="2249891" cy="976673"/>
          </a:xfrm>
        </p:grpSpPr>
        <p:sp>
          <p:nvSpPr>
            <p:cNvPr id="2551" name="Google Shape;2551;p55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55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55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55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55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55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55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55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55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60" name="Google Shape;2560;p55"/>
          <p:cNvGrpSpPr/>
          <p:nvPr/>
        </p:nvGrpSpPr>
        <p:grpSpPr>
          <a:xfrm rot="-5400000" flipH="1">
            <a:off x="5128215" y="3914454"/>
            <a:ext cx="1383233" cy="600458"/>
            <a:chOff x="5085720" y="658171"/>
            <a:chExt cx="2249891" cy="976673"/>
          </a:xfrm>
        </p:grpSpPr>
        <p:sp>
          <p:nvSpPr>
            <p:cNvPr id="2561" name="Google Shape;2561;p55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55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55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55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55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55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55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55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55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3686965" y="1212002"/>
            <a:ext cx="1422917" cy="26887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34" name="Title 2"/>
          <p:cNvSpPr txBox="1">
            <a:spLocks/>
          </p:cNvSpPr>
          <p:nvPr/>
        </p:nvSpPr>
        <p:spPr>
          <a:xfrm>
            <a:off x="606319" y="1859277"/>
            <a:ext cx="2797628" cy="105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200"/>
              <a:buFont typeface="Joti One"/>
              <a:buNone/>
              <a:defRPr sz="22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justLow" rtl="1"/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يمكنك من خلال هذا </a:t>
            </a:r>
            <a:r>
              <a:rPr lang="en-US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QR</a:t>
            </a:r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 مشاهدة شرح الدرس كامل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422" y="2060919"/>
            <a:ext cx="1212002" cy="121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58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hlinkClick r:id="" action="ppaction://noaction"/>
          </p:cNvPr>
          <p:cNvSpPr/>
          <p:nvPr/>
        </p:nvSpPr>
        <p:spPr>
          <a:xfrm>
            <a:off x="223654" y="357493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التعديني في مصر.</a:t>
            </a:r>
          </a:p>
        </p:txBody>
      </p:sp>
      <p:sp>
        <p:nvSpPr>
          <p:cNvPr id="24" name="Rounded Rectangle 23">
            <a:hlinkClick r:id="" action="ppaction://noaction"/>
          </p:cNvPr>
          <p:cNvSpPr/>
          <p:nvPr/>
        </p:nvSpPr>
        <p:spPr>
          <a:xfrm>
            <a:off x="223654" y="405795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 في مصر.</a:t>
            </a:r>
          </a:p>
        </p:txBody>
      </p:sp>
      <p:sp>
        <p:nvSpPr>
          <p:cNvPr id="15" name="Google Shape;316;p31"/>
          <p:cNvSpPr txBox="1">
            <a:spLocks/>
          </p:cNvSpPr>
          <p:nvPr/>
        </p:nvSpPr>
        <p:spPr>
          <a:xfrm>
            <a:off x="223654" y="2481815"/>
            <a:ext cx="7472573" cy="559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(الأنشطة الاقتصادية في مصر)</a:t>
            </a:r>
          </a:p>
        </p:txBody>
      </p:sp>
      <p:sp>
        <p:nvSpPr>
          <p:cNvPr id="25" name="Rounded Rectangle 24">
            <a:hlinkClick r:id="rId3" action="ppaction://hlinksldjump"/>
          </p:cNvPr>
          <p:cNvSpPr/>
          <p:nvPr/>
        </p:nvSpPr>
        <p:spPr>
          <a:xfrm>
            <a:off x="223654" y="309191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الزراعي في مصر.</a:t>
            </a:r>
          </a:p>
        </p:txBody>
      </p:sp>
      <p:sp>
        <p:nvSpPr>
          <p:cNvPr id="21" name="Rounded Rectangle 20">
            <a:hlinkClick r:id="" action="ppaction://noaction"/>
          </p:cNvPr>
          <p:cNvSpPr/>
          <p:nvPr/>
        </p:nvSpPr>
        <p:spPr>
          <a:xfrm>
            <a:off x="223654" y="159170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توزيع السكان والكثافة السكانية.</a:t>
            </a:r>
          </a:p>
        </p:txBody>
      </p:sp>
      <p:sp>
        <p:nvSpPr>
          <p:cNvPr id="22" name="Rounded Rectangle 21">
            <a:hlinkClick r:id="" action="ppaction://noaction"/>
          </p:cNvPr>
          <p:cNvSpPr/>
          <p:nvPr/>
        </p:nvSpPr>
        <p:spPr>
          <a:xfrm>
            <a:off x="223654" y="207472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المشكلات السكانية والاجتماعية.</a:t>
            </a:r>
          </a:p>
        </p:txBody>
      </p:sp>
      <p:sp>
        <p:nvSpPr>
          <p:cNvPr id="2" name="Rounded Rectangle 1">
            <a:hlinkClick r:id="" action="ppaction://noaction"/>
          </p:cNvPr>
          <p:cNvSpPr/>
          <p:nvPr/>
        </p:nvSpPr>
        <p:spPr>
          <a:xfrm>
            <a:off x="223654" y="110868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السكان.</a:t>
            </a:r>
          </a:p>
        </p:txBody>
      </p:sp>
      <p:sp>
        <p:nvSpPr>
          <p:cNvPr id="317" name="Google Shape;317;p31"/>
          <p:cNvSpPr txBox="1">
            <a:spLocks noGrp="1"/>
          </p:cNvSpPr>
          <p:nvPr>
            <p:ph type="title"/>
          </p:nvPr>
        </p:nvSpPr>
        <p:spPr>
          <a:xfrm>
            <a:off x="3182106" y="301673"/>
            <a:ext cx="2291938" cy="377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المحتوي</a:t>
            </a:r>
            <a:endParaRPr sz="32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7792648" y="796787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18;p31"/>
          <p:cNvSpPr/>
          <p:nvPr/>
        </p:nvSpPr>
        <p:spPr>
          <a:xfrm>
            <a:off x="7790670" y="279983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059;p37"/>
          <p:cNvGrpSpPr/>
          <p:nvPr/>
        </p:nvGrpSpPr>
        <p:grpSpPr>
          <a:xfrm rot="-9212037">
            <a:off x="7320348" y="1003489"/>
            <a:ext cx="2248048" cy="1996524"/>
            <a:chOff x="5400719" y="1493275"/>
            <a:chExt cx="3101802" cy="2754756"/>
          </a:xfrm>
        </p:grpSpPr>
        <p:sp>
          <p:nvSpPr>
            <p:cNvPr id="15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062;p37"/>
          <p:cNvGrpSpPr/>
          <p:nvPr/>
        </p:nvGrpSpPr>
        <p:grpSpPr>
          <a:xfrm rot="-5400000">
            <a:off x="7319431" y="2287563"/>
            <a:ext cx="2249891" cy="976673"/>
            <a:chOff x="5085720" y="658171"/>
            <a:chExt cx="2249891" cy="976673"/>
          </a:xfrm>
        </p:grpSpPr>
        <p:sp>
          <p:nvSpPr>
            <p:cNvPr id="16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6" name="Picture 2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94" y="514700"/>
            <a:ext cx="428122" cy="428122"/>
          </a:xfrm>
          <a:prstGeom prst="rect">
            <a:avLst/>
          </a:prstGeom>
        </p:spPr>
      </p:pic>
      <p:pic>
        <p:nvPicPr>
          <p:cNvPr id="27" name="Picture 26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04" y="389930"/>
            <a:ext cx="677662" cy="677662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29" name="Picture 2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654" y="514700"/>
            <a:ext cx="428122" cy="428122"/>
          </a:xfrm>
          <a:prstGeom prst="rect">
            <a:avLst/>
          </a:prstGeom>
        </p:spPr>
      </p:pic>
      <p:sp>
        <p:nvSpPr>
          <p:cNvPr id="316" name="Google Shape;316;p31"/>
          <p:cNvSpPr txBox="1">
            <a:spLocks noGrp="1"/>
          </p:cNvSpPr>
          <p:nvPr>
            <p:ph type="subTitle" idx="1"/>
          </p:nvPr>
        </p:nvSpPr>
        <p:spPr>
          <a:xfrm>
            <a:off x="118754" y="618661"/>
            <a:ext cx="7579452" cy="5088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(سكان مصر)</a:t>
            </a:r>
          </a:p>
        </p:txBody>
      </p:sp>
      <p:sp>
        <p:nvSpPr>
          <p:cNvPr id="30" name="Rounded Rectangle 29">
            <a:hlinkClick r:id="rId3" action="ppaction://hlinksldjump"/>
          </p:cNvPr>
          <p:cNvSpPr/>
          <p:nvPr/>
        </p:nvSpPr>
        <p:spPr>
          <a:xfrm>
            <a:off x="223654" y="454097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الرابع: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مصر.</a:t>
            </a:r>
          </a:p>
        </p:txBody>
      </p:sp>
    </p:spTree>
    <p:extLst>
      <p:ext uri="{BB962C8B-B14F-4D97-AF65-F5344CB8AC3E}">
        <p14:creationId xmlns:p14="http://schemas.microsoft.com/office/powerpoint/2010/main" val="3226684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3F3F3"/>
        </a:solidFill>
        <a:effectLst/>
      </p:bgPr>
    </p:bg>
    <p:spTree>
      <p:nvGrpSpPr>
        <p:cNvPr id="1" name="Shape 2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9" name="Google Shape;2659;p57"/>
          <p:cNvGrpSpPr/>
          <p:nvPr/>
        </p:nvGrpSpPr>
        <p:grpSpPr>
          <a:xfrm>
            <a:off x="26" y="686819"/>
            <a:ext cx="5460320" cy="4456683"/>
            <a:chOff x="25" y="633075"/>
            <a:chExt cx="5740785" cy="4510427"/>
          </a:xfrm>
        </p:grpSpPr>
        <p:sp>
          <p:nvSpPr>
            <p:cNvPr id="2660" name="Google Shape;2660;p57"/>
            <p:cNvSpPr/>
            <p:nvPr/>
          </p:nvSpPr>
          <p:spPr>
            <a:xfrm>
              <a:off x="3164200" y="3075433"/>
              <a:ext cx="2576610" cy="2068064"/>
            </a:xfrm>
            <a:custGeom>
              <a:avLst/>
              <a:gdLst/>
              <a:ahLst/>
              <a:cxnLst/>
              <a:rect l="l" t="t" r="r" b="b"/>
              <a:pathLst>
                <a:path w="32988" h="22208" extrusionOk="0">
                  <a:moveTo>
                    <a:pt x="13225" y="0"/>
                  </a:moveTo>
                  <a:cubicBezTo>
                    <a:pt x="9134" y="0"/>
                    <a:pt x="4619" y="1489"/>
                    <a:pt x="1" y="5059"/>
                  </a:cubicBezTo>
                  <a:lnTo>
                    <a:pt x="1" y="7896"/>
                  </a:lnTo>
                  <a:lnTo>
                    <a:pt x="1" y="22207"/>
                  </a:lnTo>
                  <a:lnTo>
                    <a:pt x="32582" y="22207"/>
                  </a:lnTo>
                  <a:cubicBezTo>
                    <a:pt x="32988" y="15972"/>
                    <a:pt x="30244" y="9331"/>
                    <a:pt x="25567" y="5059"/>
                  </a:cubicBezTo>
                  <a:cubicBezTo>
                    <a:pt x="23509" y="3095"/>
                    <a:pt x="21171" y="1661"/>
                    <a:pt x="18552" y="881"/>
                  </a:cubicBezTo>
                  <a:cubicBezTo>
                    <a:pt x="16886" y="313"/>
                    <a:pt x="15100" y="0"/>
                    <a:pt x="132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57"/>
            <p:cNvSpPr/>
            <p:nvPr/>
          </p:nvSpPr>
          <p:spPr>
            <a:xfrm>
              <a:off x="25" y="2531774"/>
              <a:ext cx="4752940" cy="2611725"/>
            </a:xfrm>
            <a:custGeom>
              <a:avLst/>
              <a:gdLst/>
              <a:ahLst/>
              <a:cxnLst/>
              <a:rect l="l" t="t" r="r" b="b"/>
              <a:pathLst>
                <a:path w="49074" h="26966" extrusionOk="0">
                  <a:moveTo>
                    <a:pt x="35208" y="1"/>
                  </a:moveTo>
                  <a:cubicBezTo>
                    <a:pt x="31580" y="1740"/>
                    <a:pt x="27516" y="2616"/>
                    <a:pt x="23447" y="2616"/>
                  </a:cubicBezTo>
                  <a:cubicBezTo>
                    <a:pt x="20693" y="2616"/>
                    <a:pt x="17937" y="2214"/>
                    <a:pt x="15313" y="1408"/>
                  </a:cubicBezTo>
                  <a:cubicBezTo>
                    <a:pt x="13619" y="2893"/>
                    <a:pt x="10670" y="4947"/>
                    <a:pt x="8436" y="6092"/>
                  </a:cubicBezTo>
                  <a:cubicBezTo>
                    <a:pt x="5305" y="7698"/>
                    <a:pt x="0" y="11686"/>
                    <a:pt x="0" y="11686"/>
                  </a:cubicBezTo>
                  <a:lnTo>
                    <a:pt x="0" y="26966"/>
                  </a:lnTo>
                  <a:lnTo>
                    <a:pt x="49073" y="26966"/>
                  </a:lnTo>
                  <a:lnTo>
                    <a:pt x="49073" y="7354"/>
                  </a:lnTo>
                  <a:cubicBezTo>
                    <a:pt x="48156" y="6260"/>
                    <a:pt x="38913" y="1907"/>
                    <a:pt x="36558" y="970"/>
                  </a:cubicBezTo>
                  <a:cubicBezTo>
                    <a:pt x="36032" y="757"/>
                    <a:pt x="35583" y="412"/>
                    <a:pt x="352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57"/>
            <p:cNvSpPr/>
            <p:nvPr/>
          </p:nvSpPr>
          <p:spPr>
            <a:xfrm>
              <a:off x="25" y="2856424"/>
              <a:ext cx="1887752" cy="2287075"/>
            </a:xfrm>
            <a:custGeom>
              <a:avLst/>
              <a:gdLst/>
              <a:ahLst/>
              <a:cxnLst/>
              <a:rect l="l" t="t" r="r" b="b"/>
              <a:pathLst>
                <a:path w="19491" h="23614" extrusionOk="0">
                  <a:moveTo>
                    <a:pt x="12830" y="0"/>
                  </a:moveTo>
                  <a:cubicBezTo>
                    <a:pt x="3968" y="4538"/>
                    <a:pt x="0" y="8334"/>
                    <a:pt x="0" y="8334"/>
                  </a:cubicBezTo>
                  <a:lnTo>
                    <a:pt x="0" y="23614"/>
                  </a:lnTo>
                  <a:lnTo>
                    <a:pt x="19491" y="23614"/>
                  </a:lnTo>
                  <a:lnTo>
                    <a:pt x="12830" y="0"/>
                  </a:lnTo>
                  <a:close/>
                </a:path>
              </a:pathLst>
            </a:custGeom>
            <a:solidFill>
              <a:srgbClr val="60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57"/>
            <p:cNvSpPr/>
            <p:nvPr/>
          </p:nvSpPr>
          <p:spPr>
            <a:xfrm>
              <a:off x="673249" y="770606"/>
              <a:ext cx="3383639" cy="1551190"/>
            </a:xfrm>
            <a:custGeom>
              <a:avLst/>
              <a:gdLst/>
              <a:ahLst/>
              <a:cxnLst/>
              <a:rect l="l" t="t" r="r" b="b"/>
              <a:pathLst>
                <a:path w="34936" h="16016" extrusionOk="0">
                  <a:moveTo>
                    <a:pt x="34935" y="1"/>
                  </a:moveTo>
                  <a:lnTo>
                    <a:pt x="0" y="1360"/>
                  </a:lnTo>
                  <a:lnTo>
                    <a:pt x="1485" y="16015"/>
                  </a:lnTo>
                  <a:lnTo>
                    <a:pt x="34935" y="13357"/>
                  </a:lnTo>
                  <a:lnTo>
                    <a:pt x="34935" y="1"/>
                  </a:lnTo>
                  <a:close/>
                </a:path>
              </a:pathLst>
            </a:custGeom>
            <a:solidFill>
              <a:srgbClr val="2A2F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57"/>
            <p:cNvSpPr/>
            <p:nvPr/>
          </p:nvSpPr>
          <p:spPr>
            <a:xfrm>
              <a:off x="487582" y="633075"/>
              <a:ext cx="3688918" cy="269347"/>
            </a:xfrm>
            <a:custGeom>
              <a:avLst/>
              <a:gdLst/>
              <a:ahLst/>
              <a:cxnLst/>
              <a:rect l="l" t="t" r="r" b="b"/>
              <a:pathLst>
                <a:path w="38088" h="2781" extrusionOk="0">
                  <a:moveTo>
                    <a:pt x="38087" y="0"/>
                  </a:moveTo>
                  <a:lnTo>
                    <a:pt x="1" y="1421"/>
                  </a:lnTo>
                  <a:lnTo>
                    <a:pt x="1917" y="2780"/>
                  </a:lnTo>
                  <a:lnTo>
                    <a:pt x="36852" y="1421"/>
                  </a:lnTo>
                  <a:lnTo>
                    <a:pt x="38087" y="0"/>
                  </a:lnTo>
                  <a:close/>
                </a:path>
              </a:pathLst>
            </a:custGeom>
            <a:solidFill>
              <a:srgbClr val="D49D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57"/>
            <p:cNvSpPr/>
            <p:nvPr/>
          </p:nvSpPr>
          <p:spPr>
            <a:xfrm>
              <a:off x="4056804" y="633075"/>
              <a:ext cx="161453" cy="1592933"/>
            </a:xfrm>
            <a:custGeom>
              <a:avLst/>
              <a:gdLst/>
              <a:ahLst/>
              <a:cxnLst/>
              <a:rect l="l" t="t" r="r" b="b"/>
              <a:pathLst>
                <a:path w="1667" h="16447" extrusionOk="0">
                  <a:moveTo>
                    <a:pt x="1235" y="0"/>
                  </a:moveTo>
                  <a:lnTo>
                    <a:pt x="0" y="1421"/>
                  </a:lnTo>
                  <a:lnTo>
                    <a:pt x="0" y="14777"/>
                  </a:lnTo>
                  <a:lnTo>
                    <a:pt x="1667" y="16447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rgbClr val="CE79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57"/>
            <p:cNvSpPr/>
            <p:nvPr/>
          </p:nvSpPr>
          <p:spPr>
            <a:xfrm>
              <a:off x="631409" y="2064170"/>
              <a:ext cx="3586835" cy="508960"/>
            </a:xfrm>
            <a:custGeom>
              <a:avLst/>
              <a:gdLst/>
              <a:ahLst/>
              <a:cxnLst/>
              <a:rect l="l" t="t" r="r" b="b"/>
              <a:pathLst>
                <a:path w="37034" h="5255" extrusionOk="0">
                  <a:moveTo>
                    <a:pt x="35367" y="1"/>
                  </a:moveTo>
                  <a:lnTo>
                    <a:pt x="1917" y="2659"/>
                  </a:lnTo>
                  <a:lnTo>
                    <a:pt x="0" y="5254"/>
                  </a:lnTo>
                  <a:lnTo>
                    <a:pt x="37034" y="1671"/>
                  </a:lnTo>
                  <a:lnTo>
                    <a:pt x="35367" y="1"/>
                  </a:lnTo>
                  <a:close/>
                </a:path>
              </a:pathLst>
            </a:custGeom>
            <a:solidFill>
              <a:srgbClr val="D49D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57"/>
            <p:cNvSpPr/>
            <p:nvPr/>
          </p:nvSpPr>
          <p:spPr>
            <a:xfrm>
              <a:off x="487582" y="770606"/>
              <a:ext cx="329589" cy="1802522"/>
            </a:xfrm>
            <a:custGeom>
              <a:avLst/>
              <a:gdLst/>
              <a:ahLst/>
              <a:cxnLst/>
              <a:rect l="l" t="t" r="r" b="b"/>
              <a:pathLst>
                <a:path w="3403" h="18611" extrusionOk="0">
                  <a:moveTo>
                    <a:pt x="1" y="1"/>
                  </a:moveTo>
                  <a:lnTo>
                    <a:pt x="1485" y="18610"/>
                  </a:lnTo>
                  <a:lnTo>
                    <a:pt x="3402" y="16015"/>
                  </a:lnTo>
                  <a:lnTo>
                    <a:pt x="1917" y="136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E79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57"/>
            <p:cNvSpPr/>
            <p:nvPr/>
          </p:nvSpPr>
          <p:spPr>
            <a:xfrm>
              <a:off x="445451" y="818645"/>
              <a:ext cx="3772792" cy="1851820"/>
            </a:xfrm>
            <a:custGeom>
              <a:avLst/>
              <a:gdLst/>
              <a:ahLst/>
              <a:cxnLst/>
              <a:rect l="l" t="t" r="r" b="b"/>
              <a:pathLst>
                <a:path w="38954" h="19120" extrusionOk="0">
                  <a:moveTo>
                    <a:pt x="38954" y="14531"/>
                  </a:moveTo>
                  <a:lnTo>
                    <a:pt x="29300" y="15465"/>
                  </a:lnTo>
                  <a:cubicBezTo>
                    <a:pt x="29330" y="15543"/>
                    <a:pt x="29360" y="15624"/>
                    <a:pt x="29398" y="15705"/>
                  </a:cubicBezTo>
                  <a:lnTo>
                    <a:pt x="38954" y="14531"/>
                  </a:lnTo>
                  <a:close/>
                  <a:moveTo>
                    <a:pt x="0" y="0"/>
                  </a:moveTo>
                  <a:lnTo>
                    <a:pt x="1651" y="19120"/>
                  </a:lnTo>
                  <a:lnTo>
                    <a:pt x="11912" y="17857"/>
                  </a:lnTo>
                  <a:cubicBezTo>
                    <a:pt x="11956" y="17793"/>
                    <a:pt x="11989" y="17733"/>
                    <a:pt x="12017" y="17679"/>
                  </a:cubicBezTo>
                  <a:cubicBezTo>
                    <a:pt x="12104" y="17486"/>
                    <a:pt x="12175" y="17298"/>
                    <a:pt x="12229" y="17119"/>
                  </a:cubicBezTo>
                  <a:lnTo>
                    <a:pt x="12229" y="17119"/>
                  </a:lnTo>
                  <a:lnTo>
                    <a:pt x="1920" y="18114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E8D1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57"/>
            <p:cNvSpPr/>
            <p:nvPr/>
          </p:nvSpPr>
          <p:spPr>
            <a:xfrm>
              <a:off x="491553" y="818645"/>
              <a:ext cx="139952" cy="1754483"/>
            </a:xfrm>
            <a:custGeom>
              <a:avLst/>
              <a:gdLst/>
              <a:ahLst/>
              <a:cxnLst/>
              <a:rect l="l" t="t" r="r" b="b"/>
              <a:pathLst>
                <a:path w="1445" h="18115" extrusionOk="0">
                  <a:moveTo>
                    <a:pt x="0" y="0"/>
                  </a:moveTo>
                  <a:lnTo>
                    <a:pt x="1444" y="18114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BB63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57"/>
            <p:cNvSpPr/>
            <p:nvPr/>
          </p:nvSpPr>
          <p:spPr>
            <a:xfrm>
              <a:off x="913444" y="1642861"/>
              <a:ext cx="461308" cy="411236"/>
            </a:xfrm>
            <a:custGeom>
              <a:avLst/>
              <a:gdLst/>
              <a:ahLst/>
              <a:cxnLst/>
              <a:rect l="l" t="t" r="r" b="b"/>
              <a:pathLst>
                <a:path w="4763" h="4246" extrusionOk="0">
                  <a:moveTo>
                    <a:pt x="3480" y="0"/>
                  </a:moveTo>
                  <a:cubicBezTo>
                    <a:pt x="3468" y="0"/>
                    <a:pt x="3457" y="1"/>
                    <a:pt x="3446" y="1"/>
                  </a:cubicBezTo>
                  <a:cubicBezTo>
                    <a:pt x="2916" y="18"/>
                    <a:pt x="2555" y="524"/>
                    <a:pt x="2437" y="990"/>
                  </a:cubicBezTo>
                  <a:cubicBezTo>
                    <a:pt x="2327" y="1412"/>
                    <a:pt x="2345" y="1875"/>
                    <a:pt x="2410" y="2324"/>
                  </a:cubicBezTo>
                  <a:lnTo>
                    <a:pt x="2410" y="2324"/>
                  </a:lnTo>
                  <a:cubicBezTo>
                    <a:pt x="2260" y="2096"/>
                    <a:pt x="2111" y="1867"/>
                    <a:pt x="1961" y="1638"/>
                  </a:cubicBezTo>
                  <a:cubicBezTo>
                    <a:pt x="1772" y="1350"/>
                    <a:pt x="1589" y="1003"/>
                    <a:pt x="1300" y="800"/>
                  </a:cubicBezTo>
                  <a:cubicBezTo>
                    <a:pt x="1167" y="710"/>
                    <a:pt x="1027" y="668"/>
                    <a:pt x="892" y="668"/>
                  </a:cubicBezTo>
                  <a:cubicBezTo>
                    <a:pt x="605" y="668"/>
                    <a:pt x="341" y="856"/>
                    <a:pt x="227" y="1172"/>
                  </a:cubicBezTo>
                  <a:cubicBezTo>
                    <a:pt x="1" y="1796"/>
                    <a:pt x="520" y="2379"/>
                    <a:pt x="921" y="2798"/>
                  </a:cubicBezTo>
                  <a:cubicBezTo>
                    <a:pt x="1516" y="3412"/>
                    <a:pt x="2231" y="3891"/>
                    <a:pt x="3017" y="4232"/>
                  </a:cubicBezTo>
                  <a:cubicBezTo>
                    <a:pt x="3039" y="4242"/>
                    <a:pt x="3060" y="4246"/>
                    <a:pt x="3080" y="4246"/>
                  </a:cubicBezTo>
                  <a:cubicBezTo>
                    <a:pt x="3221" y="4246"/>
                    <a:pt x="3316" y="4044"/>
                    <a:pt x="3165" y="3979"/>
                  </a:cubicBezTo>
                  <a:cubicBezTo>
                    <a:pt x="2217" y="3568"/>
                    <a:pt x="1236" y="2916"/>
                    <a:pt x="665" y="2032"/>
                  </a:cubicBezTo>
                  <a:cubicBezTo>
                    <a:pt x="524" y="1809"/>
                    <a:pt x="294" y="1229"/>
                    <a:pt x="638" y="1054"/>
                  </a:cubicBezTo>
                  <a:cubicBezTo>
                    <a:pt x="677" y="1034"/>
                    <a:pt x="730" y="1025"/>
                    <a:pt x="789" y="1025"/>
                  </a:cubicBezTo>
                  <a:cubicBezTo>
                    <a:pt x="961" y="1025"/>
                    <a:pt x="1187" y="1098"/>
                    <a:pt x="1279" y="1175"/>
                  </a:cubicBezTo>
                  <a:cubicBezTo>
                    <a:pt x="1387" y="1269"/>
                    <a:pt x="1468" y="1421"/>
                    <a:pt x="1546" y="1540"/>
                  </a:cubicBezTo>
                  <a:cubicBezTo>
                    <a:pt x="1887" y="2059"/>
                    <a:pt x="2224" y="2579"/>
                    <a:pt x="2565" y="3099"/>
                  </a:cubicBezTo>
                  <a:cubicBezTo>
                    <a:pt x="2597" y="3148"/>
                    <a:pt x="2643" y="3169"/>
                    <a:pt x="2689" y="3169"/>
                  </a:cubicBezTo>
                  <a:cubicBezTo>
                    <a:pt x="2774" y="3169"/>
                    <a:pt x="2856" y="3095"/>
                    <a:pt x="2832" y="2987"/>
                  </a:cubicBezTo>
                  <a:cubicBezTo>
                    <a:pt x="2693" y="2342"/>
                    <a:pt x="2312" y="514"/>
                    <a:pt x="3348" y="311"/>
                  </a:cubicBezTo>
                  <a:cubicBezTo>
                    <a:pt x="3387" y="303"/>
                    <a:pt x="3424" y="300"/>
                    <a:pt x="3458" y="300"/>
                  </a:cubicBezTo>
                  <a:cubicBezTo>
                    <a:pt x="4317" y="300"/>
                    <a:pt x="3698" y="2609"/>
                    <a:pt x="3584" y="3021"/>
                  </a:cubicBezTo>
                  <a:cubicBezTo>
                    <a:pt x="3553" y="3131"/>
                    <a:pt x="3644" y="3202"/>
                    <a:pt x="3732" y="3202"/>
                  </a:cubicBezTo>
                  <a:cubicBezTo>
                    <a:pt x="3790" y="3202"/>
                    <a:pt x="3847" y="3171"/>
                    <a:pt x="3868" y="3099"/>
                  </a:cubicBezTo>
                  <a:cubicBezTo>
                    <a:pt x="4042" y="2469"/>
                    <a:pt x="4763" y="0"/>
                    <a:pt x="3480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57"/>
            <p:cNvSpPr/>
            <p:nvPr/>
          </p:nvSpPr>
          <p:spPr>
            <a:xfrm>
              <a:off x="3345419" y="1520730"/>
              <a:ext cx="148765" cy="336756"/>
            </a:xfrm>
            <a:custGeom>
              <a:avLst/>
              <a:gdLst/>
              <a:ahLst/>
              <a:cxnLst/>
              <a:rect l="l" t="t" r="r" b="b"/>
              <a:pathLst>
                <a:path w="1536" h="3477" extrusionOk="0">
                  <a:moveTo>
                    <a:pt x="178" y="1"/>
                  </a:moveTo>
                  <a:cubicBezTo>
                    <a:pt x="89" y="1"/>
                    <a:pt x="1" y="71"/>
                    <a:pt x="39" y="178"/>
                  </a:cubicBezTo>
                  <a:cubicBezTo>
                    <a:pt x="431" y="1245"/>
                    <a:pt x="823" y="2312"/>
                    <a:pt x="1214" y="3377"/>
                  </a:cubicBezTo>
                  <a:cubicBezTo>
                    <a:pt x="1239" y="3447"/>
                    <a:pt x="1298" y="3476"/>
                    <a:pt x="1357" y="3476"/>
                  </a:cubicBezTo>
                  <a:cubicBezTo>
                    <a:pt x="1447" y="3476"/>
                    <a:pt x="1536" y="3406"/>
                    <a:pt x="1497" y="3300"/>
                  </a:cubicBezTo>
                  <a:cubicBezTo>
                    <a:pt x="1106" y="2234"/>
                    <a:pt x="714" y="1167"/>
                    <a:pt x="323" y="101"/>
                  </a:cubicBezTo>
                  <a:cubicBezTo>
                    <a:pt x="297" y="31"/>
                    <a:pt x="237" y="1"/>
                    <a:pt x="178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57"/>
            <p:cNvSpPr/>
            <p:nvPr/>
          </p:nvSpPr>
          <p:spPr>
            <a:xfrm>
              <a:off x="3343579" y="1494192"/>
              <a:ext cx="276901" cy="86683"/>
            </a:xfrm>
            <a:custGeom>
              <a:avLst/>
              <a:gdLst/>
              <a:ahLst/>
              <a:cxnLst/>
              <a:rect l="l" t="t" r="r" b="b"/>
              <a:pathLst>
                <a:path w="2859" h="895" extrusionOk="0">
                  <a:moveTo>
                    <a:pt x="1007" y="1"/>
                  </a:moveTo>
                  <a:cubicBezTo>
                    <a:pt x="727" y="1"/>
                    <a:pt x="443" y="46"/>
                    <a:pt x="163" y="139"/>
                  </a:cubicBezTo>
                  <a:cubicBezTo>
                    <a:pt x="1" y="191"/>
                    <a:pt x="49" y="431"/>
                    <a:pt x="193" y="431"/>
                  </a:cubicBezTo>
                  <a:cubicBezTo>
                    <a:pt x="208" y="431"/>
                    <a:pt x="224" y="428"/>
                    <a:pt x="241" y="422"/>
                  </a:cubicBezTo>
                  <a:cubicBezTo>
                    <a:pt x="499" y="337"/>
                    <a:pt x="761" y="294"/>
                    <a:pt x="1019" y="294"/>
                  </a:cubicBezTo>
                  <a:cubicBezTo>
                    <a:pt x="1565" y="294"/>
                    <a:pt x="2095" y="484"/>
                    <a:pt x="2535" y="857"/>
                  </a:cubicBezTo>
                  <a:cubicBezTo>
                    <a:pt x="2566" y="883"/>
                    <a:pt x="2600" y="894"/>
                    <a:pt x="2633" y="894"/>
                  </a:cubicBezTo>
                  <a:cubicBezTo>
                    <a:pt x="2754" y="894"/>
                    <a:pt x="2859" y="746"/>
                    <a:pt x="2745" y="648"/>
                  </a:cubicBezTo>
                  <a:cubicBezTo>
                    <a:pt x="2243" y="226"/>
                    <a:pt x="1634" y="1"/>
                    <a:pt x="1007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57"/>
            <p:cNvSpPr/>
            <p:nvPr/>
          </p:nvSpPr>
          <p:spPr>
            <a:xfrm>
              <a:off x="3585421" y="1529156"/>
              <a:ext cx="118354" cy="262858"/>
            </a:xfrm>
            <a:custGeom>
              <a:avLst/>
              <a:gdLst/>
              <a:ahLst/>
              <a:cxnLst/>
              <a:rect l="l" t="t" r="r" b="b"/>
              <a:pathLst>
                <a:path w="1222" h="2714" extrusionOk="0">
                  <a:moveTo>
                    <a:pt x="179" y="1"/>
                  </a:moveTo>
                  <a:cubicBezTo>
                    <a:pt x="87" y="1"/>
                    <a:pt x="0" y="70"/>
                    <a:pt x="45" y="176"/>
                  </a:cubicBezTo>
                  <a:cubicBezTo>
                    <a:pt x="376" y="973"/>
                    <a:pt x="662" y="1782"/>
                    <a:pt x="905" y="2609"/>
                  </a:cubicBezTo>
                  <a:cubicBezTo>
                    <a:pt x="927" y="2682"/>
                    <a:pt x="985" y="2713"/>
                    <a:pt x="1043" y="2713"/>
                  </a:cubicBezTo>
                  <a:cubicBezTo>
                    <a:pt x="1132" y="2713"/>
                    <a:pt x="1221" y="2641"/>
                    <a:pt x="1189" y="2531"/>
                  </a:cubicBezTo>
                  <a:cubicBezTo>
                    <a:pt x="946" y="1705"/>
                    <a:pt x="659" y="895"/>
                    <a:pt x="329" y="99"/>
                  </a:cubicBezTo>
                  <a:cubicBezTo>
                    <a:pt x="300" y="30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57"/>
            <p:cNvSpPr/>
            <p:nvPr/>
          </p:nvSpPr>
          <p:spPr>
            <a:xfrm>
              <a:off x="3616704" y="1407315"/>
              <a:ext cx="221502" cy="165521"/>
            </a:xfrm>
            <a:custGeom>
              <a:avLst/>
              <a:gdLst/>
              <a:ahLst/>
              <a:cxnLst/>
              <a:rect l="l" t="t" r="r" b="b"/>
              <a:pathLst>
                <a:path w="2287" h="1709" extrusionOk="0">
                  <a:moveTo>
                    <a:pt x="1991" y="1"/>
                  </a:moveTo>
                  <a:cubicBezTo>
                    <a:pt x="1076" y="1"/>
                    <a:pt x="260" y="631"/>
                    <a:pt x="29" y="1525"/>
                  </a:cubicBezTo>
                  <a:cubicBezTo>
                    <a:pt x="1" y="1635"/>
                    <a:pt x="93" y="1708"/>
                    <a:pt x="180" y="1708"/>
                  </a:cubicBezTo>
                  <a:cubicBezTo>
                    <a:pt x="238" y="1708"/>
                    <a:pt x="294" y="1676"/>
                    <a:pt x="313" y="1603"/>
                  </a:cubicBezTo>
                  <a:cubicBezTo>
                    <a:pt x="511" y="827"/>
                    <a:pt x="1212" y="294"/>
                    <a:pt x="2004" y="294"/>
                  </a:cubicBezTo>
                  <a:cubicBezTo>
                    <a:pt x="2035" y="294"/>
                    <a:pt x="2066" y="295"/>
                    <a:pt x="2098" y="297"/>
                  </a:cubicBezTo>
                  <a:cubicBezTo>
                    <a:pt x="2101" y="297"/>
                    <a:pt x="2104" y="297"/>
                    <a:pt x="2107" y="297"/>
                  </a:cubicBezTo>
                  <a:cubicBezTo>
                    <a:pt x="2286" y="297"/>
                    <a:pt x="2283" y="13"/>
                    <a:pt x="2098" y="3"/>
                  </a:cubicBezTo>
                  <a:cubicBezTo>
                    <a:pt x="2062" y="2"/>
                    <a:pt x="2027" y="1"/>
                    <a:pt x="1991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57"/>
            <p:cNvSpPr/>
            <p:nvPr/>
          </p:nvSpPr>
          <p:spPr>
            <a:xfrm>
              <a:off x="3803921" y="1411577"/>
              <a:ext cx="135303" cy="331720"/>
            </a:xfrm>
            <a:custGeom>
              <a:avLst/>
              <a:gdLst/>
              <a:ahLst/>
              <a:cxnLst/>
              <a:rect l="l" t="t" r="r" b="b"/>
              <a:pathLst>
                <a:path w="1397" h="3425" extrusionOk="0">
                  <a:moveTo>
                    <a:pt x="179" y="0"/>
                  </a:moveTo>
                  <a:cubicBezTo>
                    <a:pt x="88" y="0"/>
                    <a:pt x="0" y="69"/>
                    <a:pt x="43" y="175"/>
                  </a:cubicBezTo>
                  <a:cubicBezTo>
                    <a:pt x="445" y="1207"/>
                    <a:pt x="792" y="2254"/>
                    <a:pt x="1082" y="3320"/>
                  </a:cubicBezTo>
                  <a:cubicBezTo>
                    <a:pt x="1102" y="3393"/>
                    <a:pt x="1159" y="3424"/>
                    <a:pt x="1218" y="3424"/>
                  </a:cubicBezTo>
                  <a:cubicBezTo>
                    <a:pt x="1306" y="3424"/>
                    <a:pt x="1396" y="3352"/>
                    <a:pt x="1366" y="3243"/>
                  </a:cubicBezTo>
                  <a:cubicBezTo>
                    <a:pt x="1076" y="2176"/>
                    <a:pt x="728" y="1126"/>
                    <a:pt x="326" y="98"/>
                  </a:cubicBezTo>
                  <a:cubicBezTo>
                    <a:pt x="300" y="30"/>
                    <a:pt x="239" y="0"/>
                    <a:pt x="17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57"/>
            <p:cNvSpPr/>
            <p:nvPr/>
          </p:nvSpPr>
          <p:spPr>
            <a:xfrm>
              <a:off x="3711717" y="1722377"/>
              <a:ext cx="228088" cy="104698"/>
            </a:xfrm>
            <a:custGeom>
              <a:avLst/>
              <a:gdLst/>
              <a:ahLst/>
              <a:cxnLst/>
              <a:rect l="l" t="t" r="r" b="b"/>
              <a:pathLst>
                <a:path w="2355" h="1081" extrusionOk="0">
                  <a:moveTo>
                    <a:pt x="2057" y="1"/>
                  </a:moveTo>
                  <a:cubicBezTo>
                    <a:pt x="1315" y="1"/>
                    <a:pt x="625" y="292"/>
                    <a:pt x="104" y="830"/>
                  </a:cubicBezTo>
                  <a:cubicBezTo>
                    <a:pt x="0" y="934"/>
                    <a:pt x="100" y="1081"/>
                    <a:pt x="211" y="1081"/>
                  </a:cubicBezTo>
                  <a:cubicBezTo>
                    <a:pt x="245" y="1081"/>
                    <a:pt x="279" y="1067"/>
                    <a:pt x="310" y="1035"/>
                  </a:cubicBezTo>
                  <a:cubicBezTo>
                    <a:pt x="783" y="553"/>
                    <a:pt x="1387" y="298"/>
                    <a:pt x="2054" y="298"/>
                  </a:cubicBezTo>
                  <a:cubicBezTo>
                    <a:pt x="2091" y="298"/>
                    <a:pt x="2129" y="298"/>
                    <a:pt x="2166" y="300"/>
                  </a:cubicBezTo>
                  <a:cubicBezTo>
                    <a:pt x="2168" y="300"/>
                    <a:pt x="2170" y="300"/>
                    <a:pt x="2172" y="300"/>
                  </a:cubicBezTo>
                  <a:cubicBezTo>
                    <a:pt x="2355" y="300"/>
                    <a:pt x="2353" y="10"/>
                    <a:pt x="2166" y="3"/>
                  </a:cubicBezTo>
                  <a:cubicBezTo>
                    <a:pt x="2130" y="1"/>
                    <a:pt x="2093" y="1"/>
                    <a:pt x="2057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57"/>
            <p:cNvSpPr/>
            <p:nvPr/>
          </p:nvSpPr>
          <p:spPr>
            <a:xfrm>
              <a:off x="3725470" y="1629398"/>
              <a:ext cx="89782" cy="69540"/>
            </a:xfrm>
            <a:custGeom>
              <a:avLst/>
              <a:gdLst/>
              <a:ahLst/>
              <a:cxnLst/>
              <a:rect l="l" t="t" r="r" b="b"/>
              <a:pathLst>
                <a:path w="927" h="718" extrusionOk="0">
                  <a:moveTo>
                    <a:pt x="704" y="0"/>
                  </a:moveTo>
                  <a:cubicBezTo>
                    <a:pt x="671" y="0"/>
                    <a:pt x="637" y="12"/>
                    <a:pt x="607" y="39"/>
                  </a:cubicBezTo>
                  <a:cubicBezTo>
                    <a:pt x="442" y="184"/>
                    <a:pt x="280" y="325"/>
                    <a:pt x="114" y="470"/>
                  </a:cubicBezTo>
                  <a:cubicBezTo>
                    <a:pt x="0" y="568"/>
                    <a:pt x="104" y="718"/>
                    <a:pt x="223" y="718"/>
                  </a:cubicBezTo>
                  <a:cubicBezTo>
                    <a:pt x="256" y="718"/>
                    <a:pt x="289" y="707"/>
                    <a:pt x="320" y="679"/>
                  </a:cubicBezTo>
                  <a:cubicBezTo>
                    <a:pt x="485" y="534"/>
                    <a:pt x="651" y="389"/>
                    <a:pt x="816" y="248"/>
                  </a:cubicBezTo>
                  <a:cubicBezTo>
                    <a:pt x="927" y="150"/>
                    <a:pt x="823" y="0"/>
                    <a:pt x="704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57"/>
            <p:cNvSpPr/>
            <p:nvPr/>
          </p:nvSpPr>
          <p:spPr>
            <a:xfrm>
              <a:off x="3701257" y="1564216"/>
              <a:ext cx="49104" cy="41065"/>
            </a:xfrm>
            <a:custGeom>
              <a:avLst/>
              <a:gdLst/>
              <a:ahLst/>
              <a:cxnLst/>
              <a:rect l="l" t="t" r="r" b="b"/>
              <a:pathLst>
                <a:path w="507" h="424" extrusionOk="0">
                  <a:moveTo>
                    <a:pt x="332" y="0"/>
                  </a:moveTo>
                  <a:cubicBezTo>
                    <a:pt x="308" y="0"/>
                    <a:pt x="284" y="7"/>
                    <a:pt x="263" y="23"/>
                  </a:cubicBezTo>
                  <a:cubicBezTo>
                    <a:pt x="206" y="64"/>
                    <a:pt x="151" y="108"/>
                    <a:pt x="94" y="148"/>
                  </a:cubicBezTo>
                  <a:cubicBezTo>
                    <a:pt x="30" y="195"/>
                    <a:pt x="0" y="276"/>
                    <a:pt x="41" y="351"/>
                  </a:cubicBezTo>
                  <a:cubicBezTo>
                    <a:pt x="65" y="392"/>
                    <a:pt x="120" y="424"/>
                    <a:pt x="173" y="424"/>
                  </a:cubicBezTo>
                  <a:cubicBezTo>
                    <a:pt x="198" y="424"/>
                    <a:pt x="222" y="417"/>
                    <a:pt x="243" y="401"/>
                  </a:cubicBezTo>
                  <a:cubicBezTo>
                    <a:pt x="300" y="360"/>
                    <a:pt x="354" y="317"/>
                    <a:pt x="411" y="276"/>
                  </a:cubicBezTo>
                  <a:cubicBezTo>
                    <a:pt x="475" y="229"/>
                    <a:pt x="506" y="148"/>
                    <a:pt x="466" y="74"/>
                  </a:cubicBezTo>
                  <a:cubicBezTo>
                    <a:pt x="440" y="32"/>
                    <a:pt x="385" y="0"/>
                    <a:pt x="33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57"/>
            <p:cNvSpPr/>
            <p:nvPr/>
          </p:nvSpPr>
          <p:spPr>
            <a:xfrm>
              <a:off x="3516171" y="1699035"/>
              <a:ext cx="85714" cy="28571"/>
            </a:xfrm>
            <a:custGeom>
              <a:avLst/>
              <a:gdLst/>
              <a:ahLst/>
              <a:cxnLst/>
              <a:rect l="l" t="t" r="r" b="b"/>
              <a:pathLst>
                <a:path w="885" h="295" extrusionOk="0">
                  <a:moveTo>
                    <a:pt x="190" y="1"/>
                  </a:moveTo>
                  <a:cubicBezTo>
                    <a:pt x="1" y="1"/>
                    <a:pt x="1" y="295"/>
                    <a:pt x="190" y="295"/>
                  </a:cubicBezTo>
                  <a:lnTo>
                    <a:pt x="692" y="295"/>
                  </a:lnTo>
                  <a:cubicBezTo>
                    <a:pt x="885" y="295"/>
                    <a:pt x="885" y="1"/>
                    <a:pt x="692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57"/>
            <p:cNvSpPr/>
            <p:nvPr/>
          </p:nvSpPr>
          <p:spPr>
            <a:xfrm>
              <a:off x="3483532" y="1613418"/>
              <a:ext cx="93850" cy="33220"/>
            </a:xfrm>
            <a:custGeom>
              <a:avLst/>
              <a:gdLst/>
              <a:ahLst/>
              <a:cxnLst/>
              <a:rect l="l" t="t" r="r" b="b"/>
              <a:pathLst>
                <a:path w="969" h="343" extrusionOk="0">
                  <a:moveTo>
                    <a:pt x="174" y="1"/>
                  </a:moveTo>
                  <a:cubicBezTo>
                    <a:pt x="1" y="1"/>
                    <a:pt x="6" y="282"/>
                    <a:pt x="189" y="294"/>
                  </a:cubicBezTo>
                  <a:cubicBezTo>
                    <a:pt x="385" y="311"/>
                    <a:pt x="581" y="325"/>
                    <a:pt x="780" y="342"/>
                  </a:cubicBezTo>
                  <a:cubicBezTo>
                    <a:pt x="784" y="343"/>
                    <a:pt x="788" y="343"/>
                    <a:pt x="792" y="343"/>
                  </a:cubicBezTo>
                  <a:cubicBezTo>
                    <a:pt x="968" y="343"/>
                    <a:pt x="961" y="62"/>
                    <a:pt x="780" y="48"/>
                  </a:cubicBezTo>
                  <a:cubicBezTo>
                    <a:pt x="581" y="31"/>
                    <a:pt x="385" y="14"/>
                    <a:pt x="189" y="1"/>
                  </a:cubicBezTo>
                  <a:cubicBezTo>
                    <a:pt x="184" y="1"/>
                    <a:pt x="179" y="1"/>
                    <a:pt x="174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57"/>
            <p:cNvSpPr/>
            <p:nvPr/>
          </p:nvSpPr>
          <p:spPr>
            <a:xfrm>
              <a:off x="3738739" y="1186007"/>
              <a:ext cx="35157" cy="28475"/>
            </a:xfrm>
            <a:custGeom>
              <a:avLst/>
              <a:gdLst/>
              <a:ahLst/>
              <a:cxnLst/>
              <a:rect l="l" t="t" r="r" b="b"/>
              <a:pathLst>
                <a:path w="363" h="294" extrusionOk="0">
                  <a:moveTo>
                    <a:pt x="152" y="1"/>
                  </a:moveTo>
                  <a:cubicBezTo>
                    <a:pt x="75" y="1"/>
                    <a:pt x="1" y="68"/>
                    <a:pt x="4" y="149"/>
                  </a:cubicBezTo>
                  <a:cubicBezTo>
                    <a:pt x="7" y="227"/>
                    <a:pt x="68" y="294"/>
                    <a:pt x="152" y="294"/>
                  </a:cubicBezTo>
                  <a:lnTo>
                    <a:pt x="210" y="294"/>
                  </a:lnTo>
                  <a:cubicBezTo>
                    <a:pt x="288" y="294"/>
                    <a:pt x="362" y="227"/>
                    <a:pt x="358" y="149"/>
                  </a:cubicBezTo>
                  <a:cubicBezTo>
                    <a:pt x="355" y="68"/>
                    <a:pt x="291" y="1"/>
                    <a:pt x="210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57"/>
            <p:cNvSpPr/>
            <p:nvPr/>
          </p:nvSpPr>
          <p:spPr>
            <a:xfrm>
              <a:off x="3662612" y="1336709"/>
              <a:ext cx="36707" cy="28475"/>
            </a:xfrm>
            <a:custGeom>
              <a:avLst/>
              <a:gdLst/>
              <a:ahLst/>
              <a:cxnLst/>
              <a:rect l="l" t="t" r="r" b="b"/>
              <a:pathLst>
                <a:path w="379" h="294" extrusionOk="0">
                  <a:moveTo>
                    <a:pt x="189" y="0"/>
                  </a:moveTo>
                  <a:cubicBezTo>
                    <a:pt x="1" y="0"/>
                    <a:pt x="1" y="294"/>
                    <a:pt x="189" y="294"/>
                  </a:cubicBezTo>
                  <a:cubicBezTo>
                    <a:pt x="379" y="294"/>
                    <a:pt x="379" y="0"/>
                    <a:pt x="18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57"/>
            <p:cNvSpPr/>
            <p:nvPr/>
          </p:nvSpPr>
          <p:spPr>
            <a:xfrm>
              <a:off x="3807407" y="957241"/>
              <a:ext cx="36998" cy="28862"/>
            </a:xfrm>
            <a:custGeom>
              <a:avLst/>
              <a:gdLst/>
              <a:ahLst/>
              <a:cxnLst/>
              <a:rect l="l" t="t" r="r" b="b"/>
              <a:pathLst>
                <a:path w="382" h="298" extrusionOk="0">
                  <a:moveTo>
                    <a:pt x="192" y="0"/>
                  </a:moveTo>
                  <a:cubicBezTo>
                    <a:pt x="4" y="0"/>
                    <a:pt x="1" y="298"/>
                    <a:pt x="192" y="298"/>
                  </a:cubicBezTo>
                  <a:cubicBezTo>
                    <a:pt x="382" y="298"/>
                    <a:pt x="382" y="0"/>
                    <a:pt x="19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57"/>
            <p:cNvSpPr/>
            <p:nvPr/>
          </p:nvSpPr>
          <p:spPr>
            <a:xfrm>
              <a:off x="1281776" y="1074529"/>
              <a:ext cx="36610" cy="28475"/>
            </a:xfrm>
            <a:custGeom>
              <a:avLst/>
              <a:gdLst/>
              <a:ahLst/>
              <a:cxnLst/>
              <a:rect l="l" t="t" r="r" b="b"/>
              <a:pathLst>
                <a:path w="378" h="294" extrusionOk="0">
                  <a:moveTo>
                    <a:pt x="189" y="1"/>
                  </a:moveTo>
                  <a:cubicBezTo>
                    <a:pt x="1" y="1"/>
                    <a:pt x="1" y="294"/>
                    <a:pt x="189" y="294"/>
                  </a:cubicBezTo>
                  <a:cubicBezTo>
                    <a:pt x="378" y="294"/>
                    <a:pt x="378" y="1"/>
                    <a:pt x="189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57"/>
            <p:cNvSpPr/>
            <p:nvPr/>
          </p:nvSpPr>
          <p:spPr>
            <a:xfrm>
              <a:off x="1379113" y="1035498"/>
              <a:ext cx="37385" cy="39613"/>
            </a:xfrm>
            <a:custGeom>
              <a:avLst/>
              <a:gdLst/>
              <a:ahLst/>
              <a:cxnLst/>
              <a:rect l="l" t="t" r="r" b="b"/>
              <a:pathLst>
                <a:path w="386" h="409" extrusionOk="0">
                  <a:moveTo>
                    <a:pt x="162" y="1"/>
                  </a:moveTo>
                  <a:cubicBezTo>
                    <a:pt x="137" y="1"/>
                    <a:pt x="111" y="7"/>
                    <a:pt x="89" y="19"/>
                  </a:cubicBezTo>
                  <a:cubicBezTo>
                    <a:pt x="18" y="63"/>
                    <a:pt x="1" y="150"/>
                    <a:pt x="38" y="222"/>
                  </a:cubicBezTo>
                  <a:cubicBezTo>
                    <a:pt x="55" y="259"/>
                    <a:pt x="75" y="299"/>
                    <a:pt x="95" y="337"/>
                  </a:cubicBezTo>
                  <a:cubicBezTo>
                    <a:pt x="118" y="384"/>
                    <a:pt x="171" y="408"/>
                    <a:pt x="223" y="408"/>
                  </a:cubicBezTo>
                  <a:cubicBezTo>
                    <a:pt x="248" y="408"/>
                    <a:pt x="273" y="402"/>
                    <a:pt x="295" y="390"/>
                  </a:cubicBezTo>
                  <a:cubicBezTo>
                    <a:pt x="369" y="346"/>
                    <a:pt x="385" y="259"/>
                    <a:pt x="349" y="188"/>
                  </a:cubicBezTo>
                  <a:cubicBezTo>
                    <a:pt x="329" y="150"/>
                    <a:pt x="312" y="110"/>
                    <a:pt x="291" y="73"/>
                  </a:cubicBezTo>
                  <a:cubicBezTo>
                    <a:pt x="266" y="26"/>
                    <a:pt x="214" y="1"/>
                    <a:pt x="162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57"/>
            <p:cNvSpPr/>
            <p:nvPr/>
          </p:nvSpPr>
          <p:spPr>
            <a:xfrm>
              <a:off x="1542310" y="1052350"/>
              <a:ext cx="28765" cy="34092"/>
            </a:xfrm>
            <a:custGeom>
              <a:avLst/>
              <a:gdLst/>
              <a:ahLst/>
              <a:cxnLst/>
              <a:rect l="l" t="t" r="r" b="b"/>
              <a:pathLst>
                <a:path w="297" h="352" extrusionOk="0">
                  <a:moveTo>
                    <a:pt x="159" y="0"/>
                  </a:moveTo>
                  <a:cubicBezTo>
                    <a:pt x="156" y="0"/>
                    <a:pt x="152" y="0"/>
                    <a:pt x="148" y="1"/>
                  </a:cubicBezTo>
                  <a:cubicBezTo>
                    <a:pt x="67" y="4"/>
                    <a:pt x="0" y="65"/>
                    <a:pt x="0" y="146"/>
                  </a:cubicBezTo>
                  <a:lnTo>
                    <a:pt x="0" y="203"/>
                  </a:lnTo>
                  <a:cubicBezTo>
                    <a:pt x="0" y="278"/>
                    <a:pt x="64" y="351"/>
                    <a:pt x="143" y="351"/>
                  </a:cubicBezTo>
                  <a:cubicBezTo>
                    <a:pt x="145" y="351"/>
                    <a:pt x="147" y="351"/>
                    <a:pt x="148" y="351"/>
                  </a:cubicBezTo>
                  <a:cubicBezTo>
                    <a:pt x="229" y="348"/>
                    <a:pt x="296" y="287"/>
                    <a:pt x="296" y="203"/>
                  </a:cubicBezTo>
                  <a:lnTo>
                    <a:pt x="296" y="146"/>
                  </a:lnTo>
                  <a:cubicBezTo>
                    <a:pt x="296" y="71"/>
                    <a:pt x="235" y="0"/>
                    <a:pt x="15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57"/>
            <p:cNvSpPr/>
            <p:nvPr/>
          </p:nvSpPr>
          <p:spPr>
            <a:xfrm>
              <a:off x="1415433" y="1592885"/>
              <a:ext cx="36998" cy="28862"/>
            </a:xfrm>
            <a:custGeom>
              <a:avLst/>
              <a:gdLst/>
              <a:ahLst/>
              <a:cxnLst/>
              <a:rect l="l" t="t" r="r" b="b"/>
              <a:pathLst>
                <a:path w="382" h="298" extrusionOk="0">
                  <a:moveTo>
                    <a:pt x="192" y="0"/>
                  </a:moveTo>
                  <a:cubicBezTo>
                    <a:pt x="4" y="0"/>
                    <a:pt x="1" y="298"/>
                    <a:pt x="192" y="298"/>
                  </a:cubicBezTo>
                  <a:cubicBezTo>
                    <a:pt x="382" y="298"/>
                    <a:pt x="382" y="0"/>
                    <a:pt x="19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57"/>
            <p:cNvSpPr/>
            <p:nvPr/>
          </p:nvSpPr>
          <p:spPr>
            <a:xfrm>
              <a:off x="1616402" y="1604313"/>
              <a:ext cx="36707" cy="28571"/>
            </a:xfrm>
            <a:custGeom>
              <a:avLst/>
              <a:gdLst/>
              <a:ahLst/>
              <a:cxnLst/>
              <a:rect l="l" t="t" r="r" b="b"/>
              <a:pathLst>
                <a:path w="379" h="295" extrusionOk="0">
                  <a:moveTo>
                    <a:pt x="190" y="1"/>
                  </a:moveTo>
                  <a:cubicBezTo>
                    <a:pt x="0" y="1"/>
                    <a:pt x="0" y="295"/>
                    <a:pt x="190" y="295"/>
                  </a:cubicBezTo>
                  <a:cubicBezTo>
                    <a:pt x="379" y="295"/>
                    <a:pt x="379" y="1"/>
                    <a:pt x="190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57"/>
            <p:cNvSpPr/>
            <p:nvPr/>
          </p:nvSpPr>
          <p:spPr>
            <a:xfrm>
              <a:off x="3468907" y="1796566"/>
              <a:ext cx="242809" cy="45424"/>
            </a:xfrm>
            <a:custGeom>
              <a:avLst/>
              <a:gdLst/>
              <a:ahLst/>
              <a:cxnLst/>
              <a:rect l="l" t="t" r="r" b="b"/>
              <a:pathLst>
                <a:path w="2507" h="469" extrusionOk="0">
                  <a:moveTo>
                    <a:pt x="2081" y="0"/>
                  </a:moveTo>
                  <a:cubicBezTo>
                    <a:pt x="1440" y="0"/>
                    <a:pt x="806" y="61"/>
                    <a:pt x="175" y="182"/>
                  </a:cubicBezTo>
                  <a:cubicBezTo>
                    <a:pt x="0" y="214"/>
                    <a:pt x="62" y="468"/>
                    <a:pt x="226" y="468"/>
                  </a:cubicBezTo>
                  <a:cubicBezTo>
                    <a:pt x="236" y="468"/>
                    <a:pt x="246" y="467"/>
                    <a:pt x="256" y="465"/>
                  </a:cubicBezTo>
                  <a:cubicBezTo>
                    <a:pt x="859" y="352"/>
                    <a:pt x="1466" y="294"/>
                    <a:pt x="2080" y="294"/>
                  </a:cubicBezTo>
                  <a:cubicBezTo>
                    <a:pt x="2159" y="294"/>
                    <a:pt x="2238" y="295"/>
                    <a:pt x="2318" y="297"/>
                  </a:cubicBezTo>
                  <a:cubicBezTo>
                    <a:pt x="2319" y="297"/>
                    <a:pt x="2320" y="297"/>
                    <a:pt x="2321" y="297"/>
                  </a:cubicBezTo>
                  <a:cubicBezTo>
                    <a:pt x="2507" y="297"/>
                    <a:pt x="2506" y="6"/>
                    <a:pt x="2318" y="3"/>
                  </a:cubicBezTo>
                  <a:cubicBezTo>
                    <a:pt x="2239" y="1"/>
                    <a:pt x="2160" y="0"/>
                    <a:pt x="2081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57"/>
            <p:cNvSpPr/>
            <p:nvPr/>
          </p:nvSpPr>
          <p:spPr>
            <a:xfrm>
              <a:off x="3410020" y="2033758"/>
              <a:ext cx="349056" cy="85036"/>
            </a:xfrm>
            <a:custGeom>
              <a:avLst/>
              <a:gdLst/>
              <a:ahLst/>
              <a:cxnLst/>
              <a:rect l="l" t="t" r="r" b="b"/>
              <a:pathLst>
                <a:path w="3604" h="878" extrusionOk="0">
                  <a:moveTo>
                    <a:pt x="3546" y="0"/>
                  </a:moveTo>
                  <a:lnTo>
                    <a:pt x="0" y="315"/>
                  </a:lnTo>
                  <a:lnTo>
                    <a:pt x="0" y="878"/>
                  </a:lnTo>
                  <a:lnTo>
                    <a:pt x="3604" y="558"/>
                  </a:lnTo>
                  <a:lnTo>
                    <a:pt x="3546" y="0"/>
                  </a:lnTo>
                  <a:close/>
                </a:path>
              </a:pathLst>
            </a:custGeom>
            <a:solidFill>
              <a:srgbClr val="EDD2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57"/>
            <p:cNvSpPr/>
            <p:nvPr/>
          </p:nvSpPr>
          <p:spPr>
            <a:xfrm>
              <a:off x="1483036" y="1587558"/>
              <a:ext cx="1927074" cy="1197581"/>
            </a:xfrm>
            <a:custGeom>
              <a:avLst/>
              <a:gdLst/>
              <a:ahLst/>
              <a:cxnLst/>
              <a:rect l="l" t="t" r="r" b="b"/>
              <a:pathLst>
                <a:path w="19897" h="12365" extrusionOk="0">
                  <a:moveTo>
                    <a:pt x="13716" y="1"/>
                  </a:moveTo>
                  <a:cubicBezTo>
                    <a:pt x="8701" y="1"/>
                    <a:pt x="2903" y="1729"/>
                    <a:pt x="2903" y="1729"/>
                  </a:cubicBezTo>
                  <a:lnTo>
                    <a:pt x="2484" y="4675"/>
                  </a:lnTo>
                  <a:cubicBezTo>
                    <a:pt x="2484" y="4675"/>
                    <a:pt x="2283" y="4242"/>
                    <a:pt x="1707" y="4242"/>
                  </a:cubicBezTo>
                  <a:cubicBezTo>
                    <a:pt x="1553" y="4242"/>
                    <a:pt x="1372" y="4273"/>
                    <a:pt x="1162" y="4351"/>
                  </a:cubicBezTo>
                  <a:cubicBezTo>
                    <a:pt x="167" y="4722"/>
                    <a:pt x="48" y="6996"/>
                    <a:pt x="605" y="7554"/>
                  </a:cubicBezTo>
                  <a:cubicBezTo>
                    <a:pt x="834" y="7782"/>
                    <a:pt x="1059" y="7850"/>
                    <a:pt x="1244" y="7850"/>
                  </a:cubicBezTo>
                  <a:cubicBezTo>
                    <a:pt x="1510" y="7850"/>
                    <a:pt x="1695" y="7712"/>
                    <a:pt x="1695" y="7712"/>
                  </a:cubicBezTo>
                  <a:lnTo>
                    <a:pt x="1695" y="7712"/>
                  </a:lnTo>
                  <a:cubicBezTo>
                    <a:pt x="1695" y="7712"/>
                    <a:pt x="1807" y="8640"/>
                    <a:pt x="1304" y="9740"/>
                  </a:cubicBezTo>
                  <a:cubicBezTo>
                    <a:pt x="1159" y="10057"/>
                    <a:pt x="679" y="10560"/>
                    <a:pt x="1" y="11157"/>
                  </a:cubicBezTo>
                  <a:cubicBezTo>
                    <a:pt x="2625" y="11963"/>
                    <a:pt x="5381" y="12365"/>
                    <a:pt x="8135" y="12365"/>
                  </a:cubicBezTo>
                  <a:cubicBezTo>
                    <a:pt x="12204" y="12365"/>
                    <a:pt x="16268" y="11489"/>
                    <a:pt x="19896" y="9750"/>
                  </a:cubicBezTo>
                  <a:cubicBezTo>
                    <a:pt x="18597" y="8326"/>
                    <a:pt x="18155" y="6126"/>
                    <a:pt x="18155" y="6126"/>
                  </a:cubicBezTo>
                  <a:lnTo>
                    <a:pt x="18155" y="6126"/>
                  </a:lnTo>
                  <a:cubicBezTo>
                    <a:pt x="18217" y="6137"/>
                    <a:pt x="18278" y="6142"/>
                    <a:pt x="18336" y="6142"/>
                  </a:cubicBezTo>
                  <a:cubicBezTo>
                    <a:pt x="19668" y="6142"/>
                    <a:pt x="19813" y="3423"/>
                    <a:pt x="18843" y="2954"/>
                  </a:cubicBezTo>
                  <a:cubicBezTo>
                    <a:pt x="18651" y="2861"/>
                    <a:pt x="18482" y="2824"/>
                    <a:pt x="18335" y="2824"/>
                  </a:cubicBezTo>
                  <a:cubicBezTo>
                    <a:pt x="17704" y="2824"/>
                    <a:pt x="17467" y="3511"/>
                    <a:pt x="17467" y="3511"/>
                  </a:cubicBezTo>
                  <a:lnTo>
                    <a:pt x="16420" y="208"/>
                  </a:lnTo>
                  <a:cubicBezTo>
                    <a:pt x="15576" y="62"/>
                    <a:pt x="14660" y="1"/>
                    <a:pt x="13716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57"/>
            <p:cNvSpPr/>
            <p:nvPr/>
          </p:nvSpPr>
          <p:spPr>
            <a:xfrm>
              <a:off x="2178536" y="1670657"/>
              <a:ext cx="173947" cy="179177"/>
            </a:xfrm>
            <a:custGeom>
              <a:avLst/>
              <a:gdLst/>
              <a:ahLst/>
              <a:cxnLst/>
              <a:rect l="l" t="t" r="r" b="b"/>
              <a:pathLst>
                <a:path w="1796" h="1850" extrusionOk="0">
                  <a:moveTo>
                    <a:pt x="1310" y="1"/>
                  </a:moveTo>
                  <a:cubicBezTo>
                    <a:pt x="1310" y="1"/>
                    <a:pt x="1" y="557"/>
                    <a:pt x="1" y="1850"/>
                  </a:cubicBezTo>
                  <a:cubicBezTo>
                    <a:pt x="1" y="1850"/>
                    <a:pt x="1030" y="1111"/>
                    <a:pt x="1796" y="986"/>
                  </a:cubicBezTo>
                  <a:cubicBezTo>
                    <a:pt x="1796" y="986"/>
                    <a:pt x="1712" y="308"/>
                    <a:pt x="1310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57"/>
            <p:cNvSpPr/>
            <p:nvPr/>
          </p:nvSpPr>
          <p:spPr>
            <a:xfrm>
              <a:off x="2414470" y="1659519"/>
              <a:ext cx="154383" cy="146538"/>
            </a:xfrm>
            <a:custGeom>
              <a:avLst/>
              <a:gdLst/>
              <a:ahLst/>
              <a:cxnLst/>
              <a:rect l="l" t="t" r="r" b="b"/>
              <a:pathLst>
                <a:path w="1594" h="1513" extrusionOk="0">
                  <a:moveTo>
                    <a:pt x="193" y="1"/>
                  </a:moveTo>
                  <a:lnTo>
                    <a:pt x="1" y="969"/>
                  </a:lnTo>
                  <a:cubicBezTo>
                    <a:pt x="1" y="969"/>
                    <a:pt x="1104" y="1185"/>
                    <a:pt x="1594" y="1513"/>
                  </a:cubicBezTo>
                  <a:cubicBezTo>
                    <a:pt x="1594" y="1513"/>
                    <a:pt x="1411" y="470"/>
                    <a:pt x="193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57"/>
            <p:cNvSpPr/>
            <p:nvPr/>
          </p:nvSpPr>
          <p:spPr>
            <a:xfrm>
              <a:off x="2245655" y="1930416"/>
              <a:ext cx="142761" cy="169782"/>
            </a:xfrm>
            <a:custGeom>
              <a:avLst/>
              <a:gdLst/>
              <a:ahLst/>
              <a:cxnLst/>
              <a:rect l="l" t="t" r="r" b="b"/>
              <a:pathLst>
                <a:path w="1474" h="1753" extrusionOk="0">
                  <a:moveTo>
                    <a:pt x="1454" y="1"/>
                  </a:moveTo>
                  <a:cubicBezTo>
                    <a:pt x="1454" y="1"/>
                    <a:pt x="1283" y="1544"/>
                    <a:pt x="725" y="1544"/>
                  </a:cubicBezTo>
                  <a:cubicBezTo>
                    <a:pt x="724" y="1544"/>
                    <a:pt x="723" y="1544"/>
                    <a:pt x="722" y="1544"/>
                  </a:cubicBezTo>
                  <a:cubicBezTo>
                    <a:pt x="158" y="1540"/>
                    <a:pt x="148" y="214"/>
                    <a:pt x="148" y="214"/>
                  </a:cubicBezTo>
                  <a:lnTo>
                    <a:pt x="148" y="214"/>
                  </a:lnTo>
                  <a:cubicBezTo>
                    <a:pt x="1" y="749"/>
                    <a:pt x="121" y="1753"/>
                    <a:pt x="780" y="1753"/>
                  </a:cubicBezTo>
                  <a:cubicBezTo>
                    <a:pt x="786" y="1753"/>
                    <a:pt x="793" y="1753"/>
                    <a:pt x="799" y="1753"/>
                  </a:cubicBezTo>
                  <a:cubicBezTo>
                    <a:pt x="1474" y="1729"/>
                    <a:pt x="1454" y="1"/>
                    <a:pt x="1454" y="1"/>
                  </a:cubicBezTo>
                  <a:close/>
                </a:path>
              </a:pathLst>
            </a:custGeom>
            <a:solidFill>
              <a:srgbClr val="2B2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57"/>
            <p:cNvSpPr/>
            <p:nvPr/>
          </p:nvSpPr>
          <p:spPr>
            <a:xfrm>
              <a:off x="2455051" y="1876857"/>
              <a:ext cx="149056" cy="158160"/>
            </a:xfrm>
            <a:custGeom>
              <a:avLst/>
              <a:gdLst/>
              <a:ahLst/>
              <a:cxnLst/>
              <a:rect l="l" t="t" r="r" b="b"/>
              <a:pathLst>
                <a:path w="1539" h="1633" extrusionOk="0">
                  <a:moveTo>
                    <a:pt x="1175" y="1"/>
                  </a:moveTo>
                  <a:lnTo>
                    <a:pt x="1175" y="1"/>
                  </a:lnTo>
                  <a:cubicBezTo>
                    <a:pt x="1175" y="1"/>
                    <a:pt x="1391" y="1307"/>
                    <a:pt x="979" y="1429"/>
                  </a:cubicBezTo>
                  <a:cubicBezTo>
                    <a:pt x="956" y="1435"/>
                    <a:pt x="933" y="1438"/>
                    <a:pt x="910" y="1438"/>
                  </a:cubicBezTo>
                  <a:cubicBezTo>
                    <a:pt x="504" y="1438"/>
                    <a:pt x="0" y="470"/>
                    <a:pt x="0" y="470"/>
                  </a:cubicBezTo>
                  <a:lnTo>
                    <a:pt x="0" y="470"/>
                  </a:lnTo>
                  <a:cubicBezTo>
                    <a:pt x="229" y="1258"/>
                    <a:pt x="630" y="1633"/>
                    <a:pt x="970" y="1633"/>
                  </a:cubicBezTo>
                  <a:cubicBezTo>
                    <a:pt x="1041" y="1633"/>
                    <a:pt x="1110" y="1616"/>
                    <a:pt x="1175" y="1583"/>
                  </a:cubicBezTo>
                  <a:cubicBezTo>
                    <a:pt x="1539" y="1391"/>
                    <a:pt x="1175" y="1"/>
                    <a:pt x="1175" y="1"/>
                  </a:cubicBezTo>
                  <a:close/>
                </a:path>
              </a:pathLst>
            </a:custGeom>
            <a:solidFill>
              <a:srgbClr val="2B2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57"/>
            <p:cNvSpPr/>
            <p:nvPr/>
          </p:nvSpPr>
          <p:spPr>
            <a:xfrm>
              <a:off x="1724587" y="1732837"/>
              <a:ext cx="208911" cy="302374"/>
            </a:xfrm>
            <a:custGeom>
              <a:avLst/>
              <a:gdLst/>
              <a:ahLst/>
              <a:cxnLst/>
              <a:rect l="l" t="t" r="r" b="b"/>
              <a:pathLst>
                <a:path w="2157" h="3122" extrusionOk="0">
                  <a:moveTo>
                    <a:pt x="1462" y="0"/>
                  </a:moveTo>
                  <a:lnTo>
                    <a:pt x="277" y="182"/>
                  </a:lnTo>
                  <a:lnTo>
                    <a:pt x="1" y="3121"/>
                  </a:lnTo>
                  <a:cubicBezTo>
                    <a:pt x="1" y="3121"/>
                    <a:pt x="770" y="2916"/>
                    <a:pt x="1462" y="2041"/>
                  </a:cubicBezTo>
                  <a:cubicBezTo>
                    <a:pt x="2157" y="1164"/>
                    <a:pt x="1462" y="0"/>
                    <a:pt x="1462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57"/>
            <p:cNvSpPr/>
            <p:nvPr/>
          </p:nvSpPr>
          <p:spPr>
            <a:xfrm>
              <a:off x="1866089" y="1732837"/>
              <a:ext cx="146925" cy="245521"/>
            </a:xfrm>
            <a:custGeom>
              <a:avLst/>
              <a:gdLst/>
              <a:ahLst/>
              <a:cxnLst/>
              <a:rect l="l" t="t" r="r" b="b"/>
              <a:pathLst>
                <a:path w="1517" h="2535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097" y="1586"/>
                    <a:pt x="129" y="2534"/>
                  </a:cubicBezTo>
                  <a:cubicBezTo>
                    <a:pt x="129" y="2534"/>
                    <a:pt x="1516" y="1697"/>
                    <a:pt x="1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57"/>
            <p:cNvSpPr/>
            <p:nvPr/>
          </p:nvSpPr>
          <p:spPr>
            <a:xfrm>
              <a:off x="1751415" y="1495257"/>
              <a:ext cx="1233417" cy="256369"/>
            </a:xfrm>
            <a:custGeom>
              <a:avLst/>
              <a:gdLst/>
              <a:ahLst/>
              <a:cxnLst/>
              <a:rect l="l" t="t" r="r" b="b"/>
              <a:pathLst>
                <a:path w="12735" h="2647" extrusionOk="0">
                  <a:moveTo>
                    <a:pt x="9575" y="1"/>
                  </a:moveTo>
                  <a:cubicBezTo>
                    <a:pt x="8989" y="1"/>
                    <a:pt x="8298" y="28"/>
                    <a:pt x="7485" y="94"/>
                  </a:cubicBezTo>
                  <a:cubicBezTo>
                    <a:pt x="2970" y="465"/>
                    <a:pt x="0" y="2635"/>
                    <a:pt x="0" y="2635"/>
                  </a:cubicBezTo>
                  <a:cubicBezTo>
                    <a:pt x="89" y="2643"/>
                    <a:pt x="192" y="2647"/>
                    <a:pt x="305" y="2647"/>
                  </a:cubicBezTo>
                  <a:cubicBezTo>
                    <a:pt x="2537" y="2647"/>
                    <a:pt x="9198" y="1241"/>
                    <a:pt x="10110" y="1103"/>
                  </a:cubicBezTo>
                  <a:cubicBezTo>
                    <a:pt x="11065" y="955"/>
                    <a:pt x="12735" y="563"/>
                    <a:pt x="12735" y="563"/>
                  </a:cubicBezTo>
                  <a:cubicBezTo>
                    <a:pt x="12735" y="563"/>
                    <a:pt x="12241" y="1"/>
                    <a:pt x="9575" y="1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57"/>
            <p:cNvSpPr/>
            <p:nvPr/>
          </p:nvSpPr>
          <p:spPr>
            <a:xfrm>
              <a:off x="1751415" y="1440245"/>
              <a:ext cx="685135" cy="310315"/>
            </a:xfrm>
            <a:custGeom>
              <a:avLst/>
              <a:gdLst/>
              <a:ahLst/>
              <a:cxnLst/>
              <a:rect l="l" t="t" r="r" b="b"/>
              <a:pathLst>
                <a:path w="7074" h="3204" extrusionOk="0">
                  <a:moveTo>
                    <a:pt x="7073" y="0"/>
                  </a:moveTo>
                  <a:lnTo>
                    <a:pt x="7073" y="0"/>
                  </a:lnTo>
                  <a:cubicBezTo>
                    <a:pt x="3412" y="294"/>
                    <a:pt x="0" y="3203"/>
                    <a:pt x="0" y="3203"/>
                  </a:cubicBezTo>
                  <a:cubicBezTo>
                    <a:pt x="2409" y="1219"/>
                    <a:pt x="7073" y="0"/>
                    <a:pt x="7073" y="0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57"/>
            <p:cNvSpPr/>
            <p:nvPr/>
          </p:nvSpPr>
          <p:spPr>
            <a:xfrm>
              <a:off x="2104637" y="2113565"/>
              <a:ext cx="788379" cy="440679"/>
            </a:xfrm>
            <a:custGeom>
              <a:avLst/>
              <a:gdLst/>
              <a:ahLst/>
              <a:cxnLst/>
              <a:rect l="l" t="t" r="r" b="b"/>
              <a:pathLst>
                <a:path w="8140" h="4550" extrusionOk="0">
                  <a:moveTo>
                    <a:pt x="7385" y="1"/>
                  </a:moveTo>
                  <a:cubicBezTo>
                    <a:pt x="6839" y="1"/>
                    <a:pt x="6080" y="188"/>
                    <a:pt x="5393" y="1019"/>
                  </a:cubicBezTo>
                  <a:lnTo>
                    <a:pt x="2369" y="1066"/>
                  </a:lnTo>
                  <a:lnTo>
                    <a:pt x="304" y="1066"/>
                  </a:lnTo>
                  <a:cubicBezTo>
                    <a:pt x="304" y="1066"/>
                    <a:pt x="1" y="3260"/>
                    <a:pt x="2120" y="4147"/>
                  </a:cubicBezTo>
                  <a:cubicBezTo>
                    <a:pt x="2785" y="4425"/>
                    <a:pt x="3442" y="4549"/>
                    <a:pt x="4052" y="4549"/>
                  </a:cubicBezTo>
                  <a:cubicBezTo>
                    <a:pt x="5388" y="4549"/>
                    <a:pt x="6497" y="3953"/>
                    <a:pt x="6969" y="3070"/>
                  </a:cubicBezTo>
                  <a:cubicBezTo>
                    <a:pt x="7654" y="1785"/>
                    <a:pt x="8140" y="128"/>
                    <a:pt x="8140" y="128"/>
                  </a:cubicBezTo>
                  <a:cubicBezTo>
                    <a:pt x="8140" y="128"/>
                    <a:pt x="7835" y="1"/>
                    <a:pt x="7385" y="1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57"/>
            <p:cNvSpPr/>
            <p:nvPr/>
          </p:nvSpPr>
          <p:spPr>
            <a:xfrm>
              <a:off x="2094855" y="2191822"/>
              <a:ext cx="240678" cy="39128"/>
            </a:xfrm>
            <a:custGeom>
              <a:avLst/>
              <a:gdLst/>
              <a:ahLst/>
              <a:cxnLst/>
              <a:rect l="l" t="t" r="r" b="b"/>
              <a:pathLst>
                <a:path w="2485" h="404" extrusionOk="0">
                  <a:moveTo>
                    <a:pt x="992" y="0"/>
                  </a:moveTo>
                  <a:cubicBezTo>
                    <a:pt x="389" y="0"/>
                    <a:pt x="0" y="194"/>
                    <a:pt x="0" y="194"/>
                  </a:cubicBezTo>
                  <a:cubicBezTo>
                    <a:pt x="277" y="143"/>
                    <a:pt x="548" y="123"/>
                    <a:pt x="802" y="123"/>
                  </a:cubicBezTo>
                  <a:cubicBezTo>
                    <a:pt x="1756" y="123"/>
                    <a:pt x="2484" y="404"/>
                    <a:pt x="2484" y="404"/>
                  </a:cubicBezTo>
                  <a:cubicBezTo>
                    <a:pt x="1924" y="92"/>
                    <a:pt x="1407" y="0"/>
                    <a:pt x="992" y="0"/>
                  </a:cubicBez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57"/>
            <p:cNvSpPr/>
            <p:nvPr/>
          </p:nvSpPr>
          <p:spPr>
            <a:xfrm>
              <a:off x="2617764" y="2035598"/>
              <a:ext cx="297531" cy="175787"/>
            </a:xfrm>
            <a:custGeom>
              <a:avLst/>
              <a:gdLst/>
              <a:ahLst/>
              <a:cxnLst/>
              <a:rect l="l" t="t" r="r" b="b"/>
              <a:pathLst>
                <a:path w="3072" h="1815" extrusionOk="0">
                  <a:moveTo>
                    <a:pt x="2564" y="0"/>
                  </a:moveTo>
                  <a:cubicBezTo>
                    <a:pt x="1950" y="0"/>
                    <a:pt x="889" y="217"/>
                    <a:pt x="1" y="1506"/>
                  </a:cubicBezTo>
                  <a:lnTo>
                    <a:pt x="1" y="1814"/>
                  </a:lnTo>
                  <a:cubicBezTo>
                    <a:pt x="1" y="1814"/>
                    <a:pt x="1018" y="52"/>
                    <a:pt x="2915" y="52"/>
                  </a:cubicBezTo>
                  <a:cubicBezTo>
                    <a:pt x="2966" y="52"/>
                    <a:pt x="3019" y="53"/>
                    <a:pt x="3072" y="56"/>
                  </a:cubicBezTo>
                  <a:cubicBezTo>
                    <a:pt x="3072" y="56"/>
                    <a:pt x="2875" y="0"/>
                    <a:pt x="2564" y="0"/>
                  </a:cubicBez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57"/>
            <p:cNvSpPr/>
            <p:nvPr/>
          </p:nvSpPr>
          <p:spPr>
            <a:xfrm>
              <a:off x="2305898" y="1951821"/>
              <a:ext cx="356127" cy="459081"/>
            </a:xfrm>
            <a:custGeom>
              <a:avLst/>
              <a:gdLst/>
              <a:ahLst/>
              <a:cxnLst/>
              <a:rect l="l" t="t" r="r" b="b"/>
              <a:pathLst>
                <a:path w="3677" h="4740" extrusionOk="0">
                  <a:moveTo>
                    <a:pt x="1266" y="1"/>
                  </a:moveTo>
                  <a:cubicBezTo>
                    <a:pt x="1234" y="1"/>
                    <a:pt x="1210" y="30"/>
                    <a:pt x="1230" y="138"/>
                  </a:cubicBezTo>
                  <a:cubicBezTo>
                    <a:pt x="1274" y="374"/>
                    <a:pt x="1095" y="1295"/>
                    <a:pt x="970" y="1653"/>
                  </a:cubicBezTo>
                  <a:cubicBezTo>
                    <a:pt x="849" y="2014"/>
                    <a:pt x="322" y="2260"/>
                    <a:pt x="150" y="3259"/>
                  </a:cubicBezTo>
                  <a:cubicBezTo>
                    <a:pt x="1" y="4127"/>
                    <a:pt x="908" y="4740"/>
                    <a:pt x="1759" y="4740"/>
                  </a:cubicBezTo>
                  <a:cubicBezTo>
                    <a:pt x="1888" y="4740"/>
                    <a:pt x="2016" y="4726"/>
                    <a:pt x="2138" y="4696"/>
                  </a:cubicBezTo>
                  <a:cubicBezTo>
                    <a:pt x="3065" y="4477"/>
                    <a:pt x="3677" y="3718"/>
                    <a:pt x="3588" y="3080"/>
                  </a:cubicBezTo>
                  <a:cubicBezTo>
                    <a:pt x="3498" y="2439"/>
                    <a:pt x="2890" y="1845"/>
                    <a:pt x="2138" y="1532"/>
                  </a:cubicBezTo>
                  <a:cubicBezTo>
                    <a:pt x="1389" y="1217"/>
                    <a:pt x="1355" y="43"/>
                    <a:pt x="1355" y="43"/>
                  </a:cubicBezTo>
                  <a:cubicBezTo>
                    <a:pt x="1355" y="43"/>
                    <a:pt x="1305" y="1"/>
                    <a:pt x="1266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57"/>
            <p:cNvSpPr/>
            <p:nvPr/>
          </p:nvSpPr>
          <p:spPr>
            <a:xfrm>
              <a:off x="2375244" y="2610225"/>
              <a:ext cx="358935" cy="76029"/>
            </a:xfrm>
            <a:custGeom>
              <a:avLst/>
              <a:gdLst/>
              <a:ahLst/>
              <a:cxnLst/>
              <a:rect l="l" t="t" r="r" b="b"/>
              <a:pathLst>
                <a:path w="3706" h="785" extrusionOk="0">
                  <a:moveTo>
                    <a:pt x="1" y="1"/>
                  </a:moveTo>
                  <a:lnTo>
                    <a:pt x="1" y="1"/>
                  </a:lnTo>
                  <a:cubicBezTo>
                    <a:pt x="609" y="597"/>
                    <a:pt x="1277" y="784"/>
                    <a:pt x="1876" y="784"/>
                  </a:cubicBezTo>
                  <a:cubicBezTo>
                    <a:pt x="2889" y="784"/>
                    <a:pt x="3706" y="247"/>
                    <a:pt x="3706" y="247"/>
                  </a:cubicBezTo>
                  <a:lnTo>
                    <a:pt x="3706" y="247"/>
                  </a:lnTo>
                  <a:cubicBezTo>
                    <a:pt x="3224" y="359"/>
                    <a:pt x="2755" y="401"/>
                    <a:pt x="2323" y="401"/>
                  </a:cubicBezTo>
                  <a:cubicBezTo>
                    <a:pt x="991" y="40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57"/>
            <p:cNvSpPr/>
            <p:nvPr/>
          </p:nvSpPr>
          <p:spPr>
            <a:xfrm>
              <a:off x="3164208" y="1858261"/>
              <a:ext cx="233802" cy="326006"/>
            </a:xfrm>
            <a:custGeom>
              <a:avLst/>
              <a:gdLst/>
              <a:ahLst/>
              <a:cxnLst/>
              <a:rect l="l" t="t" r="r" b="b"/>
              <a:pathLst>
                <a:path w="2414" h="3366" extrusionOk="0">
                  <a:moveTo>
                    <a:pt x="1041" y="0"/>
                  </a:moveTo>
                  <a:cubicBezTo>
                    <a:pt x="951" y="0"/>
                    <a:pt x="861" y="18"/>
                    <a:pt x="773" y="54"/>
                  </a:cubicBezTo>
                  <a:cubicBezTo>
                    <a:pt x="1" y="372"/>
                    <a:pt x="109" y="716"/>
                    <a:pt x="109" y="716"/>
                  </a:cubicBezTo>
                  <a:lnTo>
                    <a:pt x="797" y="3331"/>
                  </a:lnTo>
                  <a:cubicBezTo>
                    <a:pt x="797" y="3331"/>
                    <a:pt x="882" y="3366"/>
                    <a:pt x="1012" y="3366"/>
                  </a:cubicBezTo>
                  <a:cubicBezTo>
                    <a:pt x="1282" y="3366"/>
                    <a:pt x="1744" y="3215"/>
                    <a:pt x="2029" y="2289"/>
                  </a:cubicBezTo>
                  <a:cubicBezTo>
                    <a:pt x="2414" y="1045"/>
                    <a:pt x="1736" y="0"/>
                    <a:pt x="1041" y="0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57"/>
            <p:cNvSpPr/>
            <p:nvPr/>
          </p:nvSpPr>
          <p:spPr>
            <a:xfrm>
              <a:off x="1503084" y="1995501"/>
              <a:ext cx="221599" cy="356805"/>
            </a:xfrm>
            <a:custGeom>
              <a:avLst/>
              <a:gdLst/>
              <a:ahLst/>
              <a:cxnLst/>
              <a:rect l="l" t="t" r="r" b="b"/>
              <a:pathLst>
                <a:path w="2288" h="3684" extrusionOk="0">
                  <a:moveTo>
                    <a:pt x="1368" y="0"/>
                  </a:moveTo>
                  <a:cubicBezTo>
                    <a:pt x="713" y="0"/>
                    <a:pt x="132" y="643"/>
                    <a:pt x="67" y="2029"/>
                  </a:cubicBezTo>
                  <a:cubicBezTo>
                    <a:pt x="1" y="3442"/>
                    <a:pt x="640" y="3684"/>
                    <a:pt x="1086" y="3684"/>
                  </a:cubicBezTo>
                  <a:cubicBezTo>
                    <a:pt x="1318" y="3684"/>
                    <a:pt x="1498" y="3618"/>
                    <a:pt x="1498" y="3618"/>
                  </a:cubicBezTo>
                  <a:lnTo>
                    <a:pt x="2288" y="409"/>
                  </a:lnTo>
                  <a:cubicBezTo>
                    <a:pt x="1995" y="140"/>
                    <a:pt x="1673" y="0"/>
                    <a:pt x="1368" y="0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57"/>
            <p:cNvSpPr/>
            <p:nvPr/>
          </p:nvSpPr>
          <p:spPr>
            <a:xfrm>
              <a:off x="2091659" y="2049739"/>
              <a:ext cx="294819" cy="85133"/>
            </a:xfrm>
            <a:custGeom>
              <a:avLst/>
              <a:gdLst/>
              <a:ahLst/>
              <a:cxnLst/>
              <a:rect l="l" t="t" r="r" b="b"/>
              <a:pathLst>
                <a:path w="3044" h="879" extrusionOk="0">
                  <a:moveTo>
                    <a:pt x="1927" y="1"/>
                  </a:moveTo>
                  <a:cubicBezTo>
                    <a:pt x="2011" y="180"/>
                    <a:pt x="2133" y="312"/>
                    <a:pt x="2312" y="312"/>
                  </a:cubicBezTo>
                  <a:cubicBezTo>
                    <a:pt x="2473" y="312"/>
                    <a:pt x="2605" y="183"/>
                    <a:pt x="2706" y="1"/>
                  </a:cubicBezTo>
                  <a:close/>
                  <a:moveTo>
                    <a:pt x="33" y="1"/>
                  </a:moveTo>
                  <a:cubicBezTo>
                    <a:pt x="33" y="1"/>
                    <a:pt x="0" y="622"/>
                    <a:pt x="422" y="760"/>
                  </a:cubicBezTo>
                  <a:cubicBezTo>
                    <a:pt x="628" y="827"/>
                    <a:pt x="1080" y="879"/>
                    <a:pt x="1536" y="879"/>
                  </a:cubicBezTo>
                  <a:cubicBezTo>
                    <a:pt x="2025" y="879"/>
                    <a:pt x="2517" y="818"/>
                    <a:pt x="2693" y="659"/>
                  </a:cubicBezTo>
                  <a:cubicBezTo>
                    <a:pt x="3027" y="355"/>
                    <a:pt x="3044" y="1"/>
                    <a:pt x="3044" y="1"/>
                  </a:cubicBezTo>
                  <a:lnTo>
                    <a:pt x="2878" y="1"/>
                  </a:lnTo>
                  <a:cubicBezTo>
                    <a:pt x="2784" y="287"/>
                    <a:pt x="2629" y="514"/>
                    <a:pt x="2389" y="521"/>
                  </a:cubicBezTo>
                  <a:lnTo>
                    <a:pt x="2369" y="521"/>
                  </a:lnTo>
                  <a:cubicBezTo>
                    <a:pt x="2058" y="521"/>
                    <a:pt x="1866" y="295"/>
                    <a:pt x="1768" y="1"/>
                  </a:cubicBezTo>
                  <a:close/>
                </a:path>
              </a:pathLst>
            </a:custGeom>
            <a:solidFill>
              <a:srgbClr val="D4D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57"/>
            <p:cNvSpPr/>
            <p:nvPr/>
          </p:nvSpPr>
          <p:spPr>
            <a:xfrm>
              <a:off x="2262895" y="2049739"/>
              <a:ext cx="107603" cy="50460"/>
            </a:xfrm>
            <a:custGeom>
              <a:avLst/>
              <a:gdLst/>
              <a:ahLst/>
              <a:cxnLst/>
              <a:rect l="l" t="t" r="r" b="b"/>
              <a:pathLst>
                <a:path w="1111" h="521" extrusionOk="0">
                  <a:moveTo>
                    <a:pt x="0" y="1"/>
                  </a:moveTo>
                  <a:cubicBezTo>
                    <a:pt x="98" y="295"/>
                    <a:pt x="290" y="521"/>
                    <a:pt x="601" y="521"/>
                  </a:cubicBezTo>
                  <a:lnTo>
                    <a:pt x="621" y="521"/>
                  </a:lnTo>
                  <a:cubicBezTo>
                    <a:pt x="861" y="514"/>
                    <a:pt x="1016" y="287"/>
                    <a:pt x="1110" y="1"/>
                  </a:cubicBezTo>
                  <a:lnTo>
                    <a:pt x="938" y="1"/>
                  </a:lnTo>
                  <a:cubicBezTo>
                    <a:pt x="837" y="183"/>
                    <a:pt x="705" y="312"/>
                    <a:pt x="544" y="312"/>
                  </a:cubicBezTo>
                  <a:cubicBezTo>
                    <a:pt x="365" y="312"/>
                    <a:pt x="243" y="180"/>
                    <a:pt x="159" y="1"/>
                  </a:cubicBezTo>
                  <a:close/>
                </a:path>
              </a:pathLst>
            </a:custGeom>
            <a:solidFill>
              <a:srgbClr val="8F9E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57"/>
            <p:cNvSpPr/>
            <p:nvPr/>
          </p:nvSpPr>
          <p:spPr>
            <a:xfrm>
              <a:off x="2499797" y="1966155"/>
              <a:ext cx="272640" cy="121647"/>
            </a:xfrm>
            <a:custGeom>
              <a:avLst/>
              <a:gdLst/>
              <a:ahLst/>
              <a:cxnLst/>
              <a:rect l="l" t="t" r="r" b="b"/>
              <a:pathLst>
                <a:path w="2815" h="1256" extrusionOk="0">
                  <a:moveTo>
                    <a:pt x="2754" y="0"/>
                  </a:moveTo>
                  <a:lnTo>
                    <a:pt x="831" y="499"/>
                  </a:lnTo>
                  <a:cubicBezTo>
                    <a:pt x="807" y="574"/>
                    <a:pt x="767" y="631"/>
                    <a:pt x="713" y="661"/>
                  </a:cubicBezTo>
                  <a:cubicBezTo>
                    <a:pt x="649" y="695"/>
                    <a:pt x="577" y="712"/>
                    <a:pt x="507" y="712"/>
                  </a:cubicBezTo>
                  <a:cubicBezTo>
                    <a:pt x="429" y="712"/>
                    <a:pt x="345" y="692"/>
                    <a:pt x="261" y="648"/>
                  </a:cubicBezTo>
                  <a:lnTo>
                    <a:pt x="1" y="715"/>
                  </a:lnTo>
                  <a:cubicBezTo>
                    <a:pt x="1" y="715"/>
                    <a:pt x="1" y="996"/>
                    <a:pt x="206" y="1175"/>
                  </a:cubicBezTo>
                  <a:cubicBezTo>
                    <a:pt x="270" y="1228"/>
                    <a:pt x="406" y="1256"/>
                    <a:pt x="581" y="1256"/>
                  </a:cubicBezTo>
                  <a:cubicBezTo>
                    <a:pt x="845" y="1256"/>
                    <a:pt x="1205" y="1201"/>
                    <a:pt x="1556" y="1110"/>
                  </a:cubicBezTo>
                  <a:cubicBezTo>
                    <a:pt x="1580" y="1094"/>
                    <a:pt x="1603" y="1080"/>
                    <a:pt x="1627" y="1066"/>
                  </a:cubicBezTo>
                  <a:cubicBezTo>
                    <a:pt x="1914" y="901"/>
                    <a:pt x="2173" y="793"/>
                    <a:pt x="2282" y="793"/>
                  </a:cubicBezTo>
                  <a:cubicBezTo>
                    <a:pt x="2302" y="793"/>
                    <a:pt x="2318" y="800"/>
                    <a:pt x="2326" y="810"/>
                  </a:cubicBezTo>
                  <a:cubicBezTo>
                    <a:pt x="2326" y="813"/>
                    <a:pt x="2329" y="813"/>
                    <a:pt x="2329" y="817"/>
                  </a:cubicBezTo>
                  <a:cubicBezTo>
                    <a:pt x="2815" y="507"/>
                    <a:pt x="2754" y="0"/>
                    <a:pt x="2754" y="0"/>
                  </a:cubicBezTo>
                  <a:close/>
                </a:path>
              </a:pathLst>
            </a:custGeom>
            <a:solidFill>
              <a:srgbClr val="D4D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57"/>
            <p:cNvSpPr/>
            <p:nvPr/>
          </p:nvSpPr>
          <p:spPr>
            <a:xfrm>
              <a:off x="2524979" y="2014484"/>
              <a:ext cx="55303" cy="20726"/>
            </a:xfrm>
            <a:custGeom>
              <a:avLst/>
              <a:gdLst/>
              <a:ahLst/>
              <a:cxnLst/>
              <a:rect l="l" t="t" r="r" b="b"/>
              <a:pathLst>
                <a:path w="571" h="214" extrusionOk="0">
                  <a:moveTo>
                    <a:pt x="571" y="0"/>
                  </a:moveTo>
                  <a:lnTo>
                    <a:pt x="1" y="149"/>
                  </a:lnTo>
                  <a:cubicBezTo>
                    <a:pt x="85" y="193"/>
                    <a:pt x="169" y="213"/>
                    <a:pt x="247" y="213"/>
                  </a:cubicBezTo>
                  <a:cubicBezTo>
                    <a:pt x="317" y="213"/>
                    <a:pt x="389" y="196"/>
                    <a:pt x="453" y="162"/>
                  </a:cubicBezTo>
                  <a:cubicBezTo>
                    <a:pt x="507" y="132"/>
                    <a:pt x="547" y="75"/>
                    <a:pt x="571" y="0"/>
                  </a:cubicBezTo>
                  <a:close/>
                </a:path>
              </a:pathLst>
            </a:custGeom>
            <a:solidFill>
              <a:srgbClr val="8F9E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57"/>
            <p:cNvSpPr/>
            <p:nvPr/>
          </p:nvSpPr>
          <p:spPr>
            <a:xfrm>
              <a:off x="2087398" y="2034436"/>
              <a:ext cx="317386" cy="15400"/>
            </a:xfrm>
            <a:custGeom>
              <a:avLst/>
              <a:gdLst/>
              <a:ahLst/>
              <a:cxnLst/>
              <a:rect l="l" t="t" r="r" b="b"/>
              <a:pathLst>
                <a:path w="3277" h="159" extrusionOk="0">
                  <a:moveTo>
                    <a:pt x="2956" y="1"/>
                  </a:moveTo>
                  <a:cubicBezTo>
                    <a:pt x="2233" y="1"/>
                    <a:pt x="84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64" y="85"/>
                    <a:pt x="0" y="159"/>
                    <a:pt x="0" y="159"/>
                  </a:cubicBezTo>
                  <a:lnTo>
                    <a:pt x="3088" y="159"/>
                  </a:lnTo>
                  <a:cubicBezTo>
                    <a:pt x="3088" y="159"/>
                    <a:pt x="3276" y="54"/>
                    <a:pt x="3189" y="10"/>
                  </a:cubicBezTo>
                  <a:cubicBezTo>
                    <a:pt x="3175" y="4"/>
                    <a:pt x="3090" y="1"/>
                    <a:pt x="2956" y="1"/>
                  </a:cubicBez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57"/>
            <p:cNvSpPr/>
            <p:nvPr/>
          </p:nvSpPr>
          <p:spPr>
            <a:xfrm>
              <a:off x="2390934" y="2025041"/>
              <a:ext cx="109250" cy="24794"/>
            </a:xfrm>
            <a:custGeom>
              <a:avLst/>
              <a:gdLst/>
              <a:ahLst/>
              <a:cxnLst/>
              <a:rect l="l" t="t" r="r" b="b"/>
              <a:pathLst>
                <a:path w="1128" h="256" extrusionOk="0">
                  <a:moveTo>
                    <a:pt x="677" y="0"/>
                  </a:moveTo>
                  <a:cubicBezTo>
                    <a:pt x="505" y="0"/>
                    <a:pt x="293" y="42"/>
                    <a:pt x="58" y="178"/>
                  </a:cubicBezTo>
                  <a:lnTo>
                    <a:pt x="1" y="256"/>
                  </a:lnTo>
                  <a:cubicBezTo>
                    <a:pt x="1" y="256"/>
                    <a:pt x="396" y="132"/>
                    <a:pt x="778" y="132"/>
                  </a:cubicBezTo>
                  <a:cubicBezTo>
                    <a:pt x="901" y="132"/>
                    <a:pt x="1022" y="145"/>
                    <a:pt x="1128" y="178"/>
                  </a:cubicBezTo>
                  <a:lnTo>
                    <a:pt x="1125" y="107"/>
                  </a:lnTo>
                  <a:cubicBezTo>
                    <a:pt x="1125" y="107"/>
                    <a:pt x="952" y="0"/>
                    <a:pt x="677" y="0"/>
                  </a:cubicBez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57"/>
            <p:cNvSpPr/>
            <p:nvPr/>
          </p:nvSpPr>
          <p:spPr>
            <a:xfrm>
              <a:off x="2491661" y="1955985"/>
              <a:ext cx="290267" cy="86296"/>
            </a:xfrm>
            <a:custGeom>
              <a:avLst/>
              <a:gdLst/>
              <a:ahLst/>
              <a:cxnLst/>
              <a:rect l="l" t="t" r="r" b="b"/>
              <a:pathLst>
                <a:path w="2997" h="891" extrusionOk="0">
                  <a:moveTo>
                    <a:pt x="2943" y="0"/>
                  </a:moveTo>
                  <a:lnTo>
                    <a:pt x="0" y="780"/>
                  </a:lnTo>
                  <a:lnTo>
                    <a:pt x="88" y="891"/>
                  </a:lnTo>
                  <a:lnTo>
                    <a:pt x="2997" y="105"/>
                  </a:lnTo>
                  <a:lnTo>
                    <a:pt x="2943" y="0"/>
                  </a:ln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57"/>
            <p:cNvSpPr/>
            <p:nvPr/>
          </p:nvSpPr>
          <p:spPr>
            <a:xfrm>
              <a:off x="3206048" y="1912498"/>
              <a:ext cx="81550" cy="201163"/>
            </a:xfrm>
            <a:custGeom>
              <a:avLst/>
              <a:gdLst/>
              <a:ahLst/>
              <a:cxnLst/>
              <a:rect l="l" t="t" r="r" b="b"/>
              <a:pathLst>
                <a:path w="842" h="2077" extrusionOk="0">
                  <a:moveTo>
                    <a:pt x="841" y="0"/>
                  </a:moveTo>
                  <a:cubicBezTo>
                    <a:pt x="0" y="399"/>
                    <a:pt x="480" y="2076"/>
                    <a:pt x="480" y="2076"/>
                  </a:cubicBezTo>
                  <a:lnTo>
                    <a:pt x="841" y="0"/>
                  </a:lnTo>
                  <a:close/>
                </a:path>
              </a:pathLst>
            </a:custGeom>
            <a:solidFill>
              <a:srgbClr val="B6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57"/>
            <p:cNvSpPr/>
            <p:nvPr/>
          </p:nvSpPr>
          <p:spPr>
            <a:xfrm>
              <a:off x="1616790" y="2049739"/>
              <a:ext cx="45230" cy="181211"/>
            </a:xfrm>
            <a:custGeom>
              <a:avLst/>
              <a:gdLst/>
              <a:ahLst/>
              <a:cxnLst/>
              <a:rect l="l" t="t" r="r" b="b"/>
              <a:pathLst>
                <a:path w="467" h="1871" extrusionOk="0">
                  <a:moveTo>
                    <a:pt x="0" y="1"/>
                  </a:moveTo>
                  <a:lnTo>
                    <a:pt x="273" y="1871"/>
                  </a:lnTo>
                  <a:cubicBezTo>
                    <a:pt x="273" y="1871"/>
                    <a:pt x="466" y="619"/>
                    <a:pt x="0" y="1"/>
                  </a:cubicBezTo>
                  <a:close/>
                </a:path>
              </a:pathLst>
            </a:custGeom>
            <a:solidFill>
              <a:srgbClr val="B6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57"/>
            <p:cNvSpPr/>
            <p:nvPr/>
          </p:nvSpPr>
          <p:spPr>
            <a:xfrm>
              <a:off x="1483036" y="2668143"/>
              <a:ext cx="1024990" cy="376175"/>
            </a:xfrm>
            <a:custGeom>
              <a:avLst/>
              <a:gdLst/>
              <a:ahLst/>
              <a:cxnLst/>
              <a:rect l="l" t="t" r="r" b="b"/>
              <a:pathLst>
                <a:path w="10583" h="3884" extrusionOk="0">
                  <a:moveTo>
                    <a:pt x="1" y="0"/>
                  </a:moveTo>
                  <a:cubicBezTo>
                    <a:pt x="1" y="1"/>
                    <a:pt x="3382" y="2909"/>
                    <a:pt x="9139" y="3884"/>
                  </a:cubicBezTo>
                  <a:lnTo>
                    <a:pt x="10583" y="1100"/>
                  </a:lnTo>
                  <a:cubicBezTo>
                    <a:pt x="10583" y="1100"/>
                    <a:pt x="3915" y="1057"/>
                    <a:pt x="1" y="0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57"/>
            <p:cNvSpPr/>
            <p:nvPr/>
          </p:nvSpPr>
          <p:spPr>
            <a:xfrm>
              <a:off x="2554713" y="2531774"/>
              <a:ext cx="855401" cy="449492"/>
            </a:xfrm>
            <a:custGeom>
              <a:avLst/>
              <a:gdLst/>
              <a:ahLst/>
              <a:cxnLst/>
              <a:rect l="l" t="t" r="r" b="b"/>
              <a:pathLst>
                <a:path w="8832" h="4641" extrusionOk="0">
                  <a:moveTo>
                    <a:pt x="8831" y="1"/>
                  </a:moveTo>
                  <a:lnTo>
                    <a:pt x="8831" y="1"/>
                  </a:lnTo>
                  <a:cubicBezTo>
                    <a:pt x="8831" y="1"/>
                    <a:pt x="3783" y="2239"/>
                    <a:pt x="1" y="2465"/>
                  </a:cubicBezTo>
                  <a:lnTo>
                    <a:pt x="2896" y="4641"/>
                  </a:lnTo>
                  <a:cubicBezTo>
                    <a:pt x="2896" y="4641"/>
                    <a:pt x="7850" y="2482"/>
                    <a:pt x="8831" y="1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57"/>
            <p:cNvSpPr/>
            <p:nvPr/>
          </p:nvSpPr>
          <p:spPr>
            <a:xfrm>
              <a:off x="2465802" y="2770419"/>
              <a:ext cx="149443" cy="177531"/>
            </a:xfrm>
            <a:custGeom>
              <a:avLst/>
              <a:gdLst/>
              <a:ahLst/>
              <a:cxnLst/>
              <a:rect l="l" t="t" r="r" b="b"/>
              <a:pathLst>
                <a:path w="1543" h="1833" extrusionOk="0">
                  <a:moveTo>
                    <a:pt x="325" y="1"/>
                  </a:moveTo>
                  <a:lnTo>
                    <a:pt x="1" y="888"/>
                  </a:lnTo>
                  <a:lnTo>
                    <a:pt x="919" y="1832"/>
                  </a:lnTo>
                  <a:lnTo>
                    <a:pt x="1543" y="469"/>
                  </a:lnTo>
                  <a:lnTo>
                    <a:pt x="919" y="1"/>
                  </a:ln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57"/>
            <p:cNvSpPr/>
            <p:nvPr/>
          </p:nvSpPr>
          <p:spPr>
            <a:xfrm>
              <a:off x="2512872" y="2947853"/>
              <a:ext cx="182470" cy="395836"/>
            </a:xfrm>
            <a:custGeom>
              <a:avLst/>
              <a:gdLst/>
              <a:ahLst/>
              <a:cxnLst/>
              <a:rect l="l" t="t" r="r" b="b"/>
              <a:pathLst>
                <a:path w="1884" h="4087" extrusionOk="0">
                  <a:moveTo>
                    <a:pt x="433" y="0"/>
                  </a:moveTo>
                  <a:lnTo>
                    <a:pt x="1" y="4087"/>
                  </a:lnTo>
                  <a:lnTo>
                    <a:pt x="1884" y="3837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57"/>
            <p:cNvSpPr/>
            <p:nvPr/>
          </p:nvSpPr>
          <p:spPr>
            <a:xfrm>
              <a:off x="3239365" y="3704079"/>
              <a:ext cx="588669" cy="466054"/>
            </a:xfrm>
            <a:custGeom>
              <a:avLst/>
              <a:gdLst/>
              <a:ahLst/>
              <a:cxnLst/>
              <a:rect l="l" t="t" r="r" b="b"/>
              <a:pathLst>
                <a:path w="6078" h="4812" extrusionOk="0">
                  <a:moveTo>
                    <a:pt x="214" y="1"/>
                  </a:moveTo>
                  <a:cubicBezTo>
                    <a:pt x="214" y="1"/>
                    <a:pt x="1" y="3614"/>
                    <a:pt x="1091" y="4496"/>
                  </a:cubicBezTo>
                  <a:cubicBezTo>
                    <a:pt x="1378" y="4726"/>
                    <a:pt x="1805" y="4811"/>
                    <a:pt x="2280" y="4811"/>
                  </a:cubicBezTo>
                  <a:cubicBezTo>
                    <a:pt x="3609" y="4811"/>
                    <a:pt x="5305" y="4145"/>
                    <a:pt x="5305" y="4145"/>
                  </a:cubicBezTo>
                  <a:lnTo>
                    <a:pt x="6078" y="139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57"/>
            <p:cNvSpPr/>
            <p:nvPr/>
          </p:nvSpPr>
          <p:spPr>
            <a:xfrm>
              <a:off x="3548225" y="2811875"/>
              <a:ext cx="1233389" cy="2331627"/>
            </a:xfrm>
            <a:custGeom>
              <a:avLst/>
              <a:gdLst/>
              <a:ahLst/>
              <a:cxnLst/>
              <a:rect l="l" t="t" r="r" b="b"/>
              <a:pathLst>
                <a:path w="12439" h="24074" extrusionOk="0">
                  <a:moveTo>
                    <a:pt x="4313" y="1"/>
                  </a:moveTo>
                  <a:lnTo>
                    <a:pt x="1" y="24074"/>
                  </a:lnTo>
                  <a:lnTo>
                    <a:pt x="12438" y="24074"/>
                  </a:lnTo>
                  <a:lnTo>
                    <a:pt x="12438" y="4394"/>
                  </a:lnTo>
                  <a:cubicBezTo>
                    <a:pt x="11355" y="3635"/>
                    <a:pt x="7816" y="1428"/>
                    <a:pt x="4313" y="1"/>
                  </a:cubicBezTo>
                  <a:close/>
                </a:path>
              </a:pathLst>
            </a:custGeom>
            <a:solidFill>
              <a:srgbClr val="60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57"/>
            <p:cNvSpPr/>
            <p:nvPr/>
          </p:nvSpPr>
          <p:spPr>
            <a:xfrm>
              <a:off x="3545905" y="2811872"/>
              <a:ext cx="715837" cy="2331627"/>
            </a:xfrm>
            <a:custGeom>
              <a:avLst/>
              <a:gdLst/>
              <a:ahLst/>
              <a:cxnLst/>
              <a:rect l="l" t="t" r="r" b="b"/>
              <a:pathLst>
                <a:path w="7391" h="24074" extrusionOk="0">
                  <a:moveTo>
                    <a:pt x="4337" y="1"/>
                  </a:moveTo>
                  <a:lnTo>
                    <a:pt x="1" y="24074"/>
                  </a:lnTo>
                  <a:lnTo>
                    <a:pt x="52" y="24074"/>
                  </a:lnTo>
                  <a:cubicBezTo>
                    <a:pt x="628" y="22873"/>
                    <a:pt x="4252" y="15290"/>
                    <a:pt x="5754" y="10674"/>
                  </a:cubicBezTo>
                  <a:cubicBezTo>
                    <a:pt x="7390" y="5646"/>
                    <a:pt x="4337" y="1"/>
                    <a:pt x="4337" y="1"/>
                  </a:cubicBez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57"/>
            <p:cNvSpPr/>
            <p:nvPr/>
          </p:nvSpPr>
          <p:spPr>
            <a:xfrm>
              <a:off x="1085649" y="2856424"/>
              <a:ext cx="802132" cy="2287075"/>
            </a:xfrm>
            <a:custGeom>
              <a:avLst/>
              <a:gdLst/>
              <a:ahLst/>
              <a:cxnLst/>
              <a:rect l="l" t="t" r="r" b="b"/>
              <a:pathLst>
                <a:path w="8282" h="23614" extrusionOk="0">
                  <a:moveTo>
                    <a:pt x="1621" y="0"/>
                  </a:moveTo>
                  <a:cubicBezTo>
                    <a:pt x="1621" y="0"/>
                    <a:pt x="1" y="3199"/>
                    <a:pt x="983" y="7653"/>
                  </a:cubicBezTo>
                  <a:cubicBezTo>
                    <a:pt x="1847" y="11581"/>
                    <a:pt x="6969" y="21363"/>
                    <a:pt x="8163" y="23614"/>
                  </a:cubicBezTo>
                  <a:lnTo>
                    <a:pt x="8282" y="23614"/>
                  </a:lnTo>
                  <a:lnTo>
                    <a:pt x="1621" y="0"/>
                  </a:ln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57"/>
            <p:cNvSpPr/>
            <p:nvPr/>
          </p:nvSpPr>
          <p:spPr>
            <a:xfrm>
              <a:off x="25" y="3832893"/>
              <a:ext cx="1366492" cy="1310608"/>
            </a:xfrm>
            <a:custGeom>
              <a:avLst/>
              <a:gdLst/>
              <a:ahLst/>
              <a:cxnLst/>
              <a:rect l="l" t="t" r="r" b="b"/>
              <a:pathLst>
                <a:path w="14109" h="13532" extrusionOk="0">
                  <a:moveTo>
                    <a:pt x="11058" y="1"/>
                  </a:moveTo>
                  <a:lnTo>
                    <a:pt x="0" y="4329"/>
                  </a:lnTo>
                  <a:lnTo>
                    <a:pt x="0" y="13532"/>
                  </a:lnTo>
                  <a:lnTo>
                    <a:pt x="10603" y="13532"/>
                  </a:lnTo>
                  <a:lnTo>
                    <a:pt x="14108" y="8936"/>
                  </a:lnTo>
                  <a:lnTo>
                    <a:pt x="11058" y="1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57"/>
            <p:cNvSpPr/>
            <p:nvPr/>
          </p:nvSpPr>
          <p:spPr>
            <a:xfrm>
              <a:off x="1070927" y="3722674"/>
              <a:ext cx="541309" cy="975692"/>
            </a:xfrm>
            <a:custGeom>
              <a:avLst/>
              <a:gdLst/>
              <a:ahLst/>
              <a:cxnLst/>
              <a:rect l="l" t="t" r="r" b="b"/>
              <a:pathLst>
                <a:path w="5589" h="10074" extrusionOk="0">
                  <a:moveTo>
                    <a:pt x="2896" y="1"/>
                  </a:moveTo>
                  <a:lnTo>
                    <a:pt x="1" y="1139"/>
                  </a:lnTo>
                  <a:lnTo>
                    <a:pt x="3051" y="10074"/>
                  </a:lnTo>
                  <a:lnTo>
                    <a:pt x="5589" y="6750"/>
                  </a:lnTo>
                  <a:lnTo>
                    <a:pt x="2896" y="1"/>
                  </a:lnTo>
                  <a:close/>
                </a:path>
              </a:pathLst>
            </a:custGeom>
            <a:solidFill>
              <a:srgbClr val="63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57"/>
            <p:cNvSpPr/>
            <p:nvPr/>
          </p:nvSpPr>
          <p:spPr>
            <a:xfrm>
              <a:off x="25" y="4459045"/>
              <a:ext cx="502374" cy="684457"/>
            </a:xfrm>
            <a:custGeom>
              <a:avLst/>
              <a:gdLst/>
              <a:ahLst/>
              <a:cxnLst/>
              <a:rect l="l" t="t" r="r" b="b"/>
              <a:pathLst>
                <a:path w="5187" h="7067" extrusionOk="0">
                  <a:moveTo>
                    <a:pt x="0" y="1"/>
                  </a:moveTo>
                  <a:lnTo>
                    <a:pt x="0" y="7067"/>
                  </a:lnTo>
                  <a:lnTo>
                    <a:pt x="5186" y="7067"/>
                  </a:lnTo>
                  <a:cubicBezTo>
                    <a:pt x="4974" y="83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57"/>
            <p:cNvSpPr/>
            <p:nvPr/>
          </p:nvSpPr>
          <p:spPr>
            <a:xfrm>
              <a:off x="1366425" y="3557734"/>
              <a:ext cx="901794" cy="780437"/>
            </a:xfrm>
            <a:custGeom>
              <a:avLst/>
              <a:gdLst/>
              <a:ahLst/>
              <a:cxnLst/>
              <a:rect l="l" t="t" r="r" b="b"/>
              <a:pathLst>
                <a:path w="9311" h="8058" extrusionOk="0">
                  <a:moveTo>
                    <a:pt x="5579" y="1"/>
                  </a:moveTo>
                  <a:cubicBezTo>
                    <a:pt x="3367" y="1"/>
                    <a:pt x="0" y="1964"/>
                    <a:pt x="0" y="1964"/>
                  </a:cubicBezTo>
                  <a:lnTo>
                    <a:pt x="2379" y="8058"/>
                  </a:lnTo>
                  <a:lnTo>
                    <a:pt x="2808" y="7245"/>
                  </a:lnTo>
                  <a:lnTo>
                    <a:pt x="4353" y="7623"/>
                  </a:lnTo>
                  <a:cubicBezTo>
                    <a:pt x="4353" y="7623"/>
                    <a:pt x="6813" y="4329"/>
                    <a:pt x="6580" y="3462"/>
                  </a:cubicBezTo>
                  <a:cubicBezTo>
                    <a:pt x="6351" y="2599"/>
                    <a:pt x="5514" y="2099"/>
                    <a:pt x="5514" y="2099"/>
                  </a:cubicBezTo>
                  <a:lnTo>
                    <a:pt x="5514" y="2099"/>
                  </a:lnTo>
                  <a:cubicBezTo>
                    <a:pt x="6911" y="2264"/>
                    <a:pt x="8153" y="3462"/>
                    <a:pt x="8153" y="3462"/>
                  </a:cubicBezTo>
                  <a:lnTo>
                    <a:pt x="9310" y="1964"/>
                  </a:lnTo>
                  <a:cubicBezTo>
                    <a:pt x="9310" y="1964"/>
                    <a:pt x="8210" y="368"/>
                    <a:pt x="6043" y="34"/>
                  </a:cubicBezTo>
                  <a:cubicBezTo>
                    <a:pt x="5896" y="11"/>
                    <a:pt x="5740" y="1"/>
                    <a:pt x="5579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57"/>
            <p:cNvSpPr/>
            <p:nvPr/>
          </p:nvSpPr>
          <p:spPr>
            <a:xfrm>
              <a:off x="2092918" y="3655362"/>
              <a:ext cx="144213" cy="138693"/>
            </a:xfrm>
            <a:custGeom>
              <a:avLst/>
              <a:gdLst/>
              <a:ahLst/>
              <a:cxnLst/>
              <a:rect l="l" t="t" r="r" b="b"/>
              <a:pathLst>
                <a:path w="1489" h="1432" extrusionOk="0">
                  <a:moveTo>
                    <a:pt x="659" y="1"/>
                  </a:moveTo>
                  <a:lnTo>
                    <a:pt x="0" y="889"/>
                  </a:lnTo>
                  <a:lnTo>
                    <a:pt x="774" y="1432"/>
                  </a:lnTo>
                  <a:lnTo>
                    <a:pt x="1489" y="578"/>
                  </a:lnTo>
                  <a:cubicBezTo>
                    <a:pt x="1489" y="578"/>
                    <a:pt x="976" y="85"/>
                    <a:pt x="659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57"/>
            <p:cNvSpPr/>
            <p:nvPr/>
          </p:nvSpPr>
          <p:spPr>
            <a:xfrm>
              <a:off x="1806331" y="3879576"/>
              <a:ext cx="149347" cy="180533"/>
            </a:xfrm>
            <a:custGeom>
              <a:avLst/>
              <a:gdLst/>
              <a:ahLst/>
              <a:cxnLst/>
              <a:rect l="l" t="t" r="r" b="b"/>
              <a:pathLst>
                <a:path w="1542" h="1864" extrusionOk="0">
                  <a:moveTo>
                    <a:pt x="0" y="1"/>
                  </a:moveTo>
                  <a:lnTo>
                    <a:pt x="1420" y="1863"/>
                  </a:lnTo>
                  <a:lnTo>
                    <a:pt x="1542" y="164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57"/>
            <p:cNvSpPr/>
            <p:nvPr/>
          </p:nvSpPr>
          <p:spPr>
            <a:xfrm>
              <a:off x="2599168" y="3376039"/>
              <a:ext cx="58208" cy="1706638"/>
            </a:xfrm>
            <a:custGeom>
              <a:avLst/>
              <a:gdLst/>
              <a:ahLst/>
              <a:cxnLst/>
              <a:rect l="l" t="t" r="r" b="b"/>
              <a:pathLst>
                <a:path w="601" h="17621" extrusionOk="0">
                  <a:moveTo>
                    <a:pt x="98" y="0"/>
                  </a:moveTo>
                  <a:lnTo>
                    <a:pt x="1" y="4"/>
                  </a:lnTo>
                  <a:cubicBezTo>
                    <a:pt x="206" y="5969"/>
                    <a:pt x="398" y="11804"/>
                    <a:pt x="503" y="17621"/>
                  </a:cubicBezTo>
                  <a:lnTo>
                    <a:pt x="601" y="17621"/>
                  </a:lnTo>
                  <a:cubicBezTo>
                    <a:pt x="500" y="11800"/>
                    <a:pt x="304" y="5966"/>
                    <a:pt x="98" y="0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57"/>
            <p:cNvSpPr/>
            <p:nvPr/>
          </p:nvSpPr>
          <p:spPr>
            <a:xfrm>
              <a:off x="3174087" y="3840738"/>
              <a:ext cx="600098" cy="43874"/>
            </a:xfrm>
            <a:custGeom>
              <a:avLst/>
              <a:gdLst/>
              <a:ahLst/>
              <a:cxnLst/>
              <a:rect l="l" t="t" r="r" b="b"/>
              <a:pathLst>
                <a:path w="6196" h="453" extrusionOk="0">
                  <a:moveTo>
                    <a:pt x="7" y="1"/>
                  </a:moveTo>
                  <a:lnTo>
                    <a:pt x="0" y="98"/>
                  </a:lnTo>
                  <a:lnTo>
                    <a:pt x="6188" y="453"/>
                  </a:lnTo>
                  <a:lnTo>
                    <a:pt x="6195" y="355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57"/>
            <p:cNvSpPr/>
            <p:nvPr/>
          </p:nvSpPr>
          <p:spPr>
            <a:xfrm>
              <a:off x="2363525" y="2778264"/>
              <a:ext cx="129201" cy="267991"/>
            </a:xfrm>
            <a:custGeom>
              <a:avLst/>
              <a:gdLst/>
              <a:ahLst/>
              <a:cxnLst/>
              <a:rect l="l" t="t" r="r" b="b"/>
              <a:pathLst>
                <a:path w="1334" h="2767" extrusionOk="0">
                  <a:moveTo>
                    <a:pt x="1330" y="0"/>
                  </a:moveTo>
                  <a:lnTo>
                    <a:pt x="1020" y="13"/>
                  </a:lnTo>
                  <a:lnTo>
                    <a:pt x="0" y="2730"/>
                  </a:lnTo>
                  <a:lnTo>
                    <a:pt x="95" y="2767"/>
                  </a:lnTo>
                  <a:lnTo>
                    <a:pt x="1090" y="108"/>
                  </a:lnTo>
                  <a:lnTo>
                    <a:pt x="1333" y="98"/>
                  </a:lnTo>
                  <a:lnTo>
                    <a:pt x="1330" y="0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57"/>
            <p:cNvSpPr/>
            <p:nvPr/>
          </p:nvSpPr>
          <p:spPr>
            <a:xfrm>
              <a:off x="2551710" y="2766836"/>
              <a:ext cx="296562" cy="243875"/>
            </a:xfrm>
            <a:custGeom>
              <a:avLst/>
              <a:gdLst/>
              <a:ahLst/>
              <a:cxnLst/>
              <a:rect l="l" t="t" r="r" b="b"/>
              <a:pathLst>
                <a:path w="3062" h="2518" extrusionOk="0">
                  <a:moveTo>
                    <a:pt x="62" y="0"/>
                  </a:moveTo>
                  <a:lnTo>
                    <a:pt x="1" y="75"/>
                  </a:lnTo>
                  <a:lnTo>
                    <a:pt x="3001" y="2517"/>
                  </a:lnTo>
                  <a:lnTo>
                    <a:pt x="3062" y="244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57"/>
            <p:cNvSpPr/>
            <p:nvPr/>
          </p:nvSpPr>
          <p:spPr>
            <a:xfrm>
              <a:off x="1118288" y="3774684"/>
              <a:ext cx="439807" cy="824021"/>
            </a:xfrm>
            <a:custGeom>
              <a:avLst/>
              <a:gdLst/>
              <a:ahLst/>
              <a:cxnLst/>
              <a:rect l="l" t="t" r="r" b="b"/>
              <a:pathLst>
                <a:path w="4541" h="8508" extrusionOk="0">
                  <a:moveTo>
                    <a:pt x="2687" y="1"/>
                  </a:moveTo>
                  <a:lnTo>
                    <a:pt x="1" y="1040"/>
                  </a:lnTo>
                  <a:lnTo>
                    <a:pt x="38" y="1131"/>
                  </a:lnTo>
                  <a:lnTo>
                    <a:pt x="1924" y="399"/>
                  </a:lnTo>
                  <a:lnTo>
                    <a:pt x="1924" y="399"/>
                  </a:lnTo>
                  <a:cubicBezTo>
                    <a:pt x="258" y="1546"/>
                    <a:pt x="271" y="1644"/>
                    <a:pt x="275" y="1675"/>
                  </a:cubicBezTo>
                  <a:lnTo>
                    <a:pt x="284" y="1711"/>
                  </a:lnTo>
                  <a:lnTo>
                    <a:pt x="312" y="1722"/>
                  </a:lnTo>
                  <a:cubicBezTo>
                    <a:pt x="317" y="1723"/>
                    <a:pt x="325" y="1724"/>
                    <a:pt x="334" y="1724"/>
                  </a:cubicBezTo>
                  <a:cubicBezTo>
                    <a:pt x="538" y="1724"/>
                    <a:pt x="1682" y="1322"/>
                    <a:pt x="2404" y="1060"/>
                  </a:cubicBezTo>
                  <a:lnTo>
                    <a:pt x="2404" y="1060"/>
                  </a:lnTo>
                  <a:lnTo>
                    <a:pt x="292" y="2697"/>
                  </a:lnTo>
                  <a:lnTo>
                    <a:pt x="2650" y="1921"/>
                  </a:lnTo>
                  <a:lnTo>
                    <a:pt x="703" y="3503"/>
                  </a:lnTo>
                  <a:lnTo>
                    <a:pt x="703" y="3503"/>
                  </a:lnTo>
                  <a:lnTo>
                    <a:pt x="2886" y="2717"/>
                  </a:lnTo>
                  <a:lnTo>
                    <a:pt x="858" y="4222"/>
                  </a:lnTo>
                  <a:lnTo>
                    <a:pt x="858" y="4222"/>
                  </a:lnTo>
                  <a:lnTo>
                    <a:pt x="3375" y="3396"/>
                  </a:lnTo>
                  <a:lnTo>
                    <a:pt x="3375" y="3396"/>
                  </a:lnTo>
                  <a:lnTo>
                    <a:pt x="1192" y="5305"/>
                  </a:lnTo>
                  <a:lnTo>
                    <a:pt x="3517" y="4222"/>
                  </a:lnTo>
                  <a:lnTo>
                    <a:pt x="3517" y="4222"/>
                  </a:lnTo>
                  <a:lnTo>
                    <a:pt x="1634" y="6385"/>
                  </a:lnTo>
                  <a:lnTo>
                    <a:pt x="4044" y="5002"/>
                  </a:lnTo>
                  <a:lnTo>
                    <a:pt x="2363" y="7492"/>
                  </a:lnTo>
                  <a:lnTo>
                    <a:pt x="2592" y="7319"/>
                  </a:lnTo>
                  <a:cubicBezTo>
                    <a:pt x="3146" y="6908"/>
                    <a:pt x="3993" y="6294"/>
                    <a:pt x="4334" y="6075"/>
                  </a:cubicBezTo>
                  <a:lnTo>
                    <a:pt x="4334" y="6075"/>
                  </a:lnTo>
                  <a:cubicBezTo>
                    <a:pt x="3986" y="6607"/>
                    <a:pt x="2869" y="8369"/>
                    <a:pt x="2819" y="8453"/>
                  </a:cubicBezTo>
                  <a:lnTo>
                    <a:pt x="2900" y="8507"/>
                  </a:lnTo>
                  <a:cubicBezTo>
                    <a:pt x="2913" y="8484"/>
                    <a:pt x="4364" y="6193"/>
                    <a:pt x="4509" y="5994"/>
                  </a:cubicBezTo>
                  <a:cubicBezTo>
                    <a:pt x="4540" y="5950"/>
                    <a:pt x="4520" y="5919"/>
                    <a:pt x="4509" y="5909"/>
                  </a:cubicBezTo>
                  <a:cubicBezTo>
                    <a:pt x="4503" y="5904"/>
                    <a:pt x="4497" y="5898"/>
                    <a:pt x="4483" y="5898"/>
                  </a:cubicBezTo>
                  <a:cubicBezTo>
                    <a:pt x="4415" y="5898"/>
                    <a:pt x="4157" y="6043"/>
                    <a:pt x="2765" y="7070"/>
                  </a:cubicBezTo>
                  <a:lnTo>
                    <a:pt x="4361" y="4704"/>
                  </a:lnTo>
                  <a:lnTo>
                    <a:pt x="2094" y="6011"/>
                  </a:lnTo>
                  <a:lnTo>
                    <a:pt x="2094" y="6011"/>
                  </a:lnTo>
                  <a:lnTo>
                    <a:pt x="3895" y="3938"/>
                  </a:lnTo>
                  <a:lnTo>
                    <a:pt x="1773" y="4927"/>
                  </a:lnTo>
                  <a:lnTo>
                    <a:pt x="3804" y="3149"/>
                  </a:lnTo>
                  <a:lnTo>
                    <a:pt x="3804" y="3149"/>
                  </a:lnTo>
                  <a:lnTo>
                    <a:pt x="1405" y="3938"/>
                  </a:lnTo>
                  <a:lnTo>
                    <a:pt x="3477" y="2404"/>
                  </a:lnTo>
                  <a:lnTo>
                    <a:pt x="1212" y="3217"/>
                  </a:lnTo>
                  <a:lnTo>
                    <a:pt x="3126" y="1661"/>
                  </a:lnTo>
                  <a:lnTo>
                    <a:pt x="804" y="2424"/>
                  </a:lnTo>
                  <a:lnTo>
                    <a:pt x="2964" y="753"/>
                  </a:lnTo>
                  <a:lnTo>
                    <a:pt x="2964" y="753"/>
                  </a:lnTo>
                  <a:lnTo>
                    <a:pt x="2667" y="861"/>
                  </a:lnTo>
                  <a:cubicBezTo>
                    <a:pt x="1924" y="1135"/>
                    <a:pt x="761" y="1539"/>
                    <a:pt x="426" y="1617"/>
                  </a:cubicBezTo>
                  <a:cubicBezTo>
                    <a:pt x="680" y="1384"/>
                    <a:pt x="1685" y="683"/>
                    <a:pt x="2333" y="240"/>
                  </a:cubicBezTo>
                  <a:lnTo>
                    <a:pt x="2687" y="1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57"/>
            <p:cNvSpPr/>
            <p:nvPr/>
          </p:nvSpPr>
          <p:spPr>
            <a:xfrm>
              <a:off x="90776" y="4420110"/>
              <a:ext cx="50460" cy="137724"/>
            </a:xfrm>
            <a:custGeom>
              <a:avLst/>
              <a:gdLst/>
              <a:ahLst/>
              <a:cxnLst/>
              <a:rect l="l" t="t" r="r" b="b"/>
              <a:pathLst>
                <a:path w="521" h="1422" extrusionOk="0">
                  <a:moveTo>
                    <a:pt x="426" y="1"/>
                  </a:moveTo>
                  <a:lnTo>
                    <a:pt x="1" y="1391"/>
                  </a:lnTo>
                  <a:lnTo>
                    <a:pt x="92" y="1421"/>
                  </a:lnTo>
                  <a:lnTo>
                    <a:pt x="521" y="32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57"/>
            <p:cNvSpPr/>
            <p:nvPr/>
          </p:nvSpPr>
          <p:spPr>
            <a:xfrm>
              <a:off x="240511" y="4552121"/>
              <a:ext cx="164165" cy="108669"/>
            </a:xfrm>
            <a:custGeom>
              <a:avLst/>
              <a:gdLst/>
              <a:ahLst/>
              <a:cxnLst/>
              <a:rect l="l" t="t" r="r" b="b"/>
              <a:pathLst>
                <a:path w="1695" h="1122" extrusionOk="0">
                  <a:moveTo>
                    <a:pt x="1641" y="1"/>
                  </a:moveTo>
                  <a:cubicBezTo>
                    <a:pt x="1023" y="399"/>
                    <a:pt x="75" y="997"/>
                    <a:pt x="1" y="1024"/>
                  </a:cubicBezTo>
                  <a:lnTo>
                    <a:pt x="11" y="1071"/>
                  </a:lnTo>
                  <a:lnTo>
                    <a:pt x="11" y="1122"/>
                  </a:lnTo>
                  <a:cubicBezTo>
                    <a:pt x="31" y="1122"/>
                    <a:pt x="79" y="1122"/>
                    <a:pt x="1694" y="86"/>
                  </a:cubicBezTo>
                  <a:lnTo>
                    <a:pt x="1641" y="1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57"/>
            <p:cNvSpPr/>
            <p:nvPr/>
          </p:nvSpPr>
          <p:spPr>
            <a:xfrm>
              <a:off x="320995" y="4721516"/>
              <a:ext cx="125521" cy="32446"/>
            </a:xfrm>
            <a:custGeom>
              <a:avLst/>
              <a:gdLst/>
              <a:ahLst/>
              <a:cxnLst/>
              <a:rect l="l" t="t" r="r" b="b"/>
              <a:pathLst>
                <a:path w="1296" h="335" extrusionOk="0">
                  <a:moveTo>
                    <a:pt x="1279" y="0"/>
                  </a:moveTo>
                  <a:lnTo>
                    <a:pt x="0" y="236"/>
                  </a:lnTo>
                  <a:lnTo>
                    <a:pt x="17" y="334"/>
                  </a:lnTo>
                  <a:lnTo>
                    <a:pt x="1296" y="98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57"/>
            <p:cNvSpPr/>
            <p:nvPr/>
          </p:nvSpPr>
          <p:spPr>
            <a:xfrm>
              <a:off x="418720" y="5034544"/>
              <a:ext cx="187603" cy="25956"/>
            </a:xfrm>
            <a:custGeom>
              <a:avLst/>
              <a:gdLst/>
              <a:ahLst/>
              <a:cxnLst/>
              <a:rect l="l" t="t" r="r" b="b"/>
              <a:pathLst>
                <a:path w="1937" h="268" extrusionOk="0">
                  <a:moveTo>
                    <a:pt x="0" y="1"/>
                  </a:moveTo>
                  <a:lnTo>
                    <a:pt x="0" y="99"/>
                  </a:lnTo>
                  <a:cubicBezTo>
                    <a:pt x="128" y="99"/>
                    <a:pt x="1812" y="248"/>
                    <a:pt x="1916" y="268"/>
                  </a:cubicBezTo>
                  <a:lnTo>
                    <a:pt x="1936" y="173"/>
                  </a:lnTo>
                  <a:cubicBezTo>
                    <a:pt x="1832" y="153"/>
                    <a:pt x="131" y="1"/>
                    <a:pt x="0" y="1"/>
                  </a:cubicBez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57"/>
            <p:cNvSpPr/>
            <p:nvPr/>
          </p:nvSpPr>
          <p:spPr>
            <a:xfrm>
              <a:off x="2951713" y="4749313"/>
              <a:ext cx="1358453" cy="394190"/>
            </a:xfrm>
            <a:custGeom>
              <a:avLst/>
              <a:gdLst/>
              <a:ahLst/>
              <a:cxnLst/>
              <a:rect l="l" t="t" r="r" b="b"/>
              <a:pathLst>
                <a:path w="14026" h="4070" extrusionOk="0">
                  <a:moveTo>
                    <a:pt x="8559" y="0"/>
                  </a:moveTo>
                  <a:lnTo>
                    <a:pt x="1" y="4070"/>
                  </a:lnTo>
                  <a:lnTo>
                    <a:pt x="14025" y="4070"/>
                  </a:lnTo>
                  <a:lnTo>
                    <a:pt x="8559" y="0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57"/>
            <p:cNvSpPr/>
            <p:nvPr/>
          </p:nvSpPr>
          <p:spPr>
            <a:xfrm>
              <a:off x="2654084" y="4419529"/>
              <a:ext cx="1126588" cy="723972"/>
            </a:xfrm>
            <a:custGeom>
              <a:avLst/>
              <a:gdLst/>
              <a:ahLst/>
              <a:cxnLst/>
              <a:rect l="l" t="t" r="r" b="b"/>
              <a:pathLst>
                <a:path w="11632" h="7475" extrusionOk="0">
                  <a:moveTo>
                    <a:pt x="7062" y="1"/>
                  </a:moveTo>
                  <a:lnTo>
                    <a:pt x="1" y="2113"/>
                  </a:lnTo>
                  <a:lnTo>
                    <a:pt x="2021" y="7475"/>
                  </a:lnTo>
                  <a:lnTo>
                    <a:pt x="3074" y="7475"/>
                  </a:lnTo>
                  <a:lnTo>
                    <a:pt x="11632" y="3405"/>
                  </a:lnTo>
                  <a:lnTo>
                    <a:pt x="7062" y="1"/>
                  </a:lnTo>
                  <a:close/>
                </a:path>
              </a:pathLst>
            </a:custGeom>
            <a:solidFill>
              <a:srgbClr val="63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57"/>
            <p:cNvSpPr/>
            <p:nvPr/>
          </p:nvSpPr>
          <p:spPr>
            <a:xfrm>
              <a:off x="2741348" y="4512024"/>
              <a:ext cx="718064" cy="611527"/>
            </a:xfrm>
            <a:custGeom>
              <a:avLst/>
              <a:gdLst/>
              <a:ahLst/>
              <a:cxnLst/>
              <a:rect l="l" t="t" r="r" b="b"/>
              <a:pathLst>
                <a:path w="7414" h="6314" extrusionOk="0">
                  <a:moveTo>
                    <a:pt x="5332" y="0"/>
                  </a:moveTo>
                  <a:cubicBezTo>
                    <a:pt x="5327" y="0"/>
                    <a:pt x="5323" y="2"/>
                    <a:pt x="5318" y="4"/>
                  </a:cubicBezTo>
                  <a:lnTo>
                    <a:pt x="5281" y="21"/>
                  </a:lnTo>
                  <a:lnTo>
                    <a:pt x="5291" y="58"/>
                  </a:lnTo>
                  <a:cubicBezTo>
                    <a:pt x="5301" y="122"/>
                    <a:pt x="5801" y="2612"/>
                    <a:pt x="5976" y="3483"/>
                  </a:cubicBezTo>
                  <a:lnTo>
                    <a:pt x="4043" y="111"/>
                  </a:lnTo>
                  <a:lnTo>
                    <a:pt x="5062" y="4009"/>
                  </a:lnTo>
                  <a:lnTo>
                    <a:pt x="2956" y="460"/>
                  </a:lnTo>
                  <a:lnTo>
                    <a:pt x="3661" y="4833"/>
                  </a:lnTo>
                  <a:lnTo>
                    <a:pt x="1306" y="759"/>
                  </a:lnTo>
                  <a:lnTo>
                    <a:pt x="1836" y="5632"/>
                  </a:lnTo>
                  <a:cubicBezTo>
                    <a:pt x="1411" y="4590"/>
                    <a:pt x="122" y="1435"/>
                    <a:pt x="88" y="1371"/>
                  </a:cubicBezTo>
                  <a:lnTo>
                    <a:pt x="0" y="1414"/>
                  </a:lnTo>
                  <a:cubicBezTo>
                    <a:pt x="37" y="1485"/>
                    <a:pt x="1242" y="4441"/>
                    <a:pt x="1877" y="5993"/>
                  </a:cubicBezTo>
                  <a:lnTo>
                    <a:pt x="2008" y="6314"/>
                  </a:lnTo>
                  <a:lnTo>
                    <a:pt x="1455" y="1212"/>
                  </a:lnTo>
                  <a:lnTo>
                    <a:pt x="3844" y="5342"/>
                  </a:lnTo>
                  <a:lnTo>
                    <a:pt x="3135" y="955"/>
                  </a:lnTo>
                  <a:lnTo>
                    <a:pt x="5331" y="4657"/>
                  </a:lnTo>
                  <a:lnTo>
                    <a:pt x="4326" y="796"/>
                  </a:lnTo>
                  <a:lnTo>
                    <a:pt x="6189" y="4053"/>
                  </a:lnTo>
                  <a:lnTo>
                    <a:pt x="6131" y="3760"/>
                  </a:lnTo>
                  <a:cubicBezTo>
                    <a:pt x="6131" y="3760"/>
                    <a:pt x="5578" y="996"/>
                    <a:pt x="5426" y="233"/>
                  </a:cubicBezTo>
                  <a:lnTo>
                    <a:pt x="5426" y="233"/>
                  </a:lnTo>
                  <a:cubicBezTo>
                    <a:pt x="5744" y="655"/>
                    <a:pt x="6638" y="1893"/>
                    <a:pt x="7259" y="2760"/>
                  </a:cubicBezTo>
                  <a:lnTo>
                    <a:pt x="7413" y="2977"/>
                  </a:lnTo>
                  <a:lnTo>
                    <a:pt x="7346" y="2720"/>
                  </a:lnTo>
                  <a:cubicBezTo>
                    <a:pt x="7340" y="2696"/>
                    <a:pt x="6688" y="186"/>
                    <a:pt x="6664" y="41"/>
                  </a:cubicBezTo>
                  <a:lnTo>
                    <a:pt x="6566" y="55"/>
                  </a:lnTo>
                  <a:cubicBezTo>
                    <a:pt x="6587" y="179"/>
                    <a:pt x="7016" y="1839"/>
                    <a:pt x="7184" y="2491"/>
                  </a:cubicBezTo>
                  <a:cubicBezTo>
                    <a:pt x="5537" y="189"/>
                    <a:pt x="5384" y="0"/>
                    <a:pt x="5332" y="0"/>
                  </a:cubicBezTo>
                  <a:close/>
                  <a:moveTo>
                    <a:pt x="2008" y="6314"/>
                  </a:moveTo>
                  <a:lnTo>
                    <a:pt x="2008" y="6314"/>
                  </a:lnTo>
                  <a:lnTo>
                    <a:pt x="2008" y="6314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57"/>
            <p:cNvSpPr/>
            <p:nvPr/>
          </p:nvSpPr>
          <p:spPr>
            <a:xfrm>
              <a:off x="2145509" y="4078899"/>
              <a:ext cx="1192642" cy="542374"/>
            </a:xfrm>
            <a:custGeom>
              <a:avLst/>
              <a:gdLst/>
              <a:ahLst/>
              <a:cxnLst/>
              <a:rect l="l" t="t" r="r" b="b"/>
              <a:pathLst>
                <a:path w="12314" h="5600" extrusionOk="0">
                  <a:moveTo>
                    <a:pt x="4728" y="0"/>
                  </a:moveTo>
                  <a:cubicBezTo>
                    <a:pt x="3330" y="0"/>
                    <a:pt x="3378" y="204"/>
                    <a:pt x="3378" y="204"/>
                  </a:cubicBezTo>
                  <a:lnTo>
                    <a:pt x="4168" y="1361"/>
                  </a:lnTo>
                  <a:lnTo>
                    <a:pt x="1" y="2677"/>
                  </a:lnTo>
                  <a:lnTo>
                    <a:pt x="858" y="3518"/>
                  </a:lnTo>
                  <a:lnTo>
                    <a:pt x="1371" y="3518"/>
                  </a:lnTo>
                  <a:lnTo>
                    <a:pt x="2022" y="4519"/>
                  </a:lnTo>
                  <a:lnTo>
                    <a:pt x="2187" y="4672"/>
                  </a:lnTo>
                  <a:lnTo>
                    <a:pt x="4944" y="4840"/>
                  </a:lnTo>
                  <a:lnTo>
                    <a:pt x="5353" y="5600"/>
                  </a:lnTo>
                  <a:lnTo>
                    <a:pt x="12313" y="3518"/>
                  </a:lnTo>
                  <a:cubicBezTo>
                    <a:pt x="12313" y="3518"/>
                    <a:pt x="9091" y="230"/>
                    <a:pt x="6196" y="52"/>
                  </a:cubicBezTo>
                  <a:cubicBezTo>
                    <a:pt x="5583" y="15"/>
                    <a:pt x="5103" y="0"/>
                    <a:pt x="4728" y="0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57"/>
            <p:cNvSpPr/>
            <p:nvPr/>
          </p:nvSpPr>
          <p:spPr>
            <a:xfrm>
              <a:off x="2201490" y="3729260"/>
              <a:ext cx="746152" cy="612495"/>
            </a:xfrm>
            <a:custGeom>
              <a:avLst/>
              <a:gdLst/>
              <a:ahLst/>
              <a:cxnLst/>
              <a:rect l="l" t="t" r="r" b="b"/>
              <a:pathLst>
                <a:path w="7704" h="6324" extrusionOk="0">
                  <a:moveTo>
                    <a:pt x="5649" y="0"/>
                  </a:moveTo>
                  <a:cubicBezTo>
                    <a:pt x="4596" y="0"/>
                    <a:pt x="3813" y="1378"/>
                    <a:pt x="3813" y="1378"/>
                  </a:cubicBezTo>
                  <a:cubicBezTo>
                    <a:pt x="3543" y="1097"/>
                    <a:pt x="2948" y="775"/>
                    <a:pt x="2328" y="775"/>
                  </a:cubicBezTo>
                  <a:cubicBezTo>
                    <a:pt x="1768" y="775"/>
                    <a:pt x="1187" y="1037"/>
                    <a:pt x="807" y="1830"/>
                  </a:cubicBezTo>
                  <a:cubicBezTo>
                    <a:pt x="0" y="3500"/>
                    <a:pt x="1508" y="5629"/>
                    <a:pt x="2949" y="6176"/>
                  </a:cubicBezTo>
                  <a:cubicBezTo>
                    <a:pt x="3226" y="6281"/>
                    <a:pt x="3458" y="6324"/>
                    <a:pt x="3654" y="6324"/>
                  </a:cubicBezTo>
                  <a:cubicBezTo>
                    <a:pt x="3909" y="6324"/>
                    <a:pt x="4101" y="6251"/>
                    <a:pt x="4244" y="6152"/>
                  </a:cubicBezTo>
                  <a:cubicBezTo>
                    <a:pt x="4446" y="6011"/>
                    <a:pt x="4684" y="5926"/>
                    <a:pt x="4925" y="5926"/>
                  </a:cubicBezTo>
                  <a:cubicBezTo>
                    <a:pt x="5011" y="5926"/>
                    <a:pt x="5098" y="5937"/>
                    <a:pt x="5183" y="5960"/>
                  </a:cubicBezTo>
                  <a:cubicBezTo>
                    <a:pt x="5258" y="5979"/>
                    <a:pt x="5342" y="5991"/>
                    <a:pt x="5433" y="5991"/>
                  </a:cubicBezTo>
                  <a:cubicBezTo>
                    <a:pt x="5624" y="5991"/>
                    <a:pt x="5850" y="5940"/>
                    <a:pt x="6114" y="5801"/>
                  </a:cubicBezTo>
                  <a:cubicBezTo>
                    <a:pt x="7116" y="5271"/>
                    <a:pt x="7703" y="1023"/>
                    <a:pt x="6330" y="200"/>
                  </a:cubicBezTo>
                  <a:cubicBezTo>
                    <a:pt x="6094" y="59"/>
                    <a:pt x="5866" y="0"/>
                    <a:pt x="5649" y="0"/>
                  </a:cubicBezTo>
                  <a:close/>
                </a:path>
              </a:pathLst>
            </a:custGeom>
            <a:solidFill>
              <a:srgbClr val="DE53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57"/>
            <p:cNvSpPr/>
            <p:nvPr/>
          </p:nvSpPr>
          <p:spPr>
            <a:xfrm>
              <a:off x="2440329" y="3569744"/>
              <a:ext cx="136949" cy="292979"/>
            </a:xfrm>
            <a:custGeom>
              <a:avLst/>
              <a:gdLst/>
              <a:ahLst/>
              <a:cxnLst/>
              <a:rect l="l" t="t" r="r" b="b"/>
              <a:pathLst>
                <a:path w="1414" h="3025" extrusionOk="0">
                  <a:moveTo>
                    <a:pt x="1" y="1"/>
                  </a:moveTo>
                  <a:cubicBezTo>
                    <a:pt x="786" y="916"/>
                    <a:pt x="1347" y="3025"/>
                    <a:pt x="1347" y="3025"/>
                  </a:cubicBezTo>
                  <a:cubicBezTo>
                    <a:pt x="1414" y="1658"/>
                    <a:pt x="456" y="1"/>
                    <a:pt x="456" y="1"/>
                  </a:cubicBez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57"/>
            <p:cNvSpPr/>
            <p:nvPr/>
          </p:nvSpPr>
          <p:spPr>
            <a:xfrm>
              <a:off x="2529628" y="3579236"/>
              <a:ext cx="124552" cy="124940"/>
            </a:xfrm>
            <a:custGeom>
              <a:avLst/>
              <a:gdLst/>
              <a:ahLst/>
              <a:cxnLst/>
              <a:rect l="l" t="t" r="r" b="b"/>
              <a:pathLst>
                <a:path w="1286" h="1290" extrusionOk="0">
                  <a:moveTo>
                    <a:pt x="1108" y="1"/>
                  </a:moveTo>
                  <a:cubicBezTo>
                    <a:pt x="1" y="1"/>
                    <a:pt x="10" y="1290"/>
                    <a:pt x="10" y="1290"/>
                  </a:cubicBezTo>
                  <a:cubicBezTo>
                    <a:pt x="870" y="1081"/>
                    <a:pt x="1286" y="11"/>
                    <a:pt x="1286" y="11"/>
                  </a:cubicBezTo>
                  <a:cubicBezTo>
                    <a:pt x="1223" y="4"/>
                    <a:pt x="1164" y="1"/>
                    <a:pt x="1108" y="1"/>
                  </a:cubicBez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57"/>
            <p:cNvSpPr/>
            <p:nvPr/>
          </p:nvSpPr>
          <p:spPr>
            <a:xfrm>
              <a:off x="2613212" y="4027663"/>
              <a:ext cx="457919" cy="272059"/>
            </a:xfrm>
            <a:custGeom>
              <a:avLst/>
              <a:gdLst/>
              <a:ahLst/>
              <a:cxnLst/>
              <a:rect l="l" t="t" r="r" b="b"/>
              <a:pathLst>
                <a:path w="4728" h="2809" extrusionOk="0">
                  <a:moveTo>
                    <a:pt x="828" y="1"/>
                  </a:moveTo>
                  <a:lnTo>
                    <a:pt x="1" y="1525"/>
                  </a:lnTo>
                  <a:cubicBezTo>
                    <a:pt x="1" y="1525"/>
                    <a:pt x="1887" y="1964"/>
                    <a:pt x="2379" y="2808"/>
                  </a:cubicBezTo>
                  <a:lnTo>
                    <a:pt x="4728" y="1924"/>
                  </a:lnTo>
                  <a:cubicBezTo>
                    <a:pt x="4728" y="1924"/>
                    <a:pt x="3166" y="132"/>
                    <a:pt x="828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57"/>
            <p:cNvSpPr/>
            <p:nvPr/>
          </p:nvSpPr>
          <p:spPr>
            <a:xfrm>
              <a:off x="2731179" y="4035509"/>
              <a:ext cx="117482" cy="128136"/>
            </a:xfrm>
            <a:custGeom>
              <a:avLst/>
              <a:gdLst/>
              <a:ahLst/>
              <a:cxnLst/>
              <a:rect l="l" t="t" r="r" b="b"/>
              <a:pathLst>
                <a:path w="1213" h="1323" extrusionOk="0">
                  <a:moveTo>
                    <a:pt x="250" y="1"/>
                  </a:moveTo>
                  <a:lnTo>
                    <a:pt x="1" y="1019"/>
                  </a:lnTo>
                  <a:lnTo>
                    <a:pt x="973" y="1323"/>
                  </a:lnTo>
                  <a:lnTo>
                    <a:pt x="1212" y="281"/>
                  </a:lnTo>
                  <a:lnTo>
                    <a:pt x="250" y="1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57"/>
            <p:cNvSpPr/>
            <p:nvPr/>
          </p:nvSpPr>
          <p:spPr>
            <a:xfrm>
              <a:off x="3370117" y="3420688"/>
              <a:ext cx="117482" cy="291720"/>
            </a:xfrm>
            <a:custGeom>
              <a:avLst/>
              <a:gdLst/>
              <a:ahLst/>
              <a:cxnLst/>
              <a:rect l="l" t="t" r="r" b="b"/>
              <a:pathLst>
                <a:path w="1213" h="3012" extrusionOk="0">
                  <a:moveTo>
                    <a:pt x="216" y="1"/>
                  </a:moveTo>
                  <a:lnTo>
                    <a:pt x="1" y="2913"/>
                  </a:lnTo>
                  <a:lnTo>
                    <a:pt x="1107" y="3011"/>
                  </a:lnTo>
                  <a:lnTo>
                    <a:pt x="1212" y="1"/>
                  </a:lnTo>
                  <a:close/>
                </a:path>
              </a:pathLst>
            </a:custGeom>
            <a:solidFill>
              <a:srgbClr val="DE53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57"/>
            <p:cNvSpPr/>
            <p:nvPr/>
          </p:nvSpPr>
          <p:spPr>
            <a:xfrm>
              <a:off x="3428616" y="3528291"/>
              <a:ext cx="55303" cy="121937"/>
            </a:xfrm>
            <a:custGeom>
              <a:avLst/>
              <a:gdLst/>
              <a:ahLst/>
              <a:cxnLst/>
              <a:rect l="l" t="t" r="r" b="b"/>
              <a:pathLst>
                <a:path w="571" h="1259" extrusionOk="0">
                  <a:moveTo>
                    <a:pt x="65" y="0"/>
                  </a:moveTo>
                  <a:lnTo>
                    <a:pt x="1" y="1259"/>
                  </a:lnTo>
                  <a:lnTo>
                    <a:pt x="479" y="1259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57"/>
            <p:cNvSpPr/>
            <p:nvPr/>
          </p:nvSpPr>
          <p:spPr>
            <a:xfrm>
              <a:off x="3385129" y="3479284"/>
              <a:ext cx="100049" cy="21986"/>
            </a:xfrm>
            <a:custGeom>
              <a:avLst/>
              <a:gdLst/>
              <a:ahLst/>
              <a:cxnLst/>
              <a:rect l="l" t="t" r="r" b="b"/>
              <a:pathLst>
                <a:path w="1033" h="227" extrusionOk="0">
                  <a:moveTo>
                    <a:pt x="17" y="0"/>
                  </a:moveTo>
                  <a:lnTo>
                    <a:pt x="0" y="226"/>
                  </a:lnTo>
                  <a:lnTo>
                    <a:pt x="1026" y="226"/>
                  </a:lnTo>
                  <a:lnTo>
                    <a:pt x="1033" y="7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57"/>
            <p:cNvSpPr/>
            <p:nvPr/>
          </p:nvSpPr>
          <p:spPr>
            <a:xfrm>
              <a:off x="3511909" y="3566548"/>
              <a:ext cx="84746" cy="139952"/>
            </a:xfrm>
            <a:custGeom>
              <a:avLst/>
              <a:gdLst/>
              <a:ahLst/>
              <a:cxnLst/>
              <a:rect l="l" t="t" r="r" b="b"/>
              <a:pathLst>
                <a:path w="875" h="1445" extrusionOk="0">
                  <a:moveTo>
                    <a:pt x="72" y="0"/>
                  </a:moveTo>
                  <a:lnTo>
                    <a:pt x="1" y="1444"/>
                  </a:lnTo>
                  <a:lnTo>
                    <a:pt x="787" y="1444"/>
                  </a:lnTo>
                  <a:lnTo>
                    <a:pt x="875" y="20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57"/>
            <p:cNvSpPr/>
            <p:nvPr/>
          </p:nvSpPr>
          <p:spPr>
            <a:xfrm>
              <a:off x="3518883" y="3501172"/>
              <a:ext cx="77773" cy="85424"/>
            </a:xfrm>
            <a:custGeom>
              <a:avLst/>
              <a:gdLst/>
              <a:ahLst/>
              <a:cxnLst/>
              <a:rect l="l" t="t" r="r" b="b"/>
              <a:pathLst>
                <a:path w="803" h="882" extrusionOk="0">
                  <a:moveTo>
                    <a:pt x="0" y="0"/>
                  </a:moveTo>
                  <a:lnTo>
                    <a:pt x="0" y="675"/>
                  </a:lnTo>
                  <a:lnTo>
                    <a:pt x="803" y="881"/>
                  </a:lnTo>
                  <a:lnTo>
                    <a:pt x="803" y="1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8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57"/>
            <p:cNvSpPr/>
            <p:nvPr/>
          </p:nvSpPr>
          <p:spPr>
            <a:xfrm>
              <a:off x="3618448" y="3608388"/>
              <a:ext cx="89395" cy="104020"/>
            </a:xfrm>
            <a:custGeom>
              <a:avLst/>
              <a:gdLst/>
              <a:ahLst/>
              <a:cxnLst/>
              <a:rect l="l" t="t" r="r" b="b"/>
              <a:pathLst>
                <a:path w="923" h="1074" extrusionOk="0">
                  <a:moveTo>
                    <a:pt x="86" y="0"/>
                  </a:moveTo>
                  <a:lnTo>
                    <a:pt x="1" y="1039"/>
                  </a:lnTo>
                  <a:lnTo>
                    <a:pt x="61" y="1050"/>
                  </a:lnTo>
                  <a:lnTo>
                    <a:pt x="922" y="1073"/>
                  </a:lnTo>
                  <a:lnTo>
                    <a:pt x="922" y="3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57"/>
            <p:cNvSpPr/>
            <p:nvPr/>
          </p:nvSpPr>
          <p:spPr>
            <a:xfrm>
              <a:off x="2183088" y="2148528"/>
              <a:ext cx="142567" cy="29443"/>
            </a:xfrm>
            <a:custGeom>
              <a:avLst/>
              <a:gdLst/>
              <a:ahLst/>
              <a:cxnLst/>
              <a:rect l="l" t="t" r="r" b="b"/>
              <a:pathLst>
                <a:path w="1472" h="304" extrusionOk="0">
                  <a:moveTo>
                    <a:pt x="349" y="0"/>
                  </a:moveTo>
                  <a:cubicBezTo>
                    <a:pt x="150" y="0"/>
                    <a:pt x="14" y="24"/>
                    <a:pt x="11" y="67"/>
                  </a:cubicBezTo>
                  <a:cubicBezTo>
                    <a:pt x="1" y="138"/>
                    <a:pt x="321" y="233"/>
                    <a:pt x="723" y="280"/>
                  </a:cubicBezTo>
                  <a:cubicBezTo>
                    <a:pt x="871" y="297"/>
                    <a:pt x="1010" y="304"/>
                    <a:pt x="1125" y="304"/>
                  </a:cubicBezTo>
                  <a:cubicBezTo>
                    <a:pt x="1324" y="304"/>
                    <a:pt x="1458" y="280"/>
                    <a:pt x="1466" y="236"/>
                  </a:cubicBezTo>
                  <a:cubicBezTo>
                    <a:pt x="1472" y="165"/>
                    <a:pt x="1155" y="71"/>
                    <a:pt x="754" y="27"/>
                  </a:cubicBezTo>
                  <a:cubicBezTo>
                    <a:pt x="605" y="10"/>
                    <a:pt x="466" y="0"/>
                    <a:pt x="349" y="0"/>
                  </a:cubicBezTo>
                  <a:close/>
                </a:path>
              </a:pathLst>
            </a:custGeom>
            <a:solidFill>
              <a:srgbClr val="E49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57"/>
            <p:cNvSpPr/>
            <p:nvPr/>
          </p:nvSpPr>
          <p:spPr>
            <a:xfrm>
              <a:off x="2599168" y="2045187"/>
              <a:ext cx="127555" cy="72058"/>
            </a:xfrm>
            <a:custGeom>
              <a:avLst/>
              <a:gdLst/>
              <a:ahLst/>
              <a:cxnLst/>
              <a:rect l="l" t="t" r="r" b="b"/>
              <a:pathLst>
                <a:path w="1317" h="744" extrusionOk="0">
                  <a:moveTo>
                    <a:pt x="1303" y="1"/>
                  </a:moveTo>
                  <a:lnTo>
                    <a:pt x="1303" y="1"/>
                  </a:lnTo>
                  <a:cubicBezTo>
                    <a:pt x="1245" y="38"/>
                    <a:pt x="1181" y="71"/>
                    <a:pt x="1107" y="102"/>
                  </a:cubicBezTo>
                  <a:cubicBezTo>
                    <a:pt x="932" y="176"/>
                    <a:pt x="733" y="240"/>
                    <a:pt x="530" y="294"/>
                  </a:cubicBezTo>
                  <a:cubicBezTo>
                    <a:pt x="216" y="480"/>
                    <a:pt x="1" y="669"/>
                    <a:pt x="31" y="726"/>
                  </a:cubicBezTo>
                  <a:cubicBezTo>
                    <a:pt x="37" y="736"/>
                    <a:pt x="54" y="743"/>
                    <a:pt x="78" y="743"/>
                  </a:cubicBezTo>
                  <a:cubicBezTo>
                    <a:pt x="183" y="743"/>
                    <a:pt x="442" y="635"/>
                    <a:pt x="730" y="470"/>
                  </a:cubicBezTo>
                  <a:cubicBezTo>
                    <a:pt x="1066" y="274"/>
                    <a:pt x="1317" y="71"/>
                    <a:pt x="1303" y="1"/>
                  </a:cubicBezTo>
                  <a:close/>
                </a:path>
              </a:pathLst>
            </a:custGeom>
            <a:solidFill>
              <a:srgbClr val="E49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57"/>
            <p:cNvSpPr/>
            <p:nvPr/>
          </p:nvSpPr>
          <p:spPr>
            <a:xfrm>
              <a:off x="2650500" y="2042959"/>
              <a:ext cx="74867" cy="30702"/>
            </a:xfrm>
            <a:custGeom>
              <a:avLst/>
              <a:gdLst/>
              <a:ahLst/>
              <a:cxnLst/>
              <a:rect l="l" t="t" r="r" b="b"/>
              <a:pathLst>
                <a:path w="773" h="317" extrusionOk="0">
                  <a:moveTo>
                    <a:pt x="726" y="0"/>
                  </a:moveTo>
                  <a:cubicBezTo>
                    <a:pt x="617" y="0"/>
                    <a:pt x="358" y="108"/>
                    <a:pt x="71" y="273"/>
                  </a:cubicBezTo>
                  <a:cubicBezTo>
                    <a:pt x="47" y="287"/>
                    <a:pt x="24" y="301"/>
                    <a:pt x="0" y="317"/>
                  </a:cubicBezTo>
                  <a:cubicBezTo>
                    <a:pt x="203" y="263"/>
                    <a:pt x="402" y="199"/>
                    <a:pt x="577" y="125"/>
                  </a:cubicBezTo>
                  <a:cubicBezTo>
                    <a:pt x="651" y="94"/>
                    <a:pt x="715" y="61"/>
                    <a:pt x="773" y="24"/>
                  </a:cubicBezTo>
                  <a:cubicBezTo>
                    <a:pt x="773" y="20"/>
                    <a:pt x="770" y="20"/>
                    <a:pt x="770" y="17"/>
                  </a:cubicBezTo>
                  <a:cubicBezTo>
                    <a:pt x="762" y="7"/>
                    <a:pt x="746" y="0"/>
                    <a:pt x="726" y="0"/>
                  </a:cubicBezTo>
                  <a:close/>
                </a:path>
              </a:pathLst>
            </a:custGeom>
            <a:solidFill>
              <a:srgbClr val="D3B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57"/>
            <p:cNvSpPr/>
            <p:nvPr/>
          </p:nvSpPr>
          <p:spPr>
            <a:xfrm>
              <a:off x="2654084" y="2194921"/>
              <a:ext cx="201066" cy="48426"/>
            </a:xfrm>
            <a:custGeom>
              <a:avLst/>
              <a:gdLst/>
              <a:ahLst/>
              <a:cxnLst/>
              <a:rect l="l" t="t" r="r" b="b"/>
              <a:pathLst>
                <a:path w="2076" h="500" extrusionOk="0">
                  <a:moveTo>
                    <a:pt x="1470" y="1"/>
                  </a:moveTo>
                  <a:cubicBezTo>
                    <a:pt x="1028" y="1"/>
                    <a:pt x="432" y="91"/>
                    <a:pt x="1" y="500"/>
                  </a:cubicBezTo>
                  <a:cubicBezTo>
                    <a:pt x="1" y="500"/>
                    <a:pt x="1026" y="42"/>
                    <a:pt x="1834" y="42"/>
                  </a:cubicBezTo>
                  <a:cubicBezTo>
                    <a:pt x="1917" y="42"/>
                    <a:pt x="1998" y="47"/>
                    <a:pt x="2075" y="57"/>
                  </a:cubicBezTo>
                  <a:cubicBezTo>
                    <a:pt x="2075" y="57"/>
                    <a:pt x="1821" y="1"/>
                    <a:pt x="1470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57"/>
            <p:cNvSpPr/>
            <p:nvPr/>
          </p:nvSpPr>
          <p:spPr>
            <a:xfrm>
              <a:off x="2147543" y="2252064"/>
              <a:ext cx="172882" cy="19080"/>
            </a:xfrm>
            <a:custGeom>
              <a:avLst/>
              <a:gdLst/>
              <a:ahLst/>
              <a:cxnLst/>
              <a:rect l="l" t="t" r="r" b="b"/>
              <a:pathLst>
                <a:path w="1785" h="197" extrusionOk="0">
                  <a:moveTo>
                    <a:pt x="78" y="0"/>
                  </a:moveTo>
                  <a:cubicBezTo>
                    <a:pt x="1" y="0"/>
                    <a:pt x="802" y="197"/>
                    <a:pt x="1405" y="197"/>
                  </a:cubicBezTo>
                  <a:cubicBezTo>
                    <a:pt x="1547" y="197"/>
                    <a:pt x="1679" y="186"/>
                    <a:pt x="1785" y="159"/>
                  </a:cubicBezTo>
                  <a:cubicBezTo>
                    <a:pt x="1785" y="159"/>
                    <a:pt x="172" y="0"/>
                    <a:pt x="78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57"/>
            <p:cNvSpPr/>
            <p:nvPr/>
          </p:nvSpPr>
          <p:spPr>
            <a:xfrm>
              <a:off x="2891954" y="1587655"/>
              <a:ext cx="282519" cy="324940"/>
            </a:xfrm>
            <a:custGeom>
              <a:avLst/>
              <a:gdLst/>
              <a:ahLst/>
              <a:cxnLst/>
              <a:rect l="l" t="t" r="r" b="b"/>
              <a:pathLst>
                <a:path w="2917" h="3355" extrusionOk="0">
                  <a:moveTo>
                    <a:pt x="11" y="1"/>
                  </a:moveTo>
                  <a:cubicBezTo>
                    <a:pt x="11" y="1"/>
                    <a:pt x="1" y="1398"/>
                    <a:pt x="935" y="2093"/>
                  </a:cubicBezTo>
                  <a:cubicBezTo>
                    <a:pt x="1867" y="2791"/>
                    <a:pt x="2916" y="3354"/>
                    <a:pt x="2916" y="3354"/>
                  </a:cubicBezTo>
                  <a:lnTo>
                    <a:pt x="1833" y="7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0" name="Google Shape;2760;p57"/>
          <p:cNvGrpSpPr/>
          <p:nvPr/>
        </p:nvGrpSpPr>
        <p:grpSpPr>
          <a:xfrm>
            <a:off x="4550645" y="480346"/>
            <a:ext cx="2291728" cy="976673"/>
            <a:chOff x="4474445" y="404146"/>
            <a:chExt cx="2291728" cy="976673"/>
          </a:xfrm>
        </p:grpSpPr>
        <p:grpSp>
          <p:nvGrpSpPr>
            <p:cNvPr id="2761" name="Google Shape;2761;p57"/>
            <p:cNvGrpSpPr/>
            <p:nvPr/>
          </p:nvGrpSpPr>
          <p:grpSpPr>
            <a:xfrm>
              <a:off x="4474445" y="404146"/>
              <a:ext cx="2249891" cy="976673"/>
              <a:chOff x="5085720" y="658171"/>
              <a:chExt cx="2249891" cy="976673"/>
            </a:xfrm>
          </p:grpSpPr>
          <p:sp>
            <p:nvSpPr>
              <p:cNvPr id="2762" name="Google Shape;2762;p57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57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57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57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57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57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57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57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57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71" name="Google Shape;2771;p57"/>
            <p:cNvGrpSpPr/>
            <p:nvPr/>
          </p:nvGrpSpPr>
          <p:grpSpPr>
            <a:xfrm rot="-917822" flipH="1">
              <a:off x="6074252" y="657744"/>
              <a:ext cx="632005" cy="539218"/>
              <a:chOff x="5910119" y="363003"/>
              <a:chExt cx="1647605" cy="1405361"/>
            </a:xfrm>
          </p:grpSpPr>
          <p:sp>
            <p:nvSpPr>
              <p:cNvPr id="2772" name="Google Shape;2772;p57"/>
              <p:cNvSpPr/>
              <p:nvPr/>
            </p:nvSpPr>
            <p:spPr>
              <a:xfrm>
                <a:off x="5910119" y="1111947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57"/>
              <p:cNvSpPr/>
              <p:nvPr/>
            </p:nvSpPr>
            <p:spPr>
              <a:xfrm rot="-3131212">
                <a:off x="6445550" y="621862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39" name="Picture 13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878" y="4607278"/>
            <a:ext cx="428122" cy="428122"/>
          </a:xfrm>
          <a:prstGeom prst="rect">
            <a:avLst/>
          </a:prstGeom>
        </p:spPr>
      </p:pic>
      <p:pic>
        <p:nvPicPr>
          <p:cNvPr id="140" name="Picture 13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088" y="4482508"/>
            <a:ext cx="677662" cy="677662"/>
          </a:xfrm>
          <a:prstGeom prst="rect">
            <a:avLst/>
          </a:prstGeom>
        </p:spPr>
      </p:pic>
      <p:pic>
        <p:nvPicPr>
          <p:cNvPr id="141" name="Picture 14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42" name="Picture 14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09838" y="4607278"/>
            <a:ext cx="428122" cy="428122"/>
          </a:xfrm>
          <a:prstGeom prst="rect">
            <a:avLst/>
          </a:prstGeom>
        </p:spPr>
      </p:pic>
      <p:sp>
        <p:nvSpPr>
          <p:cNvPr id="145" name="Google Shape;1198;p40"/>
          <p:cNvSpPr txBox="1">
            <a:spLocks noGrp="1"/>
          </p:cNvSpPr>
          <p:nvPr>
            <p:ph type="title"/>
          </p:nvPr>
        </p:nvSpPr>
        <p:spPr>
          <a:xfrm>
            <a:off x="4702059" y="896797"/>
            <a:ext cx="4040903" cy="114426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ar-EG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</a:t>
            </a:r>
            <a:endParaRPr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46" name="Google Shape;1198;p40"/>
          <p:cNvSpPr txBox="1">
            <a:spLocks/>
          </p:cNvSpPr>
          <p:nvPr/>
        </p:nvSpPr>
        <p:spPr>
          <a:xfrm>
            <a:off x="4103575" y="1658107"/>
            <a:ext cx="5058565" cy="1813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ctr" rtl="1"/>
            <a:r>
              <a:rPr lang="ar-EG" sz="4400" b="1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الرابع</a:t>
            </a:r>
          </a:p>
          <a:p>
            <a:pPr algn="ctr" rtl="1"/>
            <a:r>
              <a:rPr lang="ar-EG" sz="40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</a:t>
            </a:r>
          </a:p>
        </p:txBody>
      </p:sp>
    </p:spTree>
    <p:extLst>
      <p:ext uri="{BB962C8B-B14F-4D97-AF65-F5344CB8AC3E}">
        <p14:creationId xmlns:p14="http://schemas.microsoft.com/office/powerpoint/2010/main" val="3550075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2982;p58"/>
          <p:cNvGrpSpPr/>
          <p:nvPr/>
        </p:nvGrpSpPr>
        <p:grpSpPr>
          <a:xfrm>
            <a:off x="54989" y="964582"/>
            <a:ext cx="3252419" cy="4178919"/>
            <a:chOff x="4379775" y="1112775"/>
            <a:chExt cx="2381532" cy="3740521"/>
          </a:xfrm>
        </p:grpSpPr>
        <p:sp>
          <p:nvSpPr>
            <p:cNvPr id="34" name="Google Shape;2983;p58"/>
            <p:cNvSpPr/>
            <p:nvPr/>
          </p:nvSpPr>
          <p:spPr>
            <a:xfrm>
              <a:off x="6111735" y="2064458"/>
              <a:ext cx="649572" cy="1601533"/>
            </a:xfrm>
            <a:custGeom>
              <a:avLst/>
              <a:gdLst/>
              <a:ahLst/>
              <a:cxnLst/>
              <a:rect l="l" t="t" r="r" b="b"/>
              <a:pathLst>
                <a:path w="12210" h="30104" extrusionOk="0">
                  <a:moveTo>
                    <a:pt x="7095" y="0"/>
                  </a:moveTo>
                  <a:cubicBezTo>
                    <a:pt x="7071" y="0"/>
                    <a:pt x="7046" y="6"/>
                    <a:pt x="7018" y="18"/>
                  </a:cubicBezTo>
                  <a:cubicBezTo>
                    <a:pt x="6208" y="360"/>
                    <a:pt x="5769" y="4691"/>
                    <a:pt x="5769" y="4691"/>
                  </a:cubicBezTo>
                  <a:cubicBezTo>
                    <a:pt x="5769" y="4691"/>
                    <a:pt x="5257" y="1235"/>
                    <a:pt x="4432" y="1235"/>
                  </a:cubicBezTo>
                  <a:cubicBezTo>
                    <a:pt x="4374" y="1235"/>
                    <a:pt x="4314" y="1252"/>
                    <a:pt x="4253" y="1289"/>
                  </a:cubicBezTo>
                  <a:cubicBezTo>
                    <a:pt x="3323" y="1854"/>
                    <a:pt x="5479" y="5872"/>
                    <a:pt x="5479" y="5872"/>
                  </a:cubicBezTo>
                  <a:cubicBezTo>
                    <a:pt x="5479" y="5872"/>
                    <a:pt x="6182" y="13021"/>
                    <a:pt x="5712" y="16020"/>
                  </a:cubicBezTo>
                  <a:cubicBezTo>
                    <a:pt x="5246" y="19015"/>
                    <a:pt x="0" y="21303"/>
                    <a:pt x="0" y="21303"/>
                  </a:cubicBezTo>
                  <a:lnTo>
                    <a:pt x="580" y="30103"/>
                  </a:lnTo>
                  <a:cubicBezTo>
                    <a:pt x="580" y="30103"/>
                    <a:pt x="6762" y="26931"/>
                    <a:pt x="9485" y="21799"/>
                  </a:cubicBezTo>
                  <a:cubicBezTo>
                    <a:pt x="12210" y="16667"/>
                    <a:pt x="8094" y="6892"/>
                    <a:pt x="7924" y="5872"/>
                  </a:cubicBezTo>
                  <a:cubicBezTo>
                    <a:pt x="7752" y="4853"/>
                    <a:pt x="9806" y="5207"/>
                    <a:pt x="10565" y="3958"/>
                  </a:cubicBezTo>
                  <a:cubicBezTo>
                    <a:pt x="10731" y="3684"/>
                    <a:pt x="10679" y="3577"/>
                    <a:pt x="10496" y="3577"/>
                  </a:cubicBezTo>
                  <a:cubicBezTo>
                    <a:pt x="9843" y="3577"/>
                    <a:pt x="7530" y="4936"/>
                    <a:pt x="7530" y="4936"/>
                  </a:cubicBezTo>
                  <a:cubicBezTo>
                    <a:pt x="7530" y="4936"/>
                    <a:pt x="9490" y="2490"/>
                    <a:pt x="8903" y="1850"/>
                  </a:cubicBezTo>
                  <a:cubicBezTo>
                    <a:pt x="8855" y="1798"/>
                    <a:pt x="8800" y="1774"/>
                    <a:pt x="8740" y="1774"/>
                  </a:cubicBezTo>
                  <a:cubicBezTo>
                    <a:pt x="8082" y="1774"/>
                    <a:pt x="6774" y="4650"/>
                    <a:pt x="6680" y="4650"/>
                  </a:cubicBezTo>
                  <a:cubicBezTo>
                    <a:pt x="6678" y="4650"/>
                    <a:pt x="6676" y="4647"/>
                    <a:pt x="6675" y="4642"/>
                  </a:cubicBezTo>
                  <a:cubicBezTo>
                    <a:pt x="6650" y="4453"/>
                    <a:pt x="7747" y="0"/>
                    <a:pt x="7095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84;p58"/>
            <p:cNvSpPr/>
            <p:nvPr/>
          </p:nvSpPr>
          <p:spPr>
            <a:xfrm>
              <a:off x="4379775" y="3123232"/>
              <a:ext cx="1783158" cy="1730064"/>
            </a:xfrm>
            <a:custGeom>
              <a:avLst/>
              <a:gdLst/>
              <a:ahLst/>
              <a:cxnLst/>
              <a:rect l="l" t="t" r="r" b="b"/>
              <a:pathLst>
                <a:path w="33518" h="32520" extrusionOk="0">
                  <a:moveTo>
                    <a:pt x="20295" y="1"/>
                  </a:moveTo>
                  <a:lnTo>
                    <a:pt x="7996" y="652"/>
                  </a:lnTo>
                  <a:cubicBezTo>
                    <a:pt x="2371" y="5212"/>
                    <a:pt x="1" y="17590"/>
                    <a:pt x="1" y="17590"/>
                  </a:cubicBezTo>
                  <a:lnTo>
                    <a:pt x="8056" y="17530"/>
                  </a:lnTo>
                  <a:lnTo>
                    <a:pt x="6638" y="32520"/>
                  </a:lnTo>
                  <a:lnTo>
                    <a:pt x="30067" y="32520"/>
                  </a:lnTo>
                  <a:lnTo>
                    <a:pt x="27952" y="13681"/>
                  </a:lnTo>
                  <a:lnTo>
                    <a:pt x="33517" y="13030"/>
                  </a:lnTo>
                  <a:lnTo>
                    <a:pt x="328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5;p58"/>
            <p:cNvSpPr/>
            <p:nvPr/>
          </p:nvSpPr>
          <p:spPr>
            <a:xfrm>
              <a:off x="4711899" y="1410106"/>
              <a:ext cx="1391393" cy="1238390"/>
            </a:xfrm>
            <a:custGeom>
              <a:avLst/>
              <a:gdLst/>
              <a:ahLst/>
              <a:cxnLst/>
              <a:rect l="l" t="t" r="r" b="b"/>
              <a:pathLst>
                <a:path w="26154" h="23278" extrusionOk="0">
                  <a:moveTo>
                    <a:pt x="11234" y="0"/>
                  </a:moveTo>
                  <a:cubicBezTo>
                    <a:pt x="11194" y="0"/>
                    <a:pt x="11169" y="3"/>
                    <a:pt x="11159" y="7"/>
                  </a:cubicBezTo>
                  <a:lnTo>
                    <a:pt x="4447" y="2611"/>
                  </a:lnTo>
                  <a:lnTo>
                    <a:pt x="3739" y="4940"/>
                  </a:lnTo>
                  <a:cubicBezTo>
                    <a:pt x="3739" y="4940"/>
                    <a:pt x="3333" y="7115"/>
                    <a:pt x="1667" y="10256"/>
                  </a:cubicBezTo>
                  <a:cubicBezTo>
                    <a:pt x="0" y="13394"/>
                    <a:pt x="2099" y="16826"/>
                    <a:pt x="4274" y="20016"/>
                  </a:cubicBezTo>
                  <a:cubicBezTo>
                    <a:pt x="5313" y="21539"/>
                    <a:pt x="9283" y="23278"/>
                    <a:pt x="13405" y="23278"/>
                  </a:cubicBezTo>
                  <a:cubicBezTo>
                    <a:pt x="17908" y="23278"/>
                    <a:pt x="22594" y="21204"/>
                    <a:pt x="23843" y="14508"/>
                  </a:cubicBezTo>
                  <a:cubicBezTo>
                    <a:pt x="26153" y="2106"/>
                    <a:pt x="12408" y="0"/>
                    <a:pt x="11234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86;p58"/>
            <p:cNvSpPr/>
            <p:nvPr/>
          </p:nvSpPr>
          <p:spPr>
            <a:xfrm>
              <a:off x="5524094" y="2006365"/>
              <a:ext cx="154014" cy="156568"/>
            </a:xfrm>
            <a:custGeom>
              <a:avLst/>
              <a:gdLst/>
              <a:ahLst/>
              <a:cxnLst/>
              <a:rect l="l" t="t" r="r" b="b"/>
              <a:pathLst>
                <a:path w="2895" h="2943" extrusionOk="0">
                  <a:moveTo>
                    <a:pt x="2894" y="0"/>
                  </a:moveTo>
                  <a:lnTo>
                    <a:pt x="1" y="877"/>
                  </a:lnTo>
                  <a:lnTo>
                    <a:pt x="1288" y="2942"/>
                  </a:lnTo>
                  <a:lnTo>
                    <a:pt x="28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987;p58"/>
            <p:cNvSpPr/>
            <p:nvPr/>
          </p:nvSpPr>
          <p:spPr>
            <a:xfrm>
              <a:off x="5308743" y="1913691"/>
              <a:ext cx="107570" cy="83896"/>
            </a:xfrm>
            <a:custGeom>
              <a:avLst/>
              <a:gdLst/>
              <a:ahLst/>
              <a:cxnLst/>
              <a:rect l="l" t="t" r="r" b="b"/>
              <a:pathLst>
                <a:path w="2022" h="1577" extrusionOk="0">
                  <a:moveTo>
                    <a:pt x="1004" y="0"/>
                  </a:moveTo>
                  <a:cubicBezTo>
                    <a:pt x="615" y="0"/>
                    <a:pt x="336" y="268"/>
                    <a:pt x="336" y="268"/>
                  </a:cubicBezTo>
                  <a:cubicBezTo>
                    <a:pt x="336" y="268"/>
                    <a:pt x="1" y="1324"/>
                    <a:pt x="900" y="1550"/>
                  </a:cubicBezTo>
                  <a:cubicBezTo>
                    <a:pt x="972" y="1568"/>
                    <a:pt x="1040" y="1576"/>
                    <a:pt x="1104" y="1576"/>
                  </a:cubicBezTo>
                  <a:cubicBezTo>
                    <a:pt x="1836" y="1576"/>
                    <a:pt x="2021" y="464"/>
                    <a:pt x="1465" y="132"/>
                  </a:cubicBezTo>
                  <a:cubicBezTo>
                    <a:pt x="1302" y="36"/>
                    <a:pt x="1146" y="0"/>
                    <a:pt x="100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88;p58"/>
            <p:cNvSpPr/>
            <p:nvPr/>
          </p:nvSpPr>
          <p:spPr>
            <a:xfrm>
              <a:off x="5454669" y="1859215"/>
              <a:ext cx="80492" cy="49476"/>
            </a:xfrm>
            <a:custGeom>
              <a:avLst/>
              <a:gdLst/>
              <a:ahLst/>
              <a:cxnLst/>
              <a:rect l="l" t="t" r="r" b="b"/>
              <a:pathLst>
                <a:path w="1513" h="930" extrusionOk="0">
                  <a:moveTo>
                    <a:pt x="554" y="0"/>
                  </a:moveTo>
                  <a:cubicBezTo>
                    <a:pt x="173" y="0"/>
                    <a:pt x="0" y="150"/>
                    <a:pt x="139" y="524"/>
                  </a:cubicBezTo>
                  <a:cubicBezTo>
                    <a:pt x="139" y="524"/>
                    <a:pt x="347" y="929"/>
                    <a:pt x="741" y="929"/>
                  </a:cubicBezTo>
                  <a:cubicBezTo>
                    <a:pt x="811" y="929"/>
                    <a:pt x="888" y="916"/>
                    <a:pt x="971" y="885"/>
                  </a:cubicBezTo>
                  <a:cubicBezTo>
                    <a:pt x="1513" y="682"/>
                    <a:pt x="1219" y="54"/>
                    <a:pt x="723" y="8"/>
                  </a:cubicBezTo>
                  <a:cubicBezTo>
                    <a:pt x="663" y="3"/>
                    <a:pt x="606" y="0"/>
                    <a:pt x="55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89;p58"/>
            <p:cNvSpPr/>
            <p:nvPr/>
          </p:nvSpPr>
          <p:spPr>
            <a:xfrm>
              <a:off x="5295922" y="2267520"/>
              <a:ext cx="19099" cy="25536"/>
            </a:xfrm>
            <a:custGeom>
              <a:avLst/>
              <a:gdLst/>
              <a:ahLst/>
              <a:cxnLst/>
              <a:rect l="l" t="t" r="r" b="b"/>
              <a:pathLst>
                <a:path w="359" h="480" extrusionOk="0">
                  <a:moveTo>
                    <a:pt x="4" y="1"/>
                  </a:moveTo>
                  <a:cubicBezTo>
                    <a:pt x="4" y="1"/>
                    <a:pt x="1" y="197"/>
                    <a:pt x="49" y="479"/>
                  </a:cubicBezTo>
                  <a:lnTo>
                    <a:pt x="358" y="208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90;p58"/>
            <p:cNvSpPr/>
            <p:nvPr/>
          </p:nvSpPr>
          <p:spPr>
            <a:xfrm>
              <a:off x="5298529" y="2278586"/>
              <a:ext cx="205618" cy="137256"/>
            </a:xfrm>
            <a:custGeom>
              <a:avLst/>
              <a:gdLst/>
              <a:ahLst/>
              <a:cxnLst/>
              <a:rect l="l" t="t" r="r" b="b"/>
              <a:pathLst>
                <a:path w="3865" h="2580" extrusionOk="0">
                  <a:moveTo>
                    <a:pt x="309" y="0"/>
                  </a:moveTo>
                  <a:lnTo>
                    <a:pt x="0" y="271"/>
                  </a:lnTo>
                  <a:cubicBezTo>
                    <a:pt x="102" y="854"/>
                    <a:pt x="437" y="1814"/>
                    <a:pt x="1539" y="2272"/>
                  </a:cubicBezTo>
                  <a:cubicBezTo>
                    <a:pt x="2084" y="2503"/>
                    <a:pt x="2565" y="2580"/>
                    <a:pt x="2966" y="2580"/>
                  </a:cubicBezTo>
                  <a:cubicBezTo>
                    <a:pt x="3304" y="2580"/>
                    <a:pt x="3585" y="2525"/>
                    <a:pt x="3797" y="2461"/>
                  </a:cubicBezTo>
                  <a:lnTo>
                    <a:pt x="3864" y="2058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BFF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91;p58"/>
            <p:cNvSpPr/>
            <p:nvPr/>
          </p:nvSpPr>
          <p:spPr>
            <a:xfrm>
              <a:off x="5500474" y="2388070"/>
              <a:ext cx="23674" cy="21493"/>
            </a:xfrm>
            <a:custGeom>
              <a:avLst/>
              <a:gdLst/>
              <a:ahLst/>
              <a:cxnLst/>
              <a:rect l="l" t="t" r="r" b="b"/>
              <a:pathLst>
                <a:path w="445" h="404" extrusionOk="0">
                  <a:moveTo>
                    <a:pt x="68" y="0"/>
                  </a:moveTo>
                  <a:lnTo>
                    <a:pt x="1" y="403"/>
                  </a:lnTo>
                  <a:cubicBezTo>
                    <a:pt x="287" y="316"/>
                    <a:pt x="445" y="214"/>
                    <a:pt x="445" y="214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92;p58"/>
            <p:cNvSpPr/>
            <p:nvPr/>
          </p:nvSpPr>
          <p:spPr>
            <a:xfrm>
              <a:off x="5296135" y="2267520"/>
              <a:ext cx="229984" cy="133319"/>
            </a:xfrm>
            <a:custGeom>
              <a:avLst/>
              <a:gdLst/>
              <a:ahLst/>
              <a:cxnLst/>
              <a:rect l="l" t="t" r="r" b="b"/>
              <a:pathLst>
                <a:path w="4323" h="2506" extrusionOk="0">
                  <a:moveTo>
                    <a:pt x="0" y="1"/>
                  </a:moveTo>
                  <a:lnTo>
                    <a:pt x="4286" y="2480"/>
                  </a:lnTo>
                  <a:cubicBezTo>
                    <a:pt x="4286" y="2480"/>
                    <a:pt x="4306" y="2505"/>
                    <a:pt x="4313" y="2505"/>
                  </a:cubicBezTo>
                  <a:cubicBezTo>
                    <a:pt x="4322" y="2505"/>
                    <a:pt x="4310" y="2463"/>
                    <a:pt x="4203" y="2266"/>
                  </a:cubicBezTo>
                  <a:cubicBezTo>
                    <a:pt x="4011" y="1916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DF5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93;p58"/>
            <p:cNvSpPr/>
            <p:nvPr/>
          </p:nvSpPr>
          <p:spPr>
            <a:xfrm>
              <a:off x="5212665" y="1673283"/>
              <a:ext cx="77140" cy="108528"/>
            </a:xfrm>
            <a:custGeom>
              <a:avLst/>
              <a:gdLst/>
              <a:ahLst/>
              <a:cxnLst/>
              <a:rect l="l" t="t" r="r" b="b"/>
              <a:pathLst>
                <a:path w="1450" h="2040" extrusionOk="0">
                  <a:moveTo>
                    <a:pt x="1253" y="1"/>
                  </a:moveTo>
                  <a:cubicBezTo>
                    <a:pt x="1253" y="1"/>
                    <a:pt x="200" y="1054"/>
                    <a:pt x="1" y="2040"/>
                  </a:cubicBezTo>
                  <a:cubicBezTo>
                    <a:pt x="1" y="2040"/>
                    <a:pt x="1449" y="561"/>
                    <a:pt x="1253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94;p58"/>
            <p:cNvSpPr/>
            <p:nvPr/>
          </p:nvSpPr>
          <p:spPr>
            <a:xfrm>
              <a:off x="5353324" y="1649025"/>
              <a:ext cx="113210" cy="52349"/>
            </a:xfrm>
            <a:custGeom>
              <a:avLst/>
              <a:gdLst/>
              <a:ahLst/>
              <a:cxnLst/>
              <a:rect l="l" t="t" r="r" b="b"/>
              <a:pathLst>
                <a:path w="2128" h="984" extrusionOk="0">
                  <a:moveTo>
                    <a:pt x="147" y="1"/>
                  </a:moveTo>
                  <a:cubicBezTo>
                    <a:pt x="49" y="1"/>
                    <a:pt x="0" y="30"/>
                    <a:pt x="24" y="95"/>
                  </a:cubicBezTo>
                  <a:cubicBezTo>
                    <a:pt x="156" y="457"/>
                    <a:pt x="2127" y="983"/>
                    <a:pt x="2127" y="983"/>
                  </a:cubicBezTo>
                  <a:cubicBezTo>
                    <a:pt x="1992" y="580"/>
                    <a:pt x="583" y="1"/>
                    <a:pt x="147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95;p58"/>
            <p:cNvSpPr/>
            <p:nvPr/>
          </p:nvSpPr>
          <p:spPr>
            <a:xfrm>
              <a:off x="4652848" y="1548957"/>
              <a:ext cx="381338" cy="1136299"/>
            </a:xfrm>
            <a:custGeom>
              <a:avLst/>
              <a:gdLst/>
              <a:ahLst/>
              <a:cxnLst/>
              <a:rect l="l" t="t" r="r" b="b"/>
              <a:pathLst>
                <a:path w="7168" h="21359" extrusionOk="0">
                  <a:moveTo>
                    <a:pt x="5557" y="1"/>
                  </a:moveTo>
                  <a:cubicBezTo>
                    <a:pt x="1832" y="3786"/>
                    <a:pt x="0" y="11800"/>
                    <a:pt x="1621" y="15773"/>
                  </a:cubicBezTo>
                  <a:cubicBezTo>
                    <a:pt x="3192" y="19618"/>
                    <a:pt x="5931" y="21359"/>
                    <a:pt x="6102" y="21359"/>
                  </a:cubicBezTo>
                  <a:cubicBezTo>
                    <a:pt x="6107" y="21359"/>
                    <a:pt x="6110" y="21357"/>
                    <a:pt x="6110" y="21353"/>
                  </a:cubicBezTo>
                  <a:cubicBezTo>
                    <a:pt x="6110" y="21237"/>
                    <a:pt x="5328" y="13508"/>
                    <a:pt x="5328" y="13508"/>
                  </a:cubicBezTo>
                  <a:lnTo>
                    <a:pt x="4662" y="13508"/>
                  </a:lnTo>
                  <a:cubicBezTo>
                    <a:pt x="2036" y="13222"/>
                    <a:pt x="2036" y="8470"/>
                    <a:pt x="3514" y="7751"/>
                  </a:cubicBezTo>
                  <a:cubicBezTo>
                    <a:pt x="3670" y="7674"/>
                    <a:pt x="3820" y="7640"/>
                    <a:pt x="3962" y="7640"/>
                  </a:cubicBezTo>
                  <a:cubicBezTo>
                    <a:pt x="5159" y="7640"/>
                    <a:pt x="5835" y="10069"/>
                    <a:pt x="5835" y="10069"/>
                  </a:cubicBezTo>
                  <a:cubicBezTo>
                    <a:pt x="5835" y="10069"/>
                    <a:pt x="5837" y="10070"/>
                    <a:pt x="5839" y="10070"/>
                  </a:cubicBezTo>
                  <a:cubicBezTo>
                    <a:pt x="5877" y="10070"/>
                    <a:pt x="6181" y="9994"/>
                    <a:pt x="6655" y="7646"/>
                  </a:cubicBezTo>
                  <a:cubicBezTo>
                    <a:pt x="7167" y="5132"/>
                    <a:pt x="5572" y="1073"/>
                    <a:pt x="5572" y="1073"/>
                  </a:cubicBezTo>
                  <a:lnTo>
                    <a:pt x="5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96;p58"/>
            <p:cNvSpPr/>
            <p:nvPr/>
          </p:nvSpPr>
          <p:spPr>
            <a:xfrm>
              <a:off x="4859155" y="1112775"/>
              <a:ext cx="420333" cy="521732"/>
            </a:xfrm>
            <a:custGeom>
              <a:avLst/>
              <a:gdLst/>
              <a:ahLst/>
              <a:cxnLst/>
              <a:rect l="l" t="t" r="r" b="b"/>
              <a:pathLst>
                <a:path w="7901" h="9807" extrusionOk="0">
                  <a:moveTo>
                    <a:pt x="6948" y="1"/>
                  </a:moveTo>
                  <a:cubicBezTo>
                    <a:pt x="6756" y="1"/>
                    <a:pt x="6262" y="183"/>
                    <a:pt x="5363" y="577"/>
                  </a:cubicBezTo>
                  <a:cubicBezTo>
                    <a:pt x="1" y="2929"/>
                    <a:pt x="370" y="9806"/>
                    <a:pt x="370" y="9806"/>
                  </a:cubicBezTo>
                  <a:cubicBezTo>
                    <a:pt x="1428" y="4483"/>
                    <a:pt x="7900" y="1"/>
                    <a:pt x="6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97;p58"/>
            <p:cNvSpPr/>
            <p:nvPr/>
          </p:nvSpPr>
          <p:spPr>
            <a:xfrm>
              <a:off x="4878626" y="1186775"/>
              <a:ext cx="1144385" cy="447731"/>
            </a:xfrm>
            <a:custGeom>
              <a:avLst/>
              <a:gdLst/>
              <a:ahLst/>
              <a:cxnLst/>
              <a:rect l="l" t="t" r="r" b="b"/>
              <a:pathLst>
                <a:path w="21511" h="8416" extrusionOk="0">
                  <a:moveTo>
                    <a:pt x="11826" y="1"/>
                  </a:moveTo>
                  <a:cubicBezTo>
                    <a:pt x="10740" y="1"/>
                    <a:pt x="9579" y="111"/>
                    <a:pt x="8360" y="364"/>
                  </a:cubicBezTo>
                  <a:cubicBezTo>
                    <a:pt x="407" y="2007"/>
                    <a:pt x="0" y="7998"/>
                    <a:pt x="0" y="8216"/>
                  </a:cubicBezTo>
                  <a:lnTo>
                    <a:pt x="4" y="8415"/>
                  </a:lnTo>
                  <a:cubicBezTo>
                    <a:pt x="4" y="8415"/>
                    <a:pt x="2411" y="6587"/>
                    <a:pt x="5975" y="5609"/>
                  </a:cubicBezTo>
                  <a:cubicBezTo>
                    <a:pt x="6725" y="5403"/>
                    <a:pt x="7698" y="5332"/>
                    <a:pt x="8783" y="5332"/>
                  </a:cubicBezTo>
                  <a:cubicBezTo>
                    <a:pt x="11155" y="5332"/>
                    <a:pt x="14065" y="5669"/>
                    <a:pt x="16366" y="5669"/>
                  </a:cubicBezTo>
                  <a:cubicBezTo>
                    <a:pt x="18012" y="5669"/>
                    <a:pt x="19347" y="5497"/>
                    <a:pt x="19952" y="4905"/>
                  </a:cubicBezTo>
                  <a:cubicBezTo>
                    <a:pt x="21510" y="3379"/>
                    <a:pt x="17819" y="1"/>
                    <a:pt x="118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98;p58"/>
            <p:cNvSpPr/>
            <p:nvPr/>
          </p:nvSpPr>
          <p:spPr>
            <a:xfrm>
              <a:off x="4910812" y="1525549"/>
              <a:ext cx="702932" cy="98314"/>
            </a:xfrm>
            <a:custGeom>
              <a:avLst/>
              <a:gdLst/>
              <a:ahLst/>
              <a:cxnLst/>
              <a:rect l="l" t="t" r="r" b="b"/>
              <a:pathLst>
                <a:path w="13213" h="1848" extrusionOk="0">
                  <a:moveTo>
                    <a:pt x="5886" y="1"/>
                  </a:moveTo>
                  <a:cubicBezTo>
                    <a:pt x="2519" y="1"/>
                    <a:pt x="0" y="1634"/>
                    <a:pt x="0" y="1634"/>
                  </a:cubicBezTo>
                  <a:cubicBezTo>
                    <a:pt x="1582" y="807"/>
                    <a:pt x="3461" y="524"/>
                    <a:pt x="5290" y="524"/>
                  </a:cubicBezTo>
                  <a:cubicBezTo>
                    <a:pt x="9248" y="524"/>
                    <a:pt x="12977" y="1848"/>
                    <a:pt x="12977" y="1848"/>
                  </a:cubicBezTo>
                  <a:cubicBezTo>
                    <a:pt x="12977" y="1848"/>
                    <a:pt x="12980" y="1848"/>
                    <a:pt x="12984" y="1848"/>
                  </a:cubicBezTo>
                  <a:cubicBezTo>
                    <a:pt x="13033" y="1848"/>
                    <a:pt x="13213" y="1799"/>
                    <a:pt x="8827" y="441"/>
                  </a:cubicBezTo>
                  <a:cubicBezTo>
                    <a:pt x="7806" y="125"/>
                    <a:pt x="6814" y="1"/>
                    <a:pt x="5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99;p58"/>
            <p:cNvSpPr/>
            <p:nvPr/>
          </p:nvSpPr>
          <p:spPr>
            <a:xfrm>
              <a:off x="5142229" y="2626031"/>
              <a:ext cx="317285" cy="552322"/>
            </a:xfrm>
            <a:custGeom>
              <a:avLst/>
              <a:gdLst/>
              <a:ahLst/>
              <a:cxnLst/>
              <a:rect l="l" t="t" r="r" b="b"/>
              <a:pathLst>
                <a:path w="5964" h="10382" extrusionOk="0">
                  <a:moveTo>
                    <a:pt x="1709" y="1"/>
                  </a:moveTo>
                  <a:lnTo>
                    <a:pt x="0" y="9505"/>
                  </a:lnTo>
                  <a:lnTo>
                    <a:pt x="5963" y="10382"/>
                  </a:lnTo>
                  <a:lnTo>
                    <a:pt x="5963" y="407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CD9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000;p58"/>
            <p:cNvSpPr/>
            <p:nvPr/>
          </p:nvSpPr>
          <p:spPr>
            <a:xfrm>
              <a:off x="4488887" y="2674655"/>
              <a:ext cx="843752" cy="1235304"/>
            </a:xfrm>
            <a:custGeom>
              <a:avLst/>
              <a:gdLst/>
              <a:ahLst/>
              <a:cxnLst/>
              <a:rect l="l" t="t" r="r" b="b"/>
              <a:pathLst>
                <a:path w="15860" h="23220" extrusionOk="0">
                  <a:moveTo>
                    <a:pt x="8823" y="1"/>
                  </a:moveTo>
                  <a:cubicBezTo>
                    <a:pt x="0" y="13064"/>
                    <a:pt x="7808" y="23220"/>
                    <a:pt x="7808" y="23220"/>
                  </a:cubicBezTo>
                  <a:cubicBezTo>
                    <a:pt x="5900" y="18128"/>
                    <a:pt x="13022" y="14396"/>
                    <a:pt x="14441" y="9468"/>
                  </a:cubicBezTo>
                  <a:cubicBezTo>
                    <a:pt x="15860" y="4538"/>
                    <a:pt x="8823" y="1"/>
                    <a:pt x="8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001;p58"/>
            <p:cNvSpPr/>
            <p:nvPr/>
          </p:nvSpPr>
          <p:spPr>
            <a:xfrm>
              <a:off x="4774142" y="4031398"/>
              <a:ext cx="1142364" cy="385540"/>
            </a:xfrm>
            <a:custGeom>
              <a:avLst/>
              <a:gdLst/>
              <a:ahLst/>
              <a:cxnLst/>
              <a:rect l="l" t="t" r="r" b="b"/>
              <a:pathLst>
                <a:path w="21473" h="7247" extrusionOk="0">
                  <a:moveTo>
                    <a:pt x="20919" y="0"/>
                  </a:moveTo>
                  <a:lnTo>
                    <a:pt x="384" y="3209"/>
                  </a:lnTo>
                  <a:lnTo>
                    <a:pt x="0" y="7247"/>
                  </a:lnTo>
                  <a:lnTo>
                    <a:pt x="21473" y="4911"/>
                  </a:lnTo>
                  <a:lnTo>
                    <a:pt x="209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002;p58"/>
            <p:cNvSpPr/>
            <p:nvPr/>
          </p:nvSpPr>
          <p:spPr>
            <a:xfrm>
              <a:off x="4750309" y="4292607"/>
              <a:ext cx="1200192" cy="375964"/>
            </a:xfrm>
            <a:custGeom>
              <a:avLst/>
              <a:gdLst/>
              <a:ahLst/>
              <a:cxnLst/>
              <a:rect l="l" t="t" r="r" b="b"/>
              <a:pathLst>
                <a:path w="22560" h="7067" extrusionOk="0">
                  <a:moveTo>
                    <a:pt x="21921" y="1"/>
                  </a:moveTo>
                  <a:lnTo>
                    <a:pt x="448" y="2337"/>
                  </a:lnTo>
                  <a:lnTo>
                    <a:pt x="0" y="7067"/>
                  </a:lnTo>
                  <a:lnTo>
                    <a:pt x="22560" y="5716"/>
                  </a:lnTo>
                  <a:lnTo>
                    <a:pt x="21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003;p58"/>
            <p:cNvSpPr/>
            <p:nvPr/>
          </p:nvSpPr>
          <p:spPr>
            <a:xfrm>
              <a:off x="4428825" y="4057998"/>
              <a:ext cx="305900" cy="795287"/>
            </a:xfrm>
            <a:custGeom>
              <a:avLst/>
              <a:gdLst/>
              <a:ahLst/>
              <a:cxnLst/>
              <a:rect l="l" t="t" r="r" b="b"/>
              <a:pathLst>
                <a:path w="5750" h="14949" extrusionOk="0">
                  <a:moveTo>
                    <a:pt x="1671" y="0"/>
                  </a:moveTo>
                  <a:lnTo>
                    <a:pt x="1" y="14949"/>
                  </a:lnTo>
                  <a:lnTo>
                    <a:pt x="4102" y="14949"/>
                  </a:lnTo>
                  <a:lnTo>
                    <a:pt x="5750" y="0"/>
                  </a:ln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004;p58"/>
            <p:cNvSpPr/>
            <p:nvPr/>
          </p:nvSpPr>
          <p:spPr>
            <a:xfrm>
              <a:off x="5323373" y="2048179"/>
              <a:ext cx="101931" cy="36495"/>
            </a:xfrm>
            <a:custGeom>
              <a:avLst/>
              <a:gdLst/>
              <a:ahLst/>
              <a:cxnLst/>
              <a:rect l="l" t="t" r="r" b="b"/>
              <a:pathLst>
                <a:path w="1916" h="686" extrusionOk="0">
                  <a:moveTo>
                    <a:pt x="956" y="1"/>
                  </a:moveTo>
                  <a:cubicBezTo>
                    <a:pt x="429" y="1"/>
                    <a:pt x="0" y="155"/>
                    <a:pt x="0" y="343"/>
                  </a:cubicBezTo>
                  <a:cubicBezTo>
                    <a:pt x="0" y="531"/>
                    <a:pt x="429" y="685"/>
                    <a:pt x="956" y="685"/>
                  </a:cubicBezTo>
                  <a:cubicBezTo>
                    <a:pt x="1487" y="685"/>
                    <a:pt x="1916" y="531"/>
                    <a:pt x="1916" y="343"/>
                  </a:cubicBezTo>
                  <a:cubicBezTo>
                    <a:pt x="1916" y="155"/>
                    <a:pt x="1487" y="1"/>
                    <a:pt x="956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05;p58"/>
            <p:cNvSpPr/>
            <p:nvPr/>
          </p:nvSpPr>
          <p:spPr>
            <a:xfrm>
              <a:off x="5547555" y="1896029"/>
              <a:ext cx="79534" cy="82726"/>
            </a:xfrm>
            <a:custGeom>
              <a:avLst/>
              <a:gdLst/>
              <a:ahLst/>
              <a:cxnLst/>
              <a:rect l="l" t="t" r="r" b="b"/>
              <a:pathLst>
                <a:path w="1495" h="1555" extrusionOk="0">
                  <a:moveTo>
                    <a:pt x="1249" y="1"/>
                  </a:moveTo>
                  <a:cubicBezTo>
                    <a:pt x="1065" y="1"/>
                    <a:pt x="753" y="223"/>
                    <a:pt x="482" y="565"/>
                  </a:cubicBezTo>
                  <a:cubicBezTo>
                    <a:pt x="150" y="975"/>
                    <a:pt x="1" y="1408"/>
                    <a:pt x="147" y="1525"/>
                  </a:cubicBezTo>
                  <a:cubicBezTo>
                    <a:pt x="173" y="1543"/>
                    <a:pt x="207" y="1555"/>
                    <a:pt x="244" y="1555"/>
                  </a:cubicBezTo>
                  <a:cubicBezTo>
                    <a:pt x="429" y="1555"/>
                    <a:pt x="741" y="1333"/>
                    <a:pt x="1012" y="994"/>
                  </a:cubicBezTo>
                  <a:cubicBezTo>
                    <a:pt x="1343" y="581"/>
                    <a:pt x="1494" y="152"/>
                    <a:pt x="1347" y="31"/>
                  </a:cubicBezTo>
                  <a:cubicBezTo>
                    <a:pt x="1321" y="13"/>
                    <a:pt x="1287" y="1"/>
                    <a:pt x="1249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39"/>
          <p:cNvSpPr txBox="1">
            <a:spLocks noGrp="1"/>
          </p:cNvSpPr>
          <p:nvPr>
            <p:ph type="title"/>
          </p:nvPr>
        </p:nvSpPr>
        <p:spPr>
          <a:xfrm flipH="1">
            <a:off x="3072685" y="27614"/>
            <a:ext cx="4362373" cy="66631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</a:t>
            </a:r>
            <a:endParaRPr sz="36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68" name="Google Shape;1168;p39"/>
          <p:cNvSpPr txBox="1">
            <a:spLocks noGrp="1"/>
          </p:cNvSpPr>
          <p:nvPr>
            <p:ph type="subTitle" idx="1"/>
          </p:nvPr>
        </p:nvSpPr>
        <p:spPr>
          <a:xfrm flipH="1">
            <a:off x="2790586" y="728292"/>
            <a:ext cx="5455159" cy="420883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أهمية السياحة: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تعتبر السياحة مصدر رئيسي للدخل القومي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توفر فرص عمل للمواطنين.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توفر السياحة العملة الصعبة للبلد.</a:t>
            </a: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مقومات طبيعية لجذب السياحة: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الموقع الجغرافي – المناخ – نهر النيل.</a:t>
            </a:r>
            <a:endParaRPr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مقاومات بشرية لجذب السياحة:</a:t>
            </a:r>
          </a:p>
          <a:p>
            <a:pPr marL="800100" lvl="1" indent="-342900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– التراث الحضاري – التنوع الاجتماعي.</a:t>
            </a:r>
          </a:p>
        </p:txBody>
      </p:sp>
      <p:sp>
        <p:nvSpPr>
          <p:cNvPr id="1169" name="Google Shape;1169;p39"/>
          <p:cNvSpPr/>
          <p:nvPr/>
        </p:nvSpPr>
        <p:spPr>
          <a:xfrm flipH="1">
            <a:off x="2330208" y="595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0" name="Google Shape;1170;p39"/>
          <p:cNvGrpSpPr/>
          <p:nvPr/>
        </p:nvGrpSpPr>
        <p:grpSpPr>
          <a:xfrm>
            <a:off x="3823331" y="331847"/>
            <a:ext cx="2249891" cy="976673"/>
            <a:chOff x="5085720" y="658171"/>
            <a:chExt cx="2249891" cy="976673"/>
          </a:xfrm>
        </p:grpSpPr>
        <p:sp>
          <p:nvSpPr>
            <p:cNvPr id="1171" name="Google Shape;1171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1" name="Google Shape;1181;p39"/>
          <p:cNvGrpSpPr/>
          <p:nvPr/>
        </p:nvGrpSpPr>
        <p:grpSpPr>
          <a:xfrm rot="-6211075">
            <a:off x="7693098" y="3849565"/>
            <a:ext cx="1042487" cy="889212"/>
            <a:chOff x="5794823" y="394529"/>
            <a:chExt cx="1647605" cy="1405361"/>
          </a:xfrm>
        </p:grpSpPr>
        <p:sp>
          <p:nvSpPr>
            <p:cNvPr id="1182" name="Google Shape;1182;p39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4" name="Google Shape;1184;p39"/>
          <p:cNvGrpSpPr/>
          <p:nvPr/>
        </p:nvGrpSpPr>
        <p:grpSpPr>
          <a:xfrm rot="10800000">
            <a:off x="2643820" y="3436696"/>
            <a:ext cx="2249891" cy="976673"/>
            <a:chOff x="5085720" y="658171"/>
            <a:chExt cx="2249891" cy="976673"/>
          </a:xfrm>
        </p:grpSpPr>
        <p:sp>
          <p:nvSpPr>
            <p:cNvPr id="1185" name="Google Shape;1185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98" y="30063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08" y="17586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2458" y="300637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547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7" name="Group 65"/>
          <p:cNvGrpSpPr/>
          <p:nvPr/>
        </p:nvGrpSpPr>
        <p:grpSpPr>
          <a:xfrm>
            <a:off x="2823520" y="1223284"/>
            <a:ext cx="2301445" cy="587853"/>
            <a:chOff x="8998670" y="3180438"/>
            <a:chExt cx="2301445" cy="587854"/>
          </a:xfrm>
        </p:grpSpPr>
        <p:sp>
          <p:nvSpPr>
            <p:cNvPr id="768" name="Rectangle 76"/>
            <p:cNvSpPr/>
            <p:nvPr/>
          </p:nvSpPr>
          <p:spPr>
            <a:xfrm>
              <a:off x="8998670" y="3180438"/>
              <a:ext cx="1758397" cy="5878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altLang="zh-CN" sz="2800" b="1" dirty="0">
                  <a:solidFill>
                    <a:schemeClr val="accent1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الوجه القبلي</a:t>
              </a:r>
              <a:endParaRPr lang="en-US" sz="28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endParaRPr>
            </a:p>
          </p:txBody>
        </p:sp>
        <p:grpSp>
          <p:nvGrpSpPr>
            <p:cNvPr id="769" name="Group 77"/>
            <p:cNvGrpSpPr/>
            <p:nvPr/>
          </p:nvGrpSpPr>
          <p:grpSpPr>
            <a:xfrm>
              <a:off x="10810619" y="3188522"/>
              <a:ext cx="489496" cy="489496"/>
              <a:chOff x="3341629" y="3328099"/>
              <a:chExt cx="489496" cy="489496"/>
            </a:xfrm>
          </p:grpSpPr>
          <p:sp>
            <p:nvSpPr>
              <p:cNvPr id="770" name="Oval 78"/>
              <p:cNvSpPr/>
              <p:nvPr/>
            </p:nvSpPr>
            <p:spPr>
              <a:xfrm>
                <a:off x="3341629" y="3328099"/>
                <a:ext cx="489496" cy="489496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1" name="TextBox 770"/>
              <p:cNvSpPr txBox="1"/>
              <p:nvPr/>
            </p:nvSpPr>
            <p:spPr>
              <a:xfrm>
                <a:off x="3444352" y="3388182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772" name="Group 66"/>
          <p:cNvGrpSpPr/>
          <p:nvPr/>
        </p:nvGrpSpPr>
        <p:grpSpPr>
          <a:xfrm>
            <a:off x="2383229" y="2043180"/>
            <a:ext cx="2741736" cy="517065"/>
            <a:chOff x="8558379" y="4007707"/>
            <a:chExt cx="2741736" cy="517066"/>
          </a:xfrm>
        </p:grpSpPr>
        <p:sp>
          <p:nvSpPr>
            <p:cNvPr id="773" name="Rectangle 72"/>
            <p:cNvSpPr/>
            <p:nvPr/>
          </p:nvSpPr>
          <p:spPr>
            <a:xfrm>
              <a:off x="8558379" y="4007707"/>
              <a:ext cx="2198688" cy="5170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sz="2400" b="1" dirty="0">
                  <a:solidFill>
                    <a:schemeClr val="accent3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</a:rPr>
                <a:t>سينـــــــــاء</a:t>
              </a:r>
              <a:endParaRPr lang="en-US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endParaRPr>
            </a:p>
          </p:txBody>
        </p:sp>
        <p:grpSp>
          <p:nvGrpSpPr>
            <p:cNvPr id="774" name="Group 73"/>
            <p:cNvGrpSpPr/>
            <p:nvPr/>
          </p:nvGrpSpPr>
          <p:grpSpPr>
            <a:xfrm>
              <a:off x="10810619" y="4015791"/>
              <a:ext cx="489496" cy="489496"/>
              <a:chOff x="3341629" y="4155368"/>
              <a:chExt cx="489496" cy="489496"/>
            </a:xfrm>
          </p:grpSpPr>
          <p:sp>
            <p:nvSpPr>
              <p:cNvPr id="775" name="Oval 74"/>
              <p:cNvSpPr/>
              <p:nvPr/>
            </p:nvSpPr>
            <p:spPr>
              <a:xfrm>
                <a:off x="3341629" y="4155368"/>
                <a:ext cx="489496" cy="489496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6" name="TextBox 775"/>
              <p:cNvSpPr txBox="1"/>
              <p:nvPr/>
            </p:nvSpPr>
            <p:spPr>
              <a:xfrm>
                <a:off x="3444352" y="4215451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777" name="Group 67"/>
          <p:cNvGrpSpPr/>
          <p:nvPr/>
        </p:nvGrpSpPr>
        <p:grpSpPr>
          <a:xfrm>
            <a:off x="2321589" y="2863081"/>
            <a:ext cx="2803376" cy="517065"/>
            <a:chOff x="8496739" y="4837032"/>
            <a:chExt cx="2803376" cy="517066"/>
          </a:xfrm>
        </p:grpSpPr>
        <p:sp>
          <p:nvSpPr>
            <p:cNvPr id="778" name="Rectangle 68"/>
            <p:cNvSpPr/>
            <p:nvPr/>
          </p:nvSpPr>
          <p:spPr>
            <a:xfrm>
              <a:off x="8496739" y="4837032"/>
              <a:ext cx="2260328" cy="5170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altLang="zh-CN" sz="2400" b="1" dirty="0">
                  <a:solidFill>
                    <a:srgbClr val="FFC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ساحل البحر الاحمر</a:t>
              </a:r>
              <a:endParaRPr lang="en-US" sz="2400" dirty="0">
                <a:solidFill>
                  <a:srgbClr val="FFC000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endParaRPr>
            </a:p>
          </p:txBody>
        </p:sp>
        <p:grpSp>
          <p:nvGrpSpPr>
            <p:cNvPr id="779" name="Group 69"/>
            <p:cNvGrpSpPr/>
            <p:nvPr/>
          </p:nvGrpSpPr>
          <p:grpSpPr>
            <a:xfrm>
              <a:off x="10810619" y="4845115"/>
              <a:ext cx="489496" cy="489496"/>
              <a:chOff x="3341629" y="4984692"/>
              <a:chExt cx="489496" cy="489496"/>
            </a:xfrm>
          </p:grpSpPr>
          <p:sp>
            <p:nvSpPr>
              <p:cNvPr id="780" name="Oval 70"/>
              <p:cNvSpPr/>
              <p:nvPr/>
            </p:nvSpPr>
            <p:spPr>
              <a:xfrm>
                <a:off x="3341629" y="4984692"/>
                <a:ext cx="489496" cy="48949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TextBox 780"/>
              <p:cNvSpPr txBox="1"/>
              <p:nvPr/>
            </p:nvSpPr>
            <p:spPr>
              <a:xfrm>
                <a:off x="3444352" y="5044775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6</a:t>
                </a:r>
              </a:p>
            </p:txBody>
          </p:sp>
        </p:grpSp>
      </p:grpSp>
      <p:grpSp>
        <p:nvGrpSpPr>
          <p:cNvPr id="782" name="Group 84"/>
          <p:cNvGrpSpPr/>
          <p:nvPr/>
        </p:nvGrpSpPr>
        <p:grpSpPr>
          <a:xfrm>
            <a:off x="5486947" y="1223283"/>
            <a:ext cx="2773542" cy="517065"/>
            <a:chOff x="8526573" y="3180438"/>
            <a:chExt cx="2773542" cy="517066"/>
          </a:xfrm>
        </p:grpSpPr>
        <p:sp>
          <p:nvSpPr>
            <p:cNvPr id="783" name="Rectangle 85"/>
            <p:cNvSpPr/>
            <p:nvPr/>
          </p:nvSpPr>
          <p:spPr>
            <a:xfrm>
              <a:off x="8526573" y="3180438"/>
              <a:ext cx="2189340" cy="5170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altLang="zh-CN" sz="2400" b="1" dirty="0">
                  <a:solidFill>
                    <a:schemeClr val="accent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الساحل الشمالي</a:t>
              </a:r>
              <a:endParaRPr lang="en-US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endParaRPr>
            </a:p>
          </p:txBody>
        </p:sp>
        <p:grpSp>
          <p:nvGrpSpPr>
            <p:cNvPr id="784" name="Group 86"/>
            <p:cNvGrpSpPr/>
            <p:nvPr/>
          </p:nvGrpSpPr>
          <p:grpSpPr>
            <a:xfrm>
              <a:off x="10810619" y="3188522"/>
              <a:ext cx="489496" cy="489496"/>
              <a:chOff x="3341629" y="3328099"/>
              <a:chExt cx="489496" cy="489496"/>
            </a:xfrm>
          </p:grpSpPr>
          <p:sp>
            <p:nvSpPr>
              <p:cNvPr id="785" name="Oval 87"/>
              <p:cNvSpPr/>
              <p:nvPr/>
            </p:nvSpPr>
            <p:spPr>
              <a:xfrm>
                <a:off x="3341629" y="3328099"/>
                <a:ext cx="489496" cy="48949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TextBox 785"/>
              <p:cNvSpPr txBox="1"/>
              <p:nvPr/>
            </p:nvSpPr>
            <p:spPr>
              <a:xfrm>
                <a:off x="3444352" y="3388182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787" name="Group 89"/>
          <p:cNvGrpSpPr/>
          <p:nvPr/>
        </p:nvGrpSpPr>
        <p:grpSpPr>
          <a:xfrm>
            <a:off x="5088270" y="2043184"/>
            <a:ext cx="3172219" cy="832279"/>
            <a:chOff x="8127896" y="4007707"/>
            <a:chExt cx="3172219" cy="832280"/>
          </a:xfrm>
        </p:grpSpPr>
        <p:sp>
          <p:nvSpPr>
            <p:cNvPr id="788" name="Rectangle 90"/>
            <p:cNvSpPr/>
            <p:nvPr/>
          </p:nvSpPr>
          <p:spPr>
            <a:xfrm>
              <a:off x="8127896" y="4007707"/>
              <a:ext cx="2618296" cy="832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altLang="zh-CN" sz="2400" b="1" dirty="0">
                  <a:solidFill>
                    <a:schemeClr val="accent4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واحات الصحراء الغربية</a:t>
              </a:r>
            </a:p>
            <a:p>
              <a:pPr algn="r" rtl="1">
                <a:lnSpc>
                  <a:spcPct val="120000"/>
                </a:lnSpc>
              </a:pPr>
              <a:endPara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789" name="Group 91"/>
            <p:cNvGrpSpPr/>
            <p:nvPr/>
          </p:nvGrpSpPr>
          <p:grpSpPr>
            <a:xfrm>
              <a:off x="10810619" y="4015791"/>
              <a:ext cx="489496" cy="489496"/>
              <a:chOff x="3341629" y="4155368"/>
              <a:chExt cx="489496" cy="489496"/>
            </a:xfrm>
          </p:grpSpPr>
          <p:sp>
            <p:nvSpPr>
              <p:cNvPr id="790" name="Oval 92"/>
              <p:cNvSpPr/>
              <p:nvPr/>
            </p:nvSpPr>
            <p:spPr>
              <a:xfrm>
                <a:off x="3341629" y="4155368"/>
                <a:ext cx="489496" cy="48949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TextBox 790"/>
              <p:cNvSpPr txBox="1"/>
              <p:nvPr/>
            </p:nvSpPr>
            <p:spPr>
              <a:xfrm>
                <a:off x="3444352" y="4215451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792" name="Group 94"/>
          <p:cNvGrpSpPr/>
          <p:nvPr/>
        </p:nvGrpSpPr>
        <p:grpSpPr>
          <a:xfrm>
            <a:off x="5486947" y="2863081"/>
            <a:ext cx="2773542" cy="517065"/>
            <a:chOff x="8526573" y="4837032"/>
            <a:chExt cx="2773542" cy="517066"/>
          </a:xfrm>
        </p:grpSpPr>
        <p:sp>
          <p:nvSpPr>
            <p:cNvPr id="793" name="Rectangle 95"/>
            <p:cNvSpPr/>
            <p:nvPr/>
          </p:nvSpPr>
          <p:spPr>
            <a:xfrm>
              <a:off x="8526573" y="4837032"/>
              <a:ext cx="2189340" cy="5170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20000"/>
                </a:lnSpc>
              </a:pPr>
              <a:r>
                <a:rPr lang="ar-EG" sz="2400" b="1" dirty="0">
                  <a:solidFill>
                    <a:schemeClr val="accent6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</a:rPr>
                <a:t>القاهري الكبرى</a:t>
              </a:r>
              <a:endParaRPr lang="en-US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endParaRPr>
            </a:p>
          </p:txBody>
        </p:sp>
        <p:grpSp>
          <p:nvGrpSpPr>
            <p:cNvPr id="794" name="Group 96"/>
            <p:cNvGrpSpPr/>
            <p:nvPr/>
          </p:nvGrpSpPr>
          <p:grpSpPr>
            <a:xfrm>
              <a:off x="10810619" y="4845115"/>
              <a:ext cx="489496" cy="489496"/>
              <a:chOff x="3341629" y="4984692"/>
              <a:chExt cx="489496" cy="489496"/>
            </a:xfrm>
          </p:grpSpPr>
          <p:sp>
            <p:nvSpPr>
              <p:cNvPr id="795" name="Oval 97"/>
              <p:cNvSpPr/>
              <p:nvPr/>
            </p:nvSpPr>
            <p:spPr>
              <a:xfrm>
                <a:off x="3341629" y="4984692"/>
                <a:ext cx="489496" cy="48949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TextBox 795"/>
              <p:cNvSpPr txBox="1"/>
              <p:nvPr/>
            </p:nvSpPr>
            <p:spPr>
              <a:xfrm>
                <a:off x="3444352" y="5044775"/>
                <a:ext cx="284052" cy="3077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209551" y="815350"/>
            <a:ext cx="3535204" cy="4271000"/>
            <a:chOff x="247650" y="286873"/>
            <a:chExt cx="4019941" cy="4856627"/>
          </a:xfrm>
        </p:grpSpPr>
        <p:grpSp>
          <p:nvGrpSpPr>
            <p:cNvPr id="735" name="Group 5"/>
            <p:cNvGrpSpPr/>
            <p:nvPr/>
          </p:nvGrpSpPr>
          <p:grpSpPr>
            <a:xfrm>
              <a:off x="503619" y="2943527"/>
              <a:ext cx="3506876" cy="1804181"/>
              <a:chOff x="1246568" y="4240489"/>
              <a:chExt cx="3506876" cy="1804181"/>
            </a:xfrm>
          </p:grpSpPr>
          <p:sp>
            <p:nvSpPr>
              <p:cNvPr id="736" name="Rectangle 7"/>
              <p:cNvSpPr>
                <a:spLocks noChangeArrowheads="1"/>
              </p:cNvSpPr>
              <p:nvPr/>
            </p:nvSpPr>
            <p:spPr bwMode="auto">
              <a:xfrm>
                <a:off x="2933476" y="4535925"/>
                <a:ext cx="134186" cy="18380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7" name="Rectangle 8"/>
              <p:cNvSpPr>
                <a:spLocks noChangeArrowheads="1"/>
              </p:cNvSpPr>
              <p:nvPr/>
            </p:nvSpPr>
            <p:spPr bwMode="auto">
              <a:xfrm>
                <a:off x="1247696" y="4718598"/>
                <a:ext cx="3505747" cy="62019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8" name="Rectangle 9"/>
              <p:cNvSpPr>
                <a:spLocks noChangeArrowheads="1"/>
              </p:cNvSpPr>
              <p:nvPr/>
            </p:nvSpPr>
            <p:spPr bwMode="auto">
              <a:xfrm>
                <a:off x="2537684" y="4718598"/>
                <a:ext cx="64274" cy="132607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9" name="Rectangle 14"/>
              <p:cNvSpPr>
                <a:spLocks noChangeArrowheads="1"/>
              </p:cNvSpPr>
              <p:nvPr/>
            </p:nvSpPr>
            <p:spPr bwMode="auto">
              <a:xfrm>
                <a:off x="1246568" y="4718598"/>
                <a:ext cx="64274" cy="62244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0" name="Rectangle 58"/>
              <p:cNvSpPr>
                <a:spLocks noChangeArrowheads="1"/>
              </p:cNvSpPr>
              <p:nvPr/>
            </p:nvSpPr>
            <p:spPr bwMode="auto">
              <a:xfrm>
                <a:off x="2967305" y="4718598"/>
                <a:ext cx="65401" cy="922387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1" name="Rectangle 71"/>
              <p:cNvSpPr>
                <a:spLocks noChangeArrowheads="1"/>
              </p:cNvSpPr>
              <p:nvPr/>
            </p:nvSpPr>
            <p:spPr bwMode="auto">
              <a:xfrm>
                <a:off x="2106937" y="4718598"/>
                <a:ext cx="65401" cy="62244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2" name="Rectangle 152"/>
              <p:cNvSpPr>
                <a:spLocks noChangeArrowheads="1"/>
              </p:cNvSpPr>
              <p:nvPr/>
            </p:nvSpPr>
            <p:spPr bwMode="auto">
              <a:xfrm>
                <a:off x="1677317" y="4718598"/>
                <a:ext cx="64274" cy="922387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3" name="Rectangle 169"/>
              <p:cNvSpPr>
                <a:spLocks noChangeArrowheads="1"/>
              </p:cNvSpPr>
              <p:nvPr/>
            </p:nvSpPr>
            <p:spPr bwMode="auto">
              <a:xfrm>
                <a:off x="3398052" y="4718598"/>
                <a:ext cx="64274" cy="132607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4" name="Rectangle 188"/>
              <p:cNvSpPr>
                <a:spLocks noChangeArrowheads="1"/>
              </p:cNvSpPr>
              <p:nvPr/>
            </p:nvSpPr>
            <p:spPr bwMode="auto">
              <a:xfrm>
                <a:off x="4258421" y="4718598"/>
                <a:ext cx="65401" cy="922387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5" name="Rectangle 193"/>
              <p:cNvSpPr>
                <a:spLocks noChangeArrowheads="1"/>
              </p:cNvSpPr>
              <p:nvPr/>
            </p:nvSpPr>
            <p:spPr bwMode="auto">
              <a:xfrm>
                <a:off x="3829364" y="4718598"/>
                <a:ext cx="64274" cy="62244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6" name="Rectangle 225"/>
              <p:cNvSpPr>
                <a:spLocks noChangeArrowheads="1"/>
              </p:cNvSpPr>
              <p:nvPr/>
            </p:nvSpPr>
            <p:spPr bwMode="auto">
              <a:xfrm>
                <a:off x="4689170" y="4718597"/>
                <a:ext cx="64274" cy="483746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7" name="Rectangle 230"/>
              <p:cNvSpPr>
                <a:spLocks noChangeArrowheads="1"/>
              </p:cNvSpPr>
              <p:nvPr/>
            </p:nvSpPr>
            <p:spPr bwMode="auto">
              <a:xfrm>
                <a:off x="2933476" y="4240489"/>
                <a:ext cx="134186" cy="295434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48" name="Group 4"/>
            <p:cNvGrpSpPr/>
            <p:nvPr/>
          </p:nvGrpSpPr>
          <p:grpSpPr>
            <a:xfrm>
              <a:off x="1332415" y="286873"/>
              <a:ext cx="1851540" cy="2816777"/>
              <a:chOff x="2075364" y="1583834"/>
              <a:chExt cx="1851540" cy="2816777"/>
            </a:xfrm>
          </p:grpSpPr>
          <p:sp>
            <p:nvSpPr>
              <p:cNvPr id="749" name="Freeform 231"/>
              <p:cNvSpPr>
                <a:spLocks/>
              </p:cNvSpPr>
              <p:nvPr/>
            </p:nvSpPr>
            <p:spPr bwMode="auto">
              <a:xfrm>
                <a:off x="2075364" y="2416012"/>
                <a:ext cx="1851540" cy="1338477"/>
              </a:xfrm>
              <a:custGeom>
                <a:avLst/>
                <a:gdLst>
                  <a:gd name="T0" fmla="*/ 1518 w 1519"/>
                  <a:gd name="T1" fmla="*/ 0 h 1099"/>
                  <a:gd name="T2" fmla="*/ 759 w 1519"/>
                  <a:gd name="T3" fmla="*/ 85 h 1099"/>
                  <a:gd name="T4" fmla="*/ 0 w 1519"/>
                  <a:gd name="T5" fmla="*/ 0 h 1099"/>
                  <a:gd name="T6" fmla="*/ 210 w 1519"/>
                  <a:gd name="T7" fmla="*/ 568 h 1099"/>
                  <a:gd name="T8" fmla="*/ 275 w 1519"/>
                  <a:gd name="T9" fmla="*/ 684 h 1099"/>
                  <a:gd name="T10" fmla="*/ 323 w 1519"/>
                  <a:gd name="T11" fmla="*/ 830 h 1099"/>
                  <a:gd name="T12" fmla="*/ 391 w 1519"/>
                  <a:gd name="T13" fmla="*/ 1074 h 1099"/>
                  <a:gd name="T14" fmla="*/ 412 w 1519"/>
                  <a:gd name="T15" fmla="*/ 1099 h 1099"/>
                  <a:gd name="T16" fmla="*/ 1122 w 1519"/>
                  <a:gd name="T17" fmla="*/ 1099 h 1099"/>
                  <a:gd name="T18" fmla="*/ 1188 w 1519"/>
                  <a:gd name="T19" fmla="*/ 866 h 1099"/>
                  <a:gd name="T20" fmla="*/ 1307 w 1519"/>
                  <a:gd name="T21" fmla="*/ 581 h 1099"/>
                  <a:gd name="T22" fmla="*/ 1483 w 1519"/>
                  <a:gd name="T23" fmla="*/ 236 h 1099"/>
                  <a:gd name="T24" fmla="*/ 1518 w 1519"/>
                  <a:gd name="T25" fmla="*/ 0 h 10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19" h="1099">
                    <a:moveTo>
                      <a:pt x="1518" y="0"/>
                    </a:moveTo>
                    <a:cubicBezTo>
                      <a:pt x="1515" y="47"/>
                      <a:pt x="1176" y="85"/>
                      <a:pt x="759" y="85"/>
                    </a:cubicBezTo>
                    <a:cubicBezTo>
                      <a:pt x="341" y="85"/>
                      <a:pt x="2" y="47"/>
                      <a:pt x="0" y="0"/>
                    </a:cubicBezTo>
                    <a:cubicBezTo>
                      <a:pt x="6" y="295"/>
                      <a:pt x="210" y="568"/>
                      <a:pt x="210" y="568"/>
                    </a:cubicBezTo>
                    <a:cubicBezTo>
                      <a:pt x="275" y="684"/>
                      <a:pt x="275" y="684"/>
                      <a:pt x="275" y="684"/>
                    </a:cubicBezTo>
                    <a:cubicBezTo>
                      <a:pt x="299" y="727"/>
                      <a:pt x="312" y="782"/>
                      <a:pt x="323" y="830"/>
                    </a:cubicBezTo>
                    <a:cubicBezTo>
                      <a:pt x="343" y="910"/>
                      <a:pt x="344" y="1003"/>
                      <a:pt x="391" y="1074"/>
                    </a:cubicBezTo>
                    <a:cubicBezTo>
                      <a:pt x="397" y="1083"/>
                      <a:pt x="404" y="1092"/>
                      <a:pt x="412" y="1099"/>
                    </a:cubicBezTo>
                    <a:cubicBezTo>
                      <a:pt x="1122" y="1099"/>
                      <a:pt x="1122" y="1099"/>
                      <a:pt x="1122" y="1099"/>
                    </a:cubicBezTo>
                    <a:cubicBezTo>
                      <a:pt x="1177" y="1028"/>
                      <a:pt x="1174" y="955"/>
                      <a:pt x="1188" y="866"/>
                    </a:cubicBezTo>
                    <a:cubicBezTo>
                      <a:pt x="1205" y="764"/>
                      <a:pt x="1255" y="671"/>
                      <a:pt x="1307" y="581"/>
                    </a:cubicBezTo>
                    <a:cubicBezTo>
                      <a:pt x="1323" y="555"/>
                      <a:pt x="1454" y="310"/>
                      <a:pt x="1483" y="236"/>
                    </a:cubicBezTo>
                    <a:cubicBezTo>
                      <a:pt x="1495" y="207"/>
                      <a:pt x="1519" y="117"/>
                      <a:pt x="1518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0" name="Oval 232"/>
              <p:cNvSpPr>
                <a:spLocks noChangeArrowheads="1"/>
              </p:cNvSpPr>
              <p:nvPr/>
            </p:nvSpPr>
            <p:spPr bwMode="auto">
              <a:xfrm>
                <a:off x="2075364" y="2311144"/>
                <a:ext cx="1850412" cy="208608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1" name="Oval 233"/>
              <p:cNvSpPr>
                <a:spLocks noChangeArrowheads="1"/>
              </p:cNvSpPr>
              <p:nvPr/>
            </p:nvSpPr>
            <p:spPr bwMode="auto">
              <a:xfrm>
                <a:off x="2190380" y="2355121"/>
                <a:ext cx="1621507" cy="121782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2" name="Freeform 234"/>
              <p:cNvSpPr>
                <a:spLocks/>
              </p:cNvSpPr>
              <p:nvPr/>
            </p:nvSpPr>
            <p:spPr bwMode="auto">
              <a:xfrm>
                <a:off x="2678637" y="2921182"/>
                <a:ext cx="643867" cy="833305"/>
              </a:xfrm>
              <a:custGeom>
                <a:avLst/>
                <a:gdLst>
                  <a:gd name="T0" fmla="*/ 98 w 528"/>
                  <a:gd name="T1" fmla="*/ 684 h 684"/>
                  <a:gd name="T2" fmla="*/ 42 w 528"/>
                  <a:gd name="T3" fmla="*/ 71 h 684"/>
                  <a:gd name="T4" fmla="*/ 100 w 528"/>
                  <a:gd name="T5" fmla="*/ 139 h 684"/>
                  <a:gd name="T6" fmla="*/ 116 w 528"/>
                  <a:gd name="T7" fmla="*/ 146 h 684"/>
                  <a:gd name="T8" fmla="*/ 131 w 528"/>
                  <a:gd name="T9" fmla="*/ 138 h 684"/>
                  <a:gd name="T10" fmla="*/ 193 w 528"/>
                  <a:gd name="T11" fmla="*/ 48 h 684"/>
                  <a:gd name="T12" fmla="*/ 257 w 528"/>
                  <a:gd name="T13" fmla="*/ 143 h 684"/>
                  <a:gd name="T14" fmla="*/ 274 w 528"/>
                  <a:gd name="T15" fmla="*/ 151 h 684"/>
                  <a:gd name="T16" fmla="*/ 290 w 528"/>
                  <a:gd name="T17" fmla="*/ 143 h 684"/>
                  <a:gd name="T18" fmla="*/ 354 w 528"/>
                  <a:gd name="T19" fmla="*/ 51 h 684"/>
                  <a:gd name="T20" fmla="*/ 400 w 528"/>
                  <a:gd name="T21" fmla="*/ 136 h 684"/>
                  <a:gd name="T22" fmla="*/ 415 w 528"/>
                  <a:gd name="T23" fmla="*/ 145 h 684"/>
                  <a:gd name="T24" fmla="*/ 432 w 528"/>
                  <a:gd name="T25" fmla="*/ 138 h 684"/>
                  <a:gd name="T26" fmla="*/ 485 w 528"/>
                  <a:gd name="T27" fmla="*/ 74 h 684"/>
                  <a:gd name="T28" fmla="*/ 423 w 528"/>
                  <a:gd name="T29" fmla="*/ 684 h 684"/>
                  <a:gd name="T30" fmla="*/ 460 w 528"/>
                  <a:gd name="T31" fmla="*/ 684 h 684"/>
                  <a:gd name="T32" fmla="*/ 527 w 528"/>
                  <a:gd name="T33" fmla="*/ 19 h 684"/>
                  <a:gd name="T34" fmla="*/ 515 w 528"/>
                  <a:gd name="T35" fmla="*/ 3 h 684"/>
                  <a:gd name="T36" fmla="*/ 494 w 528"/>
                  <a:gd name="T37" fmla="*/ 9 h 684"/>
                  <a:gd name="T38" fmla="*/ 420 w 528"/>
                  <a:gd name="T39" fmla="*/ 98 h 684"/>
                  <a:gd name="T40" fmla="*/ 373 w 528"/>
                  <a:gd name="T41" fmla="*/ 11 h 684"/>
                  <a:gd name="T42" fmla="*/ 358 w 528"/>
                  <a:gd name="T43" fmla="*/ 2 h 684"/>
                  <a:gd name="T44" fmla="*/ 341 w 528"/>
                  <a:gd name="T45" fmla="*/ 10 h 684"/>
                  <a:gd name="T46" fmla="*/ 274 w 528"/>
                  <a:gd name="T47" fmla="*/ 105 h 684"/>
                  <a:gd name="T48" fmla="*/ 210 w 528"/>
                  <a:gd name="T49" fmla="*/ 10 h 684"/>
                  <a:gd name="T50" fmla="*/ 194 w 528"/>
                  <a:gd name="T51" fmla="*/ 2 h 684"/>
                  <a:gd name="T52" fmla="*/ 178 w 528"/>
                  <a:gd name="T53" fmla="*/ 10 h 684"/>
                  <a:gd name="T54" fmla="*/ 114 w 528"/>
                  <a:gd name="T55" fmla="*/ 102 h 684"/>
                  <a:gd name="T56" fmla="*/ 34 w 528"/>
                  <a:gd name="T57" fmla="*/ 8 h 684"/>
                  <a:gd name="T58" fmla="*/ 12 w 528"/>
                  <a:gd name="T59" fmla="*/ 2 h 684"/>
                  <a:gd name="T60" fmla="*/ 0 w 528"/>
                  <a:gd name="T61" fmla="*/ 18 h 684"/>
                  <a:gd name="T62" fmla="*/ 61 w 528"/>
                  <a:gd name="T63" fmla="*/ 684 h 684"/>
                  <a:gd name="T64" fmla="*/ 98 w 528"/>
                  <a:gd name="T65" fmla="*/ 684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28" h="684">
                    <a:moveTo>
                      <a:pt x="98" y="684"/>
                    </a:moveTo>
                    <a:cubicBezTo>
                      <a:pt x="42" y="71"/>
                      <a:pt x="42" y="71"/>
                      <a:pt x="42" y="71"/>
                    </a:cubicBezTo>
                    <a:cubicBezTo>
                      <a:pt x="100" y="139"/>
                      <a:pt x="100" y="139"/>
                      <a:pt x="100" y="139"/>
                    </a:cubicBezTo>
                    <a:cubicBezTo>
                      <a:pt x="104" y="143"/>
                      <a:pt x="110" y="146"/>
                      <a:pt x="116" y="146"/>
                    </a:cubicBezTo>
                    <a:cubicBezTo>
                      <a:pt x="123" y="145"/>
                      <a:pt x="128" y="143"/>
                      <a:pt x="131" y="138"/>
                    </a:cubicBezTo>
                    <a:cubicBezTo>
                      <a:pt x="193" y="48"/>
                      <a:pt x="193" y="48"/>
                      <a:pt x="193" y="48"/>
                    </a:cubicBezTo>
                    <a:cubicBezTo>
                      <a:pt x="257" y="143"/>
                      <a:pt x="257" y="143"/>
                      <a:pt x="257" y="143"/>
                    </a:cubicBezTo>
                    <a:cubicBezTo>
                      <a:pt x="261" y="148"/>
                      <a:pt x="267" y="151"/>
                      <a:pt x="274" y="151"/>
                    </a:cubicBezTo>
                    <a:cubicBezTo>
                      <a:pt x="280" y="151"/>
                      <a:pt x="286" y="148"/>
                      <a:pt x="290" y="143"/>
                    </a:cubicBezTo>
                    <a:cubicBezTo>
                      <a:pt x="354" y="51"/>
                      <a:pt x="354" y="51"/>
                      <a:pt x="354" y="51"/>
                    </a:cubicBezTo>
                    <a:cubicBezTo>
                      <a:pt x="400" y="136"/>
                      <a:pt x="400" y="136"/>
                      <a:pt x="400" y="136"/>
                    </a:cubicBezTo>
                    <a:cubicBezTo>
                      <a:pt x="402" y="141"/>
                      <a:pt x="408" y="144"/>
                      <a:pt x="415" y="145"/>
                    </a:cubicBezTo>
                    <a:cubicBezTo>
                      <a:pt x="421" y="145"/>
                      <a:pt x="428" y="143"/>
                      <a:pt x="432" y="138"/>
                    </a:cubicBezTo>
                    <a:cubicBezTo>
                      <a:pt x="485" y="74"/>
                      <a:pt x="485" y="74"/>
                      <a:pt x="485" y="74"/>
                    </a:cubicBezTo>
                    <a:cubicBezTo>
                      <a:pt x="423" y="684"/>
                      <a:pt x="423" y="684"/>
                      <a:pt x="423" y="684"/>
                    </a:cubicBezTo>
                    <a:cubicBezTo>
                      <a:pt x="460" y="684"/>
                      <a:pt x="460" y="684"/>
                      <a:pt x="460" y="684"/>
                    </a:cubicBezTo>
                    <a:cubicBezTo>
                      <a:pt x="527" y="19"/>
                      <a:pt x="527" y="19"/>
                      <a:pt x="527" y="19"/>
                    </a:cubicBezTo>
                    <a:cubicBezTo>
                      <a:pt x="528" y="12"/>
                      <a:pt x="523" y="6"/>
                      <a:pt x="515" y="3"/>
                    </a:cubicBezTo>
                    <a:cubicBezTo>
                      <a:pt x="507" y="1"/>
                      <a:pt x="499" y="3"/>
                      <a:pt x="494" y="9"/>
                    </a:cubicBezTo>
                    <a:cubicBezTo>
                      <a:pt x="420" y="98"/>
                      <a:pt x="420" y="98"/>
                      <a:pt x="420" y="98"/>
                    </a:cubicBezTo>
                    <a:cubicBezTo>
                      <a:pt x="373" y="11"/>
                      <a:pt x="373" y="11"/>
                      <a:pt x="373" y="11"/>
                    </a:cubicBezTo>
                    <a:cubicBezTo>
                      <a:pt x="371" y="6"/>
                      <a:pt x="364" y="2"/>
                      <a:pt x="358" y="2"/>
                    </a:cubicBezTo>
                    <a:cubicBezTo>
                      <a:pt x="351" y="2"/>
                      <a:pt x="344" y="5"/>
                      <a:pt x="341" y="10"/>
                    </a:cubicBezTo>
                    <a:cubicBezTo>
                      <a:pt x="274" y="105"/>
                      <a:pt x="274" y="105"/>
                      <a:pt x="274" y="105"/>
                    </a:cubicBezTo>
                    <a:cubicBezTo>
                      <a:pt x="210" y="10"/>
                      <a:pt x="210" y="10"/>
                      <a:pt x="210" y="10"/>
                    </a:cubicBezTo>
                    <a:cubicBezTo>
                      <a:pt x="206" y="5"/>
                      <a:pt x="200" y="2"/>
                      <a:pt x="194" y="2"/>
                    </a:cubicBezTo>
                    <a:cubicBezTo>
                      <a:pt x="187" y="2"/>
                      <a:pt x="181" y="5"/>
                      <a:pt x="178" y="10"/>
                    </a:cubicBezTo>
                    <a:cubicBezTo>
                      <a:pt x="114" y="102"/>
                      <a:pt x="114" y="102"/>
                      <a:pt x="114" y="102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29" y="2"/>
                      <a:pt x="20" y="0"/>
                      <a:pt x="12" y="2"/>
                    </a:cubicBezTo>
                    <a:cubicBezTo>
                      <a:pt x="5" y="5"/>
                      <a:pt x="0" y="11"/>
                      <a:pt x="0" y="18"/>
                    </a:cubicBezTo>
                    <a:cubicBezTo>
                      <a:pt x="61" y="684"/>
                      <a:pt x="61" y="684"/>
                      <a:pt x="61" y="684"/>
                    </a:cubicBezTo>
                    <a:lnTo>
                      <a:pt x="98" y="68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3" name="Freeform 235"/>
              <p:cNvSpPr>
                <a:spLocks/>
              </p:cNvSpPr>
              <p:nvPr/>
            </p:nvSpPr>
            <p:spPr bwMode="auto">
              <a:xfrm>
                <a:off x="2190380" y="1583834"/>
                <a:ext cx="1621507" cy="893069"/>
              </a:xfrm>
              <a:custGeom>
                <a:avLst/>
                <a:gdLst>
                  <a:gd name="T0" fmla="*/ 1239 w 1330"/>
                  <a:gd name="T1" fmla="*/ 483 h 733"/>
                  <a:gd name="T2" fmla="*/ 1273 w 1330"/>
                  <a:gd name="T3" fmla="*/ 394 h 733"/>
                  <a:gd name="T4" fmla="*/ 1139 w 1330"/>
                  <a:gd name="T5" fmla="*/ 260 h 733"/>
                  <a:gd name="T6" fmla="*/ 1122 w 1330"/>
                  <a:gd name="T7" fmla="*/ 261 h 733"/>
                  <a:gd name="T8" fmla="*/ 1130 w 1330"/>
                  <a:gd name="T9" fmla="*/ 215 h 733"/>
                  <a:gd name="T10" fmla="*/ 996 w 1330"/>
                  <a:gd name="T11" fmla="*/ 80 h 733"/>
                  <a:gd name="T12" fmla="*/ 926 w 1330"/>
                  <a:gd name="T13" fmla="*/ 100 h 733"/>
                  <a:gd name="T14" fmla="*/ 796 w 1330"/>
                  <a:gd name="T15" fmla="*/ 0 h 733"/>
                  <a:gd name="T16" fmla="*/ 794 w 1330"/>
                  <a:gd name="T17" fmla="*/ 0 h 733"/>
                  <a:gd name="T18" fmla="*/ 791 w 1330"/>
                  <a:gd name="T19" fmla="*/ 0 h 733"/>
                  <a:gd name="T20" fmla="*/ 665 w 1330"/>
                  <a:gd name="T21" fmla="*/ 101 h 733"/>
                  <a:gd name="T22" fmla="*/ 539 w 1330"/>
                  <a:gd name="T23" fmla="*/ 0 h 733"/>
                  <a:gd name="T24" fmla="*/ 536 w 1330"/>
                  <a:gd name="T25" fmla="*/ 0 h 733"/>
                  <a:gd name="T26" fmla="*/ 533 w 1330"/>
                  <a:gd name="T27" fmla="*/ 0 h 733"/>
                  <a:gd name="T28" fmla="*/ 403 w 1330"/>
                  <a:gd name="T29" fmla="*/ 100 h 733"/>
                  <a:gd name="T30" fmla="*/ 334 w 1330"/>
                  <a:gd name="T31" fmla="*/ 80 h 733"/>
                  <a:gd name="T32" fmla="*/ 199 w 1330"/>
                  <a:gd name="T33" fmla="*/ 215 h 733"/>
                  <a:gd name="T34" fmla="*/ 207 w 1330"/>
                  <a:gd name="T35" fmla="*/ 261 h 733"/>
                  <a:gd name="T36" fmla="*/ 191 w 1330"/>
                  <a:gd name="T37" fmla="*/ 260 h 733"/>
                  <a:gd name="T38" fmla="*/ 56 w 1330"/>
                  <a:gd name="T39" fmla="*/ 394 h 733"/>
                  <a:gd name="T40" fmla="*/ 90 w 1330"/>
                  <a:gd name="T41" fmla="*/ 484 h 733"/>
                  <a:gd name="T42" fmla="*/ 0 w 1330"/>
                  <a:gd name="T43" fmla="*/ 613 h 733"/>
                  <a:gd name="T44" fmla="*/ 13 w 1330"/>
                  <a:gd name="T45" fmla="*/ 673 h 733"/>
                  <a:gd name="T46" fmla="*/ 28 w 1330"/>
                  <a:gd name="T47" fmla="*/ 697 h 733"/>
                  <a:gd name="T48" fmla="*/ 607 w 1330"/>
                  <a:gd name="T49" fmla="*/ 733 h 733"/>
                  <a:gd name="T50" fmla="*/ 665 w 1330"/>
                  <a:gd name="T51" fmla="*/ 651 h 733"/>
                  <a:gd name="T52" fmla="*/ 723 w 1330"/>
                  <a:gd name="T53" fmla="*/ 733 h 733"/>
                  <a:gd name="T54" fmla="*/ 1301 w 1330"/>
                  <a:gd name="T55" fmla="*/ 697 h 733"/>
                  <a:gd name="T56" fmla="*/ 1316 w 1330"/>
                  <a:gd name="T57" fmla="*/ 673 h 733"/>
                  <a:gd name="T58" fmla="*/ 1330 w 1330"/>
                  <a:gd name="T59" fmla="*/ 613 h 733"/>
                  <a:gd name="T60" fmla="*/ 1239 w 1330"/>
                  <a:gd name="T61" fmla="*/ 483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330" h="733">
                    <a:moveTo>
                      <a:pt x="1239" y="483"/>
                    </a:moveTo>
                    <a:cubicBezTo>
                      <a:pt x="1260" y="460"/>
                      <a:pt x="1273" y="428"/>
                      <a:pt x="1273" y="394"/>
                    </a:cubicBezTo>
                    <a:cubicBezTo>
                      <a:pt x="1273" y="320"/>
                      <a:pt x="1213" y="260"/>
                      <a:pt x="1139" y="260"/>
                    </a:cubicBezTo>
                    <a:cubicBezTo>
                      <a:pt x="1133" y="260"/>
                      <a:pt x="1128" y="260"/>
                      <a:pt x="1122" y="261"/>
                    </a:cubicBezTo>
                    <a:cubicBezTo>
                      <a:pt x="1127" y="246"/>
                      <a:pt x="1130" y="231"/>
                      <a:pt x="1130" y="215"/>
                    </a:cubicBezTo>
                    <a:cubicBezTo>
                      <a:pt x="1130" y="140"/>
                      <a:pt x="1070" y="80"/>
                      <a:pt x="996" y="80"/>
                    </a:cubicBezTo>
                    <a:cubicBezTo>
                      <a:pt x="970" y="80"/>
                      <a:pt x="947" y="87"/>
                      <a:pt x="926" y="100"/>
                    </a:cubicBezTo>
                    <a:cubicBezTo>
                      <a:pt x="911" y="42"/>
                      <a:pt x="859" y="0"/>
                      <a:pt x="796" y="0"/>
                    </a:cubicBezTo>
                    <a:cubicBezTo>
                      <a:pt x="795" y="0"/>
                      <a:pt x="794" y="0"/>
                      <a:pt x="794" y="0"/>
                    </a:cubicBezTo>
                    <a:cubicBezTo>
                      <a:pt x="793" y="0"/>
                      <a:pt x="792" y="0"/>
                      <a:pt x="791" y="0"/>
                    </a:cubicBezTo>
                    <a:cubicBezTo>
                      <a:pt x="729" y="0"/>
                      <a:pt x="678" y="44"/>
                      <a:pt x="665" y="101"/>
                    </a:cubicBezTo>
                    <a:cubicBezTo>
                      <a:pt x="652" y="44"/>
                      <a:pt x="600" y="0"/>
                      <a:pt x="539" y="0"/>
                    </a:cubicBezTo>
                    <a:cubicBezTo>
                      <a:pt x="538" y="0"/>
                      <a:pt x="537" y="0"/>
                      <a:pt x="536" y="0"/>
                    </a:cubicBezTo>
                    <a:cubicBezTo>
                      <a:pt x="535" y="0"/>
                      <a:pt x="534" y="0"/>
                      <a:pt x="533" y="0"/>
                    </a:cubicBezTo>
                    <a:cubicBezTo>
                      <a:pt x="471" y="0"/>
                      <a:pt x="419" y="42"/>
                      <a:pt x="403" y="100"/>
                    </a:cubicBezTo>
                    <a:cubicBezTo>
                      <a:pt x="383" y="87"/>
                      <a:pt x="359" y="80"/>
                      <a:pt x="334" y="80"/>
                    </a:cubicBezTo>
                    <a:cubicBezTo>
                      <a:pt x="259" y="80"/>
                      <a:pt x="199" y="141"/>
                      <a:pt x="199" y="215"/>
                    </a:cubicBezTo>
                    <a:cubicBezTo>
                      <a:pt x="199" y="231"/>
                      <a:pt x="202" y="247"/>
                      <a:pt x="207" y="261"/>
                    </a:cubicBezTo>
                    <a:cubicBezTo>
                      <a:pt x="202" y="260"/>
                      <a:pt x="196" y="260"/>
                      <a:pt x="191" y="260"/>
                    </a:cubicBezTo>
                    <a:cubicBezTo>
                      <a:pt x="117" y="260"/>
                      <a:pt x="56" y="320"/>
                      <a:pt x="56" y="394"/>
                    </a:cubicBezTo>
                    <a:cubicBezTo>
                      <a:pt x="56" y="429"/>
                      <a:pt x="69" y="460"/>
                      <a:pt x="90" y="484"/>
                    </a:cubicBezTo>
                    <a:cubicBezTo>
                      <a:pt x="37" y="503"/>
                      <a:pt x="0" y="554"/>
                      <a:pt x="0" y="613"/>
                    </a:cubicBezTo>
                    <a:cubicBezTo>
                      <a:pt x="0" y="635"/>
                      <a:pt x="5" y="655"/>
                      <a:pt x="13" y="673"/>
                    </a:cubicBezTo>
                    <a:cubicBezTo>
                      <a:pt x="17" y="682"/>
                      <a:pt x="22" y="690"/>
                      <a:pt x="28" y="697"/>
                    </a:cubicBezTo>
                    <a:cubicBezTo>
                      <a:pt x="106" y="716"/>
                      <a:pt x="332" y="731"/>
                      <a:pt x="607" y="733"/>
                    </a:cubicBezTo>
                    <a:cubicBezTo>
                      <a:pt x="636" y="714"/>
                      <a:pt x="657" y="685"/>
                      <a:pt x="665" y="651"/>
                    </a:cubicBezTo>
                    <a:cubicBezTo>
                      <a:pt x="672" y="685"/>
                      <a:pt x="694" y="714"/>
                      <a:pt x="723" y="733"/>
                    </a:cubicBezTo>
                    <a:cubicBezTo>
                      <a:pt x="997" y="731"/>
                      <a:pt x="1224" y="717"/>
                      <a:pt x="1301" y="697"/>
                    </a:cubicBezTo>
                    <a:cubicBezTo>
                      <a:pt x="1307" y="690"/>
                      <a:pt x="1312" y="682"/>
                      <a:pt x="1316" y="673"/>
                    </a:cubicBezTo>
                    <a:cubicBezTo>
                      <a:pt x="1325" y="655"/>
                      <a:pt x="1330" y="635"/>
                      <a:pt x="1330" y="613"/>
                    </a:cubicBezTo>
                    <a:cubicBezTo>
                      <a:pt x="1330" y="554"/>
                      <a:pt x="1292" y="503"/>
                      <a:pt x="1239" y="48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4" name="Freeform 236"/>
              <p:cNvSpPr>
                <a:spLocks/>
              </p:cNvSpPr>
              <p:nvPr/>
            </p:nvSpPr>
            <p:spPr bwMode="auto">
              <a:xfrm>
                <a:off x="3251463" y="2098025"/>
                <a:ext cx="478108" cy="322498"/>
              </a:xfrm>
              <a:custGeom>
                <a:avLst/>
                <a:gdLst>
                  <a:gd name="T0" fmla="*/ 392 w 392"/>
                  <a:gd name="T1" fmla="*/ 24 h 265"/>
                  <a:gd name="T2" fmla="*/ 166 w 392"/>
                  <a:gd name="T3" fmla="*/ 17 h 265"/>
                  <a:gd name="T4" fmla="*/ 27 w 392"/>
                  <a:gd name="T5" fmla="*/ 112 h 265"/>
                  <a:gd name="T6" fmla="*/ 71 w 392"/>
                  <a:gd name="T7" fmla="*/ 249 h 265"/>
                  <a:gd name="T8" fmla="*/ 126 w 392"/>
                  <a:gd name="T9" fmla="*/ 265 h 265"/>
                  <a:gd name="T10" fmla="*/ 186 w 392"/>
                  <a:gd name="T11" fmla="*/ 237 h 265"/>
                  <a:gd name="T12" fmla="*/ 182 w 392"/>
                  <a:gd name="T13" fmla="*/ 204 h 265"/>
                  <a:gd name="T14" fmla="*/ 149 w 392"/>
                  <a:gd name="T15" fmla="*/ 208 h 265"/>
                  <a:gd name="T16" fmla="*/ 96 w 392"/>
                  <a:gd name="T17" fmla="*/ 209 h 265"/>
                  <a:gd name="T18" fmla="*/ 69 w 392"/>
                  <a:gd name="T19" fmla="*/ 132 h 265"/>
                  <a:gd name="T20" fmla="*/ 176 w 392"/>
                  <a:gd name="T21" fmla="*/ 63 h 265"/>
                  <a:gd name="T22" fmla="*/ 388 w 392"/>
                  <a:gd name="T23" fmla="*/ 71 h 265"/>
                  <a:gd name="T24" fmla="*/ 368 w 392"/>
                  <a:gd name="T25" fmla="*/ 61 h 265"/>
                  <a:gd name="T26" fmla="*/ 392 w 392"/>
                  <a:gd name="T27" fmla="*/ 24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92" h="265">
                    <a:moveTo>
                      <a:pt x="392" y="24"/>
                    </a:moveTo>
                    <a:cubicBezTo>
                      <a:pt x="319" y="6"/>
                      <a:pt x="244" y="0"/>
                      <a:pt x="166" y="17"/>
                    </a:cubicBezTo>
                    <a:cubicBezTo>
                      <a:pt x="95" y="33"/>
                      <a:pt x="49" y="65"/>
                      <a:pt x="27" y="112"/>
                    </a:cubicBezTo>
                    <a:cubicBezTo>
                      <a:pt x="0" y="170"/>
                      <a:pt x="31" y="224"/>
                      <a:pt x="71" y="249"/>
                    </a:cubicBezTo>
                    <a:cubicBezTo>
                      <a:pt x="89" y="260"/>
                      <a:pt x="108" y="265"/>
                      <a:pt x="126" y="265"/>
                    </a:cubicBezTo>
                    <a:cubicBezTo>
                      <a:pt x="149" y="265"/>
                      <a:pt x="171" y="255"/>
                      <a:pt x="186" y="237"/>
                    </a:cubicBezTo>
                    <a:cubicBezTo>
                      <a:pt x="194" y="227"/>
                      <a:pt x="192" y="212"/>
                      <a:pt x="182" y="204"/>
                    </a:cubicBezTo>
                    <a:cubicBezTo>
                      <a:pt x="172" y="196"/>
                      <a:pt x="157" y="198"/>
                      <a:pt x="149" y="208"/>
                    </a:cubicBezTo>
                    <a:cubicBezTo>
                      <a:pt x="136" y="225"/>
                      <a:pt x="112" y="219"/>
                      <a:pt x="96" y="209"/>
                    </a:cubicBezTo>
                    <a:cubicBezTo>
                      <a:pt x="78" y="198"/>
                      <a:pt x="51" y="169"/>
                      <a:pt x="69" y="132"/>
                    </a:cubicBezTo>
                    <a:cubicBezTo>
                      <a:pt x="84" y="99"/>
                      <a:pt x="120" y="75"/>
                      <a:pt x="176" y="63"/>
                    </a:cubicBezTo>
                    <a:cubicBezTo>
                      <a:pt x="248" y="46"/>
                      <a:pt x="319" y="53"/>
                      <a:pt x="388" y="71"/>
                    </a:cubicBezTo>
                    <a:cubicBezTo>
                      <a:pt x="382" y="67"/>
                      <a:pt x="375" y="64"/>
                      <a:pt x="368" y="61"/>
                    </a:cubicBezTo>
                    <a:cubicBezTo>
                      <a:pt x="378" y="50"/>
                      <a:pt x="386" y="37"/>
                      <a:pt x="392" y="24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5" name="Freeform 237"/>
              <p:cNvSpPr>
                <a:spLocks/>
              </p:cNvSpPr>
              <p:nvPr/>
            </p:nvSpPr>
            <p:spPr bwMode="auto">
              <a:xfrm>
                <a:off x="3317993" y="1861227"/>
                <a:ext cx="287541" cy="124037"/>
              </a:xfrm>
              <a:custGeom>
                <a:avLst/>
                <a:gdLst>
                  <a:gd name="T0" fmla="*/ 179 w 236"/>
                  <a:gd name="T1" fmla="*/ 25 h 102"/>
                  <a:gd name="T2" fmla="*/ 29 w 236"/>
                  <a:gd name="T3" fmla="*/ 51 h 102"/>
                  <a:gd name="T4" fmla="*/ 2 w 236"/>
                  <a:gd name="T5" fmla="*/ 70 h 102"/>
                  <a:gd name="T6" fmla="*/ 21 w 236"/>
                  <a:gd name="T7" fmla="*/ 97 h 102"/>
                  <a:gd name="T8" fmla="*/ 78 w 236"/>
                  <a:gd name="T9" fmla="*/ 102 h 102"/>
                  <a:gd name="T10" fmla="*/ 207 w 236"/>
                  <a:gd name="T11" fmla="*/ 62 h 102"/>
                  <a:gd name="T12" fmla="*/ 236 w 236"/>
                  <a:gd name="T13" fmla="*/ 34 h 102"/>
                  <a:gd name="T14" fmla="*/ 214 w 236"/>
                  <a:gd name="T15" fmla="*/ 32 h 102"/>
                  <a:gd name="T16" fmla="*/ 197 w 236"/>
                  <a:gd name="T17" fmla="*/ 33 h 102"/>
                  <a:gd name="T18" fmla="*/ 204 w 236"/>
                  <a:gd name="T19" fmla="*/ 0 h 102"/>
                  <a:gd name="T20" fmla="*/ 179 w 236"/>
                  <a:gd name="T21" fmla="*/ 25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6" h="102">
                    <a:moveTo>
                      <a:pt x="179" y="25"/>
                    </a:moveTo>
                    <a:cubicBezTo>
                      <a:pt x="141" y="53"/>
                      <a:pt x="91" y="62"/>
                      <a:pt x="29" y="51"/>
                    </a:cubicBezTo>
                    <a:cubicBezTo>
                      <a:pt x="17" y="49"/>
                      <a:pt x="5" y="57"/>
                      <a:pt x="2" y="70"/>
                    </a:cubicBezTo>
                    <a:cubicBezTo>
                      <a:pt x="0" y="83"/>
                      <a:pt x="9" y="95"/>
                      <a:pt x="21" y="97"/>
                    </a:cubicBezTo>
                    <a:cubicBezTo>
                      <a:pt x="41" y="101"/>
                      <a:pt x="60" y="102"/>
                      <a:pt x="78" y="102"/>
                    </a:cubicBezTo>
                    <a:cubicBezTo>
                      <a:pt x="128" y="102"/>
                      <a:pt x="172" y="89"/>
                      <a:pt x="207" y="62"/>
                    </a:cubicBezTo>
                    <a:cubicBezTo>
                      <a:pt x="218" y="53"/>
                      <a:pt x="228" y="44"/>
                      <a:pt x="236" y="34"/>
                    </a:cubicBezTo>
                    <a:cubicBezTo>
                      <a:pt x="229" y="33"/>
                      <a:pt x="221" y="32"/>
                      <a:pt x="214" y="32"/>
                    </a:cubicBezTo>
                    <a:cubicBezTo>
                      <a:pt x="208" y="32"/>
                      <a:pt x="203" y="32"/>
                      <a:pt x="197" y="33"/>
                    </a:cubicBezTo>
                    <a:cubicBezTo>
                      <a:pt x="201" y="22"/>
                      <a:pt x="203" y="11"/>
                      <a:pt x="204" y="0"/>
                    </a:cubicBezTo>
                    <a:cubicBezTo>
                      <a:pt x="197" y="9"/>
                      <a:pt x="189" y="17"/>
                      <a:pt x="179" y="25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6" name="Freeform 238"/>
              <p:cNvSpPr>
                <a:spLocks/>
              </p:cNvSpPr>
              <p:nvPr/>
            </p:nvSpPr>
            <p:spPr bwMode="auto">
              <a:xfrm>
                <a:off x="3222146" y="1663894"/>
                <a:ext cx="135313" cy="172525"/>
              </a:xfrm>
              <a:custGeom>
                <a:avLst/>
                <a:gdLst>
                  <a:gd name="T0" fmla="*/ 13 w 111"/>
                  <a:gd name="T1" fmla="*/ 100 h 142"/>
                  <a:gd name="T2" fmla="*/ 7 w 111"/>
                  <a:gd name="T3" fmla="*/ 132 h 142"/>
                  <a:gd name="T4" fmla="*/ 26 w 111"/>
                  <a:gd name="T5" fmla="*/ 142 h 142"/>
                  <a:gd name="T6" fmla="*/ 40 w 111"/>
                  <a:gd name="T7" fmla="*/ 138 h 142"/>
                  <a:gd name="T8" fmla="*/ 110 w 111"/>
                  <a:gd name="T9" fmla="*/ 24 h 142"/>
                  <a:gd name="T10" fmla="*/ 111 w 111"/>
                  <a:gd name="T11" fmla="*/ 20 h 142"/>
                  <a:gd name="T12" fmla="*/ 79 w 111"/>
                  <a:gd name="T13" fmla="*/ 34 h 142"/>
                  <a:gd name="T14" fmla="*/ 65 w 111"/>
                  <a:gd name="T15" fmla="*/ 0 h 142"/>
                  <a:gd name="T16" fmla="*/ 64 w 111"/>
                  <a:gd name="T17" fmla="*/ 18 h 142"/>
                  <a:gd name="T18" fmla="*/ 13 w 111"/>
                  <a:gd name="T19" fmla="*/ 10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1" h="142">
                    <a:moveTo>
                      <a:pt x="13" y="100"/>
                    </a:moveTo>
                    <a:cubicBezTo>
                      <a:pt x="2" y="107"/>
                      <a:pt x="0" y="122"/>
                      <a:pt x="7" y="132"/>
                    </a:cubicBezTo>
                    <a:cubicBezTo>
                      <a:pt x="12" y="139"/>
                      <a:pt x="19" y="142"/>
                      <a:pt x="26" y="142"/>
                    </a:cubicBezTo>
                    <a:cubicBezTo>
                      <a:pt x="31" y="142"/>
                      <a:pt x="36" y="141"/>
                      <a:pt x="40" y="138"/>
                    </a:cubicBezTo>
                    <a:cubicBezTo>
                      <a:pt x="81" y="108"/>
                      <a:pt x="104" y="70"/>
                      <a:pt x="110" y="24"/>
                    </a:cubicBezTo>
                    <a:cubicBezTo>
                      <a:pt x="111" y="23"/>
                      <a:pt x="110" y="21"/>
                      <a:pt x="111" y="20"/>
                    </a:cubicBezTo>
                    <a:cubicBezTo>
                      <a:pt x="99" y="23"/>
                      <a:pt x="89" y="28"/>
                      <a:pt x="79" y="34"/>
                    </a:cubicBezTo>
                    <a:cubicBezTo>
                      <a:pt x="76" y="22"/>
                      <a:pt x="71" y="11"/>
                      <a:pt x="65" y="0"/>
                    </a:cubicBezTo>
                    <a:cubicBezTo>
                      <a:pt x="65" y="6"/>
                      <a:pt x="65" y="12"/>
                      <a:pt x="64" y="18"/>
                    </a:cubicBezTo>
                    <a:cubicBezTo>
                      <a:pt x="60" y="51"/>
                      <a:pt x="43" y="78"/>
                      <a:pt x="13" y="10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7" name="Freeform 239"/>
              <p:cNvSpPr>
                <a:spLocks/>
              </p:cNvSpPr>
              <p:nvPr/>
            </p:nvSpPr>
            <p:spPr bwMode="auto">
              <a:xfrm>
                <a:off x="2255781" y="2117195"/>
                <a:ext cx="566062" cy="275137"/>
              </a:xfrm>
              <a:custGeom>
                <a:avLst/>
                <a:gdLst>
                  <a:gd name="T0" fmla="*/ 186 w 464"/>
                  <a:gd name="T1" fmla="*/ 113 h 226"/>
                  <a:gd name="T2" fmla="*/ 351 w 464"/>
                  <a:gd name="T3" fmla="*/ 226 h 226"/>
                  <a:gd name="T4" fmla="*/ 357 w 464"/>
                  <a:gd name="T5" fmla="*/ 226 h 226"/>
                  <a:gd name="T6" fmla="*/ 458 w 464"/>
                  <a:gd name="T7" fmla="*/ 181 h 226"/>
                  <a:gd name="T8" fmla="*/ 449 w 464"/>
                  <a:gd name="T9" fmla="*/ 150 h 226"/>
                  <a:gd name="T10" fmla="*/ 417 w 464"/>
                  <a:gd name="T11" fmla="*/ 158 h 226"/>
                  <a:gd name="T12" fmla="*/ 353 w 464"/>
                  <a:gd name="T13" fmla="*/ 180 h 226"/>
                  <a:gd name="T14" fmla="*/ 228 w 464"/>
                  <a:gd name="T15" fmla="*/ 93 h 226"/>
                  <a:gd name="T16" fmla="*/ 16 w 464"/>
                  <a:gd name="T17" fmla="*/ 14 h 226"/>
                  <a:gd name="T18" fmla="*/ 36 w 464"/>
                  <a:gd name="T19" fmla="*/ 46 h 226"/>
                  <a:gd name="T20" fmla="*/ 0 w 464"/>
                  <a:gd name="T21" fmla="*/ 65 h 226"/>
                  <a:gd name="T22" fmla="*/ 186 w 464"/>
                  <a:gd name="T23" fmla="*/ 113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64" h="226">
                    <a:moveTo>
                      <a:pt x="186" y="113"/>
                    </a:moveTo>
                    <a:cubicBezTo>
                      <a:pt x="219" y="181"/>
                      <a:pt x="281" y="224"/>
                      <a:pt x="351" y="226"/>
                    </a:cubicBezTo>
                    <a:cubicBezTo>
                      <a:pt x="353" y="226"/>
                      <a:pt x="355" y="226"/>
                      <a:pt x="357" y="226"/>
                    </a:cubicBezTo>
                    <a:cubicBezTo>
                      <a:pt x="403" y="226"/>
                      <a:pt x="442" y="209"/>
                      <a:pt x="458" y="181"/>
                    </a:cubicBezTo>
                    <a:cubicBezTo>
                      <a:pt x="464" y="170"/>
                      <a:pt x="460" y="156"/>
                      <a:pt x="449" y="150"/>
                    </a:cubicBezTo>
                    <a:cubicBezTo>
                      <a:pt x="438" y="143"/>
                      <a:pt x="424" y="147"/>
                      <a:pt x="417" y="158"/>
                    </a:cubicBezTo>
                    <a:cubicBezTo>
                      <a:pt x="411" y="170"/>
                      <a:pt x="386" y="182"/>
                      <a:pt x="353" y="180"/>
                    </a:cubicBezTo>
                    <a:cubicBezTo>
                      <a:pt x="327" y="179"/>
                      <a:pt x="264" y="169"/>
                      <a:pt x="228" y="93"/>
                    </a:cubicBezTo>
                    <a:cubicBezTo>
                      <a:pt x="186" y="7"/>
                      <a:pt x="92" y="0"/>
                      <a:pt x="16" y="14"/>
                    </a:cubicBezTo>
                    <a:cubicBezTo>
                      <a:pt x="21" y="25"/>
                      <a:pt x="28" y="36"/>
                      <a:pt x="36" y="46"/>
                    </a:cubicBezTo>
                    <a:cubicBezTo>
                      <a:pt x="23" y="50"/>
                      <a:pt x="11" y="57"/>
                      <a:pt x="0" y="65"/>
                    </a:cubicBezTo>
                    <a:cubicBezTo>
                      <a:pt x="53" y="52"/>
                      <a:pt x="150" y="38"/>
                      <a:pt x="186" y="113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8" name="Freeform 240"/>
              <p:cNvSpPr>
                <a:spLocks/>
              </p:cNvSpPr>
              <p:nvPr/>
            </p:nvSpPr>
            <p:spPr bwMode="auto">
              <a:xfrm>
                <a:off x="2400116" y="1837547"/>
                <a:ext cx="366474" cy="226650"/>
              </a:xfrm>
              <a:custGeom>
                <a:avLst/>
                <a:gdLst>
                  <a:gd name="T0" fmla="*/ 124 w 301"/>
                  <a:gd name="T1" fmla="*/ 186 h 186"/>
                  <a:gd name="T2" fmla="*/ 132 w 301"/>
                  <a:gd name="T3" fmla="*/ 186 h 186"/>
                  <a:gd name="T4" fmla="*/ 296 w 301"/>
                  <a:gd name="T5" fmla="*/ 103 h 186"/>
                  <a:gd name="T6" fmla="*/ 282 w 301"/>
                  <a:gd name="T7" fmla="*/ 71 h 186"/>
                  <a:gd name="T8" fmla="*/ 250 w 301"/>
                  <a:gd name="T9" fmla="*/ 85 h 186"/>
                  <a:gd name="T10" fmla="*/ 120 w 301"/>
                  <a:gd name="T11" fmla="*/ 137 h 186"/>
                  <a:gd name="T12" fmla="*/ 56 w 301"/>
                  <a:gd name="T13" fmla="*/ 69 h 186"/>
                  <a:gd name="T14" fmla="*/ 28 w 301"/>
                  <a:gd name="T15" fmla="*/ 0 h 186"/>
                  <a:gd name="T16" fmla="*/ 27 w 301"/>
                  <a:gd name="T17" fmla="*/ 6 h 186"/>
                  <a:gd name="T18" fmla="*/ 35 w 301"/>
                  <a:gd name="T19" fmla="*/ 52 h 186"/>
                  <a:gd name="T20" fmla="*/ 19 w 301"/>
                  <a:gd name="T21" fmla="*/ 51 h 186"/>
                  <a:gd name="T22" fmla="*/ 0 w 301"/>
                  <a:gd name="T23" fmla="*/ 53 h 186"/>
                  <a:gd name="T24" fmla="*/ 9 w 301"/>
                  <a:gd name="T25" fmla="*/ 80 h 186"/>
                  <a:gd name="T26" fmla="*/ 124 w 301"/>
                  <a:gd name="T27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1" h="186">
                    <a:moveTo>
                      <a:pt x="124" y="186"/>
                    </a:moveTo>
                    <a:cubicBezTo>
                      <a:pt x="127" y="186"/>
                      <a:pt x="130" y="186"/>
                      <a:pt x="132" y="186"/>
                    </a:cubicBezTo>
                    <a:cubicBezTo>
                      <a:pt x="204" y="186"/>
                      <a:pt x="284" y="136"/>
                      <a:pt x="296" y="103"/>
                    </a:cubicBezTo>
                    <a:cubicBezTo>
                      <a:pt x="301" y="90"/>
                      <a:pt x="294" y="76"/>
                      <a:pt x="282" y="71"/>
                    </a:cubicBezTo>
                    <a:cubicBezTo>
                      <a:pt x="269" y="67"/>
                      <a:pt x="255" y="73"/>
                      <a:pt x="250" y="85"/>
                    </a:cubicBezTo>
                    <a:cubicBezTo>
                      <a:pt x="242" y="100"/>
                      <a:pt x="175" y="144"/>
                      <a:pt x="120" y="137"/>
                    </a:cubicBezTo>
                    <a:cubicBezTo>
                      <a:pt x="87" y="132"/>
                      <a:pt x="66" y="110"/>
                      <a:pt x="56" y="69"/>
                    </a:cubicBezTo>
                    <a:cubicBezTo>
                      <a:pt x="49" y="42"/>
                      <a:pt x="40" y="20"/>
                      <a:pt x="28" y="0"/>
                    </a:cubicBezTo>
                    <a:cubicBezTo>
                      <a:pt x="28" y="2"/>
                      <a:pt x="27" y="4"/>
                      <a:pt x="27" y="6"/>
                    </a:cubicBezTo>
                    <a:cubicBezTo>
                      <a:pt x="27" y="22"/>
                      <a:pt x="30" y="38"/>
                      <a:pt x="35" y="52"/>
                    </a:cubicBezTo>
                    <a:cubicBezTo>
                      <a:pt x="30" y="51"/>
                      <a:pt x="24" y="51"/>
                      <a:pt x="19" y="51"/>
                    </a:cubicBezTo>
                    <a:cubicBezTo>
                      <a:pt x="12" y="51"/>
                      <a:pt x="6" y="52"/>
                      <a:pt x="0" y="53"/>
                    </a:cubicBezTo>
                    <a:cubicBezTo>
                      <a:pt x="3" y="61"/>
                      <a:pt x="6" y="70"/>
                      <a:pt x="9" y="80"/>
                    </a:cubicBezTo>
                    <a:cubicBezTo>
                      <a:pt x="25" y="145"/>
                      <a:pt x="66" y="183"/>
                      <a:pt x="124" y="18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9" name="Freeform 241"/>
              <p:cNvSpPr>
                <a:spLocks/>
              </p:cNvSpPr>
              <p:nvPr/>
            </p:nvSpPr>
            <p:spPr bwMode="auto">
              <a:xfrm>
                <a:off x="2635787" y="1670660"/>
                <a:ext cx="169142" cy="136442"/>
              </a:xfrm>
              <a:custGeom>
                <a:avLst/>
                <a:gdLst>
                  <a:gd name="T0" fmla="*/ 110 w 138"/>
                  <a:gd name="T1" fmla="*/ 111 h 112"/>
                  <a:gd name="T2" fmla="*/ 112 w 138"/>
                  <a:gd name="T3" fmla="*/ 112 h 112"/>
                  <a:gd name="T4" fmla="*/ 137 w 138"/>
                  <a:gd name="T5" fmla="*/ 90 h 112"/>
                  <a:gd name="T6" fmla="*/ 115 w 138"/>
                  <a:gd name="T7" fmla="*/ 63 h 112"/>
                  <a:gd name="T8" fmla="*/ 49 w 138"/>
                  <a:gd name="T9" fmla="*/ 0 h 112"/>
                  <a:gd name="T10" fmla="*/ 37 w 138"/>
                  <a:gd name="T11" fmla="*/ 28 h 112"/>
                  <a:gd name="T12" fmla="*/ 0 w 138"/>
                  <a:gd name="T13" fmla="*/ 13 h 112"/>
                  <a:gd name="T14" fmla="*/ 110 w 138"/>
                  <a:gd name="T15" fmla="*/ 111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8" h="112">
                    <a:moveTo>
                      <a:pt x="110" y="111"/>
                    </a:moveTo>
                    <a:cubicBezTo>
                      <a:pt x="111" y="112"/>
                      <a:pt x="112" y="112"/>
                      <a:pt x="112" y="112"/>
                    </a:cubicBezTo>
                    <a:cubicBezTo>
                      <a:pt x="125" y="112"/>
                      <a:pt x="135" y="102"/>
                      <a:pt x="137" y="90"/>
                    </a:cubicBezTo>
                    <a:cubicBezTo>
                      <a:pt x="138" y="76"/>
                      <a:pt x="128" y="64"/>
                      <a:pt x="115" y="63"/>
                    </a:cubicBezTo>
                    <a:cubicBezTo>
                      <a:pt x="86" y="60"/>
                      <a:pt x="64" y="30"/>
                      <a:pt x="49" y="0"/>
                    </a:cubicBezTo>
                    <a:cubicBezTo>
                      <a:pt x="44" y="9"/>
                      <a:pt x="40" y="18"/>
                      <a:pt x="37" y="28"/>
                    </a:cubicBezTo>
                    <a:cubicBezTo>
                      <a:pt x="26" y="21"/>
                      <a:pt x="14" y="16"/>
                      <a:pt x="0" y="13"/>
                    </a:cubicBezTo>
                    <a:cubicBezTo>
                      <a:pt x="20" y="55"/>
                      <a:pt x="54" y="105"/>
                      <a:pt x="110" y="11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0" name="Freeform 242"/>
              <p:cNvSpPr>
                <a:spLocks/>
              </p:cNvSpPr>
              <p:nvPr/>
            </p:nvSpPr>
            <p:spPr bwMode="auto">
              <a:xfrm>
                <a:off x="2984219" y="1663894"/>
                <a:ext cx="33828" cy="755500"/>
              </a:xfrm>
              <a:custGeom>
                <a:avLst/>
                <a:gdLst>
                  <a:gd name="T0" fmla="*/ 0 w 28"/>
                  <a:gd name="T1" fmla="*/ 0 h 620"/>
                  <a:gd name="T2" fmla="*/ 0 w 28"/>
                  <a:gd name="T3" fmla="*/ 620 h 620"/>
                  <a:gd name="T4" fmla="*/ 14 w 28"/>
                  <a:gd name="T5" fmla="*/ 585 h 620"/>
                  <a:gd name="T6" fmla="*/ 28 w 28"/>
                  <a:gd name="T7" fmla="*/ 620 h 620"/>
                  <a:gd name="T8" fmla="*/ 28 w 28"/>
                  <a:gd name="T9" fmla="*/ 0 h 620"/>
                  <a:gd name="T10" fmla="*/ 14 w 28"/>
                  <a:gd name="T11" fmla="*/ 35 h 620"/>
                  <a:gd name="T12" fmla="*/ 0 w 28"/>
                  <a:gd name="T13" fmla="*/ 0 h 6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620">
                    <a:moveTo>
                      <a:pt x="0" y="0"/>
                    </a:moveTo>
                    <a:cubicBezTo>
                      <a:pt x="0" y="620"/>
                      <a:pt x="0" y="620"/>
                      <a:pt x="0" y="620"/>
                    </a:cubicBezTo>
                    <a:cubicBezTo>
                      <a:pt x="6" y="609"/>
                      <a:pt x="11" y="597"/>
                      <a:pt x="14" y="585"/>
                    </a:cubicBezTo>
                    <a:cubicBezTo>
                      <a:pt x="17" y="597"/>
                      <a:pt x="21" y="609"/>
                      <a:pt x="28" y="62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1" y="11"/>
                      <a:pt x="17" y="23"/>
                      <a:pt x="14" y="35"/>
                    </a:cubicBezTo>
                    <a:cubicBezTo>
                      <a:pt x="11" y="23"/>
                      <a:pt x="6" y="11"/>
                      <a:pt x="0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1" name="Freeform 243"/>
              <p:cNvSpPr>
                <a:spLocks/>
              </p:cNvSpPr>
              <p:nvPr/>
            </p:nvSpPr>
            <p:spPr bwMode="auto">
              <a:xfrm>
                <a:off x="2631276" y="3754489"/>
                <a:ext cx="738586" cy="142079"/>
              </a:xfrm>
              <a:custGeom>
                <a:avLst/>
                <a:gdLst>
                  <a:gd name="T0" fmla="*/ 0 w 606"/>
                  <a:gd name="T1" fmla="*/ 0 h 116"/>
                  <a:gd name="T2" fmla="*/ 0 w 606"/>
                  <a:gd name="T3" fmla="*/ 64 h 116"/>
                  <a:gd name="T4" fmla="*/ 35 w 606"/>
                  <a:gd name="T5" fmla="*/ 116 h 116"/>
                  <a:gd name="T6" fmla="*/ 570 w 606"/>
                  <a:gd name="T7" fmla="*/ 116 h 116"/>
                  <a:gd name="T8" fmla="*/ 606 w 606"/>
                  <a:gd name="T9" fmla="*/ 64 h 116"/>
                  <a:gd name="T10" fmla="*/ 606 w 606"/>
                  <a:gd name="T11" fmla="*/ 0 h 116"/>
                  <a:gd name="T12" fmla="*/ 0 w 606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6" h="116">
                    <a:moveTo>
                      <a:pt x="0" y="0"/>
                    </a:moveTo>
                    <a:cubicBezTo>
                      <a:pt x="0" y="64"/>
                      <a:pt x="0" y="64"/>
                      <a:pt x="0" y="64"/>
                    </a:cubicBezTo>
                    <a:cubicBezTo>
                      <a:pt x="0" y="93"/>
                      <a:pt x="16" y="116"/>
                      <a:pt x="35" y="116"/>
                    </a:cubicBezTo>
                    <a:cubicBezTo>
                      <a:pt x="570" y="116"/>
                      <a:pt x="570" y="116"/>
                      <a:pt x="570" y="116"/>
                    </a:cubicBezTo>
                    <a:cubicBezTo>
                      <a:pt x="590" y="116"/>
                      <a:pt x="606" y="93"/>
                      <a:pt x="606" y="64"/>
                    </a:cubicBezTo>
                    <a:cubicBezTo>
                      <a:pt x="606" y="0"/>
                      <a:pt x="606" y="0"/>
                      <a:pt x="606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2" name="Freeform 244"/>
              <p:cNvSpPr>
                <a:spLocks/>
              </p:cNvSpPr>
              <p:nvPr/>
            </p:nvSpPr>
            <p:spPr bwMode="auto">
              <a:xfrm>
                <a:off x="2872586" y="4314912"/>
                <a:ext cx="255968" cy="85699"/>
              </a:xfrm>
              <a:custGeom>
                <a:avLst/>
                <a:gdLst>
                  <a:gd name="T0" fmla="*/ 105 w 210"/>
                  <a:gd name="T1" fmla="*/ 70 h 70"/>
                  <a:gd name="T2" fmla="*/ 210 w 210"/>
                  <a:gd name="T3" fmla="*/ 0 h 70"/>
                  <a:gd name="T4" fmla="*/ 0 w 210"/>
                  <a:gd name="T5" fmla="*/ 0 h 70"/>
                  <a:gd name="T6" fmla="*/ 105 w 210"/>
                  <a:gd name="T7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0" h="70">
                    <a:moveTo>
                      <a:pt x="105" y="70"/>
                    </a:moveTo>
                    <a:cubicBezTo>
                      <a:pt x="163" y="70"/>
                      <a:pt x="210" y="39"/>
                      <a:pt x="21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9"/>
                      <a:pt x="47" y="70"/>
                      <a:pt x="105" y="7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3" name="Freeform 245"/>
              <p:cNvSpPr>
                <a:spLocks/>
              </p:cNvSpPr>
              <p:nvPr/>
            </p:nvSpPr>
            <p:spPr bwMode="auto">
              <a:xfrm>
                <a:off x="2687657" y="3854846"/>
                <a:ext cx="624698" cy="460066"/>
              </a:xfrm>
              <a:custGeom>
                <a:avLst/>
                <a:gdLst>
                  <a:gd name="T0" fmla="*/ 500 w 513"/>
                  <a:gd name="T1" fmla="*/ 0 h 378"/>
                  <a:gd name="T2" fmla="*/ 13 w 513"/>
                  <a:gd name="T3" fmla="*/ 0 h 378"/>
                  <a:gd name="T4" fmla="*/ 0 w 513"/>
                  <a:gd name="T5" fmla="*/ 13 h 378"/>
                  <a:gd name="T6" fmla="*/ 0 w 513"/>
                  <a:gd name="T7" fmla="*/ 199 h 378"/>
                  <a:gd name="T8" fmla="*/ 3 w 513"/>
                  <a:gd name="T9" fmla="*/ 207 h 378"/>
                  <a:gd name="T10" fmla="*/ 143 w 513"/>
                  <a:gd name="T11" fmla="*/ 374 h 378"/>
                  <a:gd name="T12" fmla="*/ 153 w 513"/>
                  <a:gd name="T13" fmla="*/ 378 h 378"/>
                  <a:gd name="T14" fmla="*/ 360 w 513"/>
                  <a:gd name="T15" fmla="*/ 378 h 378"/>
                  <a:gd name="T16" fmla="*/ 370 w 513"/>
                  <a:gd name="T17" fmla="*/ 374 h 378"/>
                  <a:gd name="T18" fmla="*/ 510 w 513"/>
                  <a:gd name="T19" fmla="*/ 207 h 378"/>
                  <a:gd name="T20" fmla="*/ 513 w 513"/>
                  <a:gd name="T21" fmla="*/ 199 h 378"/>
                  <a:gd name="T22" fmla="*/ 513 w 513"/>
                  <a:gd name="T23" fmla="*/ 13 h 378"/>
                  <a:gd name="T24" fmla="*/ 500 w 513"/>
                  <a:gd name="T25" fmla="*/ 0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3" h="378">
                    <a:moveTo>
                      <a:pt x="500" y="0"/>
                    </a:moveTo>
                    <a:cubicBezTo>
                      <a:pt x="13" y="0"/>
                      <a:pt x="13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199"/>
                      <a:pt x="0" y="199"/>
                      <a:pt x="0" y="199"/>
                    </a:cubicBezTo>
                    <a:cubicBezTo>
                      <a:pt x="0" y="202"/>
                      <a:pt x="1" y="205"/>
                      <a:pt x="3" y="207"/>
                    </a:cubicBezTo>
                    <a:cubicBezTo>
                      <a:pt x="143" y="374"/>
                      <a:pt x="143" y="374"/>
                      <a:pt x="143" y="374"/>
                    </a:cubicBezTo>
                    <a:cubicBezTo>
                      <a:pt x="146" y="377"/>
                      <a:pt x="149" y="378"/>
                      <a:pt x="153" y="378"/>
                    </a:cubicBezTo>
                    <a:cubicBezTo>
                      <a:pt x="360" y="378"/>
                      <a:pt x="360" y="378"/>
                      <a:pt x="360" y="378"/>
                    </a:cubicBezTo>
                    <a:cubicBezTo>
                      <a:pt x="364" y="378"/>
                      <a:pt x="368" y="377"/>
                      <a:pt x="370" y="374"/>
                    </a:cubicBezTo>
                    <a:cubicBezTo>
                      <a:pt x="510" y="207"/>
                      <a:pt x="510" y="207"/>
                      <a:pt x="510" y="207"/>
                    </a:cubicBezTo>
                    <a:cubicBezTo>
                      <a:pt x="512" y="205"/>
                      <a:pt x="513" y="202"/>
                      <a:pt x="513" y="199"/>
                    </a:cubicBezTo>
                    <a:cubicBezTo>
                      <a:pt x="513" y="13"/>
                      <a:pt x="513" y="13"/>
                      <a:pt x="513" y="13"/>
                    </a:cubicBezTo>
                    <a:cubicBezTo>
                      <a:pt x="513" y="6"/>
                      <a:pt x="508" y="0"/>
                      <a:pt x="50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4" name="Rectangle 246"/>
              <p:cNvSpPr>
                <a:spLocks noChangeArrowheads="1"/>
              </p:cNvSpPr>
              <p:nvPr/>
            </p:nvSpPr>
            <p:spPr bwMode="auto">
              <a:xfrm>
                <a:off x="2687657" y="3896568"/>
                <a:ext cx="624698" cy="34955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5" name="Freeform 247"/>
              <p:cNvSpPr>
                <a:spLocks/>
              </p:cNvSpPr>
              <p:nvPr/>
            </p:nvSpPr>
            <p:spPr bwMode="auto">
              <a:xfrm>
                <a:off x="2872586" y="4314912"/>
                <a:ext cx="255968" cy="10148"/>
              </a:xfrm>
              <a:custGeom>
                <a:avLst/>
                <a:gdLst>
                  <a:gd name="T0" fmla="*/ 1 w 210"/>
                  <a:gd name="T1" fmla="*/ 8 h 8"/>
                  <a:gd name="T2" fmla="*/ 209 w 210"/>
                  <a:gd name="T3" fmla="*/ 8 h 8"/>
                  <a:gd name="T4" fmla="*/ 210 w 210"/>
                  <a:gd name="T5" fmla="*/ 0 h 8"/>
                  <a:gd name="T6" fmla="*/ 0 w 210"/>
                  <a:gd name="T7" fmla="*/ 0 h 8"/>
                  <a:gd name="T8" fmla="*/ 1 w 210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8">
                    <a:moveTo>
                      <a:pt x="1" y="8"/>
                    </a:moveTo>
                    <a:cubicBezTo>
                      <a:pt x="209" y="8"/>
                      <a:pt x="209" y="8"/>
                      <a:pt x="209" y="8"/>
                    </a:cubicBezTo>
                    <a:cubicBezTo>
                      <a:pt x="209" y="6"/>
                      <a:pt x="210" y="3"/>
                      <a:pt x="21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6"/>
                      <a:pt x="1" y="8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6" name="Freeform 248"/>
              <p:cNvSpPr>
                <a:spLocks/>
              </p:cNvSpPr>
              <p:nvPr/>
            </p:nvSpPr>
            <p:spPr bwMode="auto">
              <a:xfrm>
                <a:off x="2687657" y="4097283"/>
                <a:ext cx="624698" cy="217629"/>
              </a:xfrm>
              <a:custGeom>
                <a:avLst/>
                <a:gdLst>
                  <a:gd name="T0" fmla="*/ 0 w 513"/>
                  <a:gd name="T1" fmla="*/ 0 h 179"/>
                  <a:gd name="T2" fmla="*/ 0 w 513"/>
                  <a:gd name="T3" fmla="*/ 0 h 179"/>
                  <a:gd name="T4" fmla="*/ 3 w 513"/>
                  <a:gd name="T5" fmla="*/ 8 h 179"/>
                  <a:gd name="T6" fmla="*/ 143 w 513"/>
                  <a:gd name="T7" fmla="*/ 175 h 179"/>
                  <a:gd name="T8" fmla="*/ 153 w 513"/>
                  <a:gd name="T9" fmla="*/ 179 h 179"/>
                  <a:gd name="T10" fmla="*/ 360 w 513"/>
                  <a:gd name="T11" fmla="*/ 179 h 179"/>
                  <a:gd name="T12" fmla="*/ 370 w 513"/>
                  <a:gd name="T13" fmla="*/ 175 h 179"/>
                  <a:gd name="T14" fmla="*/ 510 w 513"/>
                  <a:gd name="T15" fmla="*/ 8 h 179"/>
                  <a:gd name="T16" fmla="*/ 513 w 513"/>
                  <a:gd name="T17" fmla="*/ 0 h 179"/>
                  <a:gd name="T18" fmla="*/ 513 w 513"/>
                  <a:gd name="T19" fmla="*/ 0 h 179"/>
                  <a:gd name="T20" fmla="*/ 0 w 513"/>
                  <a:gd name="T21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3" h="179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1" y="6"/>
                      <a:pt x="3" y="8"/>
                    </a:cubicBezTo>
                    <a:cubicBezTo>
                      <a:pt x="143" y="175"/>
                      <a:pt x="143" y="175"/>
                      <a:pt x="143" y="175"/>
                    </a:cubicBezTo>
                    <a:cubicBezTo>
                      <a:pt x="146" y="178"/>
                      <a:pt x="149" y="179"/>
                      <a:pt x="153" y="179"/>
                    </a:cubicBezTo>
                    <a:cubicBezTo>
                      <a:pt x="360" y="179"/>
                      <a:pt x="360" y="179"/>
                      <a:pt x="360" y="179"/>
                    </a:cubicBezTo>
                    <a:cubicBezTo>
                      <a:pt x="364" y="179"/>
                      <a:pt x="368" y="178"/>
                      <a:pt x="370" y="175"/>
                    </a:cubicBezTo>
                    <a:cubicBezTo>
                      <a:pt x="510" y="8"/>
                      <a:pt x="510" y="8"/>
                      <a:pt x="510" y="8"/>
                    </a:cubicBezTo>
                    <a:cubicBezTo>
                      <a:pt x="512" y="6"/>
                      <a:pt x="513" y="3"/>
                      <a:pt x="513" y="0"/>
                    </a:cubicBezTo>
                    <a:cubicBezTo>
                      <a:pt x="513" y="0"/>
                      <a:pt x="513" y="0"/>
                      <a:pt x="513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97" name="Oval 10"/>
            <p:cNvSpPr>
              <a:spLocks noChangeArrowheads="1"/>
            </p:cNvSpPr>
            <p:nvPr/>
          </p:nvSpPr>
          <p:spPr bwMode="auto">
            <a:xfrm>
              <a:off x="1538766" y="4567289"/>
              <a:ext cx="576211" cy="57621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8" name="Oval 15"/>
            <p:cNvSpPr>
              <a:spLocks noChangeArrowheads="1"/>
            </p:cNvSpPr>
            <p:nvPr/>
          </p:nvSpPr>
          <p:spPr bwMode="auto">
            <a:xfrm>
              <a:off x="247650" y="3651668"/>
              <a:ext cx="576211" cy="57621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9" name="Oval 59"/>
            <p:cNvSpPr>
              <a:spLocks noChangeArrowheads="1"/>
            </p:cNvSpPr>
            <p:nvPr/>
          </p:nvSpPr>
          <p:spPr bwMode="auto">
            <a:xfrm>
              <a:off x="1968388" y="3964018"/>
              <a:ext cx="577337" cy="57733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" name="Oval 72"/>
            <p:cNvSpPr>
              <a:spLocks noChangeArrowheads="1"/>
            </p:cNvSpPr>
            <p:nvPr/>
          </p:nvSpPr>
          <p:spPr bwMode="auto">
            <a:xfrm>
              <a:off x="1108019" y="3773449"/>
              <a:ext cx="577337" cy="57621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" name="Oval 153"/>
            <p:cNvSpPr>
              <a:spLocks noChangeArrowheads="1"/>
            </p:cNvSpPr>
            <p:nvPr/>
          </p:nvSpPr>
          <p:spPr bwMode="auto">
            <a:xfrm>
              <a:off x="678397" y="4336129"/>
              <a:ext cx="576211" cy="57621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" name="Oval 170"/>
            <p:cNvSpPr>
              <a:spLocks noChangeArrowheads="1"/>
            </p:cNvSpPr>
            <p:nvPr/>
          </p:nvSpPr>
          <p:spPr bwMode="auto">
            <a:xfrm>
              <a:off x="2399135" y="4541355"/>
              <a:ext cx="577337" cy="57733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" name="Oval 189"/>
            <p:cNvSpPr>
              <a:spLocks noChangeArrowheads="1"/>
            </p:cNvSpPr>
            <p:nvPr/>
          </p:nvSpPr>
          <p:spPr bwMode="auto">
            <a:xfrm>
              <a:off x="3259503" y="4297790"/>
              <a:ext cx="578467" cy="57621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" name="Oval 194"/>
            <p:cNvSpPr>
              <a:spLocks noChangeArrowheads="1"/>
            </p:cNvSpPr>
            <p:nvPr/>
          </p:nvSpPr>
          <p:spPr bwMode="auto">
            <a:xfrm>
              <a:off x="2829884" y="3748641"/>
              <a:ext cx="577337" cy="57621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" name="Oval 226"/>
            <p:cNvSpPr>
              <a:spLocks noChangeArrowheads="1"/>
            </p:cNvSpPr>
            <p:nvPr/>
          </p:nvSpPr>
          <p:spPr bwMode="auto">
            <a:xfrm>
              <a:off x="3690254" y="3651668"/>
              <a:ext cx="577337" cy="57621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38" tIns="45719" rIns="91438" bIns="45719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" name="Freeform 48"/>
            <p:cNvSpPr>
              <a:spLocks noChangeArrowheads="1"/>
            </p:cNvSpPr>
            <p:nvPr/>
          </p:nvSpPr>
          <p:spPr bwMode="auto">
            <a:xfrm>
              <a:off x="2984154" y="3929017"/>
              <a:ext cx="268795" cy="215461"/>
            </a:xfrm>
            <a:custGeom>
              <a:avLst/>
              <a:gdLst>
                <a:gd name="T0" fmla="*/ 179752 w 444"/>
                <a:gd name="T1" fmla="*/ 16214 h 356"/>
                <a:gd name="T2" fmla="*/ 179752 w 444"/>
                <a:gd name="T3" fmla="*/ 16214 h 356"/>
                <a:gd name="T4" fmla="*/ 111726 w 444"/>
                <a:gd name="T5" fmla="*/ 16214 h 356"/>
                <a:gd name="T6" fmla="*/ 99562 w 444"/>
                <a:gd name="T7" fmla="*/ 27924 h 356"/>
                <a:gd name="T8" fmla="*/ 87849 w 444"/>
                <a:gd name="T9" fmla="*/ 16214 h 356"/>
                <a:gd name="T10" fmla="*/ 20273 w 444"/>
                <a:gd name="T11" fmla="*/ 16214 h 356"/>
                <a:gd name="T12" fmla="*/ 20273 w 444"/>
                <a:gd name="T13" fmla="*/ 83772 h 356"/>
                <a:gd name="T14" fmla="*/ 99562 w 444"/>
                <a:gd name="T15" fmla="*/ 159887 h 356"/>
                <a:gd name="T16" fmla="*/ 179752 w 444"/>
                <a:gd name="T17" fmla="*/ 83772 h 356"/>
                <a:gd name="T18" fmla="*/ 179752 w 444"/>
                <a:gd name="T19" fmla="*/ 16214 h 3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44" h="356">
                  <a:moveTo>
                    <a:pt x="399" y="36"/>
                  </a:moveTo>
                  <a:lnTo>
                    <a:pt x="399" y="36"/>
                  </a:lnTo>
                  <a:cubicBezTo>
                    <a:pt x="355" y="0"/>
                    <a:pt x="293" y="0"/>
                    <a:pt x="248" y="36"/>
                  </a:cubicBezTo>
                  <a:cubicBezTo>
                    <a:pt x="221" y="62"/>
                    <a:pt x="221" y="62"/>
                    <a:pt x="221" y="62"/>
                  </a:cubicBezTo>
                  <a:cubicBezTo>
                    <a:pt x="195" y="36"/>
                    <a:pt x="195" y="36"/>
                    <a:pt x="195" y="36"/>
                  </a:cubicBezTo>
                  <a:cubicBezTo>
                    <a:pt x="151" y="0"/>
                    <a:pt x="89" y="0"/>
                    <a:pt x="45" y="36"/>
                  </a:cubicBezTo>
                  <a:cubicBezTo>
                    <a:pt x="0" y="80"/>
                    <a:pt x="0" y="151"/>
                    <a:pt x="45" y="186"/>
                  </a:cubicBezTo>
                  <a:cubicBezTo>
                    <a:pt x="221" y="355"/>
                    <a:pt x="221" y="355"/>
                    <a:pt x="221" y="355"/>
                  </a:cubicBezTo>
                  <a:cubicBezTo>
                    <a:pt x="399" y="186"/>
                    <a:pt x="399" y="186"/>
                    <a:pt x="399" y="186"/>
                  </a:cubicBezTo>
                  <a:cubicBezTo>
                    <a:pt x="443" y="151"/>
                    <a:pt x="443" y="80"/>
                    <a:pt x="399" y="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07" name="Freeform 27"/>
            <p:cNvSpPr>
              <a:spLocks noChangeArrowheads="1"/>
            </p:cNvSpPr>
            <p:nvPr/>
          </p:nvSpPr>
          <p:spPr bwMode="auto">
            <a:xfrm>
              <a:off x="813974" y="4504770"/>
              <a:ext cx="305059" cy="238928"/>
            </a:xfrm>
            <a:custGeom>
              <a:avLst/>
              <a:gdLst>
                <a:gd name="T0" fmla="*/ 194710 w 506"/>
                <a:gd name="T1" fmla="*/ 31193 h 399"/>
                <a:gd name="T2" fmla="*/ 194710 w 506"/>
                <a:gd name="T3" fmla="*/ 31193 h 399"/>
                <a:gd name="T4" fmla="*/ 75372 w 506"/>
                <a:gd name="T5" fmla="*/ 15596 h 399"/>
                <a:gd name="T6" fmla="*/ 4038 w 506"/>
                <a:gd name="T7" fmla="*/ 98481 h 399"/>
                <a:gd name="T8" fmla="*/ 87485 w 506"/>
                <a:gd name="T9" fmla="*/ 177354 h 399"/>
                <a:gd name="T10" fmla="*/ 170932 w 506"/>
                <a:gd name="T11" fmla="*/ 138140 h 399"/>
                <a:gd name="T12" fmla="*/ 162856 w 506"/>
                <a:gd name="T13" fmla="*/ 94470 h 399"/>
                <a:gd name="T14" fmla="*/ 210412 w 506"/>
                <a:gd name="T15" fmla="*/ 90460 h 399"/>
                <a:gd name="T16" fmla="*/ 194710 w 506"/>
                <a:gd name="T17" fmla="*/ 31193 h 399"/>
                <a:gd name="T18" fmla="*/ 122927 w 506"/>
                <a:gd name="T19" fmla="*/ 134130 h 399"/>
                <a:gd name="T20" fmla="*/ 122927 w 506"/>
                <a:gd name="T21" fmla="*/ 134130 h 399"/>
                <a:gd name="T22" fmla="*/ 107225 w 506"/>
                <a:gd name="T23" fmla="*/ 118088 h 399"/>
                <a:gd name="T24" fmla="*/ 122927 w 506"/>
                <a:gd name="T25" fmla="*/ 102491 h 399"/>
                <a:gd name="T26" fmla="*/ 138630 w 506"/>
                <a:gd name="T27" fmla="*/ 118088 h 399"/>
                <a:gd name="T28" fmla="*/ 122927 w 506"/>
                <a:gd name="T29" fmla="*/ 134130 h 3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06" h="399">
                  <a:moveTo>
                    <a:pt x="434" y="70"/>
                  </a:moveTo>
                  <a:lnTo>
                    <a:pt x="434" y="70"/>
                  </a:lnTo>
                  <a:cubicBezTo>
                    <a:pt x="354" y="17"/>
                    <a:pt x="265" y="0"/>
                    <a:pt x="168" y="35"/>
                  </a:cubicBezTo>
                  <a:cubicBezTo>
                    <a:pt x="89" y="53"/>
                    <a:pt x="9" y="141"/>
                    <a:pt x="9" y="221"/>
                  </a:cubicBezTo>
                  <a:cubicBezTo>
                    <a:pt x="0" y="319"/>
                    <a:pt x="71" y="398"/>
                    <a:pt x="195" y="398"/>
                  </a:cubicBezTo>
                  <a:cubicBezTo>
                    <a:pt x="337" y="398"/>
                    <a:pt x="381" y="328"/>
                    <a:pt x="381" y="310"/>
                  </a:cubicBezTo>
                  <a:cubicBezTo>
                    <a:pt x="390" y="292"/>
                    <a:pt x="328" y="248"/>
                    <a:pt x="363" y="212"/>
                  </a:cubicBezTo>
                  <a:cubicBezTo>
                    <a:pt x="408" y="168"/>
                    <a:pt x="452" y="203"/>
                    <a:pt x="469" y="203"/>
                  </a:cubicBezTo>
                  <a:cubicBezTo>
                    <a:pt x="496" y="194"/>
                    <a:pt x="505" y="124"/>
                    <a:pt x="434" y="70"/>
                  </a:cubicBezTo>
                  <a:close/>
                  <a:moveTo>
                    <a:pt x="274" y="301"/>
                  </a:moveTo>
                  <a:lnTo>
                    <a:pt x="274" y="301"/>
                  </a:lnTo>
                  <a:cubicBezTo>
                    <a:pt x="248" y="301"/>
                    <a:pt x="239" y="283"/>
                    <a:pt x="239" y="265"/>
                  </a:cubicBezTo>
                  <a:cubicBezTo>
                    <a:pt x="239" y="248"/>
                    <a:pt x="248" y="230"/>
                    <a:pt x="274" y="230"/>
                  </a:cubicBezTo>
                  <a:cubicBezTo>
                    <a:pt x="293" y="230"/>
                    <a:pt x="309" y="248"/>
                    <a:pt x="309" y="265"/>
                  </a:cubicBezTo>
                  <a:cubicBezTo>
                    <a:pt x="309" y="283"/>
                    <a:pt x="293" y="301"/>
                    <a:pt x="274" y="3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08" name="Freeform 28"/>
            <p:cNvSpPr>
              <a:spLocks noChangeArrowheads="1"/>
            </p:cNvSpPr>
            <p:nvPr/>
          </p:nvSpPr>
          <p:spPr bwMode="auto">
            <a:xfrm>
              <a:off x="1246289" y="3935692"/>
              <a:ext cx="300795" cy="251727"/>
            </a:xfrm>
            <a:custGeom>
              <a:avLst/>
              <a:gdLst>
                <a:gd name="T0" fmla="*/ 55735 w 498"/>
                <a:gd name="T1" fmla="*/ 36300 h 418"/>
                <a:gd name="T2" fmla="*/ 55735 w 498"/>
                <a:gd name="T3" fmla="*/ 36300 h 418"/>
                <a:gd name="T4" fmla="*/ 16181 w 498"/>
                <a:gd name="T5" fmla="*/ 115622 h 418"/>
                <a:gd name="T6" fmla="*/ 155518 w 498"/>
                <a:gd name="T7" fmla="*/ 51985 h 418"/>
                <a:gd name="T8" fmla="*/ 4045 w 498"/>
                <a:gd name="T9" fmla="*/ 171192 h 418"/>
                <a:gd name="T10" fmla="*/ 19777 w 498"/>
                <a:gd name="T11" fmla="*/ 179258 h 418"/>
                <a:gd name="T12" fmla="*/ 43599 w 498"/>
                <a:gd name="T13" fmla="*/ 139373 h 418"/>
                <a:gd name="T14" fmla="*/ 131696 w 498"/>
                <a:gd name="T15" fmla="*/ 139373 h 418"/>
                <a:gd name="T16" fmla="*/ 210803 w 498"/>
                <a:gd name="T17" fmla="*/ 32267 h 418"/>
                <a:gd name="T18" fmla="*/ 55735 w 498"/>
                <a:gd name="T19" fmla="*/ 36300 h 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418">
                  <a:moveTo>
                    <a:pt x="124" y="81"/>
                  </a:moveTo>
                  <a:lnTo>
                    <a:pt x="124" y="81"/>
                  </a:lnTo>
                  <a:cubicBezTo>
                    <a:pt x="27" y="134"/>
                    <a:pt x="36" y="222"/>
                    <a:pt x="36" y="258"/>
                  </a:cubicBezTo>
                  <a:cubicBezTo>
                    <a:pt x="159" y="107"/>
                    <a:pt x="346" y="116"/>
                    <a:pt x="346" y="116"/>
                  </a:cubicBezTo>
                  <a:cubicBezTo>
                    <a:pt x="346" y="116"/>
                    <a:pt x="80" y="204"/>
                    <a:pt x="9" y="382"/>
                  </a:cubicBezTo>
                  <a:cubicBezTo>
                    <a:pt x="0" y="400"/>
                    <a:pt x="36" y="417"/>
                    <a:pt x="44" y="400"/>
                  </a:cubicBezTo>
                  <a:cubicBezTo>
                    <a:pt x="62" y="355"/>
                    <a:pt x="97" y="311"/>
                    <a:pt x="97" y="311"/>
                  </a:cubicBezTo>
                  <a:cubicBezTo>
                    <a:pt x="151" y="329"/>
                    <a:pt x="230" y="355"/>
                    <a:pt x="293" y="311"/>
                  </a:cubicBezTo>
                  <a:cubicBezTo>
                    <a:pt x="363" y="258"/>
                    <a:pt x="363" y="134"/>
                    <a:pt x="469" y="72"/>
                  </a:cubicBezTo>
                  <a:cubicBezTo>
                    <a:pt x="497" y="63"/>
                    <a:pt x="249" y="0"/>
                    <a:pt x="124" y="8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09" name="Freeform 29"/>
            <p:cNvSpPr>
              <a:spLocks noChangeArrowheads="1"/>
            </p:cNvSpPr>
            <p:nvPr/>
          </p:nvSpPr>
          <p:spPr bwMode="auto">
            <a:xfrm>
              <a:off x="2122658" y="4114023"/>
              <a:ext cx="268795" cy="277327"/>
            </a:xfrm>
            <a:custGeom>
              <a:avLst/>
              <a:gdLst>
                <a:gd name="T0" fmla="*/ 111726 w 444"/>
                <a:gd name="T1" fmla="*/ 150538 h 462"/>
                <a:gd name="T2" fmla="*/ 111726 w 444"/>
                <a:gd name="T3" fmla="*/ 150538 h 462"/>
                <a:gd name="T4" fmla="*/ 144162 w 444"/>
                <a:gd name="T5" fmla="*/ 114802 h 462"/>
                <a:gd name="T6" fmla="*/ 199574 w 444"/>
                <a:gd name="T7" fmla="*/ 31716 h 462"/>
                <a:gd name="T8" fmla="*/ 191916 w 444"/>
                <a:gd name="T9" fmla="*/ 23675 h 462"/>
                <a:gd name="T10" fmla="*/ 155875 w 444"/>
                <a:gd name="T11" fmla="*/ 23675 h 462"/>
                <a:gd name="T12" fmla="*/ 100013 w 444"/>
                <a:gd name="T13" fmla="*/ 0 h 462"/>
                <a:gd name="T14" fmla="*/ 44150 w 444"/>
                <a:gd name="T15" fmla="*/ 23675 h 462"/>
                <a:gd name="T16" fmla="*/ 8109 w 444"/>
                <a:gd name="T17" fmla="*/ 23675 h 462"/>
                <a:gd name="T18" fmla="*/ 0 w 444"/>
                <a:gd name="T19" fmla="*/ 31716 h 462"/>
                <a:gd name="T20" fmla="*/ 55863 w 444"/>
                <a:gd name="T21" fmla="*/ 114802 h 462"/>
                <a:gd name="T22" fmla="*/ 87849 w 444"/>
                <a:gd name="T23" fmla="*/ 150538 h 462"/>
                <a:gd name="T24" fmla="*/ 87849 w 444"/>
                <a:gd name="T25" fmla="*/ 166172 h 462"/>
                <a:gd name="T26" fmla="*/ 48204 w 444"/>
                <a:gd name="T27" fmla="*/ 185827 h 462"/>
                <a:gd name="T28" fmla="*/ 100013 w 444"/>
                <a:gd name="T29" fmla="*/ 205928 h 462"/>
                <a:gd name="T30" fmla="*/ 147766 w 444"/>
                <a:gd name="T31" fmla="*/ 185827 h 462"/>
                <a:gd name="T32" fmla="*/ 111726 w 444"/>
                <a:gd name="T33" fmla="*/ 166172 h 462"/>
                <a:gd name="T34" fmla="*/ 111726 w 444"/>
                <a:gd name="T35" fmla="*/ 150538 h 462"/>
                <a:gd name="T36" fmla="*/ 144162 w 444"/>
                <a:gd name="T37" fmla="*/ 94700 h 462"/>
                <a:gd name="T38" fmla="*/ 144162 w 444"/>
                <a:gd name="T39" fmla="*/ 94700 h 462"/>
                <a:gd name="T40" fmla="*/ 155875 w 444"/>
                <a:gd name="T41" fmla="*/ 39756 h 462"/>
                <a:gd name="T42" fmla="*/ 183807 w 444"/>
                <a:gd name="T43" fmla="*/ 39756 h 462"/>
                <a:gd name="T44" fmla="*/ 144162 w 444"/>
                <a:gd name="T45" fmla="*/ 94700 h 462"/>
                <a:gd name="T46" fmla="*/ 100013 w 444"/>
                <a:gd name="T47" fmla="*/ 16081 h 462"/>
                <a:gd name="T48" fmla="*/ 100013 w 444"/>
                <a:gd name="T49" fmla="*/ 16081 h 462"/>
                <a:gd name="T50" fmla="*/ 144162 w 444"/>
                <a:gd name="T51" fmla="*/ 31716 h 462"/>
                <a:gd name="T52" fmla="*/ 100013 w 444"/>
                <a:gd name="T53" fmla="*/ 51370 h 462"/>
                <a:gd name="T54" fmla="*/ 55863 w 444"/>
                <a:gd name="T55" fmla="*/ 31716 h 462"/>
                <a:gd name="T56" fmla="*/ 100013 w 444"/>
                <a:gd name="T57" fmla="*/ 16081 h 462"/>
                <a:gd name="T58" fmla="*/ 16218 w 444"/>
                <a:gd name="T59" fmla="*/ 39756 h 462"/>
                <a:gd name="T60" fmla="*/ 16218 w 444"/>
                <a:gd name="T61" fmla="*/ 39756 h 462"/>
                <a:gd name="T62" fmla="*/ 44150 w 444"/>
                <a:gd name="T63" fmla="*/ 39756 h 462"/>
                <a:gd name="T64" fmla="*/ 55863 w 444"/>
                <a:gd name="T65" fmla="*/ 94700 h 462"/>
                <a:gd name="T66" fmla="*/ 16218 w 444"/>
                <a:gd name="T67" fmla="*/ 39756 h 46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44" h="462">
                  <a:moveTo>
                    <a:pt x="248" y="337"/>
                  </a:moveTo>
                  <a:lnTo>
                    <a:pt x="248" y="337"/>
                  </a:lnTo>
                  <a:cubicBezTo>
                    <a:pt x="248" y="302"/>
                    <a:pt x="275" y="283"/>
                    <a:pt x="320" y="257"/>
                  </a:cubicBezTo>
                  <a:cubicBezTo>
                    <a:pt x="373" y="221"/>
                    <a:pt x="443" y="177"/>
                    <a:pt x="443" y="71"/>
                  </a:cubicBezTo>
                  <a:cubicBezTo>
                    <a:pt x="443" y="62"/>
                    <a:pt x="434" y="53"/>
                    <a:pt x="426" y="53"/>
                  </a:cubicBezTo>
                  <a:cubicBezTo>
                    <a:pt x="346" y="53"/>
                    <a:pt x="346" y="53"/>
                    <a:pt x="346" y="53"/>
                  </a:cubicBezTo>
                  <a:cubicBezTo>
                    <a:pt x="328" y="27"/>
                    <a:pt x="293" y="0"/>
                    <a:pt x="222" y="0"/>
                  </a:cubicBezTo>
                  <a:cubicBezTo>
                    <a:pt x="151" y="0"/>
                    <a:pt x="116" y="27"/>
                    <a:pt x="98" y="53"/>
                  </a:cubicBezTo>
                  <a:cubicBezTo>
                    <a:pt x="18" y="53"/>
                    <a:pt x="18" y="53"/>
                    <a:pt x="18" y="53"/>
                  </a:cubicBezTo>
                  <a:cubicBezTo>
                    <a:pt x="9" y="53"/>
                    <a:pt x="0" y="62"/>
                    <a:pt x="0" y="71"/>
                  </a:cubicBezTo>
                  <a:cubicBezTo>
                    <a:pt x="0" y="177"/>
                    <a:pt x="62" y="221"/>
                    <a:pt x="124" y="257"/>
                  </a:cubicBezTo>
                  <a:cubicBezTo>
                    <a:pt x="169" y="283"/>
                    <a:pt x="195" y="302"/>
                    <a:pt x="195" y="337"/>
                  </a:cubicBezTo>
                  <a:cubicBezTo>
                    <a:pt x="195" y="372"/>
                    <a:pt x="195" y="372"/>
                    <a:pt x="195" y="372"/>
                  </a:cubicBezTo>
                  <a:cubicBezTo>
                    <a:pt x="142" y="381"/>
                    <a:pt x="107" y="399"/>
                    <a:pt x="107" y="416"/>
                  </a:cubicBezTo>
                  <a:cubicBezTo>
                    <a:pt x="107" y="443"/>
                    <a:pt x="160" y="461"/>
                    <a:pt x="222" y="461"/>
                  </a:cubicBezTo>
                  <a:cubicBezTo>
                    <a:pt x="283" y="461"/>
                    <a:pt x="328" y="443"/>
                    <a:pt x="328" y="416"/>
                  </a:cubicBezTo>
                  <a:cubicBezTo>
                    <a:pt x="328" y="399"/>
                    <a:pt x="302" y="381"/>
                    <a:pt x="248" y="372"/>
                  </a:cubicBezTo>
                  <a:lnTo>
                    <a:pt x="248" y="337"/>
                  </a:lnTo>
                  <a:close/>
                  <a:moveTo>
                    <a:pt x="320" y="212"/>
                  </a:moveTo>
                  <a:lnTo>
                    <a:pt x="320" y="212"/>
                  </a:lnTo>
                  <a:cubicBezTo>
                    <a:pt x="337" y="186"/>
                    <a:pt x="346" y="142"/>
                    <a:pt x="346" y="89"/>
                  </a:cubicBezTo>
                  <a:cubicBezTo>
                    <a:pt x="408" y="89"/>
                    <a:pt x="408" y="89"/>
                    <a:pt x="408" y="89"/>
                  </a:cubicBezTo>
                  <a:cubicBezTo>
                    <a:pt x="399" y="151"/>
                    <a:pt x="364" y="186"/>
                    <a:pt x="320" y="212"/>
                  </a:cubicBezTo>
                  <a:close/>
                  <a:moveTo>
                    <a:pt x="222" y="36"/>
                  </a:moveTo>
                  <a:lnTo>
                    <a:pt x="222" y="36"/>
                  </a:lnTo>
                  <a:cubicBezTo>
                    <a:pt x="293" y="36"/>
                    <a:pt x="320" y="62"/>
                    <a:pt x="320" y="71"/>
                  </a:cubicBezTo>
                  <a:cubicBezTo>
                    <a:pt x="320" y="80"/>
                    <a:pt x="293" y="106"/>
                    <a:pt x="222" y="115"/>
                  </a:cubicBezTo>
                  <a:cubicBezTo>
                    <a:pt x="151" y="106"/>
                    <a:pt x="124" y="80"/>
                    <a:pt x="124" y="71"/>
                  </a:cubicBezTo>
                  <a:cubicBezTo>
                    <a:pt x="124" y="62"/>
                    <a:pt x="151" y="36"/>
                    <a:pt x="222" y="36"/>
                  </a:cubicBezTo>
                  <a:close/>
                  <a:moveTo>
                    <a:pt x="36" y="89"/>
                  </a:moveTo>
                  <a:lnTo>
                    <a:pt x="36" y="89"/>
                  </a:lnTo>
                  <a:cubicBezTo>
                    <a:pt x="98" y="89"/>
                    <a:pt x="98" y="89"/>
                    <a:pt x="98" y="89"/>
                  </a:cubicBezTo>
                  <a:cubicBezTo>
                    <a:pt x="98" y="142"/>
                    <a:pt x="107" y="186"/>
                    <a:pt x="124" y="212"/>
                  </a:cubicBezTo>
                  <a:cubicBezTo>
                    <a:pt x="80" y="186"/>
                    <a:pt x="36" y="151"/>
                    <a:pt x="36" y="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10" name="Freeform 46"/>
            <p:cNvSpPr>
              <a:spLocks noChangeArrowheads="1"/>
            </p:cNvSpPr>
            <p:nvPr/>
          </p:nvSpPr>
          <p:spPr bwMode="auto">
            <a:xfrm>
              <a:off x="3839190" y="3806444"/>
              <a:ext cx="279461" cy="266661"/>
            </a:xfrm>
            <a:custGeom>
              <a:avLst/>
              <a:gdLst>
                <a:gd name="T0" fmla="*/ 163754 w 461"/>
                <a:gd name="T1" fmla="*/ 150508 h 443"/>
                <a:gd name="T2" fmla="*/ 163754 w 461"/>
                <a:gd name="T3" fmla="*/ 150508 h 443"/>
                <a:gd name="T4" fmla="*/ 128116 w 461"/>
                <a:gd name="T5" fmla="*/ 111089 h 443"/>
                <a:gd name="T6" fmla="*/ 139845 w 461"/>
                <a:gd name="T7" fmla="*/ 87349 h 443"/>
                <a:gd name="T8" fmla="*/ 147965 w 461"/>
                <a:gd name="T9" fmla="*/ 67639 h 443"/>
                <a:gd name="T10" fmla="*/ 143905 w 461"/>
                <a:gd name="T11" fmla="*/ 59128 h 443"/>
                <a:gd name="T12" fmla="*/ 147965 w 461"/>
                <a:gd name="T13" fmla="*/ 39419 h 443"/>
                <a:gd name="T14" fmla="*/ 103756 w 461"/>
                <a:gd name="T15" fmla="*/ 0 h 443"/>
                <a:gd name="T16" fmla="*/ 59547 w 461"/>
                <a:gd name="T17" fmla="*/ 39419 h 443"/>
                <a:gd name="T18" fmla="*/ 63607 w 461"/>
                <a:gd name="T19" fmla="*/ 59128 h 443"/>
                <a:gd name="T20" fmla="*/ 59547 w 461"/>
                <a:gd name="T21" fmla="*/ 67639 h 443"/>
                <a:gd name="T22" fmla="*/ 67667 w 461"/>
                <a:gd name="T23" fmla="*/ 87349 h 443"/>
                <a:gd name="T24" fmla="*/ 79847 w 461"/>
                <a:gd name="T25" fmla="*/ 111089 h 443"/>
                <a:gd name="T26" fmla="*/ 43758 w 461"/>
                <a:gd name="T27" fmla="*/ 150508 h 443"/>
                <a:gd name="T28" fmla="*/ 0 w 461"/>
                <a:gd name="T29" fmla="*/ 178281 h 443"/>
                <a:gd name="T30" fmla="*/ 0 w 461"/>
                <a:gd name="T31" fmla="*/ 197990 h 443"/>
                <a:gd name="T32" fmla="*/ 103756 w 461"/>
                <a:gd name="T33" fmla="*/ 197990 h 443"/>
                <a:gd name="T34" fmla="*/ 207512 w 461"/>
                <a:gd name="T35" fmla="*/ 197990 h 443"/>
                <a:gd name="T36" fmla="*/ 207512 w 461"/>
                <a:gd name="T37" fmla="*/ 178281 h 443"/>
                <a:gd name="T38" fmla="*/ 163754 w 461"/>
                <a:gd name="T39" fmla="*/ 150508 h 44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461" h="443">
                  <a:moveTo>
                    <a:pt x="363" y="336"/>
                  </a:moveTo>
                  <a:lnTo>
                    <a:pt x="363" y="336"/>
                  </a:lnTo>
                  <a:cubicBezTo>
                    <a:pt x="301" y="310"/>
                    <a:pt x="284" y="292"/>
                    <a:pt x="284" y="248"/>
                  </a:cubicBezTo>
                  <a:cubicBezTo>
                    <a:pt x="284" y="230"/>
                    <a:pt x="301" y="239"/>
                    <a:pt x="310" y="195"/>
                  </a:cubicBezTo>
                  <a:cubicBezTo>
                    <a:pt x="310" y="176"/>
                    <a:pt x="328" y="195"/>
                    <a:pt x="328" y="151"/>
                  </a:cubicBezTo>
                  <a:cubicBezTo>
                    <a:pt x="328" y="132"/>
                    <a:pt x="319" y="132"/>
                    <a:pt x="319" y="132"/>
                  </a:cubicBezTo>
                  <a:cubicBezTo>
                    <a:pt x="319" y="132"/>
                    <a:pt x="328" y="106"/>
                    <a:pt x="328" y="88"/>
                  </a:cubicBezTo>
                  <a:cubicBezTo>
                    <a:pt x="328" y="61"/>
                    <a:pt x="319" y="0"/>
                    <a:pt x="230" y="0"/>
                  </a:cubicBezTo>
                  <a:cubicBezTo>
                    <a:pt x="141" y="0"/>
                    <a:pt x="132" y="61"/>
                    <a:pt x="132" y="88"/>
                  </a:cubicBezTo>
                  <a:cubicBezTo>
                    <a:pt x="132" y="106"/>
                    <a:pt x="141" y="132"/>
                    <a:pt x="141" y="132"/>
                  </a:cubicBezTo>
                  <a:cubicBezTo>
                    <a:pt x="141" y="132"/>
                    <a:pt x="132" y="132"/>
                    <a:pt x="132" y="151"/>
                  </a:cubicBezTo>
                  <a:cubicBezTo>
                    <a:pt x="132" y="195"/>
                    <a:pt x="150" y="176"/>
                    <a:pt x="150" y="195"/>
                  </a:cubicBezTo>
                  <a:cubicBezTo>
                    <a:pt x="159" y="239"/>
                    <a:pt x="177" y="230"/>
                    <a:pt x="177" y="248"/>
                  </a:cubicBezTo>
                  <a:cubicBezTo>
                    <a:pt x="177" y="292"/>
                    <a:pt x="159" y="310"/>
                    <a:pt x="97" y="336"/>
                  </a:cubicBezTo>
                  <a:cubicBezTo>
                    <a:pt x="35" y="354"/>
                    <a:pt x="0" y="380"/>
                    <a:pt x="0" y="398"/>
                  </a:cubicBezTo>
                  <a:cubicBezTo>
                    <a:pt x="0" y="407"/>
                    <a:pt x="0" y="442"/>
                    <a:pt x="0" y="442"/>
                  </a:cubicBezTo>
                  <a:cubicBezTo>
                    <a:pt x="230" y="442"/>
                    <a:pt x="230" y="442"/>
                    <a:pt x="230" y="442"/>
                  </a:cubicBezTo>
                  <a:cubicBezTo>
                    <a:pt x="460" y="442"/>
                    <a:pt x="460" y="442"/>
                    <a:pt x="460" y="442"/>
                  </a:cubicBezTo>
                  <a:cubicBezTo>
                    <a:pt x="460" y="442"/>
                    <a:pt x="460" y="407"/>
                    <a:pt x="460" y="398"/>
                  </a:cubicBezTo>
                  <a:cubicBezTo>
                    <a:pt x="460" y="380"/>
                    <a:pt x="425" y="354"/>
                    <a:pt x="363" y="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11" name="Freeform 70"/>
            <p:cNvSpPr>
              <a:spLocks noChangeArrowheads="1"/>
            </p:cNvSpPr>
            <p:nvPr/>
          </p:nvSpPr>
          <p:spPr bwMode="auto">
            <a:xfrm>
              <a:off x="385359" y="3805376"/>
              <a:ext cx="300792" cy="268795"/>
            </a:xfrm>
            <a:custGeom>
              <a:avLst/>
              <a:gdLst>
                <a:gd name="T0" fmla="*/ 63953 w 497"/>
                <a:gd name="T1" fmla="*/ 123611 h 445"/>
                <a:gd name="T2" fmla="*/ 63953 w 497"/>
                <a:gd name="T3" fmla="*/ 123611 h 445"/>
                <a:gd name="T4" fmla="*/ 63953 w 497"/>
                <a:gd name="T5" fmla="*/ 56187 h 445"/>
                <a:gd name="T6" fmla="*/ 23870 w 497"/>
                <a:gd name="T7" fmla="*/ 56187 h 445"/>
                <a:gd name="T8" fmla="*/ 0 w 497"/>
                <a:gd name="T9" fmla="*/ 80010 h 445"/>
                <a:gd name="T10" fmla="*/ 0 w 497"/>
                <a:gd name="T11" fmla="*/ 143389 h 445"/>
                <a:gd name="T12" fmla="*/ 23870 w 497"/>
                <a:gd name="T13" fmla="*/ 167661 h 445"/>
                <a:gd name="T14" fmla="*/ 31977 w 497"/>
                <a:gd name="T15" fmla="*/ 167661 h 445"/>
                <a:gd name="T16" fmla="*/ 31977 w 497"/>
                <a:gd name="T17" fmla="*/ 199576 h 445"/>
                <a:gd name="T18" fmla="*/ 68007 w 497"/>
                <a:gd name="T19" fmla="*/ 167661 h 445"/>
                <a:gd name="T20" fmla="*/ 123403 w 497"/>
                <a:gd name="T21" fmla="*/ 167661 h 445"/>
                <a:gd name="T22" fmla="*/ 143670 w 497"/>
                <a:gd name="T23" fmla="*/ 143389 h 445"/>
                <a:gd name="T24" fmla="*/ 143670 w 497"/>
                <a:gd name="T25" fmla="*/ 123611 h 445"/>
                <a:gd name="T26" fmla="*/ 143670 w 497"/>
                <a:gd name="T27" fmla="*/ 123611 h 445"/>
                <a:gd name="T28" fmla="*/ 63953 w 497"/>
                <a:gd name="T29" fmla="*/ 123611 h 445"/>
                <a:gd name="T30" fmla="*/ 199517 w 497"/>
                <a:gd name="T31" fmla="*/ 0 h 445"/>
                <a:gd name="T32" fmla="*/ 199517 w 497"/>
                <a:gd name="T33" fmla="*/ 0 h 445"/>
                <a:gd name="T34" fmla="*/ 99533 w 497"/>
                <a:gd name="T35" fmla="*/ 0 h 445"/>
                <a:gd name="T36" fmla="*/ 79717 w 497"/>
                <a:gd name="T37" fmla="*/ 24273 h 445"/>
                <a:gd name="T38" fmla="*/ 79717 w 497"/>
                <a:gd name="T39" fmla="*/ 111475 h 445"/>
                <a:gd name="T40" fmla="*/ 155830 w 497"/>
                <a:gd name="T41" fmla="*/ 111475 h 445"/>
                <a:gd name="T42" fmla="*/ 191410 w 497"/>
                <a:gd name="T43" fmla="*/ 143389 h 445"/>
                <a:gd name="T44" fmla="*/ 191410 w 497"/>
                <a:gd name="T45" fmla="*/ 111475 h 445"/>
                <a:gd name="T46" fmla="*/ 199517 w 497"/>
                <a:gd name="T47" fmla="*/ 111475 h 445"/>
                <a:gd name="T48" fmla="*/ 223387 w 497"/>
                <a:gd name="T49" fmla="*/ 87651 h 445"/>
                <a:gd name="T50" fmla="*/ 223387 w 497"/>
                <a:gd name="T51" fmla="*/ 24273 h 445"/>
                <a:gd name="T52" fmla="*/ 199517 w 497"/>
                <a:gd name="T53" fmla="*/ 0 h 44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97" h="445">
                  <a:moveTo>
                    <a:pt x="142" y="275"/>
                  </a:moveTo>
                  <a:lnTo>
                    <a:pt x="142" y="275"/>
                  </a:lnTo>
                  <a:cubicBezTo>
                    <a:pt x="142" y="125"/>
                    <a:pt x="142" y="125"/>
                    <a:pt x="14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18" y="125"/>
                    <a:pt x="0" y="151"/>
                    <a:pt x="0" y="178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0" y="354"/>
                    <a:pt x="18" y="373"/>
                    <a:pt x="53" y="373"/>
                  </a:cubicBezTo>
                  <a:cubicBezTo>
                    <a:pt x="71" y="373"/>
                    <a:pt x="71" y="373"/>
                    <a:pt x="71" y="373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151" y="373"/>
                    <a:pt x="151" y="373"/>
                    <a:pt x="151" y="373"/>
                  </a:cubicBezTo>
                  <a:cubicBezTo>
                    <a:pt x="274" y="373"/>
                    <a:pt x="274" y="373"/>
                    <a:pt x="274" y="373"/>
                  </a:cubicBezTo>
                  <a:cubicBezTo>
                    <a:pt x="302" y="373"/>
                    <a:pt x="319" y="354"/>
                    <a:pt x="319" y="319"/>
                  </a:cubicBezTo>
                  <a:cubicBezTo>
                    <a:pt x="319" y="275"/>
                    <a:pt x="319" y="275"/>
                    <a:pt x="319" y="275"/>
                  </a:cubicBezTo>
                  <a:lnTo>
                    <a:pt x="142" y="275"/>
                  </a:lnTo>
                  <a:close/>
                  <a:moveTo>
                    <a:pt x="443" y="0"/>
                  </a:moveTo>
                  <a:lnTo>
                    <a:pt x="443" y="0"/>
                  </a:lnTo>
                  <a:cubicBezTo>
                    <a:pt x="221" y="0"/>
                    <a:pt x="221" y="0"/>
                    <a:pt x="221" y="0"/>
                  </a:cubicBezTo>
                  <a:cubicBezTo>
                    <a:pt x="195" y="0"/>
                    <a:pt x="177" y="27"/>
                    <a:pt x="177" y="54"/>
                  </a:cubicBezTo>
                  <a:cubicBezTo>
                    <a:pt x="177" y="248"/>
                    <a:pt x="177" y="248"/>
                    <a:pt x="177" y="248"/>
                  </a:cubicBezTo>
                  <a:cubicBezTo>
                    <a:pt x="346" y="248"/>
                    <a:pt x="346" y="248"/>
                    <a:pt x="346" y="248"/>
                  </a:cubicBezTo>
                  <a:cubicBezTo>
                    <a:pt x="425" y="319"/>
                    <a:pt x="425" y="319"/>
                    <a:pt x="425" y="319"/>
                  </a:cubicBezTo>
                  <a:cubicBezTo>
                    <a:pt x="425" y="248"/>
                    <a:pt x="425" y="248"/>
                    <a:pt x="425" y="248"/>
                  </a:cubicBezTo>
                  <a:cubicBezTo>
                    <a:pt x="443" y="248"/>
                    <a:pt x="443" y="248"/>
                    <a:pt x="443" y="248"/>
                  </a:cubicBezTo>
                  <a:cubicBezTo>
                    <a:pt x="470" y="248"/>
                    <a:pt x="496" y="231"/>
                    <a:pt x="496" y="195"/>
                  </a:cubicBezTo>
                  <a:cubicBezTo>
                    <a:pt x="496" y="54"/>
                    <a:pt x="496" y="54"/>
                    <a:pt x="496" y="54"/>
                  </a:cubicBezTo>
                  <a:cubicBezTo>
                    <a:pt x="496" y="27"/>
                    <a:pt x="470" y="0"/>
                    <a:pt x="4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12" name="Freeform 101"/>
            <p:cNvSpPr>
              <a:spLocks noChangeArrowheads="1"/>
            </p:cNvSpPr>
            <p:nvPr/>
          </p:nvSpPr>
          <p:spPr bwMode="auto">
            <a:xfrm>
              <a:off x="2537406" y="4714826"/>
              <a:ext cx="300792" cy="230395"/>
            </a:xfrm>
            <a:custGeom>
              <a:avLst/>
              <a:gdLst>
                <a:gd name="T0" fmla="*/ 36030 w 497"/>
                <a:gd name="T1" fmla="*/ 111308 h 382"/>
                <a:gd name="T2" fmla="*/ 36030 w 497"/>
                <a:gd name="T3" fmla="*/ 111308 h 382"/>
                <a:gd name="T4" fmla="*/ 71610 w 497"/>
                <a:gd name="T5" fmla="*/ 147214 h 382"/>
                <a:gd name="T6" fmla="*/ 111693 w 497"/>
                <a:gd name="T7" fmla="*/ 171001 h 382"/>
                <a:gd name="T8" fmla="*/ 151777 w 497"/>
                <a:gd name="T9" fmla="*/ 151253 h 382"/>
                <a:gd name="T10" fmla="*/ 175647 w 497"/>
                <a:gd name="T11" fmla="*/ 115796 h 382"/>
                <a:gd name="T12" fmla="*/ 111693 w 497"/>
                <a:gd name="T13" fmla="*/ 147214 h 382"/>
                <a:gd name="T14" fmla="*/ 36030 w 497"/>
                <a:gd name="T15" fmla="*/ 111308 h 382"/>
                <a:gd name="T16" fmla="*/ 219333 w 497"/>
                <a:gd name="T17" fmla="*/ 55654 h 382"/>
                <a:gd name="T18" fmla="*/ 219333 w 497"/>
                <a:gd name="T19" fmla="*/ 55654 h 382"/>
                <a:gd name="T20" fmla="*/ 123403 w 497"/>
                <a:gd name="T21" fmla="*/ 4039 h 382"/>
                <a:gd name="T22" fmla="*/ 99533 w 497"/>
                <a:gd name="T23" fmla="*/ 4039 h 382"/>
                <a:gd name="T24" fmla="*/ 4053 w 497"/>
                <a:gd name="T25" fmla="*/ 55654 h 382"/>
                <a:gd name="T26" fmla="*/ 4053 w 497"/>
                <a:gd name="T27" fmla="*/ 71812 h 382"/>
                <a:gd name="T28" fmla="*/ 99533 w 497"/>
                <a:gd name="T29" fmla="*/ 123426 h 382"/>
                <a:gd name="T30" fmla="*/ 123403 w 497"/>
                <a:gd name="T31" fmla="*/ 123426 h 382"/>
                <a:gd name="T32" fmla="*/ 183754 w 497"/>
                <a:gd name="T33" fmla="*/ 87520 h 382"/>
                <a:gd name="T34" fmla="*/ 119800 w 497"/>
                <a:gd name="T35" fmla="*/ 71812 h 382"/>
                <a:gd name="T36" fmla="*/ 111693 w 497"/>
                <a:gd name="T37" fmla="*/ 75402 h 382"/>
                <a:gd name="T38" fmla="*/ 91426 w 497"/>
                <a:gd name="T39" fmla="*/ 59693 h 382"/>
                <a:gd name="T40" fmla="*/ 111693 w 497"/>
                <a:gd name="T41" fmla="*/ 48024 h 382"/>
                <a:gd name="T42" fmla="*/ 131960 w 497"/>
                <a:gd name="T43" fmla="*/ 55654 h 382"/>
                <a:gd name="T44" fmla="*/ 199517 w 497"/>
                <a:gd name="T45" fmla="*/ 79441 h 382"/>
                <a:gd name="T46" fmla="*/ 219333 w 497"/>
                <a:gd name="T47" fmla="*/ 71812 h 382"/>
                <a:gd name="T48" fmla="*/ 219333 w 497"/>
                <a:gd name="T49" fmla="*/ 55654 h 382"/>
                <a:gd name="T50" fmla="*/ 191410 w 497"/>
                <a:gd name="T51" fmla="*/ 155292 h 382"/>
                <a:gd name="T52" fmla="*/ 191410 w 497"/>
                <a:gd name="T53" fmla="*/ 155292 h 382"/>
                <a:gd name="T54" fmla="*/ 207623 w 497"/>
                <a:gd name="T55" fmla="*/ 151253 h 382"/>
                <a:gd name="T56" fmla="*/ 199517 w 497"/>
                <a:gd name="T57" fmla="*/ 79441 h 382"/>
                <a:gd name="T58" fmla="*/ 183754 w 497"/>
                <a:gd name="T59" fmla="*/ 87520 h 382"/>
                <a:gd name="T60" fmla="*/ 191410 w 497"/>
                <a:gd name="T61" fmla="*/ 155292 h 38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13" name="Freeform 123"/>
            <p:cNvSpPr>
              <a:spLocks noChangeArrowheads="1"/>
            </p:cNvSpPr>
            <p:nvPr/>
          </p:nvSpPr>
          <p:spPr bwMode="auto">
            <a:xfrm>
              <a:off x="3412207" y="4446166"/>
              <a:ext cx="273060" cy="279459"/>
            </a:xfrm>
            <a:custGeom>
              <a:avLst/>
              <a:gdLst>
                <a:gd name="T0" fmla="*/ 123628 w 452"/>
                <a:gd name="T1" fmla="*/ 135490 h 462"/>
                <a:gd name="T2" fmla="*/ 123628 w 452"/>
                <a:gd name="T3" fmla="*/ 135490 h 462"/>
                <a:gd name="T4" fmla="*/ 195108 w 452"/>
                <a:gd name="T5" fmla="*/ 11703 h 462"/>
                <a:gd name="T6" fmla="*/ 195108 w 452"/>
                <a:gd name="T7" fmla="*/ 8102 h 462"/>
                <a:gd name="T8" fmla="*/ 191062 w 452"/>
                <a:gd name="T9" fmla="*/ 8102 h 462"/>
                <a:gd name="T10" fmla="*/ 71480 w 452"/>
                <a:gd name="T11" fmla="*/ 80124 h 462"/>
                <a:gd name="T12" fmla="*/ 4046 w 452"/>
                <a:gd name="T13" fmla="*/ 135490 h 462"/>
                <a:gd name="T14" fmla="*/ 15735 w 452"/>
                <a:gd name="T15" fmla="*/ 147644 h 462"/>
                <a:gd name="T16" fmla="*/ 39561 w 452"/>
                <a:gd name="T17" fmla="*/ 139542 h 462"/>
                <a:gd name="T18" fmla="*/ 67883 w 452"/>
                <a:gd name="T19" fmla="*/ 167450 h 462"/>
                <a:gd name="T20" fmla="*/ 59791 w 452"/>
                <a:gd name="T21" fmla="*/ 191307 h 462"/>
                <a:gd name="T22" fmla="*/ 67883 w 452"/>
                <a:gd name="T23" fmla="*/ 203461 h 462"/>
                <a:gd name="T24" fmla="*/ 123628 w 452"/>
                <a:gd name="T25" fmla="*/ 135490 h 462"/>
                <a:gd name="T26" fmla="*/ 135317 w 452"/>
                <a:gd name="T27" fmla="*/ 67520 h 462"/>
                <a:gd name="T28" fmla="*/ 135317 w 452"/>
                <a:gd name="T29" fmla="*/ 67520 h 462"/>
                <a:gd name="T30" fmla="*/ 135317 w 452"/>
                <a:gd name="T31" fmla="*/ 43663 h 462"/>
                <a:gd name="T32" fmla="*/ 159143 w 452"/>
                <a:gd name="T33" fmla="*/ 43663 h 462"/>
                <a:gd name="T34" fmla="*/ 159143 w 452"/>
                <a:gd name="T35" fmla="*/ 67520 h 462"/>
                <a:gd name="T36" fmla="*/ 135317 w 452"/>
                <a:gd name="T37" fmla="*/ 67520 h 4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2" h="462">
                  <a:moveTo>
                    <a:pt x="275" y="301"/>
                  </a:moveTo>
                  <a:lnTo>
                    <a:pt x="275" y="301"/>
                  </a:lnTo>
                  <a:cubicBezTo>
                    <a:pt x="275" y="301"/>
                    <a:pt x="451" y="169"/>
                    <a:pt x="434" y="26"/>
                  </a:cubicBezTo>
                  <a:lnTo>
                    <a:pt x="434" y="18"/>
                  </a:lnTo>
                  <a:cubicBezTo>
                    <a:pt x="425" y="18"/>
                    <a:pt x="425" y="18"/>
                    <a:pt x="425" y="18"/>
                  </a:cubicBezTo>
                  <a:cubicBezTo>
                    <a:pt x="284" y="0"/>
                    <a:pt x="159" y="178"/>
                    <a:pt x="159" y="178"/>
                  </a:cubicBezTo>
                  <a:cubicBezTo>
                    <a:pt x="53" y="159"/>
                    <a:pt x="62" y="186"/>
                    <a:pt x="9" y="301"/>
                  </a:cubicBezTo>
                  <a:cubicBezTo>
                    <a:pt x="0" y="328"/>
                    <a:pt x="18" y="328"/>
                    <a:pt x="35" y="328"/>
                  </a:cubicBezTo>
                  <a:cubicBezTo>
                    <a:pt x="53" y="319"/>
                    <a:pt x="88" y="310"/>
                    <a:pt x="88" y="310"/>
                  </a:cubicBezTo>
                  <a:cubicBezTo>
                    <a:pt x="151" y="372"/>
                    <a:pt x="151" y="372"/>
                    <a:pt x="151" y="372"/>
                  </a:cubicBezTo>
                  <a:cubicBezTo>
                    <a:pt x="151" y="372"/>
                    <a:pt x="141" y="407"/>
                    <a:pt x="133" y="425"/>
                  </a:cubicBezTo>
                  <a:cubicBezTo>
                    <a:pt x="124" y="443"/>
                    <a:pt x="133" y="461"/>
                    <a:pt x="151" y="452"/>
                  </a:cubicBezTo>
                  <a:cubicBezTo>
                    <a:pt x="266" y="398"/>
                    <a:pt x="292" y="407"/>
                    <a:pt x="275" y="301"/>
                  </a:cubicBezTo>
                  <a:close/>
                  <a:moveTo>
                    <a:pt x="301" y="150"/>
                  </a:moveTo>
                  <a:lnTo>
                    <a:pt x="301" y="150"/>
                  </a:lnTo>
                  <a:cubicBezTo>
                    <a:pt x="284" y="133"/>
                    <a:pt x="284" y="115"/>
                    <a:pt x="301" y="97"/>
                  </a:cubicBezTo>
                  <a:cubicBezTo>
                    <a:pt x="319" y="80"/>
                    <a:pt x="345" y="80"/>
                    <a:pt x="354" y="97"/>
                  </a:cubicBezTo>
                  <a:cubicBezTo>
                    <a:pt x="372" y="115"/>
                    <a:pt x="372" y="133"/>
                    <a:pt x="354" y="150"/>
                  </a:cubicBezTo>
                  <a:cubicBezTo>
                    <a:pt x="345" y="169"/>
                    <a:pt x="319" y="169"/>
                    <a:pt x="301" y="1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  <p:sp>
          <p:nvSpPr>
            <p:cNvPr id="814" name="Freeform 154"/>
            <p:cNvSpPr>
              <a:spLocks noChangeArrowheads="1"/>
            </p:cNvSpPr>
            <p:nvPr/>
          </p:nvSpPr>
          <p:spPr bwMode="auto">
            <a:xfrm>
              <a:off x="1719142" y="4709264"/>
              <a:ext cx="215461" cy="292260"/>
            </a:xfrm>
            <a:custGeom>
              <a:avLst/>
              <a:gdLst>
                <a:gd name="T0" fmla="*/ 156272 w 355"/>
                <a:gd name="T1" fmla="*/ 58950 h 487"/>
                <a:gd name="T2" fmla="*/ 156272 w 355"/>
                <a:gd name="T3" fmla="*/ 58950 h 487"/>
                <a:gd name="T4" fmla="*/ 52392 w 355"/>
                <a:gd name="T5" fmla="*/ 7592 h 487"/>
                <a:gd name="T6" fmla="*/ 4065 w 355"/>
                <a:gd name="T7" fmla="*/ 23669 h 487"/>
                <a:gd name="T8" fmla="*/ 0 w 355"/>
                <a:gd name="T9" fmla="*/ 35280 h 487"/>
                <a:gd name="T10" fmla="*/ 4065 w 355"/>
                <a:gd name="T11" fmla="*/ 154073 h 487"/>
                <a:gd name="T12" fmla="*/ 8130 w 355"/>
                <a:gd name="T13" fmla="*/ 162111 h 487"/>
                <a:gd name="T14" fmla="*/ 100267 w 355"/>
                <a:gd name="T15" fmla="*/ 217041 h 487"/>
                <a:gd name="T16" fmla="*/ 104332 w 355"/>
                <a:gd name="T17" fmla="*/ 217041 h 487"/>
                <a:gd name="T18" fmla="*/ 108397 w 355"/>
                <a:gd name="T19" fmla="*/ 217041 h 487"/>
                <a:gd name="T20" fmla="*/ 112010 w 355"/>
                <a:gd name="T21" fmla="*/ 213469 h 487"/>
                <a:gd name="T22" fmla="*/ 112010 w 355"/>
                <a:gd name="T23" fmla="*/ 90657 h 487"/>
                <a:gd name="T24" fmla="*/ 108397 w 355"/>
                <a:gd name="T25" fmla="*/ 82619 h 487"/>
                <a:gd name="T26" fmla="*/ 19873 w 355"/>
                <a:gd name="T27" fmla="*/ 31261 h 487"/>
                <a:gd name="T28" fmla="*/ 32067 w 355"/>
                <a:gd name="T29" fmla="*/ 23669 h 487"/>
                <a:gd name="T30" fmla="*/ 48327 w 355"/>
                <a:gd name="T31" fmla="*/ 19650 h 487"/>
                <a:gd name="T32" fmla="*/ 135948 w 355"/>
                <a:gd name="T33" fmla="*/ 66988 h 487"/>
                <a:gd name="T34" fmla="*/ 140013 w 355"/>
                <a:gd name="T35" fmla="*/ 71007 h 487"/>
                <a:gd name="T36" fmla="*/ 140013 w 355"/>
                <a:gd name="T37" fmla="*/ 189800 h 487"/>
                <a:gd name="T38" fmla="*/ 148142 w 355"/>
                <a:gd name="T39" fmla="*/ 197392 h 487"/>
                <a:gd name="T40" fmla="*/ 159885 w 355"/>
                <a:gd name="T41" fmla="*/ 189800 h 487"/>
                <a:gd name="T42" fmla="*/ 159885 w 355"/>
                <a:gd name="T43" fmla="*/ 62969 h 487"/>
                <a:gd name="T44" fmla="*/ 156272 w 355"/>
                <a:gd name="T45" fmla="*/ 58950 h 4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55" h="487">
                  <a:moveTo>
                    <a:pt x="346" y="132"/>
                  </a:moveTo>
                  <a:lnTo>
                    <a:pt x="346" y="132"/>
                  </a:lnTo>
                  <a:cubicBezTo>
                    <a:pt x="116" y="17"/>
                    <a:pt x="116" y="17"/>
                    <a:pt x="116" y="17"/>
                  </a:cubicBezTo>
                  <a:cubicBezTo>
                    <a:pt x="89" y="0"/>
                    <a:pt x="27" y="25"/>
                    <a:pt x="9" y="53"/>
                  </a:cubicBezTo>
                  <a:cubicBezTo>
                    <a:pt x="0" y="70"/>
                    <a:pt x="0" y="79"/>
                    <a:pt x="0" y="79"/>
                  </a:cubicBezTo>
                  <a:cubicBezTo>
                    <a:pt x="9" y="345"/>
                    <a:pt x="9" y="345"/>
                    <a:pt x="9" y="345"/>
                  </a:cubicBezTo>
                  <a:cubicBezTo>
                    <a:pt x="9" y="345"/>
                    <a:pt x="18" y="354"/>
                    <a:pt x="18" y="363"/>
                  </a:cubicBezTo>
                  <a:cubicBezTo>
                    <a:pt x="36" y="363"/>
                    <a:pt x="222" y="486"/>
                    <a:pt x="222" y="486"/>
                  </a:cubicBezTo>
                  <a:cubicBezTo>
                    <a:pt x="231" y="486"/>
                    <a:pt x="231" y="486"/>
                    <a:pt x="231" y="486"/>
                  </a:cubicBezTo>
                  <a:cubicBezTo>
                    <a:pt x="240" y="486"/>
                    <a:pt x="240" y="486"/>
                    <a:pt x="240" y="486"/>
                  </a:cubicBezTo>
                  <a:cubicBezTo>
                    <a:pt x="248" y="486"/>
                    <a:pt x="248" y="478"/>
                    <a:pt x="248" y="478"/>
                  </a:cubicBezTo>
                  <a:cubicBezTo>
                    <a:pt x="248" y="203"/>
                    <a:pt x="248" y="203"/>
                    <a:pt x="248" y="203"/>
                  </a:cubicBezTo>
                  <a:cubicBezTo>
                    <a:pt x="248" y="194"/>
                    <a:pt x="248" y="194"/>
                    <a:pt x="240" y="185"/>
                  </a:cubicBezTo>
                  <a:cubicBezTo>
                    <a:pt x="44" y="70"/>
                    <a:pt x="44" y="70"/>
                    <a:pt x="44" y="70"/>
                  </a:cubicBezTo>
                  <a:cubicBezTo>
                    <a:pt x="44" y="70"/>
                    <a:pt x="53" y="61"/>
                    <a:pt x="71" y="53"/>
                  </a:cubicBezTo>
                  <a:cubicBezTo>
                    <a:pt x="89" y="44"/>
                    <a:pt x="97" y="44"/>
                    <a:pt x="107" y="44"/>
                  </a:cubicBezTo>
                  <a:cubicBezTo>
                    <a:pt x="107" y="44"/>
                    <a:pt x="293" y="150"/>
                    <a:pt x="301" y="150"/>
                  </a:cubicBezTo>
                  <a:cubicBezTo>
                    <a:pt x="310" y="159"/>
                    <a:pt x="310" y="159"/>
                    <a:pt x="310" y="159"/>
                  </a:cubicBezTo>
                  <a:cubicBezTo>
                    <a:pt x="310" y="168"/>
                    <a:pt x="310" y="425"/>
                    <a:pt x="310" y="425"/>
                  </a:cubicBezTo>
                  <a:cubicBezTo>
                    <a:pt x="310" y="433"/>
                    <a:pt x="319" y="442"/>
                    <a:pt x="328" y="442"/>
                  </a:cubicBezTo>
                  <a:cubicBezTo>
                    <a:pt x="337" y="442"/>
                    <a:pt x="354" y="433"/>
                    <a:pt x="354" y="425"/>
                  </a:cubicBezTo>
                  <a:cubicBezTo>
                    <a:pt x="354" y="141"/>
                    <a:pt x="354" y="141"/>
                    <a:pt x="354" y="141"/>
                  </a:cubicBezTo>
                  <a:lnTo>
                    <a:pt x="346" y="13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endParaRPr lang="en-US"/>
            </a:p>
          </p:txBody>
        </p:sp>
      </p:grpSp>
      <p:pic>
        <p:nvPicPr>
          <p:cNvPr id="816" name="Picture 81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423" y="219632"/>
            <a:ext cx="428122" cy="428122"/>
          </a:xfrm>
          <a:prstGeom prst="rect">
            <a:avLst/>
          </a:prstGeom>
        </p:spPr>
      </p:pic>
      <p:pic>
        <p:nvPicPr>
          <p:cNvPr id="817" name="Picture 816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33" y="94862"/>
            <a:ext cx="677662" cy="677662"/>
          </a:xfrm>
          <a:prstGeom prst="rect">
            <a:avLst/>
          </a:prstGeom>
        </p:spPr>
      </p:pic>
      <p:pic>
        <p:nvPicPr>
          <p:cNvPr id="818" name="Picture 81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819" name="Picture 81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2383" y="219632"/>
            <a:ext cx="428122" cy="428122"/>
          </a:xfrm>
          <a:prstGeom prst="rect">
            <a:avLst/>
          </a:prstGeom>
        </p:spPr>
      </p:pic>
      <p:grpSp>
        <p:nvGrpSpPr>
          <p:cNvPr id="820" name="Google Shape;1085;p38"/>
          <p:cNvGrpSpPr/>
          <p:nvPr/>
        </p:nvGrpSpPr>
        <p:grpSpPr>
          <a:xfrm rot="21426351" flipH="1">
            <a:off x="7438496" y="3630299"/>
            <a:ext cx="2038913" cy="1600165"/>
            <a:chOff x="5730858" y="1682201"/>
            <a:chExt cx="2965907" cy="2270825"/>
          </a:xfrm>
        </p:grpSpPr>
        <p:sp>
          <p:nvSpPr>
            <p:cNvPr id="821" name="Google Shape;1086;p38"/>
            <p:cNvSpPr/>
            <p:nvPr/>
          </p:nvSpPr>
          <p:spPr>
            <a:xfrm rot="4500017" flipH="1">
              <a:off x="7047813" y="2304074"/>
              <a:ext cx="1208072" cy="2089832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3" name="Google Shape;1153;p38"/>
          <p:cNvGrpSpPr/>
          <p:nvPr/>
        </p:nvGrpSpPr>
        <p:grpSpPr>
          <a:xfrm rot="20704882">
            <a:off x="7048885" y="3863277"/>
            <a:ext cx="2250063" cy="976747"/>
            <a:chOff x="5085720" y="658171"/>
            <a:chExt cx="2249891" cy="976673"/>
          </a:xfrm>
        </p:grpSpPr>
        <p:sp>
          <p:nvSpPr>
            <p:cNvPr id="82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3" name="Google Shape;1723;p44"/>
          <p:cNvSpPr/>
          <p:nvPr/>
        </p:nvSpPr>
        <p:spPr>
          <a:xfrm>
            <a:off x="2234220" y="43376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1005;p37"/>
          <p:cNvSpPr txBox="1">
            <a:spLocks noGrp="1"/>
          </p:cNvSpPr>
          <p:nvPr>
            <p:ph type="title" idx="4294967295"/>
          </p:nvPr>
        </p:nvSpPr>
        <p:spPr>
          <a:xfrm>
            <a:off x="2522093" y="199069"/>
            <a:ext cx="3995159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algn="ctr"/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المناطق السياحية في مصر</a:t>
            </a:r>
            <a:endParaRPr sz="3200" b="1" dirty="0">
              <a:solidFill>
                <a:srgbClr val="604B6B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835" name="Google Shape;1723;p44"/>
          <p:cNvSpPr/>
          <p:nvPr/>
        </p:nvSpPr>
        <p:spPr>
          <a:xfrm>
            <a:off x="6541304" y="43376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311164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2009582" y="75059"/>
            <a:ext cx="4850957" cy="812628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جهود الدولة للنهوض بالسياحة</a:t>
            </a:r>
            <a:endParaRPr sz="2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107391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-21265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5" name="Google Shape;1085;p38"/>
          <p:cNvGrpSpPr/>
          <p:nvPr/>
        </p:nvGrpSpPr>
        <p:grpSpPr>
          <a:xfrm rot="1979979" flipH="1">
            <a:off x="6399376" y="-396993"/>
            <a:ext cx="2132330" cy="1941172"/>
            <a:chOff x="5400719" y="1493275"/>
            <a:chExt cx="3101802" cy="2754756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3" name="Google Shape;1153;p38"/>
          <p:cNvGrpSpPr/>
          <p:nvPr/>
        </p:nvGrpSpPr>
        <p:grpSpPr>
          <a:xfrm rot="1258510">
            <a:off x="5942256" y="150860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graphicFrame>
        <p:nvGraphicFramePr>
          <p:cNvPr id="50" name="Google Shape;1658;p44"/>
          <p:cNvGraphicFramePr/>
          <p:nvPr>
            <p:extLst>
              <p:ext uri="{D42A27DB-BD31-4B8C-83A1-F6EECF244321}">
                <p14:modId xmlns:p14="http://schemas.microsoft.com/office/powerpoint/2010/main" val="3320163736"/>
              </p:ext>
            </p:extLst>
          </p:nvPr>
        </p:nvGraphicFramePr>
        <p:xfrm>
          <a:off x="457703" y="1164565"/>
          <a:ext cx="8211671" cy="3841626"/>
        </p:xfrm>
        <a:graphic>
          <a:graphicData uri="http://schemas.openxmlformats.org/drawingml/2006/table">
            <a:tbl>
              <a:tblPr rtl="1" firstRow="1" bandRow="1">
                <a:noFill/>
                <a:tableStyleId>{1C34E990-6D2D-426D-B15A-812556015FE8}</a:tableStyleId>
              </a:tblPr>
              <a:tblGrid>
                <a:gridCol w="233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8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0271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 dirty="0">
                        <a:solidFill>
                          <a:srgbClr val="4343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0" marB="0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الجهود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وزارة الثقافة والاثار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دعم وتنفيذ المشروعات السياحية الكبرى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الفنادق</a:t>
                      </a: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التوسع في انشاء الفنادق بدرجاتها المختلفة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التطوير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تطوير القري</a:t>
                      </a:r>
                      <a:r>
                        <a:rPr lang="ar-EG" sz="1800" u="none" strike="noStrike" cap="none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 السياحية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1270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التوعية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توعية المواطنين وارشادهم بكيفية التعامل مع السائحين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1270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المعاهد السياحية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التوسع في انشاء المعاهد والكليات السياحية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pSp>
        <p:nvGrpSpPr>
          <p:cNvPr id="51" name="Google Shape;1659;p44"/>
          <p:cNvGrpSpPr/>
          <p:nvPr/>
        </p:nvGrpSpPr>
        <p:grpSpPr>
          <a:xfrm flipH="1">
            <a:off x="7669390" y="956072"/>
            <a:ext cx="1018203" cy="969420"/>
            <a:chOff x="227392" y="125801"/>
            <a:chExt cx="5270200" cy="5017701"/>
          </a:xfrm>
        </p:grpSpPr>
        <p:sp>
          <p:nvSpPr>
            <p:cNvPr id="52" name="Google Shape;1660;p44"/>
            <p:cNvSpPr/>
            <p:nvPr/>
          </p:nvSpPr>
          <p:spPr>
            <a:xfrm>
              <a:off x="3850541" y="2450788"/>
              <a:ext cx="1439219" cy="768022"/>
            </a:xfrm>
            <a:custGeom>
              <a:avLst/>
              <a:gdLst/>
              <a:ahLst/>
              <a:cxnLst/>
              <a:rect l="l" t="t" r="r" b="b"/>
              <a:pathLst>
                <a:path w="12728" h="6792" extrusionOk="0">
                  <a:moveTo>
                    <a:pt x="1843" y="0"/>
                  </a:moveTo>
                  <a:lnTo>
                    <a:pt x="0" y="5280"/>
                  </a:lnTo>
                  <a:cubicBezTo>
                    <a:pt x="0" y="5280"/>
                    <a:pt x="9370" y="6791"/>
                    <a:pt x="11928" y="6791"/>
                  </a:cubicBezTo>
                  <a:cubicBezTo>
                    <a:pt x="12314" y="6791"/>
                    <a:pt x="12544" y="6757"/>
                    <a:pt x="12565" y="6678"/>
                  </a:cubicBezTo>
                  <a:cubicBezTo>
                    <a:pt x="12727" y="6080"/>
                    <a:pt x="1843" y="0"/>
                    <a:pt x="1843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661;p44"/>
            <p:cNvSpPr/>
            <p:nvPr/>
          </p:nvSpPr>
          <p:spPr>
            <a:xfrm>
              <a:off x="1403146" y="2365301"/>
              <a:ext cx="2699213" cy="2594789"/>
            </a:xfrm>
            <a:custGeom>
              <a:avLst/>
              <a:gdLst/>
              <a:ahLst/>
              <a:cxnLst/>
              <a:rect l="l" t="t" r="r" b="b"/>
              <a:pathLst>
                <a:path w="23871" h="22947" extrusionOk="0">
                  <a:moveTo>
                    <a:pt x="23870" y="0"/>
                  </a:moveTo>
                  <a:lnTo>
                    <a:pt x="13766" y="991"/>
                  </a:lnTo>
                  <a:cubicBezTo>
                    <a:pt x="13766" y="991"/>
                    <a:pt x="1996" y="6080"/>
                    <a:pt x="986" y="11048"/>
                  </a:cubicBezTo>
                  <a:cubicBezTo>
                    <a:pt x="0" y="15924"/>
                    <a:pt x="464" y="22946"/>
                    <a:pt x="7343" y="22946"/>
                  </a:cubicBezTo>
                  <a:cubicBezTo>
                    <a:pt x="7479" y="22946"/>
                    <a:pt x="7618" y="22943"/>
                    <a:pt x="7759" y="22938"/>
                  </a:cubicBezTo>
                  <a:cubicBezTo>
                    <a:pt x="15039" y="22651"/>
                    <a:pt x="20117" y="12708"/>
                    <a:pt x="21826" y="8817"/>
                  </a:cubicBezTo>
                  <a:cubicBezTo>
                    <a:pt x="23540" y="4925"/>
                    <a:pt x="23870" y="1"/>
                    <a:pt x="23870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662;p44"/>
            <p:cNvSpPr/>
            <p:nvPr/>
          </p:nvSpPr>
          <p:spPr>
            <a:xfrm>
              <a:off x="1956196" y="752250"/>
              <a:ext cx="3108997" cy="1849948"/>
            </a:xfrm>
            <a:custGeom>
              <a:avLst/>
              <a:gdLst/>
              <a:ahLst/>
              <a:cxnLst/>
              <a:rect l="l" t="t" r="r" b="b"/>
              <a:pathLst>
                <a:path w="27495" h="16360" extrusionOk="0">
                  <a:moveTo>
                    <a:pt x="13596" y="0"/>
                  </a:moveTo>
                  <a:cubicBezTo>
                    <a:pt x="13124" y="0"/>
                    <a:pt x="12639" y="46"/>
                    <a:pt x="12144" y="149"/>
                  </a:cubicBezTo>
                  <a:cubicBezTo>
                    <a:pt x="7314" y="1155"/>
                    <a:pt x="5835" y="5362"/>
                    <a:pt x="5835" y="5362"/>
                  </a:cubicBezTo>
                  <a:cubicBezTo>
                    <a:pt x="5835" y="5362"/>
                    <a:pt x="5071" y="4033"/>
                    <a:pt x="3711" y="4033"/>
                  </a:cubicBezTo>
                  <a:cubicBezTo>
                    <a:pt x="3439" y="4033"/>
                    <a:pt x="3143" y="4086"/>
                    <a:pt x="2824" y="4214"/>
                  </a:cubicBezTo>
                  <a:cubicBezTo>
                    <a:pt x="909" y="4980"/>
                    <a:pt x="1" y="9618"/>
                    <a:pt x="1771" y="11288"/>
                  </a:cubicBezTo>
                  <a:cubicBezTo>
                    <a:pt x="2785" y="12249"/>
                    <a:pt x="3658" y="12454"/>
                    <a:pt x="4218" y="12454"/>
                  </a:cubicBezTo>
                  <a:cubicBezTo>
                    <a:pt x="4635" y="12454"/>
                    <a:pt x="4878" y="12341"/>
                    <a:pt x="4878" y="12341"/>
                  </a:cubicBezTo>
                  <a:cubicBezTo>
                    <a:pt x="4878" y="12341"/>
                    <a:pt x="8430" y="16359"/>
                    <a:pt x="13469" y="16359"/>
                  </a:cubicBezTo>
                  <a:cubicBezTo>
                    <a:pt x="13787" y="16359"/>
                    <a:pt x="14112" y="16343"/>
                    <a:pt x="14442" y="16309"/>
                  </a:cubicBezTo>
                  <a:cubicBezTo>
                    <a:pt x="19985" y="15735"/>
                    <a:pt x="21229" y="10523"/>
                    <a:pt x="21229" y="10523"/>
                  </a:cubicBezTo>
                  <a:cubicBezTo>
                    <a:pt x="21229" y="10523"/>
                    <a:pt x="21922" y="11114"/>
                    <a:pt x="22892" y="11114"/>
                  </a:cubicBezTo>
                  <a:cubicBezTo>
                    <a:pt x="23667" y="11114"/>
                    <a:pt x="24618" y="10737"/>
                    <a:pt x="25532" y="9379"/>
                  </a:cubicBezTo>
                  <a:cubicBezTo>
                    <a:pt x="27495" y="6449"/>
                    <a:pt x="25003" y="2561"/>
                    <a:pt x="23023" y="2561"/>
                  </a:cubicBezTo>
                  <a:cubicBezTo>
                    <a:pt x="22933" y="2561"/>
                    <a:pt x="22843" y="2569"/>
                    <a:pt x="22755" y="2586"/>
                  </a:cubicBezTo>
                  <a:cubicBezTo>
                    <a:pt x="20750" y="2970"/>
                    <a:pt x="20846" y="3544"/>
                    <a:pt x="20846" y="3544"/>
                  </a:cubicBezTo>
                  <a:cubicBezTo>
                    <a:pt x="20846" y="3544"/>
                    <a:pt x="17727" y="0"/>
                    <a:pt x="13596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663;p44"/>
            <p:cNvSpPr/>
            <p:nvPr/>
          </p:nvSpPr>
          <p:spPr>
            <a:xfrm>
              <a:off x="2847001" y="1642170"/>
              <a:ext cx="1470201" cy="883248"/>
            </a:xfrm>
            <a:custGeom>
              <a:avLst/>
              <a:gdLst/>
              <a:ahLst/>
              <a:cxnLst/>
              <a:rect l="l" t="t" r="r" b="b"/>
              <a:pathLst>
                <a:path w="13002" h="7811" extrusionOk="0">
                  <a:moveTo>
                    <a:pt x="8004" y="0"/>
                  </a:moveTo>
                  <a:cubicBezTo>
                    <a:pt x="7335" y="0"/>
                    <a:pt x="6648" y="103"/>
                    <a:pt x="6003" y="312"/>
                  </a:cubicBezTo>
                  <a:cubicBezTo>
                    <a:pt x="2820" y="1336"/>
                    <a:pt x="1" y="6290"/>
                    <a:pt x="6003" y="7788"/>
                  </a:cubicBezTo>
                  <a:cubicBezTo>
                    <a:pt x="6003" y="7788"/>
                    <a:pt x="6172" y="7810"/>
                    <a:pt x="6454" y="7810"/>
                  </a:cubicBezTo>
                  <a:cubicBezTo>
                    <a:pt x="7502" y="7810"/>
                    <a:pt x="10119" y="7498"/>
                    <a:pt x="11551" y="4562"/>
                  </a:cubicBezTo>
                  <a:cubicBezTo>
                    <a:pt x="13001" y="1589"/>
                    <a:pt x="10636" y="0"/>
                    <a:pt x="8004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664;p44"/>
            <p:cNvSpPr/>
            <p:nvPr/>
          </p:nvSpPr>
          <p:spPr>
            <a:xfrm>
              <a:off x="1988196" y="1204108"/>
              <a:ext cx="641361" cy="961724"/>
            </a:xfrm>
            <a:custGeom>
              <a:avLst/>
              <a:gdLst/>
              <a:ahLst/>
              <a:cxnLst/>
              <a:rect l="l" t="t" r="r" b="b"/>
              <a:pathLst>
                <a:path w="5672" h="8505" extrusionOk="0">
                  <a:moveTo>
                    <a:pt x="3507" y="1"/>
                  </a:moveTo>
                  <a:cubicBezTo>
                    <a:pt x="3248" y="1"/>
                    <a:pt x="2963" y="54"/>
                    <a:pt x="2652" y="180"/>
                  </a:cubicBezTo>
                  <a:cubicBezTo>
                    <a:pt x="536" y="1026"/>
                    <a:pt x="0" y="3631"/>
                    <a:pt x="838" y="6297"/>
                  </a:cubicBezTo>
                  <a:cubicBezTo>
                    <a:pt x="1410" y="8107"/>
                    <a:pt x="2547" y="8505"/>
                    <a:pt x="3483" y="8505"/>
                  </a:cubicBezTo>
                  <a:cubicBezTo>
                    <a:pt x="3926" y="8505"/>
                    <a:pt x="4323" y="8416"/>
                    <a:pt x="4595" y="8345"/>
                  </a:cubicBezTo>
                  <a:cubicBezTo>
                    <a:pt x="4595" y="8345"/>
                    <a:pt x="5289" y="2577"/>
                    <a:pt x="5672" y="1793"/>
                  </a:cubicBezTo>
                  <a:cubicBezTo>
                    <a:pt x="5672" y="1793"/>
                    <a:pt x="5010" y="1"/>
                    <a:pt x="3507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665;p44"/>
            <p:cNvSpPr/>
            <p:nvPr/>
          </p:nvSpPr>
          <p:spPr>
            <a:xfrm>
              <a:off x="4313357" y="1026689"/>
              <a:ext cx="777730" cy="1001754"/>
            </a:xfrm>
            <a:custGeom>
              <a:avLst/>
              <a:gdLst/>
              <a:ahLst/>
              <a:cxnLst/>
              <a:rect l="l" t="t" r="r" b="b"/>
              <a:pathLst>
                <a:path w="6878" h="8859" extrusionOk="0">
                  <a:moveTo>
                    <a:pt x="1761" y="0"/>
                  </a:moveTo>
                  <a:cubicBezTo>
                    <a:pt x="910" y="0"/>
                    <a:pt x="163" y="321"/>
                    <a:pt x="0" y="1117"/>
                  </a:cubicBezTo>
                  <a:cubicBezTo>
                    <a:pt x="0" y="1117"/>
                    <a:pt x="1120" y="3749"/>
                    <a:pt x="928" y="5755"/>
                  </a:cubicBezTo>
                  <a:cubicBezTo>
                    <a:pt x="741" y="7756"/>
                    <a:pt x="330" y="8277"/>
                    <a:pt x="330" y="8277"/>
                  </a:cubicBezTo>
                  <a:cubicBezTo>
                    <a:pt x="330" y="8277"/>
                    <a:pt x="800" y="8859"/>
                    <a:pt x="1830" y="8859"/>
                  </a:cubicBezTo>
                  <a:cubicBezTo>
                    <a:pt x="2424" y="8859"/>
                    <a:pt x="3204" y="8666"/>
                    <a:pt x="4187" y="8057"/>
                  </a:cubicBezTo>
                  <a:cubicBezTo>
                    <a:pt x="6878" y="6391"/>
                    <a:pt x="5360" y="2323"/>
                    <a:pt x="4452" y="1117"/>
                  </a:cubicBezTo>
                  <a:cubicBezTo>
                    <a:pt x="3955" y="462"/>
                    <a:pt x="2783" y="0"/>
                    <a:pt x="1761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666;p44"/>
            <p:cNvSpPr/>
            <p:nvPr/>
          </p:nvSpPr>
          <p:spPr>
            <a:xfrm>
              <a:off x="3316827" y="1737495"/>
              <a:ext cx="339564" cy="240403"/>
            </a:xfrm>
            <a:custGeom>
              <a:avLst/>
              <a:gdLst/>
              <a:ahLst/>
              <a:cxnLst/>
              <a:rect l="l" t="t" r="r" b="b"/>
              <a:pathLst>
                <a:path w="3003" h="2126" extrusionOk="0">
                  <a:moveTo>
                    <a:pt x="1647" y="0"/>
                  </a:moveTo>
                  <a:cubicBezTo>
                    <a:pt x="1601" y="0"/>
                    <a:pt x="1553" y="5"/>
                    <a:pt x="1504" y="14"/>
                  </a:cubicBezTo>
                  <a:cubicBezTo>
                    <a:pt x="384" y="230"/>
                    <a:pt x="1" y="1216"/>
                    <a:pt x="1" y="1216"/>
                  </a:cubicBezTo>
                  <a:cubicBezTo>
                    <a:pt x="1" y="1216"/>
                    <a:pt x="819" y="445"/>
                    <a:pt x="1499" y="335"/>
                  </a:cubicBezTo>
                  <a:cubicBezTo>
                    <a:pt x="1519" y="332"/>
                    <a:pt x="1539" y="330"/>
                    <a:pt x="1560" y="330"/>
                  </a:cubicBezTo>
                  <a:cubicBezTo>
                    <a:pt x="2178" y="330"/>
                    <a:pt x="2887" y="1702"/>
                    <a:pt x="2989" y="2057"/>
                  </a:cubicBezTo>
                  <a:lnTo>
                    <a:pt x="2989" y="2057"/>
                  </a:lnTo>
                  <a:cubicBezTo>
                    <a:pt x="2919" y="1693"/>
                    <a:pt x="2544" y="0"/>
                    <a:pt x="1647" y="0"/>
                  </a:cubicBezTo>
                  <a:close/>
                  <a:moveTo>
                    <a:pt x="2989" y="2057"/>
                  </a:moveTo>
                  <a:cubicBezTo>
                    <a:pt x="2998" y="2101"/>
                    <a:pt x="3002" y="2126"/>
                    <a:pt x="3002" y="2126"/>
                  </a:cubicBezTo>
                  <a:cubicBezTo>
                    <a:pt x="3002" y="2112"/>
                    <a:pt x="2998" y="2088"/>
                    <a:pt x="2989" y="2057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667;p44"/>
            <p:cNvSpPr/>
            <p:nvPr/>
          </p:nvSpPr>
          <p:spPr>
            <a:xfrm>
              <a:off x="3329831" y="1821285"/>
              <a:ext cx="324864" cy="184203"/>
            </a:xfrm>
            <a:custGeom>
              <a:avLst/>
              <a:gdLst/>
              <a:ahLst/>
              <a:cxnLst/>
              <a:rect l="l" t="t" r="r" b="b"/>
              <a:pathLst>
                <a:path w="2873" h="1629" extrusionOk="0">
                  <a:moveTo>
                    <a:pt x="1290" y="0"/>
                  </a:moveTo>
                  <a:cubicBezTo>
                    <a:pt x="1285" y="0"/>
                    <a:pt x="1279" y="0"/>
                    <a:pt x="1274" y="0"/>
                  </a:cubicBez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79" y="336"/>
                    <a:pt x="1057" y="252"/>
                    <a:pt x="1231" y="252"/>
                  </a:cubicBezTo>
                  <a:cubicBezTo>
                    <a:pt x="1327" y="252"/>
                    <a:pt x="1421" y="278"/>
                    <a:pt x="1518" y="322"/>
                  </a:cubicBezTo>
                  <a:cubicBezTo>
                    <a:pt x="1795" y="446"/>
                    <a:pt x="2873" y="1321"/>
                    <a:pt x="2873" y="1321"/>
                  </a:cubicBezTo>
                  <a:cubicBezTo>
                    <a:pt x="2873" y="1321"/>
                    <a:pt x="1946" y="0"/>
                    <a:pt x="1290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668;p44"/>
            <p:cNvSpPr/>
            <p:nvPr/>
          </p:nvSpPr>
          <p:spPr>
            <a:xfrm>
              <a:off x="3721636" y="1674284"/>
              <a:ext cx="300553" cy="265167"/>
            </a:xfrm>
            <a:custGeom>
              <a:avLst/>
              <a:gdLst/>
              <a:ahLst/>
              <a:cxnLst/>
              <a:rect l="l" t="t" r="r" b="b"/>
              <a:pathLst>
                <a:path w="2658" h="2345" extrusionOk="0">
                  <a:moveTo>
                    <a:pt x="1107" y="1"/>
                  </a:moveTo>
                  <a:cubicBezTo>
                    <a:pt x="952" y="1"/>
                    <a:pt x="808" y="32"/>
                    <a:pt x="690" y="105"/>
                  </a:cubicBezTo>
                  <a:cubicBezTo>
                    <a:pt x="92" y="468"/>
                    <a:pt x="1" y="2345"/>
                    <a:pt x="1" y="2345"/>
                  </a:cubicBezTo>
                  <a:cubicBezTo>
                    <a:pt x="1" y="2345"/>
                    <a:pt x="484" y="832"/>
                    <a:pt x="614" y="559"/>
                  </a:cubicBezTo>
                  <a:cubicBezTo>
                    <a:pt x="699" y="379"/>
                    <a:pt x="858" y="283"/>
                    <a:pt x="1109" y="283"/>
                  </a:cubicBezTo>
                  <a:cubicBezTo>
                    <a:pt x="1239" y="283"/>
                    <a:pt x="1394" y="309"/>
                    <a:pt x="1575" y="363"/>
                  </a:cubicBezTo>
                  <a:cubicBezTo>
                    <a:pt x="2112" y="520"/>
                    <a:pt x="2643" y="1300"/>
                    <a:pt x="2643" y="1300"/>
                  </a:cubicBezTo>
                  <a:cubicBezTo>
                    <a:pt x="2643" y="1300"/>
                    <a:pt x="2658" y="1143"/>
                    <a:pt x="2596" y="794"/>
                  </a:cubicBezTo>
                  <a:cubicBezTo>
                    <a:pt x="2541" y="509"/>
                    <a:pt x="1733" y="1"/>
                    <a:pt x="1107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669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8" y="0"/>
                  </a:moveTo>
                  <a:cubicBezTo>
                    <a:pt x="1225" y="0"/>
                    <a:pt x="1116" y="12"/>
                    <a:pt x="1001" y="39"/>
                  </a:cubicBezTo>
                  <a:cubicBezTo>
                    <a:pt x="407" y="180"/>
                    <a:pt x="132" y="919"/>
                    <a:pt x="39" y="1242"/>
                  </a:cubicBezTo>
                  <a:lnTo>
                    <a:pt x="39" y="1242"/>
                  </a:lnTo>
                  <a:cubicBezTo>
                    <a:pt x="251" y="682"/>
                    <a:pt x="1166" y="345"/>
                    <a:pt x="1527" y="345"/>
                  </a:cubicBezTo>
                  <a:cubicBezTo>
                    <a:pt x="1550" y="345"/>
                    <a:pt x="1572" y="346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7"/>
                    <a:pt x="1912" y="0"/>
                    <a:pt x="1328" y="0"/>
                  </a:cubicBezTo>
                  <a:close/>
                  <a:moveTo>
                    <a:pt x="39" y="1242"/>
                  </a:moveTo>
                  <a:cubicBezTo>
                    <a:pt x="21" y="1291"/>
                    <a:pt x="7" y="1342"/>
                    <a:pt x="1" y="1394"/>
                  </a:cubicBezTo>
                  <a:cubicBezTo>
                    <a:pt x="1" y="1394"/>
                    <a:pt x="12" y="1335"/>
                    <a:pt x="39" y="1242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670;p44"/>
            <p:cNvSpPr/>
            <p:nvPr/>
          </p:nvSpPr>
          <p:spPr>
            <a:xfrm>
              <a:off x="3715190" y="2083625"/>
              <a:ext cx="157061" cy="188613"/>
            </a:xfrm>
            <a:custGeom>
              <a:avLst/>
              <a:gdLst/>
              <a:ahLst/>
              <a:cxnLst/>
              <a:rect l="l" t="t" r="r" b="b"/>
              <a:pathLst>
                <a:path w="1389" h="1668" extrusionOk="0">
                  <a:moveTo>
                    <a:pt x="769" y="1"/>
                  </a:moveTo>
                  <a:cubicBezTo>
                    <a:pt x="759" y="1"/>
                    <a:pt x="748" y="1"/>
                    <a:pt x="738" y="2"/>
                  </a:cubicBezTo>
                  <a:cubicBezTo>
                    <a:pt x="245" y="46"/>
                    <a:pt x="0" y="1256"/>
                    <a:pt x="264" y="1548"/>
                  </a:cubicBezTo>
                  <a:cubicBezTo>
                    <a:pt x="336" y="1629"/>
                    <a:pt x="447" y="1667"/>
                    <a:pt x="571" y="1667"/>
                  </a:cubicBezTo>
                  <a:cubicBezTo>
                    <a:pt x="895" y="1667"/>
                    <a:pt x="1313" y="1407"/>
                    <a:pt x="1379" y="965"/>
                  </a:cubicBezTo>
                  <a:cubicBezTo>
                    <a:pt x="1389" y="904"/>
                    <a:pt x="1233" y="1"/>
                    <a:pt x="769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671;p44"/>
            <p:cNvSpPr/>
            <p:nvPr/>
          </p:nvSpPr>
          <p:spPr>
            <a:xfrm>
              <a:off x="4417273" y="1140559"/>
              <a:ext cx="315592" cy="653814"/>
            </a:xfrm>
            <a:custGeom>
              <a:avLst/>
              <a:gdLst/>
              <a:ahLst/>
              <a:cxnLst/>
              <a:rect l="l" t="t" r="r" b="b"/>
              <a:pathLst>
                <a:path w="2791" h="5782" extrusionOk="0">
                  <a:moveTo>
                    <a:pt x="1033" y="1"/>
                  </a:moveTo>
                  <a:cubicBezTo>
                    <a:pt x="898" y="1"/>
                    <a:pt x="758" y="22"/>
                    <a:pt x="622" y="76"/>
                  </a:cubicBezTo>
                  <a:cubicBezTo>
                    <a:pt x="0" y="325"/>
                    <a:pt x="416" y="5781"/>
                    <a:pt x="416" y="5781"/>
                  </a:cubicBezTo>
                  <a:cubicBezTo>
                    <a:pt x="416" y="5781"/>
                    <a:pt x="373" y="1402"/>
                    <a:pt x="847" y="947"/>
                  </a:cubicBezTo>
                  <a:cubicBezTo>
                    <a:pt x="1098" y="709"/>
                    <a:pt x="1622" y="652"/>
                    <a:pt x="2062" y="652"/>
                  </a:cubicBezTo>
                  <a:cubicBezTo>
                    <a:pt x="2460" y="652"/>
                    <a:pt x="2790" y="698"/>
                    <a:pt x="2790" y="698"/>
                  </a:cubicBezTo>
                  <a:lnTo>
                    <a:pt x="1934" y="263"/>
                  </a:lnTo>
                  <a:cubicBezTo>
                    <a:pt x="1934" y="263"/>
                    <a:pt x="1512" y="1"/>
                    <a:pt x="1033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672;p44"/>
            <p:cNvSpPr/>
            <p:nvPr/>
          </p:nvSpPr>
          <p:spPr>
            <a:xfrm>
              <a:off x="4469174" y="1326458"/>
              <a:ext cx="252270" cy="201052"/>
            </a:xfrm>
            <a:custGeom>
              <a:avLst/>
              <a:gdLst/>
              <a:ahLst/>
              <a:cxnLst/>
              <a:rect l="l" t="t" r="r" b="b"/>
              <a:pathLst>
                <a:path w="2231" h="1778" extrusionOk="0">
                  <a:moveTo>
                    <a:pt x="1110" y="1"/>
                  </a:moveTo>
                  <a:cubicBezTo>
                    <a:pt x="977" y="1"/>
                    <a:pt x="860" y="13"/>
                    <a:pt x="781" y="46"/>
                  </a:cubicBezTo>
                  <a:cubicBezTo>
                    <a:pt x="431" y="194"/>
                    <a:pt x="1" y="1778"/>
                    <a:pt x="1" y="1778"/>
                  </a:cubicBezTo>
                  <a:cubicBezTo>
                    <a:pt x="1" y="1778"/>
                    <a:pt x="690" y="672"/>
                    <a:pt x="1077" y="495"/>
                  </a:cubicBezTo>
                  <a:cubicBezTo>
                    <a:pt x="1465" y="313"/>
                    <a:pt x="2230" y="150"/>
                    <a:pt x="2230" y="150"/>
                  </a:cubicBezTo>
                  <a:cubicBezTo>
                    <a:pt x="2230" y="150"/>
                    <a:pt x="1571" y="1"/>
                    <a:pt x="1110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673;p44"/>
            <p:cNvSpPr/>
            <p:nvPr/>
          </p:nvSpPr>
          <p:spPr>
            <a:xfrm>
              <a:off x="2220791" y="1339801"/>
              <a:ext cx="302136" cy="481597"/>
            </a:xfrm>
            <a:custGeom>
              <a:avLst/>
              <a:gdLst/>
              <a:ahLst/>
              <a:cxnLst/>
              <a:rect l="l" t="t" r="r" b="b"/>
              <a:pathLst>
                <a:path w="2672" h="4259" extrusionOk="0">
                  <a:moveTo>
                    <a:pt x="1117" y="0"/>
                  </a:moveTo>
                  <a:cubicBezTo>
                    <a:pt x="481" y="0"/>
                    <a:pt x="1" y="377"/>
                    <a:pt x="1" y="377"/>
                  </a:cubicBezTo>
                  <a:cubicBezTo>
                    <a:pt x="1" y="377"/>
                    <a:pt x="392" y="311"/>
                    <a:pt x="748" y="311"/>
                  </a:cubicBezTo>
                  <a:cubicBezTo>
                    <a:pt x="926" y="311"/>
                    <a:pt x="1095" y="327"/>
                    <a:pt x="1202" y="377"/>
                  </a:cubicBezTo>
                  <a:cubicBezTo>
                    <a:pt x="1518" y="520"/>
                    <a:pt x="2672" y="4258"/>
                    <a:pt x="2672" y="4258"/>
                  </a:cubicBezTo>
                  <a:cubicBezTo>
                    <a:pt x="2672" y="4258"/>
                    <a:pt x="1987" y="80"/>
                    <a:pt x="1275" y="8"/>
                  </a:cubicBezTo>
                  <a:cubicBezTo>
                    <a:pt x="1221" y="3"/>
                    <a:pt x="1169" y="0"/>
                    <a:pt x="1117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674;p44"/>
            <p:cNvSpPr/>
            <p:nvPr/>
          </p:nvSpPr>
          <p:spPr>
            <a:xfrm>
              <a:off x="2157017" y="1534407"/>
              <a:ext cx="322151" cy="150619"/>
            </a:xfrm>
            <a:custGeom>
              <a:avLst/>
              <a:gdLst/>
              <a:ahLst/>
              <a:cxnLst/>
              <a:rect l="l" t="t" r="r" b="b"/>
              <a:pathLst>
                <a:path w="2849" h="1332" extrusionOk="0">
                  <a:moveTo>
                    <a:pt x="1333" y="0"/>
                  </a:moveTo>
                  <a:cubicBezTo>
                    <a:pt x="1321" y="0"/>
                    <a:pt x="1309" y="0"/>
                    <a:pt x="1298" y="1"/>
                  </a:cubicBezTo>
                  <a:cubicBezTo>
                    <a:pt x="489" y="30"/>
                    <a:pt x="1" y="953"/>
                    <a:pt x="1" y="953"/>
                  </a:cubicBezTo>
                  <a:cubicBezTo>
                    <a:pt x="1" y="953"/>
                    <a:pt x="613" y="470"/>
                    <a:pt x="1201" y="408"/>
                  </a:cubicBezTo>
                  <a:cubicBezTo>
                    <a:pt x="1219" y="406"/>
                    <a:pt x="1238" y="405"/>
                    <a:pt x="1256" y="405"/>
                  </a:cubicBezTo>
                  <a:cubicBezTo>
                    <a:pt x="1854" y="405"/>
                    <a:pt x="2848" y="1331"/>
                    <a:pt x="2848" y="1331"/>
                  </a:cubicBezTo>
                  <a:lnTo>
                    <a:pt x="2723" y="953"/>
                  </a:lnTo>
                  <a:cubicBezTo>
                    <a:pt x="2723" y="953"/>
                    <a:pt x="2124" y="0"/>
                    <a:pt x="1333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675;p44"/>
            <p:cNvSpPr/>
            <p:nvPr/>
          </p:nvSpPr>
          <p:spPr>
            <a:xfrm>
              <a:off x="3032670" y="1311871"/>
              <a:ext cx="554859" cy="449031"/>
            </a:xfrm>
            <a:custGeom>
              <a:avLst/>
              <a:gdLst/>
              <a:ahLst/>
              <a:cxnLst/>
              <a:rect l="l" t="t" r="r" b="b"/>
              <a:pathLst>
                <a:path w="4907" h="3971" extrusionOk="0">
                  <a:moveTo>
                    <a:pt x="2364" y="1"/>
                  </a:moveTo>
                  <a:cubicBezTo>
                    <a:pt x="2349" y="1"/>
                    <a:pt x="2333" y="1"/>
                    <a:pt x="2318" y="2"/>
                  </a:cubicBezTo>
                  <a:cubicBezTo>
                    <a:pt x="1160" y="83"/>
                    <a:pt x="0" y="1878"/>
                    <a:pt x="369" y="2731"/>
                  </a:cubicBezTo>
                  <a:cubicBezTo>
                    <a:pt x="733" y="3586"/>
                    <a:pt x="2930" y="3970"/>
                    <a:pt x="2930" y="3970"/>
                  </a:cubicBezTo>
                  <a:lnTo>
                    <a:pt x="4907" y="3084"/>
                  </a:lnTo>
                  <a:cubicBezTo>
                    <a:pt x="4907" y="3084"/>
                    <a:pt x="3514" y="1"/>
                    <a:pt x="2364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676;p44"/>
            <p:cNvSpPr/>
            <p:nvPr/>
          </p:nvSpPr>
          <p:spPr>
            <a:xfrm>
              <a:off x="3431598" y="1172899"/>
              <a:ext cx="510986" cy="512693"/>
            </a:xfrm>
            <a:custGeom>
              <a:avLst/>
              <a:gdLst/>
              <a:ahLst/>
              <a:cxnLst/>
              <a:rect l="l" t="t" r="r" b="b"/>
              <a:pathLst>
                <a:path w="4519" h="4534" extrusionOk="0">
                  <a:moveTo>
                    <a:pt x="3007" y="0"/>
                  </a:moveTo>
                  <a:cubicBezTo>
                    <a:pt x="1823" y="0"/>
                    <a:pt x="480" y="794"/>
                    <a:pt x="250" y="1030"/>
                  </a:cubicBezTo>
                  <a:cubicBezTo>
                    <a:pt x="0" y="1289"/>
                    <a:pt x="484" y="3605"/>
                    <a:pt x="484" y="3605"/>
                  </a:cubicBezTo>
                  <a:lnTo>
                    <a:pt x="618" y="4534"/>
                  </a:lnTo>
                  <a:lnTo>
                    <a:pt x="3887" y="4241"/>
                  </a:lnTo>
                  <a:cubicBezTo>
                    <a:pt x="3887" y="4241"/>
                    <a:pt x="4518" y="158"/>
                    <a:pt x="3274" y="15"/>
                  </a:cubicBezTo>
                  <a:cubicBezTo>
                    <a:pt x="3186" y="5"/>
                    <a:pt x="3097" y="0"/>
                    <a:pt x="3007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677;p44"/>
            <p:cNvSpPr/>
            <p:nvPr/>
          </p:nvSpPr>
          <p:spPr>
            <a:xfrm>
              <a:off x="3542977" y="1381866"/>
              <a:ext cx="178772" cy="132979"/>
            </a:xfrm>
            <a:custGeom>
              <a:avLst/>
              <a:gdLst/>
              <a:ahLst/>
              <a:cxnLst/>
              <a:rect l="l" t="t" r="r" b="b"/>
              <a:pathLst>
                <a:path w="1581" h="1176" extrusionOk="0">
                  <a:moveTo>
                    <a:pt x="851" y="0"/>
                  </a:moveTo>
                  <a:cubicBezTo>
                    <a:pt x="794" y="0"/>
                    <a:pt x="734" y="9"/>
                    <a:pt x="672" y="29"/>
                  </a:cubicBezTo>
                  <a:cubicBezTo>
                    <a:pt x="93" y="216"/>
                    <a:pt x="1" y="1043"/>
                    <a:pt x="672" y="1158"/>
                  </a:cubicBezTo>
                  <a:cubicBezTo>
                    <a:pt x="739" y="1170"/>
                    <a:pt x="802" y="1175"/>
                    <a:pt x="860" y="1175"/>
                  </a:cubicBezTo>
                  <a:cubicBezTo>
                    <a:pt x="1375" y="1175"/>
                    <a:pt x="1538" y="757"/>
                    <a:pt x="1581" y="589"/>
                  </a:cubicBezTo>
                  <a:cubicBezTo>
                    <a:pt x="1581" y="589"/>
                    <a:pt x="1315" y="0"/>
                    <a:pt x="851" y="0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678;p44"/>
            <p:cNvSpPr/>
            <p:nvPr/>
          </p:nvSpPr>
          <p:spPr>
            <a:xfrm>
              <a:off x="3241067" y="1448016"/>
              <a:ext cx="218800" cy="172782"/>
            </a:xfrm>
            <a:custGeom>
              <a:avLst/>
              <a:gdLst/>
              <a:ahLst/>
              <a:cxnLst/>
              <a:rect l="l" t="t" r="r" b="b"/>
              <a:pathLst>
                <a:path w="1935" h="1528" extrusionOk="0">
                  <a:moveTo>
                    <a:pt x="1080" y="1"/>
                  </a:moveTo>
                  <a:cubicBezTo>
                    <a:pt x="1051" y="1"/>
                    <a:pt x="1022" y="2"/>
                    <a:pt x="991" y="4"/>
                  </a:cubicBezTo>
                  <a:cubicBezTo>
                    <a:pt x="278" y="66"/>
                    <a:pt x="0" y="966"/>
                    <a:pt x="465" y="1377"/>
                  </a:cubicBezTo>
                  <a:cubicBezTo>
                    <a:pt x="580" y="1481"/>
                    <a:pt x="723" y="1527"/>
                    <a:pt x="875" y="1527"/>
                  </a:cubicBezTo>
                  <a:cubicBezTo>
                    <a:pt x="1332" y="1527"/>
                    <a:pt x="1867" y="1110"/>
                    <a:pt x="1935" y="593"/>
                  </a:cubicBezTo>
                  <a:cubicBezTo>
                    <a:pt x="1935" y="593"/>
                    <a:pt x="1724" y="1"/>
                    <a:pt x="1080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679;p44"/>
            <p:cNvSpPr/>
            <p:nvPr/>
          </p:nvSpPr>
          <p:spPr>
            <a:xfrm>
              <a:off x="1986952" y="2966760"/>
              <a:ext cx="1863702" cy="1833099"/>
            </a:xfrm>
            <a:custGeom>
              <a:avLst/>
              <a:gdLst/>
              <a:ahLst/>
              <a:cxnLst/>
              <a:rect l="l" t="t" r="r" b="b"/>
              <a:pathLst>
                <a:path w="16482" h="16211" extrusionOk="0">
                  <a:moveTo>
                    <a:pt x="11602" y="1"/>
                  </a:moveTo>
                  <a:cubicBezTo>
                    <a:pt x="10991" y="1"/>
                    <a:pt x="10308" y="98"/>
                    <a:pt x="9546" y="324"/>
                  </a:cubicBezTo>
                  <a:cubicBezTo>
                    <a:pt x="3964" y="1985"/>
                    <a:pt x="1" y="13009"/>
                    <a:pt x="2596" y="15459"/>
                  </a:cubicBezTo>
                  <a:cubicBezTo>
                    <a:pt x="3152" y="15984"/>
                    <a:pt x="3796" y="16210"/>
                    <a:pt x="4494" y="16210"/>
                  </a:cubicBezTo>
                  <a:cubicBezTo>
                    <a:pt x="7053" y="16210"/>
                    <a:pt x="10340" y="13167"/>
                    <a:pt x="12705" y="10592"/>
                  </a:cubicBezTo>
                  <a:cubicBezTo>
                    <a:pt x="15710" y="7318"/>
                    <a:pt x="16481" y="3905"/>
                    <a:pt x="16481" y="3905"/>
                  </a:cubicBezTo>
                  <a:cubicBezTo>
                    <a:pt x="16481" y="3905"/>
                    <a:pt x="15471" y="1"/>
                    <a:pt x="11602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680;p44"/>
            <p:cNvSpPr/>
            <p:nvPr/>
          </p:nvSpPr>
          <p:spPr>
            <a:xfrm>
              <a:off x="1368997" y="4024939"/>
              <a:ext cx="2039421" cy="1118563"/>
            </a:xfrm>
            <a:custGeom>
              <a:avLst/>
              <a:gdLst/>
              <a:ahLst/>
              <a:cxnLst/>
              <a:rect l="l" t="t" r="r" b="b"/>
              <a:pathLst>
                <a:path w="18036" h="9892" extrusionOk="0">
                  <a:moveTo>
                    <a:pt x="7427" y="1"/>
                  </a:moveTo>
                  <a:cubicBezTo>
                    <a:pt x="5023" y="1"/>
                    <a:pt x="2805" y="396"/>
                    <a:pt x="2805" y="396"/>
                  </a:cubicBezTo>
                  <a:cubicBezTo>
                    <a:pt x="0" y="1908"/>
                    <a:pt x="2580" y="6101"/>
                    <a:pt x="3791" y="8270"/>
                  </a:cubicBezTo>
                  <a:cubicBezTo>
                    <a:pt x="4559" y="9639"/>
                    <a:pt x="9050" y="9891"/>
                    <a:pt x="12566" y="9891"/>
                  </a:cubicBezTo>
                  <a:cubicBezTo>
                    <a:pt x="14616" y="9891"/>
                    <a:pt x="16335" y="9806"/>
                    <a:pt x="16792" y="9806"/>
                  </a:cubicBezTo>
                  <a:cubicBezTo>
                    <a:pt x="18036" y="9806"/>
                    <a:pt x="16384" y="8820"/>
                    <a:pt x="15011" y="7758"/>
                  </a:cubicBezTo>
                  <a:cubicBezTo>
                    <a:pt x="14553" y="7403"/>
                    <a:pt x="13790" y="7285"/>
                    <a:pt x="12977" y="7285"/>
                  </a:cubicBezTo>
                  <a:cubicBezTo>
                    <a:pt x="11350" y="7285"/>
                    <a:pt x="9520" y="7758"/>
                    <a:pt x="9520" y="7758"/>
                  </a:cubicBezTo>
                  <a:cubicBezTo>
                    <a:pt x="9520" y="7758"/>
                    <a:pt x="14574" y="5321"/>
                    <a:pt x="13202" y="2057"/>
                  </a:cubicBezTo>
                  <a:cubicBezTo>
                    <a:pt x="12507" y="409"/>
                    <a:pt x="9871" y="1"/>
                    <a:pt x="742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681;p44"/>
            <p:cNvSpPr/>
            <p:nvPr/>
          </p:nvSpPr>
          <p:spPr>
            <a:xfrm>
              <a:off x="3127313" y="4276989"/>
              <a:ext cx="1095018" cy="413298"/>
            </a:xfrm>
            <a:custGeom>
              <a:avLst/>
              <a:gdLst/>
              <a:ahLst/>
              <a:cxnLst/>
              <a:rect l="l" t="t" r="r" b="b"/>
              <a:pathLst>
                <a:path w="9684" h="3655" extrusionOk="0">
                  <a:moveTo>
                    <a:pt x="1677" y="1"/>
                  </a:moveTo>
                  <a:lnTo>
                    <a:pt x="1" y="2168"/>
                  </a:lnTo>
                  <a:cubicBezTo>
                    <a:pt x="1" y="2168"/>
                    <a:pt x="7435" y="3480"/>
                    <a:pt x="8622" y="3633"/>
                  </a:cubicBezTo>
                  <a:cubicBezTo>
                    <a:pt x="8731" y="3647"/>
                    <a:pt x="8824" y="3654"/>
                    <a:pt x="8903" y="3654"/>
                  </a:cubicBezTo>
                  <a:cubicBezTo>
                    <a:pt x="9683" y="3654"/>
                    <a:pt x="9002" y="2964"/>
                    <a:pt x="7209" y="1585"/>
                  </a:cubicBezTo>
                  <a:cubicBezTo>
                    <a:pt x="5238" y="67"/>
                    <a:pt x="1677" y="1"/>
                    <a:pt x="167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682;p44"/>
            <p:cNvSpPr/>
            <p:nvPr/>
          </p:nvSpPr>
          <p:spPr>
            <a:xfrm>
              <a:off x="227392" y="125801"/>
              <a:ext cx="2612146" cy="4097137"/>
            </a:xfrm>
            <a:custGeom>
              <a:avLst/>
              <a:gdLst/>
              <a:ahLst/>
              <a:cxnLst/>
              <a:rect l="l" t="t" r="r" b="b"/>
              <a:pathLst>
                <a:path w="23101" h="36233" extrusionOk="0">
                  <a:moveTo>
                    <a:pt x="16126" y="1"/>
                  </a:moveTo>
                  <a:cubicBezTo>
                    <a:pt x="15843" y="1"/>
                    <a:pt x="15554" y="25"/>
                    <a:pt x="15261" y="75"/>
                  </a:cubicBezTo>
                  <a:cubicBezTo>
                    <a:pt x="10704" y="860"/>
                    <a:pt x="8947" y="3469"/>
                    <a:pt x="9387" y="5541"/>
                  </a:cubicBezTo>
                  <a:cubicBezTo>
                    <a:pt x="9534" y="6238"/>
                    <a:pt x="9817" y="6522"/>
                    <a:pt x="10155" y="6522"/>
                  </a:cubicBezTo>
                  <a:cubicBezTo>
                    <a:pt x="10823" y="6522"/>
                    <a:pt x="11707" y="5415"/>
                    <a:pt x="12183" y="4191"/>
                  </a:cubicBezTo>
                  <a:cubicBezTo>
                    <a:pt x="12818" y="2551"/>
                    <a:pt x="14007" y="1244"/>
                    <a:pt x="16206" y="1244"/>
                  </a:cubicBezTo>
                  <a:cubicBezTo>
                    <a:pt x="16477" y="1244"/>
                    <a:pt x="16763" y="1264"/>
                    <a:pt x="17066" y="1306"/>
                  </a:cubicBezTo>
                  <a:cubicBezTo>
                    <a:pt x="19823" y="1679"/>
                    <a:pt x="20172" y="6398"/>
                    <a:pt x="15438" y="7533"/>
                  </a:cubicBezTo>
                  <a:cubicBezTo>
                    <a:pt x="10704" y="8662"/>
                    <a:pt x="1931" y="14225"/>
                    <a:pt x="1931" y="21222"/>
                  </a:cubicBezTo>
                  <a:cubicBezTo>
                    <a:pt x="1931" y="28225"/>
                    <a:pt x="11077" y="36233"/>
                    <a:pt x="11077" y="36233"/>
                  </a:cubicBezTo>
                  <a:lnTo>
                    <a:pt x="11642" y="34189"/>
                  </a:lnTo>
                  <a:cubicBezTo>
                    <a:pt x="11642" y="34189"/>
                    <a:pt x="1" y="26665"/>
                    <a:pt x="4563" y="18149"/>
                  </a:cubicBezTo>
                  <a:cubicBezTo>
                    <a:pt x="9124" y="9630"/>
                    <a:pt x="13562" y="11382"/>
                    <a:pt x="18491" y="8136"/>
                  </a:cubicBezTo>
                  <a:cubicBezTo>
                    <a:pt x="23101" y="5104"/>
                    <a:pt x="20249" y="1"/>
                    <a:pt x="16126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683;p44"/>
            <p:cNvSpPr/>
            <p:nvPr/>
          </p:nvSpPr>
          <p:spPr>
            <a:xfrm>
              <a:off x="3200473" y="1380283"/>
              <a:ext cx="251253" cy="233279"/>
            </a:xfrm>
            <a:custGeom>
              <a:avLst/>
              <a:gdLst/>
              <a:ahLst/>
              <a:cxnLst/>
              <a:rect l="l" t="t" r="r" b="b"/>
              <a:pathLst>
                <a:path w="2222" h="2063" extrusionOk="0">
                  <a:moveTo>
                    <a:pt x="1198" y="0"/>
                  </a:moveTo>
                  <a:cubicBezTo>
                    <a:pt x="1145" y="0"/>
                    <a:pt x="1092" y="5"/>
                    <a:pt x="1030" y="14"/>
                  </a:cubicBezTo>
                  <a:cubicBezTo>
                    <a:pt x="58" y="167"/>
                    <a:pt x="1" y="1781"/>
                    <a:pt x="595" y="2029"/>
                  </a:cubicBezTo>
                  <a:cubicBezTo>
                    <a:pt x="652" y="2053"/>
                    <a:pt x="709" y="2062"/>
                    <a:pt x="772" y="2062"/>
                  </a:cubicBezTo>
                  <a:cubicBezTo>
                    <a:pt x="819" y="2062"/>
                    <a:pt x="867" y="2053"/>
                    <a:pt x="915" y="2044"/>
                  </a:cubicBezTo>
                  <a:cubicBezTo>
                    <a:pt x="882" y="2024"/>
                    <a:pt x="853" y="2005"/>
                    <a:pt x="824" y="1976"/>
                  </a:cubicBezTo>
                  <a:cubicBezTo>
                    <a:pt x="359" y="1565"/>
                    <a:pt x="637" y="665"/>
                    <a:pt x="1350" y="603"/>
                  </a:cubicBezTo>
                  <a:cubicBezTo>
                    <a:pt x="1384" y="603"/>
                    <a:pt x="1413" y="598"/>
                    <a:pt x="1446" y="598"/>
                  </a:cubicBezTo>
                  <a:cubicBezTo>
                    <a:pt x="1881" y="598"/>
                    <a:pt x="2117" y="876"/>
                    <a:pt x="2221" y="1048"/>
                  </a:cubicBezTo>
                  <a:cubicBezTo>
                    <a:pt x="2217" y="1024"/>
                    <a:pt x="2020" y="0"/>
                    <a:pt x="119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684;p44"/>
            <p:cNvSpPr/>
            <p:nvPr/>
          </p:nvSpPr>
          <p:spPr>
            <a:xfrm>
              <a:off x="3241067" y="1447790"/>
              <a:ext cx="210659" cy="163623"/>
            </a:xfrm>
            <a:custGeom>
              <a:avLst/>
              <a:gdLst/>
              <a:ahLst/>
              <a:cxnLst/>
              <a:rect l="l" t="t" r="r" b="b"/>
              <a:pathLst>
                <a:path w="1863" h="1447" extrusionOk="0">
                  <a:moveTo>
                    <a:pt x="1087" y="1"/>
                  </a:moveTo>
                  <a:cubicBezTo>
                    <a:pt x="1054" y="1"/>
                    <a:pt x="1025" y="6"/>
                    <a:pt x="991" y="6"/>
                  </a:cubicBezTo>
                  <a:cubicBezTo>
                    <a:pt x="278" y="68"/>
                    <a:pt x="0" y="968"/>
                    <a:pt x="465" y="1379"/>
                  </a:cubicBezTo>
                  <a:cubicBezTo>
                    <a:pt x="494" y="1408"/>
                    <a:pt x="523" y="1427"/>
                    <a:pt x="556" y="1447"/>
                  </a:cubicBezTo>
                  <a:cubicBezTo>
                    <a:pt x="1140" y="1313"/>
                    <a:pt x="1862" y="451"/>
                    <a:pt x="1862" y="451"/>
                  </a:cubicBezTo>
                  <a:cubicBezTo>
                    <a:pt x="1758" y="279"/>
                    <a:pt x="1522" y="1"/>
                    <a:pt x="1087" y="1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685;p44"/>
            <p:cNvSpPr/>
            <p:nvPr/>
          </p:nvSpPr>
          <p:spPr>
            <a:xfrm>
              <a:off x="3510525" y="1326571"/>
              <a:ext cx="211224" cy="152768"/>
            </a:xfrm>
            <a:custGeom>
              <a:avLst/>
              <a:gdLst/>
              <a:ahLst/>
              <a:cxnLst/>
              <a:rect l="l" t="t" r="r" b="b"/>
              <a:pathLst>
                <a:path w="1868" h="1351" extrusionOk="0">
                  <a:moveTo>
                    <a:pt x="1016" y="1"/>
                  </a:moveTo>
                  <a:cubicBezTo>
                    <a:pt x="212" y="34"/>
                    <a:pt x="1" y="953"/>
                    <a:pt x="533" y="1351"/>
                  </a:cubicBezTo>
                  <a:cubicBezTo>
                    <a:pt x="403" y="1054"/>
                    <a:pt x="571" y="642"/>
                    <a:pt x="959" y="518"/>
                  </a:cubicBezTo>
                  <a:cubicBezTo>
                    <a:pt x="1021" y="498"/>
                    <a:pt x="1078" y="489"/>
                    <a:pt x="1136" y="489"/>
                  </a:cubicBezTo>
                  <a:cubicBezTo>
                    <a:pt x="1600" y="489"/>
                    <a:pt x="1868" y="1078"/>
                    <a:pt x="1868" y="1078"/>
                  </a:cubicBezTo>
                  <a:cubicBezTo>
                    <a:pt x="1868" y="1078"/>
                    <a:pt x="1825" y="1"/>
                    <a:pt x="1054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686;p44"/>
            <p:cNvSpPr/>
            <p:nvPr/>
          </p:nvSpPr>
          <p:spPr>
            <a:xfrm>
              <a:off x="3555981" y="1381866"/>
              <a:ext cx="165768" cy="111494"/>
            </a:xfrm>
            <a:custGeom>
              <a:avLst/>
              <a:gdLst/>
              <a:ahLst/>
              <a:cxnLst/>
              <a:rect l="l" t="t" r="r" b="b"/>
              <a:pathLst>
                <a:path w="1466" h="986" extrusionOk="0">
                  <a:moveTo>
                    <a:pt x="734" y="0"/>
                  </a:moveTo>
                  <a:cubicBezTo>
                    <a:pt x="676" y="0"/>
                    <a:pt x="619" y="9"/>
                    <a:pt x="557" y="29"/>
                  </a:cubicBezTo>
                  <a:cubicBezTo>
                    <a:pt x="169" y="153"/>
                    <a:pt x="1" y="565"/>
                    <a:pt x="131" y="862"/>
                  </a:cubicBezTo>
                  <a:lnTo>
                    <a:pt x="135" y="862"/>
                  </a:lnTo>
                  <a:cubicBezTo>
                    <a:pt x="255" y="952"/>
                    <a:pt x="394" y="986"/>
                    <a:pt x="528" y="986"/>
                  </a:cubicBezTo>
                  <a:cubicBezTo>
                    <a:pt x="992" y="986"/>
                    <a:pt x="1466" y="589"/>
                    <a:pt x="1466" y="589"/>
                  </a:cubicBezTo>
                  <a:cubicBezTo>
                    <a:pt x="1466" y="589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687;p44"/>
            <p:cNvSpPr/>
            <p:nvPr/>
          </p:nvSpPr>
          <p:spPr>
            <a:xfrm>
              <a:off x="3275216" y="1774810"/>
              <a:ext cx="368624" cy="237689"/>
            </a:xfrm>
            <a:custGeom>
              <a:avLst/>
              <a:gdLst/>
              <a:ahLst/>
              <a:cxnLst/>
              <a:rect l="l" t="t" r="r" b="b"/>
              <a:pathLst>
                <a:path w="3260" h="2102" extrusionOk="0">
                  <a:moveTo>
                    <a:pt x="1929" y="0"/>
                  </a:moveTo>
                  <a:cubicBezTo>
                    <a:pt x="1909" y="0"/>
                    <a:pt x="1891" y="5"/>
                    <a:pt x="1867" y="5"/>
                  </a:cubicBezTo>
                  <a:cubicBezTo>
                    <a:pt x="1187" y="115"/>
                    <a:pt x="369" y="886"/>
                    <a:pt x="369" y="886"/>
                  </a:cubicBezTo>
                  <a:cubicBezTo>
                    <a:pt x="369" y="886"/>
                    <a:pt x="565" y="388"/>
                    <a:pt x="1077" y="24"/>
                  </a:cubicBezTo>
                  <a:lnTo>
                    <a:pt x="1077" y="24"/>
                  </a:lnTo>
                  <a:cubicBezTo>
                    <a:pt x="225" y="393"/>
                    <a:pt x="0" y="1288"/>
                    <a:pt x="555" y="1796"/>
                  </a:cubicBezTo>
                  <a:cubicBezTo>
                    <a:pt x="814" y="2030"/>
                    <a:pt x="1264" y="2101"/>
                    <a:pt x="1723" y="2101"/>
                  </a:cubicBezTo>
                  <a:cubicBezTo>
                    <a:pt x="2446" y="2101"/>
                    <a:pt x="3193" y="1920"/>
                    <a:pt x="3259" y="1871"/>
                  </a:cubicBezTo>
                  <a:cubicBezTo>
                    <a:pt x="3259" y="1871"/>
                    <a:pt x="3245" y="1767"/>
                    <a:pt x="3208" y="1608"/>
                  </a:cubicBezTo>
                  <a:cubicBezTo>
                    <a:pt x="2901" y="1365"/>
                    <a:pt x="2216" y="828"/>
                    <a:pt x="2001" y="733"/>
                  </a:cubicBezTo>
                  <a:cubicBezTo>
                    <a:pt x="1905" y="689"/>
                    <a:pt x="1810" y="665"/>
                    <a:pt x="1714" y="665"/>
                  </a:cubicBezTo>
                  <a:cubicBezTo>
                    <a:pt x="1542" y="665"/>
                    <a:pt x="1364" y="747"/>
                    <a:pt x="1158" y="957"/>
                  </a:cubicBezTo>
                  <a:cubicBezTo>
                    <a:pt x="847" y="1283"/>
                    <a:pt x="1158" y="2039"/>
                    <a:pt x="1158" y="2039"/>
                  </a:cubicBezTo>
                  <a:cubicBezTo>
                    <a:pt x="1158" y="2039"/>
                    <a:pt x="900" y="1939"/>
                    <a:pt x="689" y="1441"/>
                  </a:cubicBezTo>
                  <a:cubicBezTo>
                    <a:pt x="484" y="948"/>
                    <a:pt x="1105" y="440"/>
                    <a:pt x="1757" y="411"/>
                  </a:cubicBezTo>
                  <a:lnTo>
                    <a:pt x="1776" y="411"/>
                  </a:lnTo>
                  <a:cubicBezTo>
                    <a:pt x="2250" y="411"/>
                    <a:pt x="2872" y="1111"/>
                    <a:pt x="3179" y="1494"/>
                  </a:cubicBezTo>
                  <a:cubicBezTo>
                    <a:pt x="3140" y="1359"/>
                    <a:pt x="3093" y="1197"/>
                    <a:pt x="3025" y="1034"/>
                  </a:cubicBezTo>
                  <a:cubicBezTo>
                    <a:pt x="2738" y="541"/>
                    <a:pt x="2317" y="0"/>
                    <a:pt x="1929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688;p44"/>
            <p:cNvSpPr/>
            <p:nvPr/>
          </p:nvSpPr>
          <p:spPr>
            <a:xfrm>
              <a:off x="3316827" y="1759545"/>
              <a:ext cx="300440" cy="132188"/>
            </a:xfrm>
            <a:custGeom>
              <a:avLst/>
              <a:gdLst/>
              <a:ahLst/>
              <a:cxnLst/>
              <a:rect l="l" t="t" r="r" b="b"/>
              <a:pathLst>
                <a:path w="2657" h="1169" extrusionOk="0">
                  <a:moveTo>
                    <a:pt x="1398" y="1"/>
                  </a:moveTo>
                  <a:cubicBezTo>
                    <a:pt x="1355" y="1"/>
                    <a:pt x="1312" y="6"/>
                    <a:pt x="1265" y="11"/>
                  </a:cubicBezTo>
                  <a:cubicBezTo>
                    <a:pt x="1059" y="35"/>
                    <a:pt x="872" y="87"/>
                    <a:pt x="709" y="159"/>
                  </a:cubicBezTo>
                  <a:cubicBezTo>
                    <a:pt x="197" y="523"/>
                    <a:pt x="1" y="1021"/>
                    <a:pt x="1" y="1021"/>
                  </a:cubicBezTo>
                  <a:cubicBezTo>
                    <a:pt x="1" y="1021"/>
                    <a:pt x="819" y="250"/>
                    <a:pt x="1499" y="140"/>
                  </a:cubicBezTo>
                  <a:cubicBezTo>
                    <a:pt x="1523" y="140"/>
                    <a:pt x="1541" y="135"/>
                    <a:pt x="1561" y="135"/>
                  </a:cubicBezTo>
                  <a:cubicBezTo>
                    <a:pt x="1949" y="135"/>
                    <a:pt x="2370" y="676"/>
                    <a:pt x="2657" y="1169"/>
                  </a:cubicBezTo>
                  <a:cubicBezTo>
                    <a:pt x="2442" y="619"/>
                    <a:pt x="2054" y="1"/>
                    <a:pt x="1398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689;p44"/>
            <p:cNvSpPr/>
            <p:nvPr/>
          </p:nvSpPr>
          <p:spPr>
            <a:xfrm>
              <a:off x="3329831" y="1821285"/>
              <a:ext cx="308129" cy="184203"/>
            </a:xfrm>
            <a:custGeom>
              <a:avLst/>
              <a:gdLst/>
              <a:ahLst/>
              <a:cxnLst/>
              <a:rect l="l" t="t" r="r" b="b"/>
              <a:pathLst>
                <a:path w="2725" h="1629" extrusionOk="0">
                  <a:moveTo>
                    <a:pt x="1274" y="0"/>
                  </a:move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81" y="336"/>
                    <a:pt x="1059" y="254"/>
                    <a:pt x="1231" y="254"/>
                  </a:cubicBezTo>
                  <a:cubicBezTo>
                    <a:pt x="1327" y="254"/>
                    <a:pt x="1422" y="278"/>
                    <a:pt x="1518" y="322"/>
                  </a:cubicBezTo>
                  <a:cubicBezTo>
                    <a:pt x="1733" y="417"/>
                    <a:pt x="2418" y="954"/>
                    <a:pt x="2725" y="1197"/>
                  </a:cubicBezTo>
                  <a:cubicBezTo>
                    <a:pt x="2714" y="1164"/>
                    <a:pt x="2705" y="1126"/>
                    <a:pt x="2696" y="1083"/>
                  </a:cubicBezTo>
                  <a:cubicBezTo>
                    <a:pt x="2389" y="700"/>
                    <a:pt x="1767" y="0"/>
                    <a:pt x="1293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690;p44"/>
            <p:cNvSpPr/>
            <p:nvPr/>
          </p:nvSpPr>
          <p:spPr>
            <a:xfrm>
              <a:off x="3688618" y="1671344"/>
              <a:ext cx="327126" cy="278397"/>
            </a:xfrm>
            <a:custGeom>
              <a:avLst/>
              <a:gdLst/>
              <a:ahLst/>
              <a:cxnLst/>
              <a:rect l="l" t="t" r="r" b="b"/>
              <a:pathLst>
                <a:path w="2893" h="2462" extrusionOk="0">
                  <a:moveTo>
                    <a:pt x="1428" y="1"/>
                  </a:moveTo>
                  <a:cubicBezTo>
                    <a:pt x="1102" y="1"/>
                    <a:pt x="824" y="126"/>
                    <a:pt x="719" y="427"/>
                  </a:cubicBezTo>
                  <a:cubicBezTo>
                    <a:pt x="796" y="292"/>
                    <a:pt x="882" y="188"/>
                    <a:pt x="982" y="131"/>
                  </a:cubicBezTo>
                  <a:cubicBezTo>
                    <a:pt x="1102" y="58"/>
                    <a:pt x="1240" y="25"/>
                    <a:pt x="1394" y="25"/>
                  </a:cubicBezTo>
                  <a:cubicBezTo>
                    <a:pt x="1768" y="25"/>
                    <a:pt x="2198" y="202"/>
                    <a:pt x="2504" y="407"/>
                  </a:cubicBezTo>
                  <a:cubicBezTo>
                    <a:pt x="2217" y="159"/>
                    <a:pt x="1792" y="1"/>
                    <a:pt x="1428" y="1"/>
                  </a:cubicBezTo>
                  <a:close/>
                  <a:moveTo>
                    <a:pt x="1399" y="307"/>
                  </a:moveTo>
                  <a:cubicBezTo>
                    <a:pt x="1149" y="307"/>
                    <a:pt x="992" y="407"/>
                    <a:pt x="906" y="585"/>
                  </a:cubicBezTo>
                  <a:cubicBezTo>
                    <a:pt x="824" y="758"/>
                    <a:pt x="604" y="1413"/>
                    <a:pt x="451" y="1882"/>
                  </a:cubicBezTo>
                  <a:cubicBezTo>
                    <a:pt x="599" y="1538"/>
                    <a:pt x="862" y="1116"/>
                    <a:pt x="1293" y="1016"/>
                  </a:cubicBezTo>
                  <a:cubicBezTo>
                    <a:pt x="1408" y="987"/>
                    <a:pt x="1518" y="977"/>
                    <a:pt x="1619" y="977"/>
                  </a:cubicBezTo>
                  <a:cubicBezTo>
                    <a:pt x="2203" y="977"/>
                    <a:pt x="2572" y="1365"/>
                    <a:pt x="2572" y="1494"/>
                  </a:cubicBezTo>
                  <a:lnTo>
                    <a:pt x="2572" y="1781"/>
                  </a:lnTo>
                  <a:cubicBezTo>
                    <a:pt x="2572" y="1781"/>
                    <a:pt x="2868" y="1638"/>
                    <a:pt x="2892" y="1260"/>
                  </a:cubicBezTo>
                  <a:cubicBezTo>
                    <a:pt x="2749" y="1068"/>
                    <a:pt x="2309" y="518"/>
                    <a:pt x="1867" y="389"/>
                  </a:cubicBezTo>
                  <a:cubicBezTo>
                    <a:pt x="1686" y="336"/>
                    <a:pt x="1533" y="307"/>
                    <a:pt x="1399" y="307"/>
                  </a:cubicBezTo>
                  <a:close/>
                  <a:moveTo>
                    <a:pt x="499" y="1010"/>
                  </a:moveTo>
                  <a:lnTo>
                    <a:pt x="499" y="1010"/>
                  </a:lnTo>
                  <a:cubicBezTo>
                    <a:pt x="241" y="1657"/>
                    <a:pt x="1" y="2298"/>
                    <a:pt x="394" y="2437"/>
                  </a:cubicBezTo>
                  <a:cubicBezTo>
                    <a:pt x="442" y="2452"/>
                    <a:pt x="504" y="2461"/>
                    <a:pt x="571" y="2461"/>
                  </a:cubicBezTo>
                  <a:cubicBezTo>
                    <a:pt x="1212" y="2461"/>
                    <a:pt x="2572" y="1781"/>
                    <a:pt x="2572" y="1781"/>
                  </a:cubicBezTo>
                  <a:cubicBezTo>
                    <a:pt x="2572" y="1781"/>
                    <a:pt x="2208" y="1379"/>
                    <a:pt x="1882" y="1326"/>
                  </a:cubicBezTo>
                  <a:cubicBezTo>
                    <a:pt x="1863" y="1322"/>
                    <a:pt x="1843" y="1322"/>
                    <a:pt x="1820" y="1322"/>
                  </a:cubicBezTo>
                  <a:cubicBezTo>
                    <a:pt x="1476" y="1322"/>
                    <a:pt x="633" y="1624"/>
                    <a:pt x="369" y="2136"/>
                  </a:cubicBezTo>
                  <a:cubicBezTo>
                    <a:pt x="321" y="2280"/>
                    <a:pt x="293" y="2371"/>
                    <a:pt x="293" y="2371"/>
                  </a:cubicBezTo>
                  <a:cubicBezTo>
                    <a:pt x="293" y="2371"/>
                    <a:pt x="327" y="1648"/>
                    <a:pt x="499" y="101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691;p44"/>
            <p:cNvSpPr/>
            <p:nvPr/>
          </p:nvSpPr>
          <p:spPr>
            <a:xfrm>
              <a:off x="3721636" y="1674058"/>
              <a:ext cx="294560" cy="265393"/>
            </a:xfrm>
            <a:custGeom>
              <a:avLst/>
              <a:gdLst/>
              <a:ahLst/>
              <a:cxnLst/>
              <a:rect l="l" t="t" r="r" b="b"/>
              <a:pathLst>
                <a:path w="2605" h="2347" extrusionOk="0">
                  <a:moveTo>
                    <a:pt x="1102" y="1"/>
                  </a:moveTo>
                  <a:cubicBezTo>
                    <a:pt x="948" y="1"/>
                    <a:pt x="810" y="34"/>
                    <a:pt x="690" y="107"/>
                  </a:cubicBezTo>
                  <a:cubicBezTo>
                    <a:pt x="590" y="164"/>
                    <a:pt x="504" y="268"/>
                    <a:pt x="427" y="403"/>
                  </a:cubicBezTo>
                  <a:cubicBezTo>
                    <a:pt x="365" y="590"/>
                    <a:pt x="283" y="785"/>
                    <a:pt x="207" y="986"/>
                  </a:cubicBezTo>
                  <a:cubicBezTo>
                    <a:pt x="35" y="1624"/>
                    <a:pt x="1" y="2347"/>
                    <a:pt x="1" y="2347"/>
                  </a:cubicBezTo>
                  <a:cubicBezTo>
                    <a:pt x="6" y="2294"/>
                    <a:pt x="20" y="2241"/>
                    <a:pt x="40" y="2193"/>
                  </a:cubicBezTo>
                  <a:lnTo>
                    <a:pt x="40" y="2193"/>
                  </a:lnTo>
                  <a:cubicBezTo>
                    <a:pt x="11" y="2289"/>
                    <a:pt x="1" y="2347"/>
                    <a:pt x="1" y="2347"/>
                  </a:cubicBezTo>
                  <a:cubicBezTo>
                    <a:pt x="1" y="2347"/>
                    <a:pt x="29" y="2256"/>
                    <a:pt x="77" y="2112"/>
                  </a:cubicBezTo>
                  <a:lnTo>
                    <a:pt x="77" y="2112"/>
                  </a:lnTo>
                  <a:cubicBezTo>
                    <a:pt x="64" y="2135"/>
                    <a:pt x="49" y="2164"/>
                    <a:pt x="40" y="2193"/>
                  </a:cubicBezTo>
                  <a:cubicBezTo>
                    <a:pt x="64" y="2107"/>
                    <a:pt x="102" y="1987"/>
                    <a:pt x="159" y="1858"/>
                  </a:cubicBezTo>
                  <a:cubicBezTo>
                    <a:pt x="312" y="1389"/>
                    <a:pt x="532" y="734"/>
                    <a:pt x="614" y="561"/>
                  </a:cubicBezTo>
                  <a:cubicBezTo>
                    <a:pt x="700" y="383"/>
                    <a:pt x="857" y="283"/>
                    <a:pt x="1107" y="283"/>
                  </a:cubicBezTo>
                  <a:cubicBezTo>
                    <a:pt x="1241" y="283"/>
                    <a:pt x="1394" y="312"/>
                    <a:pt x="1575" y="365"/>
                  </a:cubicBezTo>
                  <a:cubicBezTo>
                    <a:pt x="2017" y="494"/>
                    <a:pt x="2457" y="1044"/>
                    <a:pt x="2600" y="1236"/>
                  </a:cubicBezTo>
                  <a:cubicBezTo>
                    <a:pt x="2605" y="1107"/>
                    <a:pt x="2581" y="953"/>
                    <a:pt x="2505" y="767"/>
                  </a:cubicBezTo>
                  <a:cubicBezTo>
                    <a:pt x="2447" y="628"/>
                    <a:pt x="2342" y="494"/>
                    <a:pt x="2212" y="383"/>
                  </a:cubicBezTo>
                  <a:cubicBezTo>
                    <a:pt x="1906" y="178"/>
                    <a:pt x="1476" y="1"/>
                    <a:pt x="110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692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7" y="0"/>
                  </a:moveTo>
                  <a:cubicBezTo>
                    <a:pt x="1226" y="0"/>
                    <a:pt x="1116" y="10"/>
                    <a:pt x="1001" y="39"/>
                  </a:cubicBezTo>
                  <a:cubicBezTo>
                    <a:pt x="570" y="139"/>
                    <a:pt x="307" y="561"/>
                    <a:pt x="159" y="905"/>
                  </a:cubicBezTo>
                  <a:cubicBezTo>
                    <a:pt x="102" y="1034"/>
                    <a:pt x="64" y="1154"/>
                    <a:pt x="40" y="1240"/>
                  </a:cubicBezTo>
                  <a:cubicBezTo>
                    <a:pt x="49" y="1211"/>
                    <a:pt x="64" y="1182"/>
                    <a:pt x="77" y="1159"/>
                  </a:cubicBezTo>
                  <a:cubicBezTo>
                    <a:pt x="341" y="647"/>
                    <a:pt x="1184" y="345"/>
                    <a:pt x="1528" y="345"/>
                  </a:cubicBezTo>
                  <a:cubicBezTo>
                    <a:pt x="1551" y="345"/>
                    <a:pt x="1571" y="345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8"/>
                    <a:pt x="1911" y="0"/>
                    <a:pt x="1327" y="0"/>
                  </a:cubicBezTo>
                  <a:close/>
                  <a:moveTo>
                    <a:pt x="40" y="1240"/>
                  </a:moveTo>
                  <a:lnTo>
                    <a:pt x="40" y="1240"/>
                  </a:lnTo>
                  <a:cubicBezTo>
                    <a:pt x="20" y="1288"/>
                    <a:pt x="6" y="1341"/>
                    <a:pt x="1" y="1394"/>
                  </a:cubicBezTo>
                  <a:cubicBezTo>
                    <a:pt x="1" y="1394"/>
                    <a:pt x="11" y="1336"/>
                    <a:pt x="40" y="124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693;p44"/>
            <p:cNvSpPr/>
            <p:nvPr/>
          </p:nvSpPr>
          <p:spPr>
            <a:xfrm>
              <a:off x="2953178" y="1312097"/>
              <a:ext cx="972671" cy="1271896"/>
            </a:xfrm>
            <a:custGeom>
              <a:avLst/>
              <a:gdLst/>
              <a:ahLst/>
              <a:cxnLst/>
              <a:rect l="l" t="t" r="r" b="b"/>
              <a:pathLst>
                <a:path w="8602" h="11248" extrusionOk="0">
                  <a:moveTo>
                    <a:pt x="3011" y="0"/>
                  </a:moveTo>
                  <a:cubicBezTo>
                    <a:pt x="2150" y="0"/>
                    <a:pt x="507" y="1536"/>
                    <a:pt x="478" y="2919"/>
                  </a:cubicBezTo>
                  <a:cubicBezTo>
                    <a:pt x="455" y="4231"/>
                    <a:pt x="2824" y="4264"/>
                    <a:pt x="3078" y="4264"/>
                  </a:cubicBezTo>
                  <a:lnTo>
                    <a:pt x="3098" y="4264"/>
                  </a:lnTo>
                  <a:cubicBezTo>
                    <a:pt x="3098" y="4264"/>
                    <a:pt x="805" y="5978"/>
                    <a:pt x="780" y="7777"/>
                  </a:cubicBezTo>
                  <a:cubicBezTo>
                    <a:pt x="756" y="9577"/>
                    <a:pt x="2906" y="10879"/>
                    <a:pt x="4964" y="11201"/>
                  </a:cubicBezTo>
                  <a:cubicBezTo>
                    <a:pt x="5170" y="11234"/>
                    <a:pt x="5371" y="11248"/>
                    <a:pt x="5567" y="11248"/>
                  </a:cubicBezTo>
                  <a:cubicBezTo>
                    <a:pt x="7324" y="11248"/>
                    <a:pt x="8601" y="10070"/>
                    <a:pt x="8601" y="10070"/>
                  </a:cubicBezTo>
                  <a:lnTo>
                    <a:pt x="8601" y="10070"/>
                  </a:lnTo>
                  <a:cubicBezTo>
                    <a:pt x="8601" y="10070"/>
                    <a:pt x="8314" y="10143"/>
                    <a:pt x="7874" y="10229"/>
                  </a:cubicBezTo>
                  <a:cubicBezTo>
                    <a:pt x="6922" y="10655"/>
                    <a:pt x="6027" y="10731"/>
                    <a:pt x="5510" y="10731"/>
                  </a:cubicBezTo>
                  <a:cubicBezTo>
                    <a:pt x="5232" y="10731"/>
                    <a:pt x="5064" y="10707"/>
                    <a:pt x="5064" y="10707"/>
                  </a:cubicBezTo>
                  <a:cubicBezTo>
                    <a:pt x="0" y="9443"/>
                    <a:pt x="1216" y="5720"/>
                    <a:pt x="3633" y="3968"/>
                  </a:cubicBezTo>
                  <a:cubicBezTo>
                    <a:pt x="3624" y="3968"/>
                    <a:pt x="1436" y="3580"/>
                    <a:pt x="1072" y="2729"/>
                  </a:cubicBezTo>
                  <a:cubicBezTo>
                    <a:pt x="703" y="1876"/>
                    <a:pt x="1863" y="81"/>
                    <a:pt x="3021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694;p44"/>
            <p:cNvSpPr/>
            <p:nvPr/>
          </p:nvSpPr>
          <p:spPr>
            <a:xfrm>
              <a:off x="2953178" y="1754796"/>
              <a:ext cx="890466" cy="770736"/>
            </a:xfrm>
            <a:custGeom>
              <a:avLst/>
              <a:gdLst/>
              <a:ahLst/>
              <a:cxnLst/>
              <a:rect l="l" t="t" r="r" b="b"/>
              <a:pathLst>
                <a:path w="7875" h="6816" extrusionOk="0">
                  <a:moveTo>
                    <a:pt x="3752" y="0"/>
                  </a:moveTo>
                  <a:lnTo>
                    <a:pt x="3633" y="53"/>
                  </a:lnTo>
                  <a:cubicBezTo>
                    <a:pt x="1216" y="1805"/>
                    <a:pt x="0" y="5528"/>
                    <a:pt x="5064" y="6792"/>
                  </a:cubicBezTo>
                  <a:cubicBezTo>
                    <a:pt x="5064" y="6792"/>
                    <a:pt x="5232" y="6816"/>
                    <a:pt x="5510" y="6816"/>
                  </a:cubicBezTo>
                  <a:cubicBezTo>
                    <a:pt x="6027" y="6816"/>
                    <a:pt x="6922" y="6740"/>
                    <a:pt x="7874" y="6314"/>
                  </a:cubicBezTo>
                  <a:lnTo>
                    <a:pt x="7874" y="6314"/>
                  </a:lnTo>
                  <a:cubicBezTo>
                    <a:pt x="7251" y="6433"/>
                    <a:pt x="6319" y="6577"/>
                    <a:pt x="5424" y="6577"/>
                  </a:cubicBezTo>
                  <a:cubicBezTo>
                    <a:pt x="5098" y="6577"/>
                    <a:pt x="4782" y="6557"/>
                    <a:pt x="4481" y="6515"/>
                  </a:cubicBezTo>
                  <a:cubicBezTo>
                    <a:pt x="2771" y="6252"/>
                    <a:pt x="1627" y="4213"/>
                    <a:pt x="1852" y="2910"/>
                  </a:cubicBezTo>
                  <a:cubicBezTo>
                    <a:pt x="2082" y="1613"/>
                    <a:pt x="3748" y="5"/>
                    <a:pt x="3752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695;p44"/>
            <p:cNvSpPr/>
            <p:nvPr/>
          </p:nvSpPr>
          <p:spPr>
            <a:xfrm>
              <a:off x="3032670" y="1312097"/>
              <a:ext cx="344879" cy="448805"/>
            </a:xfrm>
            <a:custGeom>
              <a:avLst/>
              <a:gdLst/>
              <a:ahLst/>
              <a:cxnLst/>
              <a:rect l="l" t="t" r="r" b="b"/>
              <a:pathLst>
                <a:path w="3050" h="3969" extrusionOk="0">
                  <a:moveTo>
                    <a:pt x="2318" y="0"/>
                  </a:moveTo>
                  <a:lnTo>
                    <a:pt x="2318" y="0"/>
                  </a:lnTo>
                  <a:cubicBezTo>
                    <a:pt x="1160" y="81"/>
                    <a:pt x="0" y="1876"/>
                    <a:pt x="369" y="2729"/>
                  </a:cubicBezTo>
                  <a:cubicBezTo>
                    <a:pt x="733" y="3580"/>
                    <a:pt x="2921" y="3968"/>
                    <a:pt x="2930" y="3968"/>
                  </a:cubicBezTo>
                  <a:lnTo>
                    <a:pt x="3049" y="3915"/>
                  </a:lnTo>
                  <a:cubicBezTo>
                    <a:pt x="3049" y="3915"/>
                    <a:pt x="2097" y="3767"/>
                    <a:pt x="1279" y="3297"/>
                  </a:cubicBezTo>
                  <a:cubicBezTo>
                    <a:pt x="455" y="2828"/>
                    <a:pt x="528" y="2082"/>
                    <a:pt x="838" y="1373"/>
                  </a:cubicBezTo>
                  <a:cubicBezTo>
                    <a:pt x="1154" y="670"/>
                    <a:pt x="2317" y="0"/>
                    <a:pt x="231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696;p44"/>
            <p:cNvSpPr/>
            <p:nvPr/>
          </p:nvSpPr>
          <p:spPr>
            <a:xfrm>
              <a:off x="2128296" y="1343872"/>
              <a:ext cx="394632" cy="527393"/>
            </a:xfrm>
            <a:custGeom>
              <a:avLst/>
              <a:gdLst/>
              <a:ahLst/>
              <a:cxnLst/>
              <a:rect l="l" t="t" r="r" b="b"/>
              <a:pathLst>
                <a:path w="3490" h="4664" extrusionOk="0">
                  <a:moveTo>
                    <a:pt x="1580" y="1"/>
                  </a:moveTo>
                  <a:cubicBezTo>
                    <a:pt x="594" y="1"/>
                    <a:pt x="1" y="1246"/>
                    <a:pt x="341" y="2499"/>
                  </a:cubicBezTo>
                  <a:cubicBezTo>
                    <a:pt x="513" y="2241"/>
                    <a:pt x="938" y="1705"/>
                    <a:pt x="1552" y="1686"/>
                  </a:cubicBezTo>
                  <a:lnTo>
                    <a:pt x="1590" y="1686"/>
                  </a:lnTo>
                  <a:cubicBezTo>
                    <a:pt x="2359" y="1686"/>
                    <a:pt x="2945" y="2588"/>
                    <a:pt x="2976" y="2636"/>
                  </a:cubicBezTo>
                  <a:lnTo>
                    <a:pt x="2976" y="2636"/>
                  </a:lnTo>
                  <a:cubicBezTo>
                    <a:pt x="2625" y="1598"/>
                    <a:pt x="2195" y="421"/>
                    <a:pt x="2020" y="341"/>
                  </a:cubicBezTo>
                  <a:cubicBezTo>
                    <a:pt x="1910" y="288"/>
                    <a:pt x="1742" y="274"/>
                    <a:pt x="1565" y="274"/>
                  </a:cubicBezTo>
                  <a:cubicBezTo>
                    <a:pt x="1212" y="274"/>
                    <a:pt x="819" y="341"/>
                    <a:pt x="819" y="341"/>
                  </a:cubicBezTo>
                  <a:cubicBezTo>
                    <a:pt x="819" y="341"/>
                    <a:pt x="1130" y="97"/>
                    <a:pt x="1580" y="1"/>
                  </a:cubicBezTo>
                  <a:close/>
                  <a:moveTo>
                    <a:pt x="2976" y="2636"/>
                  </a:moveTo>
                  <a:lnTo>
                    <a:pt x="2976" y="2636"/>
                  </a:lnTo>
                  <a:cubicBezTo>
                    <a:pt x="2989" y="2675"/>
                    <a:pt x="3002" y="2713"/>
                    <a:pt x="3014" y="2751"/>
                  </a:cubicBezTo>
                  <a:lnTo>
                    <a:pt x="3014" y="2751"/>
                  </a:lnTo>
                  <a:lnTo>
                    <a:pt x="2977" y="2638"/>
                  </a:lnTo>
                  <a:cubicBezTo>
                    <a:pt x="2977" y="2638"/>
                    <a:pt x="2977" y="2638"/>
                    <a:pt x="2976" y="2636"/>
                  </a:cubicBezTo>
                  <a:close/>
                  <a:moveTo>
                    <a:pt x="3213" y="2792"/>
                  </a:moveTo>
                  <a:cubicBezTo>
                    <a:pt x="3332" y="3352"/>
                    <a:pt x="3423" y="3840"/>
                    <a:pt x="3465" y="4074"/>
                  </a:cubicBezTo>
                  <a:cubicBezTo>
                    <a:pt x="3476" y="4027"/>
                    <a:pt x="3485" y="3974"/>
                    <a:pt x="3490" y="3921"/>
                  </a:cubicBezTo>
                  <a:cubicBezTo>
                    <a:pt x="3490" y="3921"/>
                    <a:pt x="3390" y="3429"/>
                    <a:pt x="3213" y="2792"/>
                  </a:cubicBezTo>
                  <a:close/>
                  <a:moveTo>
                    <a:pt x="1455" y="2093"/>
                  </a:moveTo>
                  <a:cubicBezTo>
                    <a:pt x="1011" y="2141"/>
                    <a:pt x="556" y="2423"/>
                    <a:pt x="355" y="2562"/>
                  </a:cubicBezTo>
                  <a:cubicBezTo>
                    <a:pt x="403" y="2715"/>
                    <a:pt x="460" y="2868"/>
                    <a:pt x="532" y="3016"/>
                  </a:cubicBezTo>
                  <a:cubicBezTo>
                    <a:pt x="982" y="3926"/>
                    <a:pt x="2020" y="4664"/>
                    <a:pt x="2743" y="4664"/>
                  </a:cubicBezTo>
                  <a:cubicBezTo>
                    <a:pt x="3083" y="4664"/>
                    <a:pt x="3351" y="4496"/>
                    <a:pt x="3456" y="4113"/>
                  </a:cubicBezTo>
                  <a:cubicBezTo>
                    <a:pt x="3385" y="3887"/>
                    <a:pt x="3216" y="3351"/>
                    <a:pt x="3014" y="2751"/>
                  </a:cubicBezTo>
                  <a:lnTo>
                    <a:pt x="3014" y="2751"/>
                  </a:lnTo>
                  <a:lnTo>
                    <a:pt x="3102" y="3016"/>
                  </a:lnTo>
                  <a:cubicBezTo>
                    <a:pt x="3102" y="3016"/>
                    <a:pt x="2106" y="2093"/>
                    <a:pt x="1508" y="2093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697;p44"/>
            <p:cNvSpPr/>
            <p:nvPr/>
          </p:nvSpPr>
          <p:spPr>
            <a:xfrm>
              <a:off x="2220791" y="1343872"/>
              <a:ext cx="299423" cy="465201"/>
            </a:xfrm>
            <a:custGeom>
              <a:avLst/>
              <a:gdLst/>
              <a:ahLst/>
              <a:cxnLst/>
              <a:rect l="l" t="t" r="r" b="b"/>
              <a:pathLst>
                <a:path w="2648" h="4114" extrusionOk="0">
                  <a:moveTo>
                    <a:pt x="762" y="1"/>
                  </a:moveTo>
                  <a:cubicBezTo>
                    <a:pt x="312" y="97"/>
                    <a:pt x="1" y="341"/>
                    <a:pt x="1" y="341"/>
                  </a:cubicBezTo>
                  <a:cubicBezTo>
                    <a:pt x="1" y="341"/>
                    <a:pt x="394" y="274"/>
                    <a:pt x="747" y="274"/>
                  </a:cubicBezTo>
                  <a:cubicBezTo>
                    <a:pt x="924" y="274"/>
                    <a:pt x="1092" y="288"/>
                    <a:pt x="1202" y="341"/>
                  </a:cubicBezTo>
                  <a:cubicBezTo>
                    <a:pt x="1485" y="471"/>
                    <a:pt x="2442" y="3486"/>
                    <a:pt x="2638" y="4113"/>
                  </a:cubicBezTo>
                  <a:cubicBezTo>
                    <a:pt x="2638" y="4098"/>
                    <a:pt x="2643" y="4085"/>
                    <a:pt x="2647" y="4074"/>
                  </a:cubicBezTo>
                  <a:cubicBezTo>
                    <a:pt x="2605" y="3840"/>
                    <a:pt x="2514" y="3352"/>
                    <a:pt x="2395" y="2792"/>
                  </a:cubicBezTo>
                  <a:cubicBezTo>
                    <a:pt x="2068" y="1633"/>
                    <a:pt x="1485" y="1"/>
                    <a:pt x="76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698;p44"/>
            <p:cNvSpPr/>
            <p:nvPr/>
          </p:nvSpPr>
          <p:spPr>
            <a:xfrm>
              <a:off x="2166741" y="1534407"/>
              <a:ext cx="312426" cy="150619"/>
            </a:xfrm>
            <a:custGeom>
              <a:avLst/>
              <a:gdLst/>
              <a:ahLst/>
              <a:cxnLst/>
              <a:rect l="l" t="t" r="r" b="b"/>
              <a:pathLst>
                <a:path w="2763" h="1332" extrusionOk="0">
                  <a:moveTo>
                    <a:pt x="1212" y="1"/>
                  </a:moveTo>
                  <a:cubicBezTo>
                    <a:pt x="598" y="20"/>
                    <a:pt x="173" y="556"/>
                    <a:pt x="1" y="814"/>
                  </a:cubicBezTo>
                  <a:cubicBezTo>
                    <a:pt x="5" y="838"/>
                    <a:pt x="10" y="858"/>
                    <a:pt x="15" y="877"/>
                  </a:cubicBezTo>
                  <a:cubicBezTo>
                    <a:pt x="216" y="738"/>
                    <a:pt x="671" y="456"/>
                    <a:pt x="1115" y="408"/>
                  </a:cubicBezTo>
                  <a:lnTo>
                    <a:pt x="1168" y="408"/>
                  </a:lnTo>
                  <a:cubicBezTo>
                    <a:pt x="1766" y="408"/>
                    <a:pt x="2762" y="1331"/>
                    <a:pt x="2762" y="1331"/>
                  </a:cubicBezTo>
                  <a:lnTo>
                    <a:pt x="2637" y="953"/>
                  </a:lnTo>
                  <a:cubicBezTo>
                    <a:pt x="2637" y="953"/>
                    <a:pt x="2040" y="1"/>
                    <a:pt x="125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699;p44"/>
            <p:cNvSpPr/>
            <p:nvPr/>
          </p:nvSpPr>
          <p:spPr>
            <a:xfrm>
              <a:off x="4450743" y="1168489"/>
              <a:ext cx="393614" cy="626902"/>
            </a:xfrm>
            <a:custGeom>
              <a:avLst/>
              <a:gdLst/>
              <a:ahLst/>
              <a:cxnLst/>
              <a:rect l="l" t="t" r="r" b="b"/>
              <a:pathLst>
                <a:path w="3481" h="5544" extrusionOk="0">
                  <a:moveTo>
                    <a:pt x="1273" y="1399"/>
                  </a:moveTo>
                  <a:cubicBezTo>
                    <a:pt x="1733" y="1399"/>
                    <a:pt x="2393" y="1547"/>
                    <a:pt x="2393" y="1547"/>
                  </a:cubicBezTo>
                  <a:cubicBezTo>
                    <a:pt x="2393" y="1547"/>
                    <a:pt x="1628" y="1710"/>
                    <a:pt x="1240" y="1892"/>
                  </a:cubicBezTo>
                  <a:cubicBezTo>
                    <a:pt x="853" y="2069"/>
                    <a:pt x="164" y="3175"/>
                    <a:pt x="164" y="3175"/>
                  </a:cubicBezTo>
                  <a:cubicBezTo>
                    <a:pt x="164" y="3175"/>
                    <a:pt x="594" y="1591"/>
                    <a:pt x="944" y="1443"/>
                  </a:cubicBezTo>
                  <a:cubicBezTo>
                    <a:pt x="1025" y="1408"/>
                    <a:pt x="1140" y="1399"/>
                    <a:pt x="1273" y="1399"/>
                  </a:cubicBezTo>
                  <a:close/>
                  <a:moveTo>
                    <a:pt x="1" y="3213"/>
                  </a:moveTo>
                  <a:cubicBezTo>
                    <a:pt x="1" y="3601"/>
                    <a:pt x="14" y="3974"/>
                    <a:pt x="43" y="4304"/>
                  </a:cubicBezTo>
                  <a:cubicBezTo>
                    <a:pt x="25" y="3974"/>
                    <a:pt x="10" y="3601"/>
                    <a:pt x="1" y="3213"/>
                  </a:cubicBezTo>
                  <a:close/>
                  <a:moveTo>
                    <a:pt x="1613" y="1"/>
                  </a:moveTo>
                  <a:lnTo>
                    <a:pt x="1613" y="1"/>
                  </a:lnTo>
                  <a:cubicBezTo>
                    <a:pt x="1628" y="11"/>
                    <a:pt x="1638" y="16"/>
                    <a:pt x="1638" y="16"/>
                  </a:cubicBezTo>
                  <a:lnTo>
                    <a:pt x="2494" y="451"/>
                  </a:lnTo>
                  <a:cubicBezTo>
                    <a:pt x="2494" y="451"/>
                    <a:pt x="2164" y="403"/>
                    <a:pt x="1762" y="403"/>
                  </a:cubicBezTo>
                  <a:cubicBezTo>
                    <a:pt x="1322" y="403"/>
                    <a:pt x="800" y="460"/>
                    <a:pt x="551" y="700"/>
                  </a:cubicBezTo>
                  <a:cubicBezTo>
                    <a:pt x="182" y="1050"/>
                    <a:pt x="125" y="3758"/>
                    <a:pt x="120" y="4960"/>
                  </a:cubicBezTo>
                  <a:cubicBezTo>
                    <a:pt x="173" y="5295"/>
                    <a:pt x="239" y="5510"/>
                    <a:pt x="321" y="5534"/>
                  </a:cubicBezTo>
                  <a:cubicBezTo>
                    <a:pt x="330" y="5539"/>
                    <a:pt x="345" y="5544"/>
                    <a:pt x="359" y="5544"/>
                  </a:cubicBezTo>
                  <a:cubicBezTo>
                    <a:pt x="867" y="5544"/>
                    <a:pt x="3480" y="3179"/>
                    <a:pt x="2848" y="652"/>
                  </a:cubicBezTo>
                  <a:cubicBezTo>
                    <a:pt x="2848" y="652"/>
                    <a:pt x="2254" y="202"/>
                    <a:pt x="1613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700;p44"/>
            <p:cNvSpPr/>
            <p:nvPr/>
          </p:nvSpPr>
          <p:spPr>
            <a:xfrm>
              <a:off x="4449726" y="1158312"/>
              <a:ext cx="283140" cy="571154"/>
            </a:xfrm>
            <a:custGeom>
              <a:avLst/>
              <a:gdLst/>
              <a:ahLst/>
              <a:cxnLst/>
              <a:rect l="l" t="t" r="r" b="b"/>
              <a:pathLst>
                <a:path w="2504" h="5051" extrusionOk="0">
                  <a:moveTo>
                    <a:pt x="1077" y="0"/>
                  </a:moveTo>
                  <a:cubicBezTo>
                    <a:pt x="900" y="0"/>
                    <a:pt x="728" y="39"/>
                    <a:pt x="584" y="130"/>
                  </a:cubicBezTo>
                  <a:cubicBezTo>
                    <a:pt x="153" y="398"/>
                    <a:pt x="0" y="1929"/>
                    <a:pt x="10" y="3303"/>
                  </a:cubicBezTo>
                  <a:cubicBezTo>
                    <a:pt x="19" y="3691"/>
                    <a:pt x="34" y="4064"/>
                    <a:pt x="52" y="4394"/>
                  </a:cubicBezTo>
                  <a:cubicBezTo>
                    <a:pt x="72" y="4643"/>
                    <a:pt x="96" y="4864"/>
                    <a:pt x="129" y="5050"/>
                  </a:cubicBezTo>
                  <a:cubicBezTo>
                    <a:pt x="134" y="3848"/>
                    <a:pt x="191" y="1140"/>
                    <a:pt x="560" y="790"/>
                  </a:cubicBezTo>
                  <a:cubicBezTo>
                    <a:pt x="809" y="550"/>
                    <a:pt x="1331" y="493"/>
                    <a:pt x="1771" y="493"/>
                  </a:cubicBezTo>
                  <a:cubicBezTo>
                    <a:pt x="2173" y="493"/>
                    <a:pt x="2503" y="541"/>
                    <a:pt x="2503" y="541"/>
                  </a:cubicBezTo>
                  <a:lnTo>
                    <a:pt x="1647" y="106"/>
                  </a:lnTo>
                  <a:cubicBezTo>
                    <a:pt x="1647" y="106"/>
                    <a:pt x="1637" y="101"/>
                    <a:pt x="1622" y="91"/>
                  </a:cubicBezTo>
                  <a:cubicBezTo>
                    <a:pt x="1441" y="33"/>
                    <a:pt x="1254" y="0"/>
                    <a:pt x="1077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701;p44"/>
            <p:cNvSpPr/>
            <p:nvPr/>
          </p:nvSpPr>
          <p:spPr>
            <a:xfrm>
              <a:off x="4469174" y="1326571"/>
              <a:ext cx="252270" cy="200939"/>
            </a:xfrm>
            <a:custGeom>
              <a:avLst/>
              <a:gdLst/>
              <a:ahLst/>
              <a:cxnLst/>
              <a:rect l="l" t="t" r="r" b="b"/>
              <a:pathLst>
                <a:path w="2231" h="1777" extrusionOk="0">
                  <a:moveTo>
                    <a:pt x="1110" y="1"/>
                  </a:moveTo>
                  <a:cubicBezTo>
                    <a:pt x="977" y="1"/>
                    <a:pt x="862" y="10"/>
                    <a:pt x="781" y="45"/>
                  </a:cubicBezTo>
                  <a:cubicBezTo>
                    <a:pt x="431" y="193"/>
                    <a:pt x="1" y="1777"/>
                    <a:pt x="1" y="1777"/>
                  </a:cubicBezTo>
                  <a:cubicBezTo>
                    <a:pt x="1" y="1777"/>
                    <a:pt x="690" y="671"/>
                    <a:pt x="1077" y="494"/>
                  </a:cubicBezTo>
                  <a:cubicBezTo>
                    <a:pt x="1465" y="312"/>
                    <a:pt x="2230" y="149"/>
                    <a:pt x="2230" y="149"/>
                  </a:cubicBezTo>
                  <a:cubicBezTo>
                    <a:pt x="2230" y="149"/>
                    <a:pt x="1570" y="1"/>
                    <a:pt x="111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702;p44"/>
            <p:cNvSpPr/>
            <p:nvPr/>
          </p:nvSpPr>
          <p:spPr>
            <a:xfrm>
              <a:off x="2935199" y="2477248"/>
              <a:ext cx="382307" cy="132188"/>
            </a:xfrm>
            <a:custGeom>
              <a:avLst/>
              <a:gdLst/>
              <a:ahLst/>
              <a:cxnLst/>
              <a:rect l="l" t="t" r="r" b="b"/>
              <a:pathLst>
                <a:path w="3381" h="1169" extrusionOk="0">
                  <a:moveTo>
                    <a:pt x="217" y="1"/>
                  </a:moveTo>
                  <a:cubicBezTo>
                    <a:pt x="207" y="6"/>
                    <a:pt x="131" y="40"/>
                    <a:pt x="1" y="102"/>
                  </a:cubicBezTo>
                  <a:cubicBezTo>
                    <a:pt x="1212" y="719"/>
                    <a:pt x="2466" y="1025"/>
                    <a:pt x="3217" y="1169"/>
                  </a:cubicBezTo>
                  <a:cubicBezTo>
                    <a:pt x="3323" y="1126"/>
                    <a:pt x="3381" y="1102"/>
                    <a:pt x="3381" y="1102"/>
                  </a:cubicBezTo>
                  <a:lnTo>
                    <a:pt x="2734" y="877"/>
                  </a:lnTo>
                  <a:cubicBezTo>
                    <a:pt x="1815" y="681"/>
                    <a:pt x="973" y="365"/>
                    <a:pt x="217" y="1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" name="Google Shape;1703;p44"/>
            <p:cNvGrpSpPr/>
            <p:nvPr/>
          </p:nvGrpSpPr>
          <p:grpSpPr>
            <a:xfrm>
              <a:off x="1440348" y="947648"/>
              <a:ext cx="1937201" cy="4151075"/>
              <a:chOff x="1440348" y="947648"/>
              <a:chExt cx="1937201" cy="4151075"/>
            </a:xfrm>
          </p:grpSpPr>
          <p:sp>
            <p:nvSpPr>
              <p:cNvPr id="133" name="Google Shape;1704;p44"/>
              <p:cNvSpPr/>
              <p:nvPr/>
            </p:nvSpPr>
            <p:spPr>
              <a:xfrm>
                <a:off x="2934747" y="2477248"/>
                <a:ext cx="442802" cy="144174"/>
              </a:xfrm>
              <a:custGeom>
                <a:avLst/>
                <a:gdLst/>
                <a:ahLst/>
                <a:cxnLst/>
                <a:rect l="l" t="t" r="r" b="b"/>
                <a:pathLst>
                  <a:path w="3916" h="127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209" y="7"/>
                      <a:pt x="133" y="40"/>
                      <a:pt x="0" y="97"/>
                    </a:cubicBezTo>
                    <a:lnTo>
                      <a:pt x="5" y="102"/>
                    </a:lnTo>
                    <a:cubicBezTo>
                      <a:pt x="133" y="40"/>
                      <a:pt x="209" y="7"/>
                      <a:pt x="220" y="1"/>
                    </a:cubicBezTo>
                    <a:close/>
                    <a:moveTo>
                      <a:pt x="2738" y="877"/>
                    </a:moveTo>
                    <a:lnTo>
                      <a:pt x="3385" y="1102"/>
                    </a:lnTo>
                    <a:cubicBezTo>
                      <a:pt x="3385" y="1102"/>
                      <a:pt x="3327" y="1126"/>
                      <a:pt x="3221" y="1169"/>
                    </a:cubicBezTo>
                    <a:cubicBezTo>
                      <a:pt x="3652" y="1250"/>
                      <a:pt x="3915" y="1275"/>
                      <a:pt x="3915" y="1275"/>
                    </a:cubicBezTo>
                    <a:cubicBezTo>
                      <a:pt x="3915" y="1275"/>
                      <a:pt x="3753" y="1188"/>
                      <a:pt x="3490" y="1012"/>
                    </a:cubicBezTo>
                    <a:cubicBezTo>
                      <a:pt x="3232" y="977"/>
                      <a:pt x="2983" y="930"/>
                      <a:pt x="2738" y="877"/>
                    </a:cubicBezTo>
                    <a:close/>
                  </a:path>
                </a:pathLst>
              </a:custGeom>
              <a:solidFill>
                <a:srgbClr val="7E20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705;p44"/>
              <p:cNvSpPr/>
              <p:nvPr/>
            </p:nvSpPr>
            <p:spPr>
              <a:xfrm>
                <a:off x="2508228" y="947648"/>
                <a:ext cx="821264" cy="1644034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14539" extrusionOk="0">
                    <a:moveTo>
                      <a:pt x="3759" y="1"/>
                    </a:moveTo>
                    <a:lnTo>
                      <a:pt x="3759" y="1"/>
                    </a:lnTo>
                    <a:cubicBezTo>
                      <a:pt x="3753" y="1"/>
                      <a:pt x="3748" y="7"/>
                      <a:pt x="3748" y="7"/>
                    </a:cubicBezTo>
                    <a:cubicBezTo>
                      <a:pt x="2825" y="710"/>
                      <a:pt x="2173" y="1500"/>
                      <a:pt x="1729" y="2165"/>
                    </a:cubicBezTo>
                    <a:cubicBezTo>
                      <a:pt x="1523" y="2534"/>
                      <a:pt x="1317" y="2926"/>
                      <a:pt x="1068" y="3352"/>
                    </a:cubicBezTo>
                    <a:cubicBezTo>
                      <a:pt x="987" y="3529"/>
                      <a:pt x="953" y="3634"/>
                      <a:pt x="953" y="3634"/>
                    </a:cubicBezTo>
                    <a:cubicBezTo>
                      <a:pt x="953" y="3634"/>
                      <a:pt x="949" y="3625"/>
                      <a:pt x="944" y="3615"/>
                    </a:cubicBezTo>
                    <a:cubicBezTo>
                      <a:pt x="929" y="3644"/>
                      <a:pt x="920" y="3677"/>
                      <a:pt x="905" y="3706"/>
                    </a:cubicBezTo>
                    <a:cubicBezTo>
                      <a:pt x="1015" y="3912"/>
                      <a:pt x="1073" y="4061"/>
                      <a:pt x="1073" y="4061"/>
                    </a:cubicBezTo>
                    <a:cubicBezTo>
                      <a:pt x="737" y="4750"/>
                      <a:pt x="163" y="9244"/>
                      <a:pt x="25" y="10364"/>
                    </a:cubicBezTo>
                    <a:cubicBezTo>
                      <a:pt x="25" y="10364"/>
                      <a:pt x="1" y="10575"/>
                      <a:pt x="1695" y="12120"/>
                    </a:cubicBezTo>
                    <a:cubicBezTo>
                      <a:pt x="2312" y="12586"/>
                      <a:pt x="3092" y="13092"/>
                      <a:pt x="3993" y="13528"/>
                    </a:cubicBezTo>
                    <a:lnTo>
                      <a:pt x="6510" y="14404"/>
                    </a:lnTo>
                    <a:cubicBezTo>
                      <a:pt x="6755" y="14457"/>
                      <a:pt x="7004" y="14504"/>
                      <a:pt x="7262" y="14539"/>
                    </a:cubicBezTo>
                    <a:cubicBezTo>
                      <a:pt x="6180" y="13825"/>
                      <a:pt x="3370" y="11695"/>
                      <a:pt x="2460" y="8301"/>
                    </a:cubicBezTo>
                    <a:cubicBezTo>
                      <a:pt x="1322" y="4065"/>
                      <a:pt x="3759" y="1"/>
                      <a:pt x="3759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706;p44"/>
              <p:cNvSpPr/>
              <p:nvPr/>
            </p:nvSpPr>
            <p:spPr>
              <a:xfrm>
                <a:off x="1453351" y="2488668"/>
                <a:ext cx="1845723" cy="2237691"/>
              </a:xfrm>
              <a:custGeom>
                <a:avLst/>
                <a:gdLst/>
                <a:ahLst/>
                <a:cxnLst/>
                <a:rect l="l" t="t" r="r" b="b"/>
                <a:pathLst>
                  <a:path w="16323" h="19789" extrusionOk="0">
                    <a:moveTo>
                      <a:pt x="13106" y="1"/>
                    </a:moveTo>
                    <a:cubicBezTo>
                      <a:pt x="12852" y="116"/>
                      <a:pt x="12403" y="321"/>
                      <a:pt x="11828" y="595"/>
                    </a:cubicBezTo>
                    <a:cubicBezTo>
                      <a:pt x="9057" y="1944"/>
                      <a:pt x="3208" y="5079"/>
                      <a:pt x="1183" y="8406"/>
                    </a:cubicBezTo>
                    <a:cubicBezTo>
                      <a:pt x="853" y="9296"/>
                      <a:pt x="556" y="10406"/>
                      <a:pt x="255" y="11842"/>
                    </a:cubicBezTo>
                    <a:cubicBezTo>
                      <a:pt x="216" y="12178"/>
                      <a:pt x="193" y="12513"/>
                      <a:pt x="173" y="12852"/>
                    </a:cubicBezTo>
                    <a:cubicBezTo>
                      <a:pt x="566" y="13139"/>
                      <a:pt x="800" y="13293"/>
                      <a:pt x="800" y="13293"/>
                    </a:cubicBezTo>
                    <a:lnTo>
                      <a:pt x="235" y="15337"/>
                    </a:lnTo>
                    <a:cubicBezTo>
                      <a:pt x="422" y="17022"/>
                      <a:pt x="929" y="18606"/>
                      <a:pt x="1920" y="19788"/>
                    </a:cubicBezTo>
                    <a:cubicBezTo>
                      <a:pt x="843" y="17648"/>
                      <a:pt x="1" y="15092"/>
                      <a:pt x="2059" y="13982"/>
                    </a:cubicBezTo>
                    <a:cubicBezTo>
                      <a:pt x="2059" y="13982"/>
                      <a:pt x="2652" y="13877"/>
                      <a:pt x="3553" y="13777"/>
                    </a:cubicBezTo>
                    <a:cubicBezTo>
                      <a:pt x="3610" y="10139"/>
                      <a:pt x="6027" y="7147"/>
                      <a:pt x="8124" y="5380"/>
                    </a:cubicBezTo>
                    <a:cubicBezTo>
                      <a:pt x="10316" y="3533"/>
                      <a:pt x="15346" y="1461"/>
                      <a:pt x="16322" y="1068"/>
                    </a:cubicBezTo>
                    <a:cubicBezTo>
                      <a:pt x="15571" y="924"/>
                      <a:pt x="14317" y="618"/>
                      <a:pt x="13106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707;p44"/>
              <p:cNvSpPr/>
              <p:nvPr/>
            </p:nvSpPr>
            <p:spPr>
              <a:xfrm>
                <a:off x="1453351" y="4046424"/>
                <a:ext cx="652330" cy="1052299"/>
              </a:xfrm>
              <a:custGeom>
                <a:avLst/>
                <a:gdLst/>
                <a:ahLst/>
                <a:cxnLst/>
                <a:rect l="l" t="t" r="r" b="b"/>
                <a:pathLst>
                  <a:path w="5769" h="9306" extrusionOk="0">
                    <a:moveTo>
                      <a:pt x="3553" y="1"/>
                    </a:moveTo>
                    <a:lnTo>
                      <a:pt x="3553" y="1"/>
                    </a:lnTo>
                    <a:cubicBezTo>
                      <a:pt x="2652" y="101"/>
                      <a:pt x="2059" y="206"/>
                      <a:pt x="2059" y="206"/>
                    </a:cubicBezTo>
                    <a:cubicBezTo>
                      <a:pt x="1" y="1316"/>
                      <a:pt x="843" y="3872"/>
                      <a:pt x="1920" y="6012"/>
                    </a:cubicBezTo>
                    <a:cubicBezTo>
                      <a:pt x="2232" y="6635"/>
                      <a:pt x="2561" y="7218"/>
                      <a:pt x="2849" y="7726"/>
                    </a:cubicBezTo>
                    <a:cubicBezTo>
                      <a:pt x="2873" y="7764"/>
                      <a:pt x="2897" y="7806"/>
                      <a:pt x="2915" y="7846"/>
                    </a:cubicBezTo>
                    <a:cubicBezTo>
                      <a:pt x="2935" y="7879"/>
                      <a:pt x="2954" y="7912"/>
                      <a:pt x="2968" y="7941"/>
                    </a:cubicBezTo>
                    <a:cubicBezTo>
                      <a:pt x="3050" y="8075"/>
                      <a:pt x="3131" y="8199"/>
                      <a:pt x="3217" y="8305"/>
                    </a:cubicBezTo>
                    <a:cubicBezTo>
                      <a:pt x="3662" y="8774"/>
                      <a:pt x="4596" y="9090"/>
                      <a:pt x="5769" y="9306"/>
                    </a:cubicBezTo>
                    <a:cubicBezTo>
                      <a:pt x="5769" y="9306"/>
                      <a:pt x="4605" y="6242"/>
                      <a:pt x="3715" y="1800"/>
                    </a:cubicBezTo>
                    <a:cubicBezTo>
                      <a:pt x="3591" y="1183"/>
                      <a:pt x="3542" y="584"/>
                      <a:pt x="355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708;p44"/>
              <p:cNvSpPr/>
              <p:nvPr/>
            </p:nvSpPr>
            <p:spPr>
              <a:xfrm>
                <a:off x="1440348" y="3933347"/>
                <a:ext cx="103577" cy="289591"/>
              </a:xfrm>
              <a:custGeom>
                <a:avLst/>
                <a:gdLst/>
                <a:ahLst/>
                <a:cxnLst/>
                <a:rect l="l" t="t" r="r" b="b"/>
                <a:pathLst>
                  <a:path w="916" h="2561" extrusionOk="0">
                    <a:moveTo>
                      <a:pt x="182" y="0"/>
                    </a:moveTo>
                    <a:cubicBezTo>
                      <a:pt x="43" y="838"/>
                      <a:pt x="1" y="1589"/>
                      <a:pt x="30" y="2269"/>
                    </a:cubicBezTo>
                    <a:cubicBezTo>
                      <a:pt x="222" y="2446"/>
                      <a:pt x="336" y="2546"/>
                      <a:pt x="350" y="2561"/>
                    </a:cubicBezTo>
                    <a:lnTo>
                      <a:pt x="915" y="517"/>
                    </a:lnTo>
                    <a:cubicBezTo>
                      <a:pt x="915" y="517"/>
                      <a:pt x="681" y="363"/>
                      <a:pt x="288" y="76"/>
                    </a:cubicBezTo>
                    <a:cubicBezTo>
                      <a:pt x="255" y="53"/>
                      <a:pt x="222" y="29"/>
                      <a:pt x="182" y="0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709;p44"/>
              <p:cNvSpPr/>
              <p:nvPr/>
            </p:nvSpPr>
            <p:spPr>
              <a:xfrm>
                <a:off x="2959623" y="2477248"/>
                <a:ext cx="284723" cy="99282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87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757" y="365"/>
                      <a:pt x="1599" y="681"/>
                      <a:pt x="2518" y="87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B13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710;p44"/>
              <p:cNvSpPr/>
              <p:nvPr/>
            </p:nvSpPr>
            <p:spPr>
              <a:xfrm>
                <a:off x="2423308" y="3192350"/>
                <a:ext cx="204666" cy="386612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3419" extrusionOk="0">
                    <a:moveTo>
                      <a:pt x="1063" y="1"/>
                    </a:moveTo>
                    <a:cubicBezTo>
                      <a:pt x="354" y="823"/>
                      <a:pt x="63" y="1948"/>
                      <a:pt x="63" y="1948"/>
                    </a:cubicBezTo>
                    <a:cubicBezTo>
                      <a:pt x="63" y="1948"/>
                      <a:pt x="1" y="2619"/>
                      <a:pt x="225" y="3418"/>
                    </a:cubicBezTo>
                    <a:cubicBezTo>
                      <a:pt x="694" y="2604"/>
                      <a:pt x="1225" y="1828"/>
                      <a:pt x="1810" y="1139"/>
                    </a:cubicBezTo>
                    <a:cubicBezTo>
                      <a:pt x="1470" y="670"/>
                      <a:pt x="1216" y="253"/>
                      <a:pt x="106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4" name="Google Shape;1711;p44"/>
            <p:cNvSpPr/>
            <p:nvPr/>
          </p:nvSpPr>
          <p:spPr>
            <a:xfrm>
              <a:off x="3822951" y="3838588"/>
              <a:ext cx="84580" cy="17414"/>
            </a:xfrm>
            <a:custGeom>
              <a:avLst/>
              <a:gdLst/>
              <a:ahLst/>
              <a:cxnLst/>
              <a:rect l="l" t="t" r="r" b="b"/>
              <a:pathLst>
                <a:path w="748" h="154" extrusionOk="0">
                  <a:moveTo>
                    <a:pt x="1" y="1"/>
                  </a:moveTo>
                  <a:cubicBezTo>
                    <a:pt x="244" y="48"/>
                    <a:pt x="493" y="96"/>
                    <a:pt x="737" y="153"/>
                  </a:cubicBezTo>
                  <a:lnTo>
                    <a:pt x="747" y="101"/>
                  </a:lnTo>
                  <a:cubicBezTo>
                    <a:pt x="531" y="76"/>
                    <a:pt x="277" y="43"/>
                    <a:pt x="1" y="1"/>
                  </a:cubicBezTo>
                  <a:close/>
                </a:path>
              </a:pathLst>
            </a:custGeom>
            <a:solidFill>
              <a:srgbClr val="D99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712;p44"/>
            <p:cNvSpPr/>
            <p:nvPr/>
          </p:nvSpPr>
          <p:spPr>
            <a:xfrm>
              <a:off x="2448637" y="3321032"/>
              <a:ext cx="1222341" cy="534970"/>
            </a:xfrm>
            <a:custGeom>
              <a:avLst/>
              <a:gdLst/>
              <a:ahLst/>
              <a:cxnLst/>
              <a:rect l="l" t="t" r="r" b="b"/>
              <a:pathLst>
                <a:path w="10810" h="4731" extrusionOk="0">
                  <a:moveTo>
                    <a:pt x="1586" y="1"/>
                  </a:moveTo>
                  <a:cubicBezTo>
                    <a:pt x="1001" y="690"/>
                    <a:pt x="470" y="1466"/>
                    <a:pt x="1" y="2280"/>
                  </a:cubicBezTo>
                  <a:cubicBezTo>
                    <a:pt x="173" y="2906"/>
                    <a:pt x="523" y="3615"/>
                    <a:pt x="1213" y="4147"/>
                  </a:cubicBezTo>
                  <a:cubicBezTo>
                    <a:pt x="1801" y="4591"/>
                    <a:pt x="3275" y="4730"/>
                    <a:pt x="4898" y="4730"/>
                  </a:cubicBezTo>
                  <a:cubicBezTo>
                    <a:pt x="7626" y="4730"/>
                    <a:pt x="10776" y="4333"/>
                    <a:pt x="10809" y="4328"/>
                  </a:cubicBezTo>
                  <a:cubicBezTo>
                    <a:pt x="8722" y="3911"/>
                    <a:pt x="6080" y="3237"/>
                    <a:pt x="4721" y="2782"/>
                  </a:cubicBezTo>
                  <a:cubicBezTo>
                    <a:pt x="3481" y="2371"/>
                    <a:pt x="2337" y="1054"/>
                    <a:pt x="1586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713;p44"/>
            <p:cNvSpPr/>
            <p:nvPr/>
          </p:nvSpPr>
          <p:spPr>
            <a:xfrm>
              <a:off x="3906174" y="3798445"/>
              <a:ext cx="294108" cy="90010"/>
            </a:xfrm>
            <a:custGeom>
              <a:avLst/>
              <a:gdLst/>
              <a:ahLst/>
              <a:cxnLst/>
              <a:rect l="l" t="t" r="r" b="b"/>
              <a:pathLst>
                <a:path w="2601" h="796" extrusionOk="0">
                  <a:moveTo>
                    <a:pt x="2601" y="1"/>
                  </a:moveTo>
                  <a:lnTo>
                    <a:pt x="2601" y="1"/>
                  </a:lnTo>
                  <a:cubicBezTo>
                    <a:pt x="2236" y="235"/>
                    <a:pt x="1523" y="427"/>
                    <a:pt x="648" y="484"/>
                  </a:cubicBezTo>
                  <a:lnTo>
                    <a:pt x="522" y="484"/>
                  </a:lnTo>
                  <a:cubicBezTo>
                    <a:pt x="385" y="484"/>
                    <a:pt x="212" y="475"/>
                    <a:pt x="11" y="456"/>
                  </a:cubicBezTo>
                  <a:lnTo>
                    <a:pt x="1" y="508"/>
                  </a:lnTo>
                  <a:cubicBezTo>
                    <a:pt x="365" y="585"/>
                    <a:pt x="710" y="672"/>
                    <a:pt x="968" y="752"/>
                  </a:cubicBezTo>
                  <a:cubicBezTo>
                    <a:pt x="1059" y="781"/>
                    <a:pt x="1154" y="796"/>
                    <a:pt x="1246" y="796"/>
                  </a:cubicBezTo>
                  <a:cubicBezTo>
                    <a:pt x="1796" y="796"/>
                    <a:pt x="2309" y="332"/>
                    <a:pt x="2601" y="1"/>
                  </a:cubicBezTo>
                  <a:close/>
                </a:path>
              </a:pathLst>
            </a:custGeom>
            <a:solidFill>
              <a:srgbClr val="7A20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714;p44"/>
            <p:cNvSpPr/>
            <p:nvPr/>
          </p:nvSpPr>
          <p:spPr>
            <a:xfrm>
              <a:off x="4237649" y="2678394"/>
              <a:ext cx="1217818" cy="581445"/>
            </a:xfrm>
            <a:custGeom>
              <a:avLst/>
              <a:gdLst/>
              <a:ahLst/>
              <a:cxnLst/>
              <a:rect l="l" t="t" r="r" b="b"/>
              <a:pathLst>
                <a:path w="10770" h="5142" extrusionOk="0">
                  <a:moveTo>
                    <a:pt x="10770" y="0"/>
                  </a:moveTo>
                  <a:lnTo>
                    <a:pt x="9683" y="250"/>
                  </a:lnTo>
                  <a:lnTo>
                    <a:pt x="6926" y="4213"/>
                  </a:lnTo>
                  <a:cubicBezTo>
                    <a:pt x="6926" y="4213"/>
                    <a:pt x="1146" y="1915"/>
                    <a:pt x="997" y="1915"/>
                  </a:cubicBezTo>
                  <a:cubicBezTo>
                    <a:pt x="996" y="1915"/>
                    <a:pt x="995" y="1915"/>
                    <a:pt x="995" y="1915"/>
                  </a:cubicBezTo>
                  <a:cubicBezTo>
                    <a:pt x="937" y="1953"/>
                    <a:pt x="0" y="2394"/>
                    <a:pt x="0" y="2394"/>
                  </a:cubicBezTo>
                  <a:lnTo>
                    <a:pt x="7184" y="5141"/>
                  </a:lnTo>
                  <a:lnTo>
                    <a:pt x="7778" y="4686"/>
                  </a:lnTo>
                  <a:lnTo>
                    <a:pt x="1077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715;p44"/>
            <p:cNvSpPr/>
            <p:nvPr/>
          </p:nvSpPr>
          <p:spPr>
            <a:xfrm>
              <a:off x="3871008" y="2601859"/>
              <a:ext cx="1626584" cy="1621079"/>
            </a:xfrm>
            <a:custGeom>
              <a:avLst/>
              <a:gdLst/>
              <a:ahLst/>
              <a:cxnLst/>
              <a:rect l="l" t="t" r="r" b="b"/>
              <a:pathLst>
                <a:path w="14385" h="14336" extrusionOk="0">
                  <a:moveTo>
                    <a:pt x="14384" y="0"/>
                  </a:moveTo>
                  <a:lnTo>
                    <a:pt x="10469" y="6007"/>
                  </a:lnTo>
                  <a:lnTo>
                    <a:pt x="2936" y="2704"/>
                  </a:lnTo>
                  <a:lnTo>
                    <a:pt x="2045" y="2704"/>
                  </a:lnTo>
                  <a:lnTo>
                    <a:pt x="1" y="12588"/>
                  </a:lnTo>
                  <a:lnTo>
                    <a:pt x="7975" y="14336"/>
                  </a:lnTo>
                  <a:lnTo>
                    <a:pt x="9369" y="13594"/>
                  </a:lnTo>
                  <a:lnTo>
                    <a:pt x="13882" y="4437"/>
                  </a:lnTo>
                  <a:lnTo>
                    <a:pt x="14384" y="0"/>
                  </a:lnTo>
                  <a:close/>
                </a:path>
              </a:pathLst>
            </a:custGeom>
            <a:solidFill>
              <a:srgbClr val="E26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716;p44"/>
            <p:cNvSpPr/>
            <p:nvPr/>
          </p:nvSpPr>
          <p:spPr>
            <a:xfrm>
              <a:off x="4772781" y="3097025"/>
              <a:ext cx="402208" cy="1125913"/>
            </a:xfrm>
            <a:custGeom>
              <a:avLst/>
              <a:gdLst/>
              <a:ahLst/>
              <a:cxnLst/>
              <a:rect l="l" t="t" r="r" b="b"/>
              <a:pathLst>
                <a:path w="3557" h="9957" extrusionOk="0">
                  <a:moveTo>
                    <a:pt x="3557" y="0"/>
                  </a:moveTo>
                  <a:lnTo>
                    <a:pt x="2077" y="1447"/>
                  </a:lnTo>
                  <a:lnTo>
                    <a:pt x="0" y="9957"/>
                  </a:lnTo>
                  <a:lnTo>
                    <a:pt x="1695" y="9104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717;p44"/>
            <p:cNvSpPr/>
            <p:nvPr/>
          </p:nvSpPr>
          <p:spPr>
            <a:xfrm>
              <a:off x="4102246" y="2907621"/>
              <a:ext cx="939653" cy="366032"/>
            </a:xfrm>
            <a:custGeom>
              <a:avLst/>
              <a:gdLst/>
              <a:ahLst/>
              <a:cxnLst/>
              <a:rect l="l" t="t" r="r" b="b"/>
              <a:pathLst>
                <a:path w="8310" h="3237" extrusionOk="0">
                  <a:moveTo>
                    <a:pt x="0" y="0"/>
                  </a:moveTo>
                  <a:lnTo>
                    <a:pt x="7979" y="3237"/>
                  </a:lnTo>
                  <a:lnTo>
                    <a:pt x="8309" y="2824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718;p44"/>
            <p:cNvSpPr/>
            <p:nvPr/>
          </p:nvSpPr>
          <p:spPr>
            <a:xfrm>
              <a:off x="2525528" y="2907621"/>
              <a:ext cx="1706754" cy="946006"/>
            </a:xfrm>
            <a:custGeom>
              <a:avLst/>
              <a:gdLst/>
              <a:ahLst/>
              <a:cxnLst/>
              <a:rect l="l" t="t" r="r" b="b"/>
              <a:pathLst>
                <a:path w="15094" h="8366" extrusionOk="0">
                  <a:moveTo>
                    <a:pt x="5041" y="0"/>
                  </a:moveTo>
                  <a:lnTo>
                    <a:pt x="1" y="2241"/>
                  </a:lnTo>
                  <a:cubicBezTo>
                    <a:pt x="1" y="2241"/>
                    <a:pt x="1882" y="5720"/>
                    <a:pt x="4041" y="6438"/>
                  </a:cubicBezTo>
                  <a:cubicBezTo>
                    <a:pt x="6137" y="7140"/>
                    <a:pt x="11293" y="8366"/>
                    <a:pt x="12738" y="8366"/>
                  </a:cubicBezTo>
                  <a:cubicBezTo>
                    <a:pt x="12781" y="8366"/>
                    <a:pt x="12821" y="8365"/>
                    <a:pt x="12858" y="8362"/>
                  </a:cubicBezTo>
                  <a:cubicBezTo>
                    <a:pt x="14117" y="8281"/>
                    <a:pt x="15045" y="7922"/>
                    <a:pt x="15069" y="7558"/>
                  </a:cubicBezTo>
                  <a:cubicBezTo>
                    <a:pt x="15093" y="7200"/>
                    <a:pt x="13403" y="6160"/>
                    <a:pt x="11900" y="5280"/>
                  </a:cubicBezTo>
                  <a:cubicBezTo>
                    <a:pt x="10402" y="4399"/>
                    <a:pt x="5041" y="0"/>
                    <a:pt x="5041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719;p44"/>
            <p:cNvSpPr/>
            <p:nvPr/>
          </p:nvSpPr>
          <p:spPr>
            <a:xfrm>
              <a:off x="2543507" y="3096008"/>
              <a:ext cx="1686061" cy="757280"/>
            </a:xfrm>
            <a:custGeom>
              <a:avLst/>
              <a:gdLst/>
              <a:ahLst/>
              <a:cxnLst/>
              <a:rect l="l" t="t" r="r" b="b"/>
              <a:pathLst>
                <a:path w="14911" h="6697" extrusionOk="0">
                  <a:moveTo>
                    <a:pt x="1675" y="0"/>
                  </a:moveTo>
                  <a:cubicBezTo>
                    <a:pt x="957" y="0"/>
                    <a:pt x="407" y="374"/>
                    <a:pt x="0" y="853"/>
                  </a:cubicBezTo>
                  <a:cubicBezTo>
                    <a:pt x="153" y="1105"/>
                    <a:pt x="407" y="1522"/>
                    <a:pt x="747" y="1991"/>
                  </a:cubicBezTo>
                  <a:cubicBezTo>
                    <a:pt x="1498" y="3044"/>
                    <a:pt x="2642" y="4361"/>
                    <a:pt x="3882" y="4772"/>
                  </a:cubicBezTo>
                  <a:cubicBezTo>
                    <a:pt x="5241" y="5227"/>
                    <a:pt x="7883" y="5901"/>
                    <a:pt x="9970" y="6318"/>
                  </a:cubicBezTo>
                  <a:cubicBezTo>
                    <a:pt x="9970" y="6318"/>
                    <a:pt x="10592" y="6424"/>
                    <a:pt x="11316" y="6568"/>
                  </a:cubicBezTo>
                  <a:cubicBezTo>
                    <a:pt x="11592" y="6610"/>
                    <a:pt x="11846" y="6643"/>
                    <a:pt x="12062" y="6668"/>
                  </a:cubicBezTo>
                  <a:cubicBezTo>
                    <a:pt x="12263" y="6687"/>
                    <a:pt x="12436" y="6696"/>
                    <a:pt x="12573" y="6696"/>
                  </a:cubicBezTo>
                  <a:lnTo>
                    <a:pt x="12699" y="6696"/>
                  </a:lnTo>
                  <a:cubicBezTo>
                    <a:pt x="13574" y="6639"/>
                    <a:pt x="14287" y="6447"/>
                    <a:pt x="14652" y="6213"/>
                  </a:cubicBezTo>
                  <a:cubicBezTo>
                    <a:pt x="14814" y="6036"/>
                    <a:pt x="14910" y="5892"/>
                    <a:pt x="14910" y="5892"/>
                  </a:cubicBezTo>
                  <a:cubicBezTo>
                    <a:pt x="14910" y="5892"/>
                    <a:pt x="10132" y="5873"/>
                    <a:pt x="7026" y="4988"/>
                  </a:cubicBezTo>
                  <a:cubicBezTo>
                    <a:pt x="3924" y="4102"/>
                    <a:pt x="1861" y="9"/>
                    <a:pt x="1861" y="9"/>
                  </a:cubicBezTo>
                  <a:cubicBezTo>
                    <a:pt x="1799" y="0"/>
                    <a:pt x="1737" y="0"/>
                    <a:pt x="1675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720;p44"/>
          <p:cNvGrpSpPr/>
          <p:nvPr/>
        </p:nvGrpSpPr>
        <p:grpSpPr>
          <a:xfrm rot="2095265">
            <a:off x="420088" y="770434"/>
            <a:ext cx="523252" cy="446320"/>
            <a:chOff x="5794823" y="394529"/>
            <a:chExt cx="1647605" cy="1405361"/>
          </a:xfrm>
        </p:grpSpPr>
        <p:sp>
          <p:nvSpPr>
            <p:cNvPr id="141" name="Google Shape;1721;p4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722;p4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49153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3283996" y="96699"/>
            <a:ext cx="3281083" cy="871061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العوامل الطبيعية المؤثرة في النشاط الزراعي</a:t>
            </a:r>
            <a:endParaRPr sz="20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107391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-21265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3" name="Google Shape;1153;p38"/>
          <p:cNvGrpSpPr/>
          <p:nvPr/>
        </p:nvGrpSpPr>
        <p:grpSpPr>
          <a:xfrm rot="3732106">
            <a:off x="1330" y="3570894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64134711"/>
              </p:ext>
            </p:extLst>
          </p:nvPr>
        </p:nvGraphicFramePr>
        <p:xfrm>
          <a:off x="961889" y="1176330"/>
          <a:ext cx="8057338" cy="3605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1085" name="Google Shape;1085;p38"/>
          <p:cNvGrpSpPr/>
          <p:nvPr/>
        </p:nvGrpSpPr>
        <p:grpSpPr>
          <a:xfrm rot="4373153" flipH="1">
            <a:off x="-307593" y="3595641"/>
            <a:ext cx="2132330" cy="1941172"/>
            <a:chOff x="5400719" y="1493275"/>
            <a:chExt cx="3101802" cy="2754756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338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2348067" y="302281"/>
            <a:ext cx="4802971" cy="54231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rtl="1">
              <a:lnSpc>
                <a:spcPct val="150000"/>
              </a:lnSpc>
            </a:pPr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كيفية النهوض بالاقتصاد المصري</a:t>
            </a:r>
            <a:endParaRPr sz="2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446393" y="3489318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414867" y="3489318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5" name="Google Shape;1085;p38"/>
          <p:cNvGrpSpPr/>
          <p:nvPr/>
        </p:nvGrpSpPr>
        <p:grpSpPr>
          <a:xfrm rot="17798140" flipH="1">
            <a:off x="7449555" y="1027789"/>
            <a:ext cx="2038913" cy="1600165"/>
            <a:chOff x="5730858" y="1682201"/>
            <a:chExt cx="2965907" cy="2270825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7047813" y="2304074"/>
              <a:ext cx="1208072" cy="2089832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3" name="Google Shape;1153;p38"/>
          <p:cNvGrpSpPr/>
          <p:nvPr/>
        </p:nvGrpSpPr>
        <p:grpSpPr>
          <a:xfrm rot="17076671">
            <a:off x="7059944" y="1260767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xmlns="" id="{6E22B37A-CCC7-4E5B-82F9-79A278CAA082}"/>
              </a:ext>
            </a:extLst>
          </p:cNvPr>
          <p:cNvSpPr/>
          <p:nvPr/>
        </p:nvSpPr>
        <p:spPr>
          <a:xfrm>
            <a:off x="1438370" y="2722925"/>
            <a:ext cx="728158" cy="728158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xmlns="" id="{788C3841-127A-479B-94BD-220B2EDCAB6E}"/>
              </a:ext>
            </a:extLst>
          </p:cNvPr>
          <p:cNvSpPr/>
          <p:nvPr/>
        </p:nvSpPr>
        <p:spPr>
          <a:xfrm>
            <a:off x="2348067" y="2851148"/>
            <a:ext cx="1221014" cy="1221014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xmlns="" id="{BC59DA09-2750-4F0C-898C-08F0F54C4ACB}"/>
              </a:ext>
            </a:extLst>
          </p:cNvPr>
          <p:cNvSpPr/>
          <p:nvPr/>
        </p:nvSpPr>
        <p:spPr>
          <a:xfrm>
            <a:off x="3663996" y="1929491"/>
            <a:ext cx="1843314" cy="1843314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xmlns="" id="{69F6674A-9F6A-4ECF-8B1A-B5CD331C63F8}"/>
              </a:ext>
            </a:extLst>
          </p:cNvPr>
          <p:cNvSpPr/>
          <p:nvPr/>
        </p:nvSpPr>
        <p:spPr>
          <a:xfrm>
            <a:off x="5657384" y="2983312"/>
            <a:ext cx="935542" cy="935542"/>
          </a:xfrm>
          <a:prstGeom prst="ellipse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xmlns="" id="{3F5A07E2-72FE-479E-9CC4-3AE297809FA7}"/>
              </a:ext>
            </a:extLst>
          </p:cNvPr>
          <p:cNvSpPr/>
          <p:nvPr/>
        </p:nvSpPr>
        <p:spPr>
          <a:xfrm>
            <a:off x="6782756" y="3087004"/>
            <a:ext cx="1371602" cy="137160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xmlns="" id="{CA538412-DAB1-4392-B45E-1D392BBFB7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066" y="2180692"/>
            <a:ext cx="1225174" cy="122517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xmlns="" id="{7D436CE5-5A4A-4963-8029-751C7F4344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707" y="3365416"/>
            <a:ext cx="814778" cy="81477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5829194A-80B4-45E0-A0D4-A777A6A829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297" y="3139122"/>
            <a:ext cx="622302" cy="62230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EA838DD8-E14C-4129-B132-FFB886F5B3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72" y="3148503"/>
            <a:ext cx="671206" cy="67120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xmlns="" id="{F04B11EA-63F7-4D22-873D-6922C62419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420" y="2928801"/>
            <a:ext cx="354058" cy="354058"/>
          </a:xfrm>
          <a:prstGeom prst="rect">
            <a:avLst/>
          </a:prstGeom>
        </p:spPr>
      </p:pic>
      <p:grpSp>
        <p:nvGrpSpPr>
          <p:cNvPr id="63" name="Group 62">
            <a:extLst>
              <a:ext uri="{FF2B5EF4-FFF2-40B4-BE49-F238E27FC236}">
                <a16:creationId xmlns:a16="http://schemas.microsoft.com/office/drawing/2014/main" xmlns="" id="{153F4246-CEED-4D1E-87E9-AF831143E541}"/>
              </a:ext>
            </a:extLst>
          </p:cNvPr>
          <p:cNvGrpSpPr/>
          <p:nvPr/>
        </p:nvGrpSpPr>
        <p:grpSpPr>
          <a:xfrm>
            <a:off x="983569" y="1972486"/>
            <a:ext cx="842445" cy="820793"/>
            <a:chOff x="1812406" y="2946170"/>
            <a:chExt cx="842445" cy="820793"/>
          </a:xfrm>
        </p:grpSpPr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xmlns="" id="{802F08CF-D4D1-4A39-96BE-CB97F61D162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77365" y="2946170"/>
              <a:ext cx="377486" cy="820793"/>
            </a:xfrm>
            <a:prstGeom prst="line">
              <a:avLst/>
            </a:prstGeom>
            <a:ln w="28575"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xmlns="" id="{35920BBA-8F71-4702-91A3-44392F84AA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12406" y="2954946"/>
              <a:ext cx="471956" cy="0"/>
            </a:xfrm>
            <a:prstGeom prst="line">
              <a:avLst/>
            </a:prstGeom>
            <a:ln w="28575"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B3BFFE84-C695-4D53-9EB1-6E3F023237F6}"/>
              </a:ext>
            </a:extLst>
          </p:cNvPr>
          <p:cNvGrpSpPr/>
          <p:nvPr/>
        </p:nvGrpSpPr>
        <p:grpSpPr>
          <a:xfrm>
            <a:off x="4067174" y="1532183"/>
            <a:ext cx="979247" cy="712482"/>
            <a:chOff x="4442225" y="2049196"/>
            <a:chExt cx="979247" cy="712482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xmlns="" id="{CDB6677B-8513-496A-A326-EDBAA2BA940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99050" y="2049196"/>
              <a:ext cx="322422" cy="712482"/>
            </a:xfrm>
            <a:prstGeom prst="line">
              <a:avLst/>
            </a:prstGeom>
            <a:ln w="28575"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3003D7FC-94DB-4EDC-95C4-65A5F513BF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42225" y="2051577"/>
              <a:ext cx="666349" cy="0"/>
            </a:xfrm>
            <a:prstGeom prst="line">
              <a:avLst/>
            </a:prstGeom>
            <a:ln w="28575"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7137FDAE-CE25-40E9-AFD7-49BA1463E3D5}"/>
              </a:ext>
            </a:extLst>
          </p:cNvPr>
          <p:cNvGrpSpPr/>
          <p:nvPr/>
        </p:nvGrpSpPr>
        <p:grpSpPr>
          <a:xfrm flipV="1">
            <a:off x="2143991" y="4044870"/>
            <a:ext cx="782545" cy="821366"/>
            <a:chOff x="1872307" y="2945596"/>
            <a:chExt cx="782545" cy="821366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49965" y="2945884"/>
              <a:ext cx="204887" cy="821078"/>
            </a:xfrm>
            <a:prstGeom prst="line">
              <a:avLst/>
            </a:prstGeom>
            <a:ln w="28575"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xmlns="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872307" y="2945596"/>
              <a:ext cx="589564" cy="0"/>
            </a:xfrm>
            <a:prstGeom prst="line">
              <a:avLst/>
            </a:prstGeom>
            <a:ln w="28575"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xmlns="" id="{C6E9A218-B141-4BD3-841A-BAB462C9175B}"/>
              </a:ext>
            </a:extLst>
          </p:cNvPr>
          <p:cNvGrpSpPr/>
          <p:nvPr/>
        </p:nvGrpSpPr>
        <p:grpSpPr>
          <a:xfrm flipH="1" flipV="1">
            <a:off x="7397851" y="4423614"/>
            <a:ext cx="743262" cy="539365"/>
            <a:chOff x="1929808" y="3262589"/>
            <a:chExt cx="743262" cy="539365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xmlns="" id="{F7309261-EAF4-4065-B34C-74D63998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92240" y="3262589"/>
              <a:ext cx="280830" cy="53936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xmlns="" id="{6F2BC3B5-DB71-4C84-AF89-168445886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9808" y="3264970"/>
              <a:ext cx="471956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xmlns="" id="{B1ACE9A5-0AAC-4005-87FD-533CB273E3AF}"/>
              </a:ext>
            </a:extLst>
          </p:cNvPr>
          <p:cNvGrpSpPr/>
          <p:nvPr/>
        </p:nvGrpSpPr>
        <p:grpSpPr>
          <a:xfrm flipH="1">
            <a:off x="6078069" y="1781943"/>
            <a:ext cx="846110" cy="1297213"/>
            <a:chOff x="1983167" y="2950736"/>
            <a:chExt cx="452864" cy="694309"/>
          </a:xfrm>
        </p:grpSpPr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xmlns="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 w="28575">
              <a:solidFill>
                <a:srgbClr val="3857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xmlns="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83167" y="2952010"/>
              <a:ext cx="267874" cy="0"/>
            </a:xfrm>
            <a:prstGeom prst="line">
              <a:avLst/>
            </a:prstGeom>
            <a:ln w="28575">
              <a:solidFill>
                <a:srgbClr val="3857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2E7256DD-6317-492A-853D-B93DE998E24A}"/>
              </a:ext>
            </a:extLst>
          </p:cNvPr>
          <p:cNvSpPr txBox="1"/>
          <p:nvPr/>
        </p:nvSpPr>
        <p:spPr>
          <a:xfrm>
            <a:off x="0" y="1778646"/>
            <a:ext cx="1224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800" b="1" dirty="0">
                <a:solidFill>
                  <a:srgbClr val="EF3078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التعليم</a:t>
            </a:r>
            <a:endParaRPr lang="en-US" sz="2800" dirty="0">
              <a:solidFill>
                <a:srgbClr val="EF3078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E3B5B3C4-08D7-4F80-905A-16D436C0F2EA}"/>
              </a:ext>
            </a:extLst>
          </p:cNvPr>
          <p:cNvSpPr txBox="1"/>
          <p:nvPr/>
        </p:nvSpPr>
        <p:spPr>
          <a:xfrm>
            <a:off x="92527" y="4579986"/>
            <a:ext cx="2149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800" b="1" dirty="0">
                <a:solidFill>
                  <a:srgbClr val="EE952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العاملة المصرية</a:t>
            </a:r>
            <a:endParaRPr lang="en-US" sz="2800" dirty="0">
              <a:solidFill>
                <a:srgbClr val="EE9524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83347D2D-8F9E-424F-8379-EE81B97BB648}"/>
              </a:ext>
            </a:extLst>
          </p:cNvPr>
          <p:cNvSpPr txBox="1"/>
          <p:nvPr/>
        </p:nvSpPr>
        <p:spPr>
          <a:xfrm>
            <a:off x="1625420" y="1300506"/>
            <a:ext cx="2379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800" b="1" dirty="0">
                <a:solidFill>
                  <a:srgbClr val="03A1A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و التعاون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13DF5F7D-8517-4858-B26A-117AEF6AD00D}"/>
              </a:ext>
            </a:extLst>
          </p:cNvPr>
          <p:cNvSpPr txBox="1"/>
          <p:nvPr/>
        </p:nvSpPr>
        <p:spPr>
          <a:xfrm>
            <a:off x="8137959" y="4665893"/>
            <a:ext cx="1061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800" b="1" dirty="0">
                <a:solidFill>
                  <a:srgbClr val="00B0F0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المياه</a:t>
            </a:r>
            <a:endParaRPr lang="en-US" sz="2800" dirty="0">
              <a:solidFill>
                <a:srgbClr val="00B0F0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xmlns="" id="{DBF60901-7459-4FFF-BFAB-332F5872E18A}"/>
              </a:ext>
            </a:extLst>
          </p:cNvPr>
          <p:cNvSpPr txBox="1"/>
          <p:nvPr/>
        </p:nvSpPr>
        <p:spPr>
          <a:xfrm>
            <a:off x="6659376" y="1318275"/>
            <a:ext cx="18249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800" b="1" dirty="0">
                <a:solidFill>
                  <a:srgbClr val="38572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النظم الجغرافية</a:t>
            </a:r>
            <a:endParaRPr lang="en-US" sz="2800" dirty="0">
              <a:solidFill>
                <a:srgbClr val="38572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7291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2" name="Google Shape;1622;p43"/>
          <p:cNvGrpSpPr/>
          <p:nvPr/>
        </p:nvGrpSpPr>
        <p:grpSpPr>
          <a:xfrm flipH="1">
            <a:off x="3372476" y="3383009"/>
            <a:ext cx="1857653" cy="1315061"/>
            <a:chOff x="4542908" y="3383009"/>
            <a:chExt cx="1857653" cy="1315061"/>
          </a:xfrm>
        </p:grpSpPr>
        <p:grpSp>
          <p:nvGrpSpPr>
            <p:cNvPr id="1623" name="Google Shape;1623;p43"/>
            <p:cNvGrpSpPr/>
            <p:nvPr/>
          </p:nvGrpSpPr>
          <p:grpSpPr>
            <a:xfrm>
              <a:off x="4542908" y="3468910"/>
              <a:ext cx="1806261" cy="988144"/>
              <a:chOff x="4542908" y="3468910"/>
              <a:chExt cx="1806261" cy="988144"/>
            </a:xfrm>
          </p:grpSpPr>
          <p:sp>
            <p:nvSpPr>
              <p:cNvPr id="1624" name="Google Shape;1624;p43"/>
              <p:cNvSpPr/>
              <p:nvPr/>
            </p:nvSpPr>
            <p:spPr>
              <a:xfrm>
                <a:off x="4542908" y="3468910"/>
                <a:ext cx="1222446" cy="818030"/>
              </a:xfrm>
              <a:custGeom>
                <a:avLst/>
                <a:gdLst/>
                <a:ahLst/>
                <a:cxnLst/>
                <a:rect l="l" t="t" r="r" b="b"/>
                <a:pathLst>
                  <a:path w="13984" h="9358" extrusionOk="0">
                    <a:moveTo>
                      <a:pt x="5794" y="1"/>
                    </a:moveTo>
                    <a:cubicBezTo>
                      <a:pt x="5149" y="1"/>
                      <a:pt x="4626" y="523"/>
                      <a:pt x="4626" y="1171"/>
                    </a:cubicBezTo>
                    <a:lnTo>
                      <a:pt x="4626" y="2602"/>
                    </a:lnTo>
                    <a:cubicBezTo>
                      <a:pt x="4626" y="2963"/>
                      <a:pt x="4333" y="3256"/>
                      <a:pt x="3972" y="3256"/>
                    </a:cubicBezTo>
                    <a:cubicBezTo>
                      <a:pt x="3816" y="3256"/>
                      <a:pt x="3665" y="3200"/>
                      <a:pt x="3547" y="3098"/>
                    </a:cubicBezTo>
                    <a:cubicBezTo>
                      <a:pt x="3179" y="2778"/>
                      <a:pt x="2696" y="2582"/>
                      <a:pt x="2170" y="2582"/>
                    </a:cubicBezTo>
                    <a:cubicBezTo>
                      <a:pt x="969" y="2582"/>
                      <a:pt x="0" y="3597"/>
                      <a:pt x="78" y="4819"/>
                    </a:cubicBezTo>
                    <a:cubicBezTo>
                      <a:pt x="145" y="5875"/>
                      <a:pt x="1016" y="6726"/>
                      <a:pt x="2072" y="6773"/>
                    </a:cubicBezTo>
                    <a:cubicBezTo>
                      <a:pt x="2106" y="6774"/>
                      <a:pt x="2140" y="6775"/>
                      <a:pt x="2173" y="6775"/>
                    </a:cubicBezTo>
                    <a:cubicBezTo>
                      <a:pt x="2698" y="6775"/>
                      <a:pt x="3179" y="6581"/>
                      <a:pt x="3547" y="6260"/>
                    </a:cubicBezTo>
                    <a:cubicBezTo>
                      <a:pt x="3665" y="6159"/>
                      <a:pt x="3816" y="6101"/>
                      <a:pt x="3972" y="6101"/>
                    </a:cubicBezTo>
                    <a:cubicBezTo>
                      <a:pt x="4333" y="6101"/>
                      <a:pt x="4626" y="6395"/>
                      <a:pt x="4626" y="6756"/>
                    </a:cubicBezTo>
                    <a:lnTo>
                      <a:pt x="4626" y="8190"/>
                    </a:lnTo>
                    <a:cubicBezTo>
                      <a:pt x="4626" y="8835"/>
                      <a:pt x="5149" y="9358"/>
                      <a:pt x="5794" y="9358"/>
                    </a:cubicBezTo>
                    <a:lnTo>
                      <a:pt x="12813" y="9358"/>
                    </a:lnTo>
                    <a:cubicBezTo>
                      <a:pt x="13461" y="9358"/>
                      <a:pt x="13983" y="8835"/>
                      <a:pt x="13983" y="8190"/>
                    </a:cubicBezTo>
                    <a:lnTo>
                      <a:pt x="13983" y="1171"/>
                    </a:lnTo>
                    <a:cubicBezTo>
                      <a:pt x="13983" y="523"/>
                      <a:pt x="13461" y="1"/>
                      <a:pt x="128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25" name="Google Shape;1625;p43"/>
              <p:cNvGrpSpPr/>
              <p:nvPr/>
            </p:nvGrpSpPr>
            <p:grpSpPr>
              <a:xfrm rot="6547869">
                <a:off x="5649283" y="3775638"/>
                <a:ext cx="656063" cy="559603"/>
                <a:chOff x="5794823" y="394529"/>
                <a:chExt cx="1647605" cy="1405361"/>
              </a:xfrm>
            </p:grpSpPr>
            <p:sp>
              <p:nvSpPr>
                <p:cNvPr id="1626" name="Google Shape;1626;p43"/>
                <p:cNvSpPr/>
                <p:nvPr/>
              </p:nvSpPr>
              <p:spPr>
                <a:xfrm>
                  <a:off x="5794823" y="1143474"/>
                  <a:ext cx="803906" cy="6564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75" h="7655" extrusionOk="0">
                      <a:moveTo>
                        <a:pt x="746" y="1374"/>
                      </a:moveTo>
                      <a:cubicBezTo>
                        <a:pt x="1132" y="1374"/>
                        <a:pt x="1571" y="1565"/>
                        <a:pt x="1860" y="1693"/>
                      </a:cubicBezTo>
                      <a:cubicBezTo>
                        <a:pt x="2372" y="1919"/>
                        <a:pt x="2872" y="2176"/>
                        <a:pt x="3347" y="2473"/>
                      </a:cubicBezTo>
                      <a:cubicBezTo>
                        <a:pt x="2905" y="2392"/>
                        <a:pt x="2460" y="2361"/>
                        <a:pt x="2011" y="2297"/>
                      </a:cubicBezTo>
                      <a:cubicBezTo>
                        <a:pt x="1640" y="2247"/>
                        <a:pt x="1252" y="2190"/>
                        <a:pt x="908" y="2020"/>
                      </a:cubicBezTo>
                      <a:cubicBezTo>
                        <a:pt x="880" y="2011"/>
                        <a:pt x="105" y="1623"/>
                        <a:pt x="307" y="1491"/>
                      </a:cubicBezTo>
                      <a:cubicBezTo>
                        <a:pt x="435" y="1407"/>
                        <a:pt x="586" y="1374"/>
                        <a:pt x="746" y="1374"/>
                      </a:cubicBezTo>
                      <a:close/>
                      <a:moveTo>
                        <a:pt x="3987" y="179"/>
                      </a:moveTo>
                      <a:cubicBezTo>
                        <a:pt x="4018" y="179"/>
                        <a:pt x="4051" y="182"/>
                        <a:pt x="4087" y="189"/>
                      </a:cubicBezTo>
                      <a:cubicBezTo>
                        <a:pt x="4619" y="287"/>
                        <a:pt x="4585" y="1450"/>
                        <a:pt x="4599" y="1842"/>
                      </a:cubicBezTo>
                      <a:cubicBezTo>
                        <a:pt x="4609" y="2196"/>
                        <a:pt x="4573" y="2591"/>
                        <a:pt x="4609" y="2956"/>
                      </a:cubicBezTo>
                      <a:cubicBezTo>
                        <a:pt x="4333" y="2587"/>
                        <a:pt x="4120" y="2149"/>
                        <a:pt x="3945" y="1731"/>
                      </a:cubicBezTo>
                      <a:cubicBezTo>
                        <a:pt x="3841" y="1483"/>
                        <a:pt x="3358" y="179"/>
                        <a:pt x="3987" y="179"/>
                      </a:cubicBezTo>
                      <a:close/>
                      <a:moveTo>
                        <a:pt x="7198" y="980"/>
                      </a:moveTo>
                      <a:cubicBezTo>
                        <a:pt x="8064" y="980"/>
                        <a:pt x="7251" y="2523"/>
                        <a:pt x="7076" y="2824"/>
                      </a:cubicBezTo>
                      <a:cubicBezTo>
                        <a:pt x="6856" y="3202"/>
                        <a:pt x="6560" y="3583"/>
                        <a:pt x="6327" y="3984"/>
                      </a:cubicBezTo>
                      <a:cubicBezTo>
                        <a:pt x="6344" y="3566"/>
                        <a:pt x="6387" y="3145"/>
                        <a:pt x="6445" y="2736"/>
                      </a:cubicBezTo>
                      <a:cubicBezTo>
                        <a:pt x="6496" y="2375"/>
                        <a:pt x="6610" y="1015"/>
                        <a:pt x="7147" y="981"/>
                      </a:cubicBezTo>
                      <a:cubicBezTo>
                        <a:pt x="7165" y="980"/>
                        <a:pt x="7182" y="980"/>
                        <a:pt x="7198" y="980"/>
                      </a:cubicBezTo>
                      <a:close/>
                      <a:moveTo>
                        <a:pt x="2547" y="3240"/>
                      </a:moveTo>
                      <a:cubicBezTo>
                        <a:pt x="2759" y="3240"/>
                        <a:pt x="2969" y="3253"/>
                        <a:pt x="3168" y="3269"/>
                      </a:cubicBezTo>
                      <a:cubicBezTo>
                        <a:pt x="3576" y="3300"/>
                        <a:pt x="3995" y="3347"/>
                        <a:pt x="4394" y="3445"/>
                      </a:cubicBezTo>
                      <a:cubicBezTo>
                        <a:pt x="3702" y="3766"/>
                        <a:pt x="3003" y="4238"/>
                        <a:pt x="2247" y="4302"/>
                      </a:cubicBezTo>
                      <a:cubicBezTo>
                        <a:pt x="2158" y="4309"/>
                        <a:pt x="2067" y="4314"/>
                        <a:pt x="1975" y="4314"/>
                      </a:cubicBezTo>
                      <a:cubicBezTo>
                        <a:pt x="1771" y="4314"/>
                        <a:pt x="1565" y="4291"/>
                        <a:pt x="1377" y="4221"/>
                      </a:cubicBezTo>
                      <a:cubicBezTo>
                        <a:pt x="1228" y="4163"/>
                        <a:pt x="928" y="4045"/>
                        <a:pt x="1050" y="3806"/>
                      </a:cubicBezTo>
                      <a:cubicBezTo>
                        <a:pt x="1120" y="3664"/>
                        <a:pt x="1218" y="3536"/>
                        <a:pt x="1363" y="3465"/>
                      </a:cubicBezTo>
                      <a:cubicBezTo>
                        <a:pt x="1719" y="3290"/>
                        <a:pt x="2136" y="3240"/>
                        <a:pt x="2547" y="3240"/>
                      </a:cubicBezTo>
                      <a:close/>
                      <a:moveTo>
                        <a:pt x="5519" y="4645"/>
                      </a:moveTo>
                      <a:cubicBezTo>
                        <a:pt x="5669" y="4645"/>
                        <a:pt x="5819" y="4657"/>
                        <a:pt x="5965" y="4683"/>
                      </a:cubicBezTo>
                      <a:cubicBezTo>
                        <a:pt x="5446" y="4963"/>
                        <a:pt x="4933" y="5385"/>
                        <a:pt x="4343" y="5456"/>
                      </a:cubicBezTo>
                      <a:cubicBezTo>
                        <a:pt x="4325" y="5458"/>
                        <a:pt x="4309" y="5459"/>
                        <a:pt x="4294" y="5459"/>
                      </a:cubicBezTo>
                      <a:cubicBezTo>
                        <a:pt x="4101" y="5459"/>
                        <a:pt x="4030" y="5309"/>
                        <a:pt x="4137" y="5112"/>
                      </a:cubicBezTo>
                      <a:cubicBezTo>
                        <a:pt x="4269" y="4859"/>
                        <a:pt x="4582" y="4758"/>
                        <a:pt x="4845" y="4710"/>
                      </a:cubicBezTo>
                      <a:cubicBezTo>
                        <a:pt x="5061" y="4671"/>
                        <a:pt x="5290" y="4645"/>
                        <a:pt x="5519" y="4645"/>
                      </a:cubicBezTo>
                      <a:close/>
                      <a:moveTo>
                        <a:pt x="8066" y="3232"/>
                      </a:moveTo>
                      <a:cubicBezTo>
                        <a:pt x="8092" y="3232"/>
                        <a:pt x="8120" y="3235"/>
                        <a:pt x="8149" y="3243"/>
                      </a:cubicBezTo>
                      <a:cubicBezTo>
                        <a:pt x="8797" y="3404"/>
                        <a:pt x="8152" y="4855"/>
                        <a:pt x="7893" y="5635"/>
                      </a:cubicBezTo>
                      <a:cubicBezTo>
                        <a:pt x="7731" y="4861"/>
                        <a:pt x="7515" y="3232"/>
                        <a:pt x="8066" y="3232"/>
                      </a:cubicBezTo>
                      <a:close/>
                      <a:moveTo>
                        <a:pt x="6959" y="5918"/>
                      </a:moveTo>
                      <a:cubicBezTo>
                        <a:pt x="7173" y="5918"/>
                        <a:pt x="7398" y="5937"/>
                        <a:pt x="7596" y="5999"/>
                      </a:cubicBezTo>
                      <a:cubicBezTo>
                        <a:pt x="7083" y="6144"/>
                        <a:pt x="6577" y="6350"/>
                        <a:pt x="6040" y="6377"/>
                      </a:cubicBezTo>
                      <a:cubicBezTo>
                        <a:pt x="6027" y="6378"/>
                        <a:pt x="6015" y="6379"/>
                        <a:pt x="6003" y="6379"/>
                      </a:cubicBezTo>
                      <a:cubicBezTo>
                        <a:pt x="5809" y="6379"/>
                        <a:pt x="5674" y="6282"/>
                        <a:pt x="5922" y="6124"/>
                      </a:cubicBezTo>
                      <a:cubicBezTo>
                        <a:pt x="6114" y="5999"/>
                        <a:pt x="6347" y="5952"/>
                        <a:pt x="6573" y="5935"/>
                      </a:cubicBezTo>
                      <a:cubicBezTo>
                        <a:pt x="6691" y="5926"/>
                        <a:pt x="6823" y="5918"/>
                        <a:pt x="6959" y="5918"/>
                      </a:cubicBezTo>
                      <a:close/>
                      <a:moveTo>
                        <a:pt x="4071" y="1"/>
                      </a:moveTo>
                      <a:cubicBezTo>
                        <a:pt x="4014" y="1"/>
                        <a:pt x="3953" y="9"/>
                        <a:pt x="3887" y="27"/>
                      </a:cubicBezTo>
                      <a:cubicBezTo>
                        <a:pt x="2858" y="304"/>
                        <a:pt x="3853" y="2186"/>
                        <a:pt x="4394" y="2976"/>
                      </a:cubicBezTo>
                      <a:cubicBezTo>
                        <a:pt x="3674" y="2436"/>
                        <a:pt x="2922" y="1950"/>
                        <a:pt x="2089" y="1582"/>
                      </a:cubicBezTo>
                      <a:cubicBezTo>
                        <a:pt x="1687" y="1405"/>
                        <a:pt x="1223" y="1193"/>
                        <a:pt x="767" y="1193"/>
                      </a:cubicBezTo>
                      <a:cubicBezTo>
                        <a:pt x="675" y="1193"/>
                        <a:pt x="583" y="1202"/>
                        <a:pt x="493" y="1221"/>
                      </a:cubicBezTo>
                      <a:cubicBezTo>
                        <a:pt x="314" y="1258"/>
                        <a:pt x="0" y="1377"/>
                        <a:pt x="94" y="1623"/>
                      </a:cubicBezTo>
                      <a:cubicBezTo>
                        <a:pt x="260" y="2051"/>
                        <a:pt x="938" y="2277"/>
                        <a:pt x="1329" y="2369"/>
                      </a:cubicBezTo>
                      <a:cubicBezTo>
                        <a:pt x="2136" y="2561"/>
                        <a:pt x="2976" y="2527"/>
                        <a:pt x="3769" y="2774"/>
                      </a:cubicBezTo>
                      <a:lnTo>
                        <a:pt x="3799" y="2774"/>
                      </a:lnTo>
                      <a:cubicBezTo>
                        <a:pt x="4026" y="2932"/>
                        <a:pt x="4249" y="3098"/>
                        <a:pt x="4471" y="3266"/>
                      </a:cubicBezTo>
                      <a:cubicBezTo>
                        <a:pt x="3904" y="3116"/>
                        <a:pt x="3297" y="3056"/>
                        <a:pt x="2717" y="3056"/>
                      </a:cubicBezTo>
                      <a:cubicBezTo>
                        <a:pt x="2683" y="3056"/>
                        <a:pt x="2649" y="3057"/>
                        <a:pt x="2615" y="3057"/>
                      </a:cubicBezTo>
                      <a:cubicBezTo>
                        <a:pt x="2068" y="3060"/>
                        <a:pt x="1208" y="3073"/>
                        <a:pt x="914" y="3647"/>
                      </a:cubicBezTo>
                      <a:cubicBezTo>
                        <a:pt x="600" y="4261"/>
                        <a:pt x="1407" y="4487"/>
                        <a:pt x="1876" y="4504"/>
                      </a:cubicBezTo>
                      <a:cubicBezTo>
                        <a:pt x="1904" y="4505"/>
                        <a:pt x="1932" y="4506"/>
                        <a:pt x="1961" y="4506"/>
                      </a:cubicBezTo>
                      <a:cubicBezTo>
                        <a:pt x="2964" y="4506"/>
                        <a:pt x="3818" y="3873"/>
                        <a:pt x="4717" y="3515"/>
                      </a:cubicBezTo>
                      <a:cubicBezTo>
                        <a:pt x="4734" y="3509"/>
                        <a:pt x="4747" y="3498"/>
                        <a:pt x="4755" y="3489"/>
                      </a:cubicBezTo>
                      <a:cubicBezTo>
                        <a:pt x="5166" y="3813"/>
                        <a:pt x="5565" y="4150"/>
                        <a:pt x="5962" y="4487"/>
                      </a:cubicBezTo>
                      <a:cubicBezTo>
                        <a:pt x="5801" y="4460"/>
                        <a:pt x="5631" y="4447"/>
                        <a:pt x="5461" y="4447"/>
                      </a:cubicBezTo>
                      <a:cubicBezTo>
                        <a:pt x="5138" y="4447"/>
                        <a:pt x="4812" y="4496"/>
                        <a:pt x="4535" y="4596"/>
                      </a:cubicBezTo>
                      <a:cubicBezTo>
                        <a:pt x="4215" y="4710"/>
                        <a:pt x="3688" y="5098"/>
                        <a:pt x="3948" y="5510"/>
                      </a:cubicBezTo>
                      <a:cubicBezTo>
                        <a:pt x="4026" y="5632"/>
                        <a:pt x="4149" y="5682"/>
                        <a:pt x="4300" y="5682"/>
                      </a:cubicBezTo>
                      <a:cubicBezTo>
                        <a:pt x="4888" y="5682"/>
                        <a:pt x="5889" y="4925"/>
                        <a:pt x="6205" y="4774"/>
                      </a:cubicBezTo>
                      <a:cubicBezTo>
                        <a:pt x="6229" y="4764"/>
                        <a:pt x="6242" y="4747"/>
                        <a:pt x="6253" y="4730"/>
                      </a:cubicBezTo>
                      <a:cubicBezTo>
                        <a:pt x="6334" y="4801"/>
                        <a:pt x="6418" y="4872"/>
                        <a:pt x="6502" y="4943"/>
                      </a:cubicBezTo>
                      <a:cubicBezTo>
                        <a:pt x="6823" y="5213"/>
                        <a:pt x="7144" y="5487"/>
                        <a:pt x="7454" y="5766"/>
                      </a:cubicBezTo>
                      <a:cubicBezTo>
                        <a:pt x="7282" y="5731"/>
                        <a:pt x="7100" y="5715"/>
                        <a:pt x="6922" y="5715"/>
                      </a:cubicBezTo>
                      <a:cubicBezTo>
                        <a:pt x="6726" y="5715"/>
                        <a:pt x="6534" y="5734"/>
                        <a:pt x="6364" y="5766"/>
                      </a:cubicBezTo>
                      <a:cubicBezTo>
                        <a:pt x="6141" y="5811"/>
                        <a:pt x="5416" y="6026"/>
                        <a:pt x="5595" y="6411"/>
                      </a:cubicBezTo>
                      <a:cubicBezTo>
                        <a:pt x="5659" y="6545"/>
                        <a:pt x="5807" y="6586"/>
                        <a:pt x="5973" y="6586"/>
                      </a:cubicBezTo>
                      <a:cubicBezTo>
                        <a:pt x="6182" y="6586"/>
                        <a:pt x="6420" y="6520"/>
                        <a:pt x="6549" y="6492"/>
                      </a:cubicBezTo>
                      <a:cubicBezTo>
                        <a:pt x="6988" y="6390"/>
                        <a:pt x="7413" y="6232"/>
                        <a:pt x="7848" y="6130"/>
                      </a:cubicBezTo>
                      <a:cubicBezTo>
                        <a:pt x="8328" y="6590"/>
                        <a:pt x="8776" y="7076"/>
                        <a:pt x="9168" y="7616"/>
                      </a:cubicBezTo>
                      <a:cubicBezTo>
                        <a:pt x="9188" y="7643"/>
                        <a:pt x="9214" y="7654"/>
                        <a:pt x="9239" y="7654"/>
                      </a:cubicBezTo>
                      <a:cubicBezTo>
                        <a:pt x="9308" y="7654"/>
                        <a:pt x="9374" y="7571"/>
                        <a:pt x="9320" y="7497"/>
                      </a:cubicBezTo>
                      <a:cubicBezTo>
                        <a:pt x="8925" y="6954"/>
                        <a:pt x="8473" y="6462"/>
                        <a:pt x="7990" y="5999"/>
                      </a:cubicBezTo>
                      <a:cubicBezTo>
                        <a:pt x="8078" y="5519"/>
                        <a:pt x="9173" y="3033"/>
                        <a:pt x="8164" y="3033"/>
                      </a:cubicBezTo>
                      <a:cubicBezTo>
                        <a:pt x="8122" y="3033"/>
                        <a:pt x="8077" y="3038"/>
                        <a:pt x="8027" y="3047"/>
                      </a:cubicBezTo>
                      <a:cubicBezTo>
                        <a:pt x="7515" y="3134"/>
                        <a:pt x="7504" y="3836"/>
                        <a:pt x="7518" y="4238"/>
                      </a:cubicBezTo>
                      <a:cubicBezTo>
                        <a:pt x="7532" y="4730"/>
                        <a:pt x="7585" y="5250"/>
                        <a:pt x="7707" y="5736"/>
                      </a:cubicBezTo>
                      <a:cubicBezTo>
                        <a:pt x="7258" y="5325"/>
                        <a:pt x="6792" y="4933"/>
                        <a:pt x="6323" y="4545"/>
                      </a:cubicBezTo>
                      <a:cubicBezTo>
                        <a:pt x="6323" y="4501"/>
                        <a:pt x="6320" y="4457"/>
                        <a:pt x="6320" y="4410"/>
                      </a:cubicBezTo>
                      <a:cubicBezTo>
                        <a:pt x="6654" y="3634"/>
                        <a:pt x="7302" y="2972"/>
                        <a:pt x="7613" y="2182"/>
                      </a:cubicBezTo>
                      <a:cubicBezTo>
                        <a:pt x="7777" y="1768"/>
                        <a:pt x="7935" y="788"/>
                        <a:pt x="7219" y="788"/>
                      </a:cubicBezTo>
                      <a:cubicBezTo>
                        <a:pt x="7201" y="788"/>
                        <a:pt x="7183" y="788"/>
                        <a:pt x="7164" y="790"/>
                      </a:cubicBezTo>
                      <a:cubicBezTo>
                        <a:pt x="6540" y="826"/>
                        <a:pt x="6387" y="1883"/>
                        <a:pt x="6310" y="2341"/>
                      </a:cubicBezTo>
                      <a:cubicBezTo>
                        <a:pt x="6199" y="3006"/>
                        <a:pt x="6127" y="3694"/>
                        <a:pt x="6131" y="4376"/>
                      </a:cubicBezTo>
                      <a:cubicBezTo>
                        <a:pt x="6127" y="4376"/>
                        <a:pt x="6127" y="4380"/>
                        <a:pt x="6127" y="4383"/>
                      </a:cubicBezTo>
                      <a:cubicBezTo>
                        <a:pt x="6091" y="4349"/>
                        <a:pt x="6050" y="4319"/>
                        <a:pt x="6013" y="4288"/>
                      </a:cubicBezTo>
                      <a:cubicBezTo>
                        <a:pt x="5618" y="3958"/>
                        <a:pt x="5227" y="3627"/>
                        <a:pt x="4822" y="3310"/>
                      </a:cubicBezTo>
                      <a:cubicBezTo>
                        <a:pt x="4845" y="3293"/>
                        <a:pt x="4859" y="3266"/>
                        <a:pt x="4849" y="3229"/>
                      </a:cubicBezTo>
                      <a:cubicBezTo>
                        <a:pt x="4708" y="2664"/>
                        <a:pt x="5085" y="1"/>
                        <a:pt x="407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7" name="Google Shape;1627;p43"/>
                <p:cNvSpPr/>
                <p:nvPr/>
              </p:nvSpPr>
              <p:spPr>
                <a:xfrm rot="-3131212">
                  <a:off x="6330254" y="653389"/>
                  <a:ext cx="1017136" cy="7387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7" h="6941" extrusionOk="0">
                      <a:moveTo>
                        <a:pt x="5582" y="1"/>
                      </a:moveTo>
                      <a:cubicBezTo>
                        <a:pt x="4630" y="1"/>
                        <a:pt x="4748" y="2604"/>
                        <a:pt x="4556" y="3144"/>
                      </a:cubicBezTo>
                      <a:cubicBezTo>
                        <a:pt x="4546" y="3178"/>
                        <a:pt x="4556" y="3208"/>
                        <a:pt x="4576" y="3225"/>
                      </a:cubicBezTo>
                      <a:cubicBezTo>
                        <a:pt x="4145" y="3506"/>
                        <a:pt x="3723" y="3796"/>
                        <a:pt x="3298" y="4089"/>
                      </a:cubicBezTo>
                      <a:cubicBezTo>
                        <a:pt x="3257" y="4116"/>
                        <a:pt x="3217" y="4143"/>
                        <a:pt x="3176" y="4174"/>
                      </a:cubicBezTo>
                      <a:lnTo>
                        <a:pt x="3176" y="4166"/>
                      </a:lnTo>
                      <a:cubicBezTo>
                        <a:pt x="3240" y="3489"/>
                        <a:pt x="3237" y="2797"/>
                        <a:pt x="3187" y="2125"/>
                      </a:cubicBezTo>
                      <a:cubicBezTo>
                        <a:pt x="3149" y="1659"/>
                        <a:pt x="3098" y="597"/>
                        <a:pt x="2481" y="499"/>
                      </a:cubicBezTo>
                      <a:cubicBezTo>
                        <a:pt x="2439" y="492"/>
                        <a:pt x="2398" y="489"/>
                        <a:pt x="2361" y="489"/>
                      </a:cubicBezTo>
                      <a:cubicBezTo>
                        <a:pt x="1716" y="489"/>
                        <a:pt x="1780" y="1428"/>
                        <a:pt x="1901" y="1845"/>
                      </a:cubicBezTo>
                      <a:cubicBezTo>
                        <a:pt x="2137" y="2662"/>
                        <a:pt x="2724" y="3380"/>
                        <a:pt x="2981" y="4183"/>
                      </a:cubicBezTo>
                      <a:cubicBezTo>
                        <a:pt x="2977" y="4227"/>
                        <a:pt x="2970" y="4271"/>
                        <a:pt x="2967" y="4315"/>
                      </a:cubicBezTo>
                      <a:cubicBezTo>
                        <a:pt x="2464" y="4663"/>
                        <a:pt x="1961" y="5007"/>
                        <a:pt x="1475" y="5375"/>
                      </a:cubicBezTo>
                      <a:cubicBezTo>
                        <a:pt x="1645" y="4899"/>
                        <a:pt x="1746" y="4389"/>
                        <a:pt x="1807" y="3900"/>
                      </a:cubicBezTo>
                      <a:cubicBezTo>
                        <a:pt x="1857" y="3502"/>
                        <a:pt x="1911" y="2803"/>
                        <a:pt x="1411" y="2665"/>
                      </a:cubicBezTo>
                      <a:cubicBezTo>
                        <a:pt x="1343" y="2646"/>
                        <a:pt x="1281" y="2637"/>
                        <a:pt x="1225" y="2637"/>
                      </a:cubicBezTo>
                      <a:cubicBezTo>
                        <a:pt x="299" y="2637"/>
                        <a:pt x="1130" y="5130"/>
                        <a:pt x="1172" y="5611"/>
                      </a:cubicBezTo>
                      <a:cubicBezTo>
                        <a:pt x="760" y="5935"/>
                        <a:pt x="365" y="6283"/>
                        <a:pt x="1" y="6660"/>
                      </a:cubicBezTo>
                      <a:lnTo>
                        <a:pt x="1" y="6940"/>
                      </a:lnTo>
                      <a:cubicBezTo>
                        <a:pt x="402" y="6509"/>
                        <a:pt x="841" y="6117"/>
                        <a:pt x="1300" y="5753"/>
                      </a:cubicBezTo>
                      <a:cubicBezTo>
                        <a:pt x="1726" y="5895"/>
                        <a:pt x="2134" y="6093"/>
                        <a:pt x="2559" y="6232"/>
                      </a:cubicBezTo>
                      <a:cubicBezTo>
                        <a:pt x="2703" y="6279"/>
                        <a:pt x="2980" y="6384"/>
                        <a:pt x="3206" y="6384"/>
                      </a:cubicBezTo>
                      <a:cubicBezTo>
                        <a:pt x="3339" y="6384"/>
                        <a:pt x="3455" y="6348"/>
                        <a:pt x="3517" y="6242"/>
                      </a:cubicBezTo>
                      <a:cubicBezTo>
                        <a:pt x="3733" y="5878"/>
                        <a:pt x="3031" y="5594"/>
                        <a:pt x="2812" y="5530"/>
                      </a:cubicBezTo>
                      <a:cubicBezTo>
                        <a:pt x="2571" y="5461"/>
                        <a:pt x="2280" y="5415"/>
                        <a:pt x="1993" y="5415"/>
                      </a:cubicBezTo>
                      <a:cubicBezTo>
                        <a:pt x="1903" y="5415"/>
                        <a:pt x="1813" y="5419"/>
                        <a:pt x="1726" y="5429"/>
                      </a:cubicBezTo>
                      <a:cubicBezTo>
                        <a:pt x="2063" y="5175"/>
                        <a:pt x="2407" y="4936"/>
                        <a:pt x="2751" y="4696"/>
                      </a:cubicBezTo>
                      <a:cubicBezTo>
                        <a:pt x="2842" y="4635"/>
                        <a:pt x="2933" y="4571"/>
                        <a:pt x="3021" y="4511"/>
                      </a:cubicBezTo>
                      <a:cubicBezTo>
                        <a:pt x="3028" y="4528"/>
                        <a:pt x="3042" y="4545"/>
                        <a:pt x="3062" y="4554"/>
                      </a:cubicBezTo>
                      <a:cubicBezTo>
                        <a:pt x="3375" y="4741"/>
                        <a:pt x="4353" y="5641"/>
                        <a:pt x="4933" y="5641"/>
                      </a:cubicBezTo>
                      <a:cubicBezTo>
                        <a:pt x="5058" y="5641"/>
                        <a:pt x="5164" y="5599"/>
                        <a:pt x="5241" y="5499"/>
                      </a:cubicBezTo>
                      <a:cubicBezTo>
                        <a:pt x="5542" y="5115"/>
                        <a:pt x="5052" y="4676"/>
                        <a:pt x="4746" y="4531"/>
                      </a:cubicBezTo>
                      <a:cubicBezTo>
                        <a:pt x="4401" y="4371"/>
                        <a:pt x="3968" y="4287"/>
                        <a:pt x="3556" y="4287"/>
                      </a:cubicBezTo>
                      <a:cubicBezTo>
                        <a:pt x="3480" y="4287"/>
                        <a:pt x="3405" y="4289"/>
                        <a:pt x="3332" y="4295"/>
                      </a:cubicBezTo>
                      <a:cubicBezTo>
                        <a:pt x="3760" y="3995"/>
                        <a:pt x="4188" y="3694"/>
                        <a:pt x="4627" y="3411"/>
                      </a:cubicBezTo>
                      <a:cubicBezTo>
                        <a:pt x="4634" y="3421"/>
                        <a:pt x="4644" y="3434"/>
                        <a:pt x="4661" y="3441"/>
                      </a:cubicBezTo>
                      <a:cubicBezTo>
                        <a:pt x="5548" y="3894"/>
                        <a:pt x="6362" y="4632"/>
                        <a:pt x="7398" y="4690"/>
                      </a:cubicBezTo>
                      <a:cubicBezTo>
                        <a:pt x="7431" y="4692"/>
                        <a:pt x="7467" y="4693"/>
                        <a:pt x="7504" y="4693"/>
                      </a:cubicBezTo>
                      <a:cubicBezTo>
                        <a:pt x="7979" y="4693"/>
                        <a:pt x="8672" y="4522"/>
                        <a:pt x="8434" y="3927"/>
                      </a:cubicBezTo>
                      <a:cubicBezTo>
                        <a:pt x="8197" y="3327"/>
                        <a:pt x="7340" y="3235"/>
                        <a:pt x="6797" y="3178"/>
                      </a:cubicBezTo>
                      <a:cubicBezTo>
                        <a:pt x="6526" y="3150"/>
                        <a:pt x="6246" y="3135"/>
                        <a:pt x="5966" y="3135"/>
                      </a:cubicBezTo>
                      <a:cubicBezTo>
                        <a:pt x="5618" y="3135"/>
                        <a:pt x="5269" y="3159"/>
                        <a:pt x="4931" y="3215"/>
                      </a:cubicBezTo>
                      <a:cubicBezTo>
                        <a:pt x="5167" y="3067"/>
                        <a:pt x="5403" y="2925"/>
                        <a:pt x="5646" y="2790"/>
                      </a:cubicBezTo>
                      <a:lnTo>
                        <a:pt x="5677" y="2790"/>
                      </a:lnTo>
                      <a:cubicBezTo>
                        <a:pt x="6487" y="2621"/>
                        <a:pt x="7323" y="2729"/>
                        <a:pt x="8140" y="2615"/>
                      </a:cubicBezTo>
                      <a:cubicBezTo>
                        <a:pt x="8541" y="2561"/>
                        <a:pt x="9237" y="2399"/>
                        <a:pt x="9439" y="1990"/>
                      </a:cubicBezTo>
                      <a:cubicBezTo>
                        <a:pt x="9557" y="1751"/>
                        <a:pt x="9257" y="1606"/>
                        <a:pt x="9081" y="1551"/>
                      </a:cubicBezTo>
                      <a:cubicBezTo>
                        <a:pt x="8945" y="1509"/>
                        <a:pt x="8804" y="1491"/>
                        <a:pt x="8661" y="1491"/>
                      </a:cubicBezTo>
                      <a:cubicBezTo>
                        <a:pt x="8252" y="1491"/>
                        <a:pt x="7829" y="1638"/>
                        <a:pt x="7459" y="1760"/>
                      </a:cubicBezTo>
                      <a:cubicBezTo>
                        <a:pt x="6594" y="2051"/>
                        <a:pt x="5802" y="2466"/>
                        <a:pt x="5035" y="2935"/>
                      </a:cubicBezTo>
                      <a:cubicBezTo>
                        <a:pt x="5643" y="2199"/>
                        <a:pt x="6811" y="414"/>
                        <a:pt x="5815" y="47"/>
                      </a:cubicBezTo>
                      <a:cubicBezTo>
                        <a:pt x="5731" y="15"/>
                        <a:pt x="5654" y="1"/>
                        <a:pt x="558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628" name="Google Shape;1628;p43"/>
            <p:cNvGrpSpPr/>
            <p:nvPr/>
          </p:nvGrpSpPr>
          <p:grpSpPr>
            <a:xfrm rot="5400000" flipH="1">
              <a:off x="5457598" y="3755107"/>
              <a:ext cx="1315061" cy="570865"/>
              <a:chOff x="5085720" y="658171"/>
              <a:chExt cx="2249891" cy="976673"/>
            </a:xfrm>
          </p:grpSpPr>
          <p:sp>
            <p:nvSpPr>
              <p:cNvPr id="1629" name="Google Shape;1629;p43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43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43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43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43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43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43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43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43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38" name="Google Shape;1638;p4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b="1" dirty="0" smtClean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التقويم</a:t>
            </a:r>
            <a:endParaRPr sz="4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639" name="Google Shape;1639;p43"/>
          <p:cNvSpPr txBox="1"/>
          <p:nvPr/>
        </p:nvSpPr>
        <p:spPr>
          <a:xfrm>
            <a:off x="5554413" y="1681728"/>
            <a:ext cx="3023603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indent="0" algn="justLow" rtl="1">
              <a:spcBef>
                <a:spcPts val="800"/>
              </a:spcBef>
              <a:spcAft>
                <a:spcPts val="0"/>
              </a:spcAft>
              <a:buNone/>
            </a:pP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جهود الدوله للنهوض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بالسياحه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؟</a:t>
            </a:r>
            <a:endParaRPr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grpSp>
        <p:nvGrpSpPr>
          <p:cNvPr id="1640" name="Google Shape;1640;p43"/>
          <p:cNvGrpSpPr/>
          <p:nvPr/>
        </p:nvGrpSpPr>
        <p:grpSpPr>
          <a:xfrm>
            <a:off x="3441983" y="1207530"/>
            <a:ext cx="1789196" cy="1263388"/>
            <a:chOff x="2642636" y="1207530"/>
            <a:chExt cx="1789196" cy="1263388"/>
          </a:xfrm>
        </p:grpSpPr>
        <p:sp>
          <p:nvSpPr>
            <p:cNvPr id="1641" name="Google Shape;1641;p43"/>
            <p:cNvSpPr/>
            <p:nvPr/>
          </p:nvSpPr>
          <p:spPr>
            <a:xfrm>
              <a:off x="3209735" y="1652800"/>
              <a:ext cx="1222097" cy="818117"/>
            </a:xfrm>
            <a:custGeom>
              <a:avLst/>
              <a:gdLst/>
              <a:ahLst/>
              <a:cxnLst/>
              <a:rect l="l" t="t" r="r" b="b"/>
              <a:pathLst>
                <a:path w="13980" h="9359" extrusionOk="0">
                  <a:moveTo>
                    <a:pt x="1168" y="1"/>
                  </a:moveTo>
                  <a:cubicBezTo>
                    <a:pt x="523" y="1"/>
                    <a:pt x="0" y="524"/>
                    <a:pt x="0" y="1169"/>
                  </a:cubicBezTo>
                  <a:lnTo>
                    <a:pt x="0" y="8188"/>
                  </a:lnTo>
                  <a:cubicBezTo>
                    <a:pt x="0" y="8835"/>
                    <a:pt x="523" y="9359"/>
                    <a:pt x="1168" y="9359"/>
                  </a:cubicBezTo>
                  <a:lnTo>
                    <a:pt x="8186" y="9359"/>
                  </a:lnTo>
                  <a:cubicBezTo>
                    <a:pt x="8834" y="9359"/>
                    <a:pt x="9357" y="8835"/>
                    <a:pt x="9357" y="8188"/>
                  </a:cubicBezTo>
                  <a:lnTo>
                    <a:pt x="9357" y="6757"/>
                  </a:lnTo>
                  <a:cubicBezTo>
                    <a:pt x="9357" y="6395"/>
                    <a:pt x="9647" y="6102"/>
                    <a:pt x="10008" y="6102"/>
                  </a:cubicBezTo>
                  <a:cubicBezTo>
                    <a:pt x="10167" y="6102"/>
                    <a:pt x="10319" y="6160"/>
                    <a:pt x="10437" y="6261"/>
                  </a:cubicBezTo>
                  <a:cubicBezTo>
                    <a:pt x="10805" y="6581"/>
                    <a:pt x="11284" y="6777"/>
                    <a:pt x="11810" y="6777"/>
                  </a:cubicBezTo>
                  <a:cubicBezTo>
                    <a:pt x="13015" y="6777"/>
                    <a:pt x="13980" y="5761"/>
                    <a:pt x="13903" y="4543"/>
                  </a:cubicBezTo>
                  <a:cubicBezTo>
                    <a:pt x="13835" y="3483"/>
                    <a:pt x="12967" y="2633"/>
                    <a:pt x="11911" y="2586"/>
                  </a:cubicBezTo>
                  <a:cubicBezTo>
                    <a:pt x="11877" y="2584"/>
                    <a:pt x="11844" y="2583"/>
                    <a:pt x="11810" y="2583"/>
                  </a:cubicBezTo>
                  <a:cubicBezTo>
                    <a:pt x="11283" y="2583"/>
                    <a:pt x="10805" y="2779"/>
                    <a:pt x="10437" y="3098"/>
                  </a:cubicBezTo>
                  <a:cubicBezTo>
                    <a:pt x="10319" y="3200"/>
                    <a:pt x="10167" y="3257"/>
                    <a:pt x="10008" y="3257"/>
                  </a:cubicBezTo>
                  <a:cubicBezTo>
                    <a:pt x="9647" y="3257"/>
                    <a:pt x="9357" y="2964"/>
                    <a:pt x="9357" y="2603"/>
                  </a:cubicBezTo>
                  <a:lnTo>
                    <a:pt x="9357" y="1169"/>
                  </a:lnTo>
                  <a:cubicBezTo>
                    <a:pt x="9357" y="524"/>
                    <a:pt x="8834" y="1"/>
                    <a:pt x="81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2" name="Google Shape;1642;p43"/>
            <p:cNvGrpSpPr/>
            <p:nvPr/>
          </p:nvGrpSpPr>
          <p:grpSpPr>
            <a:xfrm rot="-3291425">
              <a:off x="2732222" y="1357020"/>
              <a:ext cx="656045" cy="559588"/>
              <a:chOff x="5794823" y="394529"/>
              <a:chExt cx="1647605" cy="1405361"/>
            </a:xfrm>
          </p:grpSpPr>
          <p:sp>
            <p:nvSpPr>
              <p:cNvPr id="1643" name="Google Shape;1643;p43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43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46" name="Google Shape;1646;p43"/>
          <p:cNvSpPr txBox="1"/>
          <p:nvPr/>
        </p:nvSpPr>
        <p:spPr>
          <a:xfrm>
            <a:off x="5367444" y="3468900"/>
            <a:ext cx="3317446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70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كيفيه النهوض بالاقتصاد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المصرى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؟</a:t>
            </a:r>
            <a:endParaRPr lang="ar-EG"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48" name="Google Shape;1648;p43"/>
          <p:cNvSpPr/>
          <p:nvPr/>
        </p:nvSpPr>
        <p:spPr>
          <a:xfrm>
            <a:off x="3203179" y="2564972"/>
            <a:ext cx="1222534" cy="818030"/>
          </a:xfrm>
          <a:custGeom>
            <a:avLst/>
            <a:gdLst/>
            <a:ahLst/>
            <a:cxnLst/>
            <a:rect l="l" t="t" r="r" b="b"/>
            <a:pathLst>
              <a:path w="13985" h="9358" extrusionOk="0">
                <a:moveTo>
                  <a:pt x="5794" y="0"/>
                </a:moveTo>
                <a:cubicBezTo>
                  <a:pt x="5150" y="0"/>
                  <a:pt x="4627" y="522"/>
                  <a:pt x="4627" y="1167"/>
                </a:cubicBezTo>
                <a:lnTo>
                  <a:pt x="4627" y="2601"/>
                </a:lnTo>
                <a:cubicBezTo>
                  <a:pt x="4627" y="2962"/>
                  <a:pt x="4333" y="3256"/>
                  <a:pt x="3972" y="3256"/>
                </a:cubicBezTo>
                <a:cubicBezTo>
                  <a:pt x="3814" y="3256"/>
                  <a:pt x="3662" y="3199"/>
                  <a:pt x="3544" y="3098"/>
                </a:cubicBezTo>
                <a:cubicBezTo>
                  <a:pt x="3176" y="2777"/>
                  <a:pt x="2697" y="2581"/>
                  <a:pt x="2170" y="2581"/>
                </a:cubicBezTo>
                <a:cubicBezTo>
                  <a:pt x="966" y="2581"/>
                  <a:pt x="1" y="3597"/>
                  <a:pt x="78" y="4815"/>
                </a:cubicBezTo>
                <a:cubicBezTo>
                  <a:pt x="146" y="5871"/>
                  <a:pt x="1016" y="6725"/>
                  <a:pt x="2073" y="6772"/>
                </a:cubicBezTo>
                <a:cubicBezTo>
                  <a:pt x="2107" y="6774"/>
                  <a:pt x="2140" y="6774"/>
                  <a:pt x="2174" y="6774"/>
                </a:cubicBezTo>
                <a:cubicBezTo>
                  <a:pt x="2698" y="6774"/>
                  <a:pt x="3179" y="6580"/>
                  <a:pt x="3547" y="6259"/>
                </a:cubicBezTo>
                <a:cubicBezTo>
                  <a:pt x="3665" y="6158"/>
                  <a:pt x="3817" y="6101"/>
                  <a:pt x="3972" y="6101"/>
                </a:cubicBezTo>
                <a:cubicBezTo>
                  <a:pt x="4333" y="6101"/>
                  <a:pt x="4627" y="6394"/>
                  <a:pt x="4627" y="6755"/>
                </a:cubicBezTo>
                <a:lnTo>
                  <a:pt x="4627" y="8189"/>
                </a:lnTo>
                <a:cubicBezTo>
                  <a:pt x="4627" y="8834"/>
                  <a:pt x="5150" y="9357"/>
                  <a:pt x="5794" y="9357"/>
                </a:cubicBezTo>
                <a:lnTo>
                  <a:pt x="12813" y="9357"/>
                </a:lnTo>
                <a:cubicBezTo>
                  <a:pt x="13458" y="9357"/>
                  <a:pt x="13984" y="8834"/>
                  <a:pt x="13984" y="8189"/>
                </a:cubicBezTo>
                <a:lnTo>
                  <a:pt x="13984" y="1167"/>
                </a:lnTo>
                <a:cubicBezTo>
                  <a:pt x="13984" y="522"/>
                  <a:pt x="13458" y="0"/>
                  <a:pt x="128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43"/>
          <p:cNvSpPr txBox="1"/>
          <p:nvPr/>
        </p:nvSpPr>
        <p:spPr>
          <a:xfrm>
            <a:off x="265595" y="2562533"/>
            <a:ext cx="270158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السياحه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فى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مصر؟ </a:t>
            </a:r>
            <a:endParaRPr lang="ar-EG"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50" name="Google Shape;1650;p43"/>
          <p:cNvSpPr txBox="1"/>
          <p:nvPr/>
        </p:nvSpPr>
        <p:spPr>
          <a:xfrm>
            <a:off x="4080222" y="183775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rPr>
              <a:t>01</a:t>
            </a:r>
            <a:endParaRPr sz="2400" dirty="0">
              <a:solidFill>
                <a:schemeClr val="lt1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1" name="Google Shape;1651;p43"/>
          <p:cNvSpPr txBox="1"/>
          <p:nvPr/>
        </p:nvSpPr>
        <p:spPr>
          <a:xfrm>
            <a:off x="3675350" y="274580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02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3" name="Google Shape;1653;p43"/>
          <p:cNvSpPr txBox="1"/>
          <p:nvPr/>
        </p:nvSpPr>
        <p:spPr>
          <a:xfrm flipH="1">
            <a:off x="4051749" y="3653813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</a:t>
            </a:r>
            <a:r>
              <a:rPr lang="ar-EG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3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pic>
        <p:nvPicPr>
          <p:cNvPr id="34" name="Picture 33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6" name="Picture 3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7" name="Picture 3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grpSp>
        <p:nvGrpSpPr>
          <p:cNvPr id="38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4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8512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's teacher day by Slidesgo">
  <a:themeElements>
    <a:clrScheme name="Office">
      <a:dk1>
        <a:srgbClr val="2A2F3D"/>
      </a:dk1>
      <a:lt1>
        <a:srgbClr val="604B6B"/>
      </a:lt1>
      <a:dk2>
        <a:srgbClr val="DE5353"/>
      </a:dk2>
      <a:lt2>
        <a:srgbClr val="E6B4B6"/>
      </a:lt2>
      <a:accent1>
        <a:srgbClr val="88CAAC"/>
      </a:accent1>
      <a:accent2>
        <a:srgbClr val="DCA248"/>
      </a:accent2>
      <a:accent3>
        <a:srgbClr val="D68D3A"/>
      </a:accent3>
      <a:accent4>
        <a:srgbClr val="AD4C4C"/>
      </a:accent4>
      <a:accent5>
        <a:srgbClr val="F1D65E"/>
      </a:accent5>
      <a:accent6>
        <a:srgbClr val="D26565"/>
      </a:accent6>
      <a:hlink>
        <a:srgbClr val="1F1448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296</Words>
  <Application>Microsoft Office PowerPoint</Application>
  <PresentationFormat>On-screen Show (16:9)</PresentationFormat>
  <Paragraphs>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Wingdings</vt:lpstr>
      <vt:lpstr>Roboto Condensed Light</vt:lpstr>
      <vt:lpstr>Roboto Condensed</vt:lpstr>
      <vt:lpstr>Tahoma</vt:lpstr>
      <vt:lpstr>Galada</vt:lpstr>
      <vt:lpstr>Joti One</vt:lpstr>
      <vt:lpstr>Simplified Arabic</vt:lpstr>
      <vt:lpstr>World's teacher day by Slidesgo</vt:lpstr>
      <vt:lpstr>World’s teacher day</vt:lpstr>
      <vt:lpstr>المحتوي</vt:lpstr>
      <vt:lpstr>الوحدة الرابعة</vt:lpstr>
      <vt:lpstr>السياحة في مصر</vt:lpstr>
      <vt:lpstr>المناطق السياحية في مصر</vt:lpstr>
      <vt:lpstr>جهود الدولة للنهوض بالسياحة</vt:lpstr>
      <vt:lpstr>العوامل الطبيعية المؤثرة في النشاط الزراعي</vt:lpstr>
      <vt:lpstr>كيفية النهوض بالاقتصاد المصري</vt:lpstr>
      <vt:lpstr>التقويم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teacher day</dc:title>
  <dc:creator>Esraa</dc:creator>
  <cp:lastModifiedBy>Windows User</cp:lastModifiedBy>
  <cp:revision>195</cp:revision>
  <dcterms:modified xsi:type="dcterms:W3CDTF">2020-12-24T11:12:45Z</dcterms:modified>
</cp:coreProperties>
</file>