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</p:sldMasterIdLst>
  <p:notesMasterIdLst>
    <p:notesMasterId r:id="rId16"/>
  </p:notesMasterIdLst>
  <p:sldIdLst>
    <p:sldId id="256" r:id="rId2"/>
    <p:sldId id="323" r:id="rId3"/>
    <p:sldId id="319" r:id="rId4"/>
    <p:sldId id="317" r:id="rId5"/>
    <p:sldId id="310" r:id="rId6"/>
    <p:sldId id="258" r:id="rId7"/>
    <p:sldId id="309" r:id="rId8"/>
    <p:sldId id="262" r:id="rId9"/>
    <p:sldId id="325" r:id="rId10"/>
    <p:sldId id="313" r:id="rId11"/>
    <p:sldId id="311" r:id="rId12"/>
    <p:sldId id="328" r:id="rId13"/>
    <p:sldId id="329" r:id="rId14"/>
    <p:sldId id="28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30A0A1-05B5-442D-A5CA-1CC431119FB5}">
  <a:tblStyle styleId="{1430A0A1-05B5-442D-A5CA-1CC431119F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8440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" name="Google Shape;45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7" name="Google Shape;45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22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3" name="Google Shape;6003;g9aef6df5af_1_1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4" name="Google Shape;6004;g9aef6df5af_1_1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071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0" name="Google Shape;4930;g9a7a0987a2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1" name="Google Shape;4931;g9a7a0987a2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342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7" name="Google Shape;5077;g99998931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8" name="Google Shape;5078;g99998931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51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0" name="Google Shape;4930;g9a7a0987a2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1" name="Google Shape;4931;g9a7a0987a2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262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2" name="Google Shape;6362;g9aef6df5af_1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3" name="Google Shape;6363;g9aef6df5af_1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45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8" name="Google Shape;5958;g9999893140_0_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9" name="Google Shape;5959;g9999893140_0_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19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g9a7a0987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1" name="Google Shape;6221;g9a7a0987a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86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" name="Google Shape;4730;g999989314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1" name="Google Shape;4731;g999989314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8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5" name="Google Shape;4785;g9a07efbe67_2_2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6" name="Google Shape;4786;g9a07efbe67_2_2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30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" name="Google Shape;4710;g9a07efbe6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1" name="Google Shape;4711;g9a07efbe6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82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7" name="Google Shape;5077;g99998931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8" name="Google Shape;5078;g99998931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336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0" name="Google Shape;4930;g9a7a0987a2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1" name="Google Shape;4931;g9a7a0987a2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510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7" name="Google Shape;5077;g99998931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8" name="Google Shape;5078;g99998931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1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9150" y="1310848"/>
            <a:ext cx="3844200" cy="1702500"/>
          </a:xfrm>
          <a:prstGeom prst="rect">
            <a:avLst/>
          </a:prstGeom>
        </p:spPr>
        <p:txBody>
          <a:bodyPr spcFirstLastPara="1" wrap="square" lIns="90000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8692875" y="144188"/>
            <a:ext cx="204425" cy="203675"/>
            <a:chOff x="5568000" y="3110525"/>
            <a:chExt cx="204425" cy="203675"/>
          </a:xfrm>
        </p:grpSpPr>
        <p:sp>
          <p:nvSpPr>
            <p:cNvPr id="11" name="Google Shape;11;p2"/>
            <p:cNvSpPr/>
            <p:nvPr/>
          </p:nvSpPr>
          <p:spPr>
            <a:xfrm>
              <a:off x="5636400" y="3110525"/>
              <a:ext cx="66875" cy="203675"/>
            </a:xfrm>
            <a:custGeom>
              <a:avLst/>
              <a:gdLst/>
              <a:ahLst/>
              <a:cxnLst/>
              <a:rect l="l" t="t" r="r" b="b"/>
              <a:pathLst>
                <a:path w="2675" h="8147" extrusionOk="0">
                  <a:moveTo>
                    <a:pt x="0" y="0"/>
                  </a:moveTo>
                  <a:lnTo>
                    <a:pt x="0" y="8146"/>
                  </a:lnTo>
                  <a:lnTo>
                    <a:pt x="2675" y="8146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568000" y="3178900"/>
              <a:ext cx="204425" cy="66900"/>
            </a:xfrm>
            <a:custGeom>
              <a:avLst/>
              <a:gdLst/>
              <a:ahLst/>
              <a:cxnLst/>
              <a:rect l="l" t="t" r="r" b="b"/>
              <a:pathLst>
                <a:path w="8177" h="2676" extrusionOk="0">
                  <a:moveTo>
                    <a:pt x="0" y="1"/>
                  </a:moveTo>
                  <a:lnTo>
                    <a:pt x="0" y="2676"/>
                  </a:lnTo>
                  <a:lnTo>
                    <a:pt x="8177" y="2676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193850" y="159388"/>
            <a:ext cx="992450" cy="173300"/>
            <a:chOff x="548150" y="4859775"/>
            <a:chExt cx="992450" cy="173300"/>
          </a:xfrm>
        </p:grpSpPr>
        <p:sp>
          <p:nvSpPr>
            <p:cNvPr id="14" name="Google Shape;14;p2"/>
            <p:cNvSpPr/>
            <p:nvPr/>
          </p:nvSpPr>
          <p:spPr>
            <a:xfrm>
              <a:off x="548150" y="4859775"/>
              <a:ext cx="173275" cy="173300"/>
            </a:xfrm>
            <a:custGeom>
              <a:avLst/>
              <a:gdLst/>
              <a:ahLst/>
              <a:cxnLst/>
              <a:rect l="l" t="t" r="r" b="b"/>
              <a:pathLst>
                <a:path w="6931" h="6932" fill="none" extrusionOk="0">
                  <a:moveTo>
                    <a:pt x="6931" y="3466"/>
                  </a:moveTo>
                  <a:cubicBezTo>
                    <a:pt x="6931" y="5381"/>
                    <a:pt x="5380" y="6931"/>
                    <a:pt x="3466" y="6931"/>
                  </a:cubicBezTo>
                  <a:cubicBezTo>
                    <a:pt x="1551" y="6931"/>
                    <a:pt x="0" y="5381"/>
                    <a:pt x="0" y="3466"/>
                  </a:cubicBezTo>
                  <a:cubicBezTo>
                    <a:pt x="0" y="1551"/>
                    <a:pt x="1551" y="1"/>
                    <a:pt x="3466" y="1"/>
                  </a:cubicBezTo>
                  <a:cubicBezTo>
                    <a:pt x="5380" y="1"/>
                    <a:pt x="6931" y="1551"/>
                    <a:pt x="6931" y="3466"/>
                  </a:cubicBezTo>
                  <a:close/>
                </a:path>
              </a:pathLst>
            </a:custGeom>
            <a:solidFill>
              <a:schemeClr val="lt2"/>
            </a:solidFill>
            <a:ln w="28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1700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1" y="3466"/>
                  </a:moveTo>
                  <a:cubicBezTo>
                    <a:pt x="6901" y="5381"/>
                    <a:pt x="5351" y="6931"/>
                    <a:pt x="343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36" y="1"/>
                  </a:cubicBezTo>
                  <a:cubicBezTo>
                    <a:pt x="5351" y="1"/>
                    <a:pt x="6901" y="1551"/>
                    <a:pt x="690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94500" y="4859775"/>
              <a:ext cx="173300" cy="173300"/>
            </a:xfrm>
            <a:custGeom>
              <a:avLst/>
              <a:gdLst/>
              <a:ahLst/>
              <a:cxnLst/>
              <a:rect l="l" t="t" r="r" b="b"/>
              <a:pathLst>
                <a:path w="6932" h="6932" fill="none" extrusionOk="0">
                  <a:moveTo>
                    <a:pt x="6931" y="3466"/>
                  </a:moveTo>
                  <a:cubicBezTo>
                    <a:pt x="6931" y="5381"/>
                    <a:pt x="5381" y="6931"/>
                    <a:pt x="346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66" y="1"/>
                  </a:cubicBezTo>
                  <a:cubicBezTo>
                    <a:pt x="5381" y="1"/>
                    <a:pt x="6931" y="1551"/>
                    <a:pt x="693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68075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0" y="3466"/>
                  </a:moveTo>
                  <a:cubicBezTo>
                    <a:pt x="6900" y="5381"/>
                    <a:pt x="5350" y="6931"/>
                    <a:pt x="3435" y="6931"/>
                  </a:cubicBezTo>
                  <a:cubicBezTo>
                    <a:pt x="1520" y="6931"/>
                    <a:pt x="0" y="5381"/>
                    <a:pt x="0" y="3466"/>
                  </a:cubicBezTo>
                  <a:cubicBezTo>
                    <a:pt x="0" y="1551"/>
                    <a:pt x="1520" y="1"/>
                    <a:pt x="3435" y="1"/>
                  </a:cubicBezTo>
                  <a:cubicBezTo>
                    <a:pt x="5350" y="1"/>
                    <a:pt x="6900" y="1551"/>
                    <a:pt x="6900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999788" y="-604425"/>
            <a:ext cx="1144425" cy="1144425"/>
            <a:chOff x="2136325" y="1787550"/>
            <a:chExt cx="1144425" cy="1144425"/>
          </a:xfrm>
        </p:grpSpPr>
        <p:sp>
          <p:nvSpPr>
            <p:cNvPr id="19" name="Google Shape;19;p2"/>
            <p:cNvSpPr/>
            <p:nvPr/>
          </p:nvSpPr>
          <p:spPr>
            <a:xfrm>
              <a:off x="2136325" y="1787550"/>
              <a:ext cx="1144425" cy="1144425"/>
            </a:xfrm>
            <a:custGeom>
              <a:avLst/>
              <a:gdLst/>
              <a:ahLst/>
              <a:cxnLst/>
              <a:rect l="l" t="t" r="r" b="b"/>
              <a:pathLst>
                <a:path w="45777" h="45777" fill="none" extrusionOk="0">
                  <a:moveTo>
                    <a:pt x="45776" y="22888"/>
                  </a:moveTo>
                  <a:cubicBezTo>
                    <a:pt x="45776" y="35533"/>
                    <a:pt x="35533" y="45776"/>
                    <a:pt x="22888" y="45776"/>
                  </a:cubicBezTo>
                  <a:cubicBezTo>
                    <a:pt x="10244" y="45776"/>
                    <a:pt x="0" y="35533"/>
                    <a:pt x="0" y="22888"/>
                  </a:cubicBezTo>
                  <a:cubicBezTo>
                    <a:pt x="0" y="10244"/>
                    <a:pt x="10244" y="1"/>
                    <a:pt x="22888" y="1"/>
                  </a:cubicBezTo>
                  <a:cubicBezTo>
                    <a:pt x="35533" y="1"/>
                    <a:pt x="45776" y="10244"/>
                    <a:pt x="45776" y="2288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194825" y="1846050"/>
              <a:ext cx="1027400" cy="1027400"/>
            </a:xfrm>
            <a:custGeom>
              <a:avLst/>
              <a:gdLst/>
              <a:ahLst/>
              <a:cxnLst/>
              <a:rect l="l" t="t" r="r" b="b"/>
              <a:pathLst>
                <a:path w="41096" h="41096" fill="none" extrusionOk="0">
                  <a:moveTo>
                    <a:pt x="41096" y="20548"/>
                  </a:moveTo>
                  <a:cubicBezTo>
                    <a:pt x="41096" y="31916"/>
                    <a:pt x="31886" y="41096"/>
                    <a:pt x="20548" y="41096"/>
                  </a:cubicBezTo>
                  <a:cubicBezTo>
                    <a:pt x="9211" y="41096"/>
                    <a:pt x="1" y="31916"/>
                    <a:pt x="1" y="20548"/>
                  </a:cubicBezTo>
                  <a:cubicBezTo>
                    <a:pt x="1" y="9211"/>
                    <a:pt x="9211" y="1"/>
                    <a:pt x="20548" y="1"/>
                  </a:cubicBezTo>
                  <a:cubicBezTo>
                    <a:pt x="31886" y="1"/>
                    <a:pt x="41096" y="9211"/>
                    <a:pt x="41096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52575" y="1903825"/>
              <a:ext cx="911900" cy="911875"/>
            </a:xfrm>
            <a:custGeom>
              <a:avLst/>
              <a:gdLst/>
              <a:ahLst/>
              <a:cxnLst/>
              <a:rect l="l" t="t" r="r" b="b"/>
              <a:pathLst>
                <a:path w="36476" h="36475" fill="none" extrusionOk="0">
                  <a:moveTo>
                    <a:pt x="36476" y="18237"/>
                  </a:moveTo>
                  <a:cubicBezTo>
                    <a:pt x="36476" y="28298"/>
                    <a:pt x="28299" y="36475"/>
                    <a:pt x="18238" y="36475"/>
                  </a:cubicBezTo>
                  <a:cubicBezTo>
                    <a:pt x="8177" y="36475"/>
                    <a:pt x="1" y="28298"/>
                    <a:pt x="1" y="18237"/>
                  </a:cubicBezTo>
                  <a:cubicBezTo>
                    <a:pt x="1" y="8176"/>
                    <a:pt x="8177" y="0"/>
                    <a:pt x="18238" y="0"/>
                  </a:cubicBezTo>
                  <a:cubicBezTo>
                    <a:pt x="28299" y="0"/>
                    <a:pt x="36476" y="8176"/>
                    <a:pt x="36476" y="1823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11100" y="1962325"/>
              <a:ext cx="794875" cy="794875"/>
            </a:xfrm>
            <a:custGeom>
              <a:avLst/>
              <a:gdLst/>
              <a:ahLst/>
              <a:cxnLst/>
              <a:rect l="l" t="t" r="r" b="b"/>
              <a:pathLst>
                <a:path w="31795" h="31795" fill="none" extrusionOk="0">
                  <a:moveTo>
                    <a:pt x="31794" y="15897"/>
                  </a:moveTo>
                  <a:cubicBezTo>
                    <a:pt x="31794" y="24682"/>
                    <a:pt x="24682" y="31794"/>
                    <a:pt x="15897" y="31794"/>
                  </a:cubicBezTo>
                  <a:cubicBezTo>
                    <a:pt x="7113" y="31794"/>
                    <a:pt x="0" y="24682"/>
                    <a:pt x="0" y="15897"/>
                  </a:cubicBezTo>
                  <a:cubicBezTo>
                    <a:pt x="0" y="7113"/>
                    <a:pt x="7113" y="1"/>
                    <a:pt x="15897" y="1"/>
                  </a:cubicBezTo>
                  <a:cubicBezTo>
                    <a:pt x="24682" y="1"/>
                    <a:pt x="31794" y="7113"/>
                    <a:pt x="31794" y="1589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69600" y="2020825"/>
              <a:ext cx="678625" cy="678625"/>
            </a:xfrm>
            <a:custGeom>
              <a:avLst/>
              <a:gdLst/>
              <a:ahLst/>
              <a:cxnLst/>
              <a:rect l="l" t="t" r="r" b="b"/>
              <a:pathLst>
                <a:path w="27145" h="27145" fill="none" extrusionOk="0">
                  <a:moveTo>
                    <a:pt x="27144" y="13557"/>
                  </a:moveTo>
                  <a:cubicBezTo>
                    <a:pt x="27144" y="21065"/>
                    <a:pt x="21065" y="27144"/>
                    <a:pt x="13557" y="27144"/>
                  </a:cubicBezTo>
                  <a:cubicBezTo>
                    <a:pt x="6050" y="27144"/>
                    <a:pt x="1" y="21065"/>
                    <a:pt x="1" y="13557"/>
                  </a:cubicBezTo>
                  <a:cubicBezTo>
                    <a:pt x="1" y="6080"/>
                    <a:pt x="6050" y="1"/>
                    <a:pt x="13557" y="1"/>
                  </a:cubicBezTo>
                  <a:cubicBezTo>
                    <a:pt x="21065" y="1"/>
                    <a:pt x="27144" y="6080"/>
                    <a:pt x="27144" y="1355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27350" y="2078600"/>
              <a:ext cx="562350" cy="562325"/>
            </a:xfrm>
            <a:custGeom>
              <a:avLst/>
              <a:gdLst/>
              <a:ahLst/>
              <a:cxnLst/>
              <a:rect l="l" t="t" r="r" b="b"/>
              <a:pathLst>
                <a:path w="22494" h="22493" fill="none" extrusionOk="0">
                  <a:moveTo>
                    <a:pt x="22494" y="11246"/>
                  </a:moveTo>
                  <a:cubicBezTo>
                    <a:pt x="22494" y="17447"/>
                    <a:pt x="17448" y="22493"/>
                    <a:pt x="11247" y="22493"/>
                  </a:cubicBezTo>
                  <a:cubicBezTo>
                    <a:pt x="5047" y="22493"/>
                    <a:pt x="1" y="17447"/>
                    <a:pt x="1" y="11246"/>
                  </a:cubicBezTo>
                  <a:cubicBezTo>
                    <a:pt x="1" y="5046"/>
                    <a:pt x="5047" y="0"/>
                    <a:pt x="11247" y="0"/>
                  </a:cubicBezTo>
                  <a:cubicBezTo>
                    <a:pt x="17448" y="0"/>
                    <a:pt x="22494" y="5046"/>
                    <a:pt x="22494" y="112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85875" y="2137100"/>
              <a:ext cx="446075" cy="446075"/>
            </a:xfrm>
            <a:custGeom>
              <a:avLst/>
              <a:gdLst/>
              <a:ahLst/>
              <a:cxnLst/>
              <a:rect l="l" t="t" r="r" b="b"/>
              <a:pathLst>
                <a:path w="17843" h="17843" fill="none" extrusionOk="0">
                  <a:moveTo>
                    <a:pt x="17843" y="8906"/>
                  </a:moveTo>
                  <a:cubicBezTo>
                    <a:pt x="17843" y="13830"/>
                    <a:pt x="13831" y="17843"/>
                    <a:pt x="8906" y="17843"/>
                  </a:cubicBezTo>
                  <a:cubicBezTo>
                    <a:pt x="3982" y="17843"/>
                    <a:pt x="0" y="13830"/>
                    <a:pt x="0" y="8906"/>
                  </a:cubicBezTo>
                  <a:cubicBezTo>
                    <a:pt x="0" y="3982"/>
                    <a:pt x="3982" y="0"/>
                    <a:pt x="8906" y="0"/>
                  </a:cubicBezTo>
                  <a:cubicBezTo>
                    <a:pt x="13831" y="0"/>
                    <a:pt x="17843" y="3982"/>
                    <a:pt x="17843" y="890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543625" y="2194850"/>
              <a:ext cx="329825" cy="329825"/>
            </a:xfrm>
            <a:custGeom>
              <a:avLst/>
              <a:gdLst/>
              <a:ahLst/>
              <a:cxnLst/>
              <a:rect l="l" t="t" r="r" b="b"/>
              <a:pathLst>
                <a:path w="13193" h="13193" fill="none" extrusionOk="0">
                  <a:moveTo>
                    <a:pt x="13192" y="6596"/>
                  </a:moveTo>
                  <a:cubicBezTo>
                    <a:pt x="13192" y="10244"/>
                    <a:pt x="10244" y="13192"/>
                    <a:pt x="6596" y="13192"/>
                  </a:cubicBezTo>
                  <a:cubicBezTo>
                    <a:pt x="2949" y="13192"/>
                    <a:pt x="1" y="10244"/>
                    <a:pt x="1" y="6596"/>
                  </a:cubicBezTo>
                  <a:cubicBezTo>
                    <a:pt x="1" y="2949"/>
                    <a:pt x="2949" y="1"/>
                    <a:pt x="6596" y="1"/>
                  </a:cubicBezTo>
                  <a:cubicBezTo>
                    <a:pt x="10244" y="1"/>
                    <a:pt x="13192" y="2949"/>
                    <a:pt x="13192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02150" y="2253375"/>
              <a:ext cx="212775" cy="212775"/>
            </a:xfrm>
            <a:custGeom>
              <a:avLst/>
              <a:gdLst/>
              <a:ahLst/>
              <a:cxnLst/>
              <a:rect l="l" t="t" r="r" b="b"/>
              <a:pathLst>
                <a:path w="8511" h="8511" fill="none" extrusionOk="0">
                  <a:moveTo>
                    <a:pt x="8511" y="4255"/>
                  </a:moveTo>
                  <a:cubicBezTo>
                    <a:pt x="8511" y="6626"/>
                    <a:pt x="6626" y="8511"/>
                    <a:pt x="4255" y="8511"/>
                  </a:cubicBezTo>
                  <a:cubicBezTo>
                    <a:pt x="1885" y="8511"/>
                    <a:pt x="0" y="6626"/>
                    <a:pt x="0" y="4255"/>
                  </a:cubicBezTo>
                  <a:cubicBezTo>
                    <a:pt x="0" y="1915"/>
                    <a:pt x="1885" y="0"/>
                    <a:pt x="4255" y="0"/>
                  </a:cubicBezTo>
                  <a:cubicBezTo>
                    <a:pt x="6626" y="0"/>
                    <a:pt x="8511" y="1915"/>
                    <a:pt x="8511" y="425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659900" y="2311125"/>
              <a:ext cx="97275" cy="97275"/>
            </a:xfrm>
            <a:custGeom>
              <a:avLst/>
              <a:gdLst/>
              <a:ahLst/>
              <a:cxnLst/>
              <a:rect l="l" t="t" r="r" b="b"/>
              <a:pathLst>
                <a:path w="3891" h="3891" fill="none" extrusionOk="0">
                  <a:moveTo>
                    <a:pt x="3891" y="1945"/>
                  </a:moveTo>
                  <a:cubicBezTo>
                    <a:pt x="3891" y="3009"/>
                    <a:pt x="3009" y="3891"/>
                    <a:pt x="1945" y="3891"/>
                  </a:cubicBezTo>
                  <a:cubicBezTo>
                    <a:pt x="882" y="3891"/>
                    <a:pt x="0" y="3009"/>
                    <a:pt x="0" y="1945"/>
                  </a:cubicBezTo>
                  <a:cubicBezTo>
                    <a:pt x="0" y="882"/>
                    <a:pt x="882" y="0"/>
                    <a:pt x="1945" y="0"/>
                  </a:cubicBezTo>
                  <a:cubicBezTo>
                    <a:pt x="3009" y="0"/>
                    <a:pt x="3891" y="882"/>
                    <a:pt x="3891" y="194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-628825" y="4603500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729150" y="2937150"/>
            <a:ext cx="2928300" cy="7926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48" name="Google Shape;1748;p22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1749" name="Google Shape;1749;p22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2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1" name="Google Shape;1751;p22"/>
          <p:cNvGrpSpPr/>
          <p:nvPr/>
        </p:nvGrpSpPr>
        <p:grpSpPr>
          <a:xfrm>
            <a:off x="8615150" y="156375"/>
            <a:ext cx="359450" cy="940775"/>
            <a:chOff x="6833975" y="1413675"/>
            <a:chExt cx="359450" cy="940775"/>
          </a:xfrm>
        </p:grpSpPr>
        <p:sp>
          <p:nvSpPr>
            <p:cNvPr id="1752" name="Google Shape;1752;p22"/>
            <p:cNvSpPr/>
            <p:nvPr/>
          </p:nvSpPr>
          <p:spPr>
            <a:xfrm>
              <a:off x="7106025" y="1413675"/>
              <a:ext cx="87400" cy="611750"/>
            </a:xfrm>
            <a:custGeom>
              <a:avLst/>
              <a:gdLst/>
              <a:ahLst/>
              <a:cxnLst/>
              <a:rect l="l" t="t" r="r" b="b"/>
              <a:pathLst>
                <a:path w="3496" h="24470" extrusionOk="0">
                  <a:moveTo>
                    <a:pt x="2797" y="1"/>
                  </a:moveTo>
                  <a:lnTo>
                    <a:pt x="0" y="2250"/>
                  </a:lnTo>
                  <a:lnTo>
                    <a:pt x="2493" y="4226"/>
                  </a:lnTo>
                  <a:lnTo>
                    <a:pt x="0" y="6232"/>
                  </a:lnTo>
                  <a:lnTo>
                    <a:pt x="2493" y="8238"/>
                  </a:lnTo>
                  <a:lnTo>
                    <a:pt x="0" y="10214"/>
                  </a:lnTo>
                  <a:lnTo>
                    <a:pt x="2493" y="12220"/>
                  </a:lnTo>
                  <a:lnTo>
                    <a:pt x="0" y="14226"/>
                  </a:lnTo>
                  <a:lnTo>
                    <a:pt x="2493" y="16232"/>
                  </a:lnTo>
                  <a:lnTo>
                    <a:pt x="0" y="18208"/>
                  </a:lnTo>
                  <a:lnTo>
                    <a:pt x="2493" y="20214"/>
                  </a:lnTo>
                  <a:lnTo>
                    <a:pt x="0" y="22220"/>
                  </a:lnTo>
                  <a:lnTo>
                    <a:pt x="2797" y="24469"/>
                  </a:lnTo>
                  <a:lnTo>
                    <a:pt x="3192" y="23983"/>
                  </a:lnTo>
                  <a:lnTo>
                    <a:pt x="1003" y="22220"/>
                  </a:lnTo>
                  <a:lnTo>
                    <a:pt x="3496" y="20214"/>
                  </a:lnTo>
                  <a:lnTo>
                    <a:pt x="1003" y="18208"/>
                  </a:lnTo>
                  <a:lnTo>
                    <a:pt x="3496" y="16232"/>
                  </a:lnTo>
                  <a:lnTo>
                    <a:pt x="1003" y="14226"/>
                  </a:lnTo>
                  <a:lnTo>
                    <a:pt x="3496" y="12220"/>
                  </a:lnTo>
                  <a:lnTo>
                    <a:pt x="1003" y="10214"/>
                  </a:lnTo>
                  <a:lnTo>
                    <a:pt x="3496" y="8238"/>
                  </a:lnTo>
                  <a:lnTo>
                    <a:pt x="1003" y="6232"/>
                  </a:lnTo>
                  <a:lnTo>
                    <a:pt x="3496" y="4226"/>
                  </a:lnTo>
                  <a:lnTo>
                    <a:pt x="1003" y="2250"/>
                  </a:lnTo>
                  <a:lnTo>
                    <a:pt x="3192" y="487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2"/>
            <p:cNvSpPr/>
            <p:nvPr/>
          </p:nvSpPr>
          <p:spPr>
            <a:xfrm>
              <a:off x="7015600" y="1523100"/>
              <a:ext cx="86650" cy="611750"/>
            </a:xfrm>
            <a:custGeom>
              <a:avLst/>
              <a:gdLst/>
              <a:ahLst/>
              <a:cxnLst/>
              <a:rect l="l" t="t" r="r" b="b"/>
              <a:pathLst>
                <a:path w="3466" h="24470" extrusionOk="0">
                  <a:moveTo>
                    <a:pt x="2797" y="1"/>
                  </a:moveTo>
                  <a:lnTo>
                    <a:pt x="0" y="2250"/>
                  </a:lnTo>
                  <a:lnTo>
                    <a:pt x="2493" y="4256"/>
                  </a:lnTo>
                  <a:lnTo>
                    <a:pt x="0" y="6262"/>
                  </a:lnTo>
                  <a:lnTo>
                    <a:pt x="2493" y="8238"/>
                  </a:lnTo>
                  <a:lnTo>
                    <a:pt x="0" y="10244"/>
                  </a:lnTo>
                  <a:lnTo>
                    <a:pt x="2493" y="12250"/>
                  </a:lnTo>
                  <a:lnTo>
                    <a:pt x="0" y="14226"/>
                  </a:lnTo>
                  <a:lnTo>
                    <a:pt x="2493" y="16232"/>
                  </a:lnTo>
                  <a:lnTo>
                    <a:pt x="0" y="18238"/>
                  </a:lnTo>
                  <a:lnTo>
                    <a:pt x="2493" y="20244"/>
                  </a:lnTo>
                  <a:lnTo>
                    <a:pt x="0" y="22250"/>
                  </a:lnTo>
                  <a:lnTo>
                    <a:pt x="2797" y="24469"/>
                  </a:lnTo>
                  <a:lnTo>
                    <a:pt x="3161" y="23983"/>
                  </a:lnTo>
                  <a:lnTo>
                    <a:pt x="973" y="22250"/>
                  </a:lnTo>
                  <a:lnTo>
                    <a:pt x="3465" y="20244"/>
                  </a:lnTo>
                  <a:lnTo>
                    <a:pt x="973" y="18238"/>
                  </a:lnTo>
                  <a:lnTo>
                    <a:pt x="3465" y="16232"/>
                  </a:lnTo>
                  <a:lnTo>
                    <a:pt x="973" y="14226"/>
                  </a:lnTo>
                  <a:lnTo>
                    <a:pt x="3465" y="12250"/>
                  </a:lnTo>
                  <a:lnTo>
                    <a:pt x="973" y="10244"/>
                  </a:lnTo>
                  <a:lnTo>
                    <a:pt x="3465" y="8238"/>
                  </a:lnTo>
                  <a:lnTo>
                    <a:pt x="973" y="6262"/>
                  </a:lnTo>
                  <a:lnTo>
                    <a:pt x="3465" y="4256"/>
                  </a:lnTo>
                  <a:lnTo>
                    <a:pt x="973" y="2250"/>
                  </a:lnTo>
                  <a:lnTo>
                    <a:pt x="3161" y="487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>
              <a:off x="6924400" y="1633300"/>
              <a:ext cx="87425" cy="611725"/>
            </a:xfrm>
            <a:custGeom>
              <a:avLst/>
              <a:gdLst/>
              <a:ahLst/>
              <a:cxnLst/>
              <a:rect l="l" t="t" r="r" b="b"/>
              <a:pathLst>
                <a:path w="3497" h="24469" extrusionOk="0">
                  <a:moveTo>
                    <a:pt x="2797" y="0"/>
                  </a:moveTo>
                  <a:lnTo>
                    <a:pt x="1" y="2250"/>
                  </a:lnTo>
                  <a:lnTo>
                    <a:pt x="2493" y="4225"/>
                  </a:lnTo>
                  <a:lnTo>
                    <a:pt x="1" y="6231"/>
                  </a:lnTo>
                  <a:lnTo>
                    <a:pt x="2493" y="8237"/>
                  </a:lnTo>
                  <a:lnTo>
                    <a:pt x="1" y="10244"/>
                  </a:lnTo>
                  <a:lnTo>
                    <a:pt x="2493" y="12219"/>
                  </a:lnTo>
                  <a:lnTo>
                    <a:pt x="1" y="14225"/>
                  </a:lnTo>
                  <a:lnTo>
                    <a:pt x="2493" y="16231"/>
                  </a:lnTo>
                  <a:lnTo>
                    <a:pt x="1" y="18238"/>
                  </a:lnTo>
                  <a:lnTo>
                    <a:pt x="2493" y="20213"/>
                  </a:lnTo>
                  <a:lnTo>
                    <a:pt x="1" y="22219"/>
                  </a:lnTo>
                  <a:lnTo>
                    <a:pt x="2797" y="24469"/>
                  </a:lnTo>
                  <a:lnTo>
                    <a:pt x="3192" y="23982"/>
                  </a:lnTo>
                  <a:lnTo>
                    <a:pt x="1004" y="22219"/>
                  </a:lnTo>
                  <a:lnTo>
                    <a:pt x="3496" y="20213"/>
                  </a:lnTo>
                  <a:lnTo>
                    <a:pt x="1004" y="18238"/>
                  </a:lnTo>
                  <a:lnTo>
                    <a:pt x="3496" y="16231"/>
                  </a:lnTo>
                  <a:lnTo>
                    <a:pt x="1004" y="14225"/>
                  </a:lnTo>
                  <a:lnTo>
                    <a:pt x="3496" y="12219"/>
                  </a:lnTo>
                  <a:lnTo>
                    <a:pt x="1004" y="10244"/>
                  </a:lnTo>
                  <a:lnTo>
                    <a:pt x="3496" y="8237"/>
                  </a:lnTo>
                  <a:lnTo>
                    <a:pt x="1004" y="6231"/>
                  </a:lnTo>
                  <a:lnTo>
                    <a:pt x="3496" y="4225"/>
                  </a:lnTo>
                  <a:lnTo>
                    <a:pt x="1004" y="2250"/>
                  </a:lnTo>
                  <a:lnTo>
                    <a:pt x="3192" y="487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6833975" y="1742725"/>
              <a:ext cx="87425" cy="611725"/>
            </a:xfrm>
            <a:custGeom>
              <a:avLst/>
              <a:gdLst/>
              <a:ahLst/>
              <a:cxnLst/>
              <a:rect l="l" t="t" r="r" b="b"/>
              <a:pathLst>
                <a:path w="3497" h="24469" extrusionOk="0">
                  <a:moveTo>
                    <a:pt x="2797" y="0"/>
                  </a:moveTo>
                  <a:lnTo>
                    <a:pt x="1" y="2249"/>
                  </a:lnTo>
                  <a:lnTo>
                    <a:pt x="2493" y="4256"/>
                  </a:lnTo>
                  <a:lnTo>
                    <a:pt x="1" y="6262"/>
                  </a:lnTo>
                  <a:lnTo>
                    <a:pt x="2493" y="8237"/>
                  </a:lnTo>
                  <a:lnTo>
                    <a:pt x="1" y="10244"/>
                  </a:lnTo>
                  <a:lnTo>
                    <a:pt x="2493" y="12250"/>
                  </a:lnTo>
                  <a:lnTo>
                    <a:pt x="1" y="14256"/>
                  </a:lnTo>
                  <a:lnTo>
                    <a:pt x="2493" y="16231"/>
                  </a:lnTo>
                  <a:lnTo>
                    <a:pt x="1" y="18238"/>
                  </a:lnTo>
                  <a:lnTo>
                    <a:pt x="2493" y="20244"/>
                  </a:lnTo>
                  <a:lnTo>
                    <a:pt x="1" y="22250"/>
                  </a:lnTo>
                  <a:lnTo>
                    <a:pt x="2797" y="24469"/>
                  </a:lnTo>
                  <a:lnTo>
                    <a:pt x="3192" y="23982"/>
                  </a:lnTo>
                  <a:lnTo>
                    <a:pt x="1004" y="22250"/>
                  </a:lnTo>
                  <a:lnTo>
                    <a:pt x="3496" y="20244"/>
                  </a:lnTo>
                  <a:lnTo>
                    <a:pt x="1004" y="18238"/>
                  </a:lnTo>
                  <a:lnTo>
                    <a:pt x="3496" y="16231"/>
                  </a:lnTo>
                  <a:lnTo>
                    <a:pt x="1004" y="14256"/>
                  </a:lnTo>
                  <a:lnTo>
                    <a:pt x="3496" y="12250"/>
                  </a:lnTo>
                  <a:lnTo>
                    <a:pt x="1004" y="10244"/>
                  </a:lnTo>
                  <a:lnTo>
                    <a:pt x="3496" y="8237"/>
                  </a:lnTo>
                  <a:lnTo>
                    <a:pt x="1004" y="6262"/>
                  </a:lnTo>
                  <a:lnTo>
                    <a:pt x="3496" y="4256"/>
                  </a:lnTo>
                  <a:lnTo>
                    <a:pt x="1004" y="2249"/>
                  </a:lnTo>
                  <a:lnTo>
                    <a:pt x="3192" y="487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6" name="Google Shape;1756;p22"/>
          <p:cNvGrpSpPr/>
          <p:nvPr/>
        </p:nvGrpSpPr>
        <p:grpSpPr>
          <a:xfrm>
            <a:off x="8424000" y="4679700"/>
            <a:ext cx="984100" cy="984850"/>
            <a:chOff x="4652325" y="4048225"/>
            <a:chExt cx="984100" cy="984850"/>
          </a:xfrm>
        </p:grpSpPr>
        <p:sp>
          <p:nvSpPr>
            <p:cNvPr id="1757" name="Google Shape;1757;p22"/>
            <p:cNvSpPr/>
            <p:nvPr/>
          </p:nvSpPr>
          <p:spPr>
            <a:xfrm>
              <a:off x="4652325" y="4048225"/>
              <a:ext cx="984100" cy="984850"/>
            </a:xfrm>
            <a:custGeom>
              <a:avLst/>
              <a:gdLst/>
              <a:ahLst/>
              <a:cxnLst/>
              <a:rect l="l" t="t" r="r" b="b"/>
              <a:pathLst>
                <a:path w="39364" h="39394" fill="none" extrusionOk="0">
                  <a:moveTo>
                    <a:pt x="1" y="19697"/>
                  </a:moveTo>
                  <a:lnTo>
                    <a:pt x="19667" y="0"/>
                  </a:lnTo>
                  <a:lnTo>
                    <a:pt x="39363" y="19697"/>
                  </a:lnTo>
                  <a:lnTo>
                    <a:pt x="19667" y="39393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4751875" y="4147775"/>
              <a:ext cx="785000" cy="785750"/>
            </a:xfrm>
            <a:custGeom>
              <a:avLst/>
              <a:gdLst/>
              <a:ahLst/>
              <a:cxnLst/>
              <a:rect l="l" t="t" r="r" b="b"/>
              <a:pathLst>
                <a:path w="31400" h="31430" fill="none" extrusionOk="0">
                  <a:moveTo>
                    <a:pt x="0" y="15715"/>
                  </a:moveTo>
                  <a:lnTo>
                    <a:pt x="15715" y="0"/>
                  </a:lnTo>
                  <a:lnTo>
                    <a:pt x="31399" y="15715"/>
                  </a:lnTo>
                  <a:lnTo>
                    <a:pt x="15715" y="31429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2"/>
            <p:cNvSpPr/>
            <p:nvPr/>
          </p:nvSpPr>
          <p:spPr>
            <a:xfrm>
              <a:off x="4851425" y="4248075"/>
              <a:ext cx="585900" cy="585125"/>
            </a:xfrm>
            <a:custGeom>
              <a:avLst/>
              <a:gdLst/>
              <a:ahLst/>
              <a:cxnLst/>
              <a:rect l="l" t="t" r="r" b="b"/>
              <a:pathLst>
                <a:path w="23436" h="23405" fill="none" extrusionOk="0">
                  <a:moveTo>
                    <a:pt x="0" y="11703"/>
                  </a:moveTo>
                  <a:lnTo>
                    <a:pt x="11733" y="0"/>
                  </a:lnTo>
                  <a:lnTo>
                    <a:pt x="23435" y="11703"/>
                  </a:lnTo>
                  <a:lnTo>
                    <a:pt x="11733" y="23405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2"/>
            <p:cNvSpPr/>
            <p:nvPr/>
          </p:nvSpPr>
          <p:spPr>
            <a:xfrm>
              <a:off x="4950975" y="4347625"/>
              <a:ext cx="386800" cy="386050"/>
            </a:xfrm>
            <a:custGeom>
              <a:avLst/>
              <a:gdLst/>
              <a:ahLst/>
              <a:cxnLst/>
              <a:rect l="l" t="t" r="r" b="b"/>
              <a:pathLst>
                <a:path w="15472" h="15442" fill="none" extrusionOk="0">
                  <a:moveTo>
                    <a:pt x="0" y="7721"/>
                  </a:moveTo>
                  <a:lnTo>
                    <a:pt x="7751" y="0"/>
                  </a:lnTo>
                  <a:lnTo>
                    <a:pt x="15472" y="7721"/>
                  </a:lnTo>
                  <a:lnTo>
                    <a:pt x="7751" y="15441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2"/>
            <p:cNvSpPr/>
            <p:nvPr/>
          </p:nvSpPr>
          <p:spPr>
            <a:xfrm>
              <a:off x="5051275" y="4447175"/>
              <a:ext cx="186950" cy="186950"/>
            </a:xfrm>
            <a:custGeom>
              <a:avLst/>
              <a:gdLst/>
              <a:ahLst/>
              <a:cxnLst/>
              <a:rect l="l" t="t" r="r" b="b"/>
              <a:pathLst>
                <a:path w="7478" h="7478" fill="none" extrusionOk="0">
                  <a:moveTo>
                    <a:pt x="0" y="3739"/>
                  </a:moveTo>
                  <a:lnTo>
                    <a:pt x="3739" y="0"/>
                  </a:lnTo>
                  <a:lnTo>
                    <a:pt x="7478" y="3739"/>
                  </a:lnTo>
                  <a:lnTo>
                    <a:pt x="3739" y="7477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22"/>
          <p:cNvGrpSpPr/>
          <p:nvPr/>
        </p:nvGrpSpPr>
        <p:grpSpPr>
          <a:xfrm>
            <a:off x="342600" y="3351950"/>
            <a:ext cx="67650" cy="1251550"/>
            <a:chOff x="509400" y="2090750"/>
            <a:chExt cx="67650" cy="1251550"/>
          </a:xfrm>
        </p:grpSpPr>
        <p:sp>
          <p:nvSpPr>
            <p:cNvPr id="1763" name="Google Shape;1763;p22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2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2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2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6" name="Google Shape;1776;p22"/>
          <p:cNvSpPr/>
          <p:nvPr/>
        </p:nvSpPr>
        <p:spPr>
          <a:xfrm>
            <a:off x="8424000" y="2345325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9">
    <p:spTree>
      <p:nvGrpSpPr>
        <p:cNvPr id="1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355" name="Google Shape;3355;p31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3356" name="Google Shape;3356;p31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1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8" name="Google Shape;3358;p31"/>
          <p:cNvSpPr txBox="1">
            <a:spLocks noGrp="1"/>
          </p:cNvSpPr>
          <p:nvPr>
            <p:ph type="subTitle" idx="1"/>
          </p:nvPr>
        </p:nvSpPr>
        <p:spPr>
          <a:xfrm>
            <a:off x="1455375" y="17820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3359" name="Google Shape;3359;p31"/>
          <p:cNvSpPr txBox="1">
            <a:spLocks noGrp="1"/>
          </p:cNvSpPr>
          <p:nvPr>
            <p:ph type="subTitle" idx="2"/>
          </p:nvPr>
        </p:nvSpPr>
        <p:spPr>
          <a:xfrm>
            <a:off x="1455375" y="21174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60" name="Google Shape;3360;p31"/>
          <p:cNvSpPr txBox="1">
            <a:spLocks noGrp="1"/>
          </p:cNvSpPr>
          <p:nvPr>
            <p:ph type="subTitle" idx="3"/>
          </p:nvPr>
        </p:nvSpPr>
        <p:spPr>
          <a:xfrm>
            <a:off x="1455375" y="32256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3361" name="Google Shape;3361;p31"/>
          <p:cNvSpPr txBox="1">
            <a:spLocks noGrp="1"/>
          </p:cNvSpPr>
          <p:nvPr>
            <p:ph type="subTitle" idx="4"/>
          </p:nvPr>
        </p:nvSpPr>
        <p:spPr>
          <a:xfrm>
            <a:off x="1455375" y="35610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62" name="Google Shape;3362;p31"/>
          <p:cNvGrpSpPr/>
          <p:nvPr/>
        </p:nvGrpSpPr>
        <p:grpSpPr>
          <a:xfrm rot="-5400000" flipH="1">
            <a:off x="861762" y="4264375"/>
            <a:ext cx="67650" cy="1251550"/>
            <a:chOff x="509400" y="2090750"/>
            <a:chExt cx="67650" cy="1251550"/>
          </a:xfrm>
        </p:grpSpPr>
        <p:sp>
          <p:nvSpPr>
            <p:cNvPr id="3363" name="Google Shape;3363;p31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1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1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1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1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1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1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1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1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1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1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1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1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">
  <p:cSld name="CUSTOM_9"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841" name="Google Shape;3841;p33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3842" name="Google Shape;3842;p33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3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4" name="Google Shape;3844;p33"/>
          <p:cNvSpPr txBox="1">
            <a:spLocks noGrp="1"/>
          </p:cNvSpPr>
          <p:nvPr>
            <p:ph type="subTitle" idx="1"/>
          </p:nvPr>
        </p:nvSpPr>
        <p:spPr>
          <a:xfrm>
            <a:off x="720000" y="1510950"/>
            <a:ext cx="2905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5" name="Google Shape;3845;p33"/>
          <p:cNvGrpSpPr/>
          <p:nvPr/>
        </p:nvGrpSpPr>
        <p:grpSpPr>
          <a:xfrm>
            <a:off x="4357888" y="2454110"/>
            <a:ext cx="1767450" cy="1767450"/>
            <a:chOff x="2136325" y="1787550"/>
            <a:chExt cx="1144425" cy="1144425"/>
          </a:xfrm>
        </p:grpSpPr>
        <p:sp>
          <p:nvSpPr>
            <p:cNvPr id="3846" name="Google Shape;3846;p33"/>
            <p:cNvSpPr/>
            <p:nvPr/>
          </p:nvSpPr>
          <p:spPr>
            <a:xfrm>
              <a:off x="2136325" y="1787550"/>
              <a:ext cx="1144425" cy="1144425"/>
            </a:xfrm>
            <a:custGeom>
              <a:avLst/>
              <a:gdLst/>
              <a:ahLst/>
              <a:cxnLst/>
              <a:rect l="l" t="t" r="r" b="b"/>
              <a:pathLst>
                <a:path w="45777" h="45777" fill="none" extrusionOk="0">
                  <a:moveTo>
                    <a:pt x="45776" y="22888"/>
                  </a:moveTo>
                  <a:cubicBezTo>
                    <a:pt x="45776" y="35533"/>
                    <a:pt x="35533" y="45776"/>
                    <a:pt x="22888" y="45776"/>
                  </a:cubicBezTo>
                  <a:cubicBezTo>
                    <a:pt x="10244" y="45776"/>
                    <a:pt x="0" y="35533"/>
                    <a:pt x="0" y="22888"/>
                  </a:cubicBezTo>
                  <a:cubicBezTo>
                    <a:pt x="0" y="10244"/>
                    <a:pt x="10244" y="1"/>
                    <a:pt x="22888" y="1"/>
                  </a:cubicBezTo>
                  <a:cubicBezTo>
                    <a:pt x="35533" y="1"/>
                    <a:pt x="45776" y="10244"/>
                    <a:pt x="45776" y="2288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3"/>
            <p:cNvSpPr/>
            <p:nvPr/>
          </p:nvSpPr>
          <p:spPr>
            <a:xfrm>
              <a:off x="2194825" y="1846050"/>
              <a:ext cx="1027400" cy="1027400"/>
            </a:xfrm>
            <a:custGeom>
              <a:avLst/>
              <a:gdLst/>
              <a:ahLst/>
              <a:cxnLst/>
              <a:rect l="l" t="t" r="r" b="b"/>
              <a:pathLst>
                <a:path w="41096" h="41096" fill="none" extrusionOk="0">
                  <a:moveTo>
                    <a:pt x="41096" y="20548"/>
                  </a:moveTo>
                  <a:cubicBezTo>
                    <a:pt x="41096" y="31916"/>
                    <a:pt x="31886" y="41096"/>
                    <a:pt x="20548" y="41096"/>
                  </a:cubicBezTo>
                  <a:cubicBezTo>
                    <a:pt x="9211" y="41096"/>
                    <a:pt x="1" y="31916"/>
                    <a:pt x="1" y="20548"/>
                  </a:cubicBezTo>
                  <a:cubicBezTo>
                    <a:pt x="1" y="9211"/>
                    <a:pt x="9211" y="1"/>
                    <a:pt x="20548" y="1"/>
                  </a:cubicBezTo>
                  <a:cubicBezTo>
                    <a:pt x="31886" y="1"/>
                    <a:pt x="41096" y="9211"/>
                    <a:pt x="41096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3"/>
            <p:cNvSpPr/>
            <p:nvPr/>
          </p:nvSpPr>
          <p:spPr>
            <a:xfrm>
              <a:off x="2252575" y="1903825"/>
              <a:ext cx="911900" cy="911875"/>
            </a:xfrm>
            <a:custGeom>
              <a:avLst/>
              <a:gdLst/>
              <a:ahLst/>
              <a:cxnLst/>
              <a:rect l="l" t="t" r="r" b="b"/>
              <a:pathLst>
                <a:path w="36476" h="36475" fill="none" extrusionOk="0">
                  <a:moveTo>
                    <a:pt x="36476" y="18237"/>
                  </a:moveTo>
                  <a:cubicBezTo>
                    <a:pt x="36476" y="28298"/>
                    <a:pt x="28299" y="36475"/>
                    <a:pt x="18238" y="36475"/>
                  </a:cubicBezTo>
                  <a:cubicBezTo>
                    <a:pt x="8177" y="36475"/>
                    <a:pt x="1" y="28298"/>
                    <a:pt x="1" y="18237"/>
                  </a:cubicBezTo>
                  <a:cubicBezTo>
                    <a:pt x="1" y="8176"/>
                    <a:pt x="8177" y="0"/>
                    <a:pt x="18238" y="0"/>
                  </a:cubicBezTo>
                  <a:cubicBezTo>
                    <a:pt x="28299" y="0"/>
                    <a:pt x="36476" y="8176"/>
                    <a:pt x="36476" y="1823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3"/>
            <p:cNvSpPr/>
            <p:nvPr/>
          </p:nvSpPr>
          <p:spPr>
            <a:xfrm>
              <a:off x="2311100" y="1962325"/>
              <a:ext cx="794875" cy="794875"/>
            </a:xfrm>
            <a:custGeom>
              <a:avLst/>
              <a:gdLst/>
              <a:ahLst/>
              <a:cxnLst/>
              <a:rect l="l" t="t" r="r" b="b"/>
              <a:pathLst>
                <a:path w="31795" h="31795" fill="none" extrusionOk="0">
                  <a:moveTo>
                    <a:pt x="31794" y="15897"/>
                  </a:moveTo>
                  <a:cubicBezTo>
                    <a:pt x="31794" y="24682"/>
                    <a:pt x="24682" y="31794"/>
                    <a:pt x="15897" y="31794"/>
                  </a:cubicBezTo>
                  <a:cubicBezTo>
                    <a:pt x="7113" y="31794"/>
                    <a:pt x="0" y="24682"/>
                    <a:pt x="0" y="15897"/>
                  </a:cubicBezTo>
                  <a:cubicBezTo>
                    <a:pt x="0" y="7113"/>
                    <a:pt x="7113" y="1"/>
                    <a:pt x="15897" y="1"/>
                  </a:cubicBezTo>
                  <a:cubicBezTo>
                    <a:pt x="24682" y="1"/>
                    <a:pt x="31794" y="7113"/>
                    <a:pt x="31794" y="1589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3"/>
            <p:cNvSpPr/>
            <p:nvPr/>
          </p:nvSpPr>
          <p:spPr>
            <a:xfrm>
              <a:off x="2369600" y="2020825"/>
              <a:ext cx="678625" cy="678625"/>
            </a:xfrm>
            <a:custGeom>
              <a:avLst/>
              <a:gdLst/>
              <a:ahLst/>
              <a:cxnLst/>
              <a:rect l="l" t="t" r="r" b="b"/>
              <a:pathLst>
                <a:path w="27145" h="27145" fill="none" extrusionOk="0">
                  <a:moveTo>
                    <a:pt x="27144" y="13557"/>
                  </a:moveTo>
                  <a:cubicBezTo>
                    <a:pt x="27144" y="21065"/>
                    <a:pt x="21065" y="27144"/>
                    <a:pt x="13557" y="27144"/>
                  </a:cubicBezTo>
                  <a:cubicBezTo>
                    <a:pt x="6050" y="27144"/>
                    <a:pt x="1" y="21065"/>
                    <a:pt x="1" y="13557"/>
                  </a:cubicBezTo>
                  <a:cubicBezTo>
                    <a:pt x="1" y="6080"/>
                    <a:pt x="6050" y="1"/>
                    <a:pt x="13557" y="1"/>
                  </a:cubicBezTo>
                  <a:cubicBezTo>
                    <a:pt x="21065" y="1"/>
                    <a:pt x="27144" y="6080"/>
                    <a:pt x="27144" y="1355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3"/>
            <p:cNvSpPr/>
            <p:nvPr/>
          </p:nvSpPr>
          <p:spPr>
            <a:xfrm>
              <a:off x="2427350" y="2078600"/>
              <a:ext cx="562350" cy="562325"/>
            </a:xfrm>
            <a:custGeom>
              <a:avLst/>
              <a:gdLst/>
              <a:ahLst/>
              <a:cxnLst/>
              <a:rect l="l" t="t" r="r" b="b"/>
              <a:pathLst>
                <a:path w="22494" h="22493" fill="none" extrusionOk="0">
                  <a:moveTo>
                    <a:pt x="22494" y="11246"/>
                  </a:moveTo>
                  <a:cubicBezTo>
                    <a:pt x="22494" y="17447"/>
                    <a:pt x="17448" y="22493"/>
                    <a:pt x="11247" y="22493"/>
                  </a:cubicBezTo>
                  <a:cubicBezTo>
                    <a:pt x="5047" y="22493"/>
                    <a:pt x="1" y="17447"/>
                    <a:pt x="1" y="11246"/>
                  </a:cubicBezTo>
                  <a:cubicBezTo>
                    <a:pt x="1" y="5046"/>
                    <a:pt x="5047" y="0"/>
                    <a:pt x="11247" y="0"/>
                  </a:cubicBezTo>
                  <a:cubicBezTo>
                    <a:pt x="17448" y="0"/>
                    <a:pt x="22494" y="5046"/>
                    <a:pt x="22494" y="112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2485875" y="2137100"/>
              <a:ext cx="446075" cy="446075"/>
            </a:xfrm>
            <a:custGeom>
              <a:avLst/>
              <a:gdLst/>
              <a:ahLst/>
              <a:cxnLst/>
              <a:rect l="l" t="t" r="r" b="b"/>
              <a:pathLst>
                <a:path w="17843" h="17843" fill="none" extrusionOk="0">
                  <a:moveTo>
                    <a:pt x="17843" y="8906"/>
                  </a:moveTo>
                  <a:cubicBezTo>
                    <a:pt x="17843" y="13830"/>
                    <a:pt x="13831" y="17843"/>
                    <a:pt x="8906" y="17843"/>
                  </a:cubicBezTo>
                  <a:cubicBezTo>
                    <a:pt x="3982" y="17843"/>
                    <a:pt x="0" y="13830"/>
                    <a:pt x="0" y="8906"/>
                  </a:cubicBezTo>
                  <a:cubicBezTo>
                    <a:pt x="0" y="3982"/>
                    <a:pt x="3982" y="0"/>
                    <a:pt x="8906" y="0"/>
                  </a:cubicBezTo>
                  <a:cubicBezTo>
                    <a:pt x="13831" y="0"/>
                    <a:pt x="17843" y="3982"/>
                    <a:pt x="17843" y="890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2543625" y="2194850"/>
              <a:ext cx="329825" cy="329825"/>
            </a:xfrm>
            <a:custGeom>
              <a:avLst/>
              <a:gdLst/>
              <a:ahLst/>
              <a:cxnLst/>
              <a:rect l="l" t="t" r="r" b="b"/>
              <a:pathLst>
                <a:path w="13193" h="13193" fill="none" extrusionOk="0">
                  <a:moveTo>
                    <a:pt x="13192" y="6596"/>
                  </a:moveTo>
                  <a:cubicBezTo>
                    <a:pt x="13192" y="10244"/>
                    <a:pt x="10244" y="13192"/>
                    <a:pt x="6596" y="13192"/>
                  </a:cubicBezTo>
                  <a:cubicBezTo>
                    <a:pt x="2949" y="13192"/>
                    <a:pt x="1" y="10244"/>
                    <a:pt x="1" y="6596"/>
                  </a:cubicBezTo>
                  <a:cubicBezTo>
                    <a:pt x="1" y="2949"/>
                    <a:pt x="2949" y="1"/>
                    <a:pt x="6596" y="1"/>
                  </a:cubicBezTo>
                  <a:cubicBezTo>
                    <a:pt x="10244" y="1"/>
                    <a:pt x="13192" y="2949"/>
                    <a:pt x="13192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3"/>
            <p:cNvSpPr/>
            <p:nvPr/>
          </p:nvSpPr>
          <p:spPr>
            <a:xfrm>
              <a:off x="2602150" y="2253375"/>
              <a:ext cx="212775" cy="212775"/>
            </a:xfrm>
            <a:custGeom>
              <a:avLst/>
              <a:gdLst/>
              <a:ahLst/>
              <a:cxnLst/>
              <a:rect l="l" t="t" r="r" b="b"/>
              <a:pathLst>
                <a:path w="8511" h="8511" fill="none" extrusionOk="0">
                  <a:moveTo>
                    <a:pt x="8511" y="4255"/>
                  </a:moveTo>
                  <a:cubicBezTo>
                    <a:pt x="8511" y="6626"/>
                    <a:pt x="6626" y="8511"/>
                    <a:pt x="4255" y="8511"/>
                  </a:cubicBezTo>
                  <a:cubicBezTo>
                    <a:pt x="1885" y="8511"/>
                    <a:pt x="0" y="6626"/>
                    <a:pt x="0" y="4255"/>
                  </a:cubicBezTo>
                  <a:cubicBezTo>
                    <a:pt x="0" y="1915"/>
                    <a:pt x="1885" y="0"/>
                    <a:pt x="4255" y="0"/>
                  </a:cubicBezTo>
                  <a:cubicBezTo>
                    <a:pt x="6626" y="0"/>
                    <a:pt x="8511" y="1915"/>
                    <a:pt x="8511" y="425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3"/>
            <p:cNvSpPr/>
            <p:nvPr/>
          </p:nvSpPr>
          <p:spPr>
            <a:xfrm>
              <a:off x="2659900" y="2311125"/>
              <a:ext cx="97275" cy="97275"/>
            </a:xfrm>
            <a:custGeom>
              <a:avLst/>
              <a:gdLst/>
              <a:ahLst/>
              <a:cxnLst/>
              <a:rect l="l" t="t" r="r" b="b"/>
              <a:pathLst>
                <a:path w="3891" h="3891" fill="none" extrusionOk="0">
                  <a:moveTo>
                    <a:pt x="3891" y="1945"/>
                  </a:moveTo>
                  <a:cubicBezTo>
                    <a:pt x="3891" y="3009"/>
                    <a:pt x="3009" y="3891"/>
                    <a:pt x="1945" y="3891"/>
                  </a:cubicBezTo>
                  <a:cubicBezTo>
                    <a:pt x="882" y="3891"/>
                    <a:pt x="0" y="3009"/>
                    <a:pt x="0" y="1945"/>
                  </a:cubicBezTo>
                  <a:cubicBezTo>
                    <a:pt x="0" y="882"/>
                    <a:pt x="882" y="0"/>
                    <a:pt x="1945" y="0"/>
                  </a:cubicBezTo>
                  <a:cubicBezTo>
                    <a:pt x="3009" y="0"/>
                    <a:pt x="3891" y="882"/>
                    <a:pt x="3891" y="194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6" name="Google Shape;3856;p33"/>
          <p:cNvGrpSpPr/>
          <p:nvPr/>
        </p:nvGrpSpPr>
        <p:grpSpPr>
          <a:xfrm rot="5400000">
            <a:off x="1350613" y="2888500"/>
            <a:ext cx="297150" cy="1486375"/>
            <a:chOff x="6244300" y="1494225"/>
            <a:chExt cx="297150" cy="1486375"/>
          </a:xfrm>
        </p:grpSpPr>
        <p:sp>
          <p:nvSpPr>
            <p:cNvPr id="3857" name="Google Shape;3857;p33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3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6244300" y="238635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7"/>
                  </a:moveTo>
                  <a:lnTo>
                    <a:pt x="5958" y="0"/>
                  </a:lnTo>
                  <a:lnTo>
                    <a:pt x="11885" y="5927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6244300" y="2534525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6244300" y="26834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6244300" y="283240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7" name="Google Shape;3867;p33"/>
          <p:cNvGrpSpPr/>
          <p:nvPr/>
        </p:nvGrpSpPr>
        <p:grpSpPr>
          <a:xfrm>
            <a:off x="8699825" y="144188"/>
            <a:ext cx="204425" cy="203675"/>
            <a:chOff x="5568000" y="3110525"/>
            <a:chExt cx="204425" cy="203675"/>
          </a:xfrm>
        </p:grpSpPr>
        <p:sp>
          <p:nvSpPr>
            <p:cNvPr id="3868" name="Google Shape;3868;p33"/>
            <p:cNvSpPr/>
            <p:nvPr/>
          </p:nvSpPr>
          <p:spPr>
            <a:xfrm>
              <a:off x="5636400" y="3110525"/>
              <a:ext cx="66875" cy="203675"/>
            </a:xfrm>
            <a:custGeom>
              <a:avLst/>
              <a:gdLst/>
              <a:ahLst/>
              <a:cxnLst/>
              <a:rect l="l" t="t" r="r" b="b"/>
              <a:pathLst>
                <a:path w="2675" h="8147" extrusionOk="0">
                  <a:moveTo>
                    <a:pt x="0" y="0"/>
                  </a:moveTo>
                  <a:lnTo>
                    <a:pt x="0" y="8146"/>
                  </a:lnTo>
                  <a:lnTo>
                    <a:pt x="2675" y="8146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5568000" y="3178900"/>
              <a:ext cx="204425" cy="66900"/>
            </a:xfrm>
            <a:custGeom>
              <a:avLst/>
              <a:gdLst/>
              <a:ahLst/>
              <a:cxnLst/>
              <a:rect l="l" t="t" r="r" b="b"/>
              <a:pathLst>
                <a:path w="8177" h="2676" extrusionOk="0">
                  <a:moveTo>
                    <a:pt x="0" y="1"/>
                  </a:moveTo>
                  <a:lnTo>
                    <a:pt x="0" y="2676"/>
                  </a:lnTo>
                  <a:lnTo>
                    <a:pt x="8177" y="2676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0" name="Google Shape;3870;p33"/>
          <p:cNvSpPr/>
          <p:nvPr/>
        </p:nvSpPr>
        <p:spPr>
          <a:xfrm>
            <a:off x="7725925" y="-672625"/>
            <a:ext cx="1829930" cy="1567967"/>
          </a:xfrm>
          <a:custGeom>
            <a:avLst/>
            <a:gdLst/>
            <a:ahLst/>
            <a:cxnLst/>
            <a:rect l="l" t="t" r="r" b="b"/>
            <a:pathLst>
              <a:path w="23527" h="20159" extrusionOk="0">
                <a:moveTo>
                  <a:pt x="13466" y="2681"/>
                </a:moveTo>
                <a:cubicBezTo>
                  <a:pt x="17539" y="2681"/>
                  <a:pt x="20852" y="5994"/>
                  <a:pt x="20852" y="10067"/>
                </a:cubicBezTo>
                <a:cubicBezTo>
                  <a:pt x="20852" y="14528"/>
                  <a:pt x="17209" y="17487"/>
                  <a:pt x="13402" y="17487"/>
                </a:cubicBezTo>
                <a:cubicBezTo>
                  <a:pt x="11581" y="17487"/>
                  <a:pt x="9722" y="16810"/>
                  <a:pt x="8207" y="15295"/>
                </a:cubicBezTo>
                <a:cubicBezTo>
                  <a:pt x="3557" y="10644"/>
                  <a:pt x="6870" y="2681"/>
                  <a:pt x="13466" y="2681"/>
                </a:cubicBezTo>
                <a:close/>
                <a:moveTo>
                  <a:pt x="13362" y="1"/>
                </a:moveTo>
                <a:cubicBezTo>
                  <a:pt x="10891" y="1"/>
                  <a:pt x="8373" y="914"/>
                  <a:pt x="6323" y="2954"/>
                </a:cubicBezTo>
                <a:cubicBezTo>
                  <a:pt x="0" y="9307"/>
                  <a:pt x="4499" y="20128"/>
                  <a:pt x="13466" y="20158"/>
                </a:cubicBezTo>
                <a:cubicBezTo>
                  <a:pt x="18998" y="20128"/>
                  <a:pt x="23496" y="15629"/>
                  <a:pt x="23527" y="10097"/>
                </a:cubicBezTo>
                <a:cubicBezTo>
                  <a:pt x="23527" y="4024"/>
                  <a:pt x="18549" y="1"/>
                  <a:pt x="133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1" name="Google Shape;3871;p33"/>
          <p:cNvGrpSpPr/>
          <p:nvPr/>
        </p:nvGrpSpPr>
        <p:grpSpPr>
          <a:xfrm>
            <a:off x="8282545" y="4603488"/>
            <a:ext cx="833976" cy="515551"/>
            <a:chOff x="6682000" y="4600650"/>
            <a:chExt cx="575275" cy="355675"/>
          </a:xfrm>
        </p:grpSpPr>
        <p:sp>
          <p:nvSpPr>
            <p:cNvPr id="3872" name="Google Shape;3872;p33"/>
            <p:cNvSpPr/>
            <p:nvPr/>
          </p:nvSpPr>
          <p:spPr>
            <a:xfrm>
              <a:off x="6682000" y="460065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34"/>
                  </a:lnTo>
                  <a:lnTo>
                    <a:pt x="1" y="1034"/>
                  </a:lnTo>
                  <a:lnTo>
                    <a:pt x="1" y="2007"/>
                  </a:lnTo>
                  <a:lnTo>
                    <a:pt x="1034" y="2007"/>
                  </a:lnTo>
                  <a:lnTo>
                    <a:pt x="1034" y="3041"/>
                  </a:lnTo>
                  <a:lnTo>
                    <a:pt x="2037" y="3041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34"/>
                  </a:lnTo>
                  <a:lnTo>
                    <a:pt x="2007" y="10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6806625" y="460065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34"/>
                  </a:lnTo>
                  <a:lnTo>
                    <a:pt x="0" y="1034"/>
                  </a:lnTo>
                  <a:lnTo>
                    <a:pt x="0" y="2007"/>
                  </a:lnTo>
                  <a:lnTo>
                    <a:pt x="1034" y="2007"/>
                  </a:lnTo>
                  <a:lnTo>
                    <a:pt x="1034" y="3041"/>
                  </a:lnTo>
                  <a:lnTo>
                    <a:pt x="2037" y="3041"/>
                  </a:lnTo>
                  <a:lnTo>
                    <a:pt x="2037" y="2007"/>
                  </a:lnTo>
                  <a:lnTo>
                    <a:pt x="3040" y="2007"/>
                  </a:lnTo>
                  <a:lnTo>
                    <a:pt x="3040" y="1034"/>
                  </a:lnTo>
                  <a:lnTo>
                    <a:pt x="2037" y="103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6932000" y="4600650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004" y="1"/>
                  </a:moveTo>
                  <a:lnTo>
                    <a:pt x="1004" y="1034"/>
                  </a:lnTo>
                  <a:lnTo>
                    <a:pt x="1" y="1034"/>
                  </a:lnTo>
                  <a:lnTo>
                    <a:pt x="1" y="2007"/>
                  </a:lnTo>
                  <a:lnTo>
                    <a:pt x="1004" y="2007"/>
                  </a:lnTo>
                  <a:lnTo>
                    <a:pt x="1004" y="3041"/>
                  </a:lnTo>
                  <a:lnTo>
                    <a:pt x="2007" y="3041"/>
                  </a:lnTo>
                  <a:lnTo>
                    <a:pt x="2007" y="2007"/>
                  </a:lnTo>
                  <a:lnTo>
                    <a:pt x="3010" y="2007"/>
                  </a:lnTo>
                  <a:lnTo>
                    <a:pt x="3010" y="1034"/>
                  </a:lnTo>
                  <a:lnTo>
                    <a:pt x="2007" y="10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7056625" y="460065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04" y="1"/>
                  </a:moveTo>
                  <a:lnTo>
                    <a:pt x="1004" y="1034"/>
                  </a:lnTo>
                  <a:lnTo>
                    <a:pt x="1" y="1034"/>
                  </a:lnTo>
                  <a:lnTo>
                    <a:pt x="1" y="2007"/>
                  </a:lnTo>
                  <a:lnTo>
                    <a:pt x="1004" y="2007"/>
                  </a:lnTo>
                  <a:lnTo>
                    <a:pt x="1004" y="3041"/>
                  </a:lnTo>
                  <a:lnTo>
                    <a:pt x="2007" y="3041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34"/>
                  </a:lnTo>
                  <a:lnTo>
                    <a:pt x="2007" y="10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7181250" y="460065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34"/>
                  </a:lnTo>
                  <a:lnTo>
                    <a:pt x="1" y="1034"/>
                  </a:lnTo>
                  <a:lnTo>
                    <a:pt x="1" y="2007"/>
                  </a:lnTo>
                  <a:lnTo>
                    <a:pt x="1034" y="2007"/>
                  </a:lnTo>
                  <a:lnTo>
                    <a:pt x="1034" y="3041"/>
                  </a:lnTo>
                  <a:lnTo>
                    <a:pt x="2007" y="3041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34"/>
                  </a:lnTo>
                  <a:lnTo>
                    <a:pt x="2007" y="10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6682000" y="4740475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34" y="2007"/>
                  </a:lnTo>
                  <a:lnTo>
                    <a:pt x="103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07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6806625" y="4740475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04"/>
                  </a:lnTo>
                  <a:lnTo>
                    <a:pt x="0" y="1004"/>
                  </a:lnTo>
                  <a:lnTo>
                    <a:pt x="0" y="2007"/>
                  </a:lnTo>
                  <a:lnTo>
                    <a:pt x="1034" y="2007"/>
                  </a:lnTo>
                  <a:lnTo>
                    <a:pt x="1034" y="3040"/>
                  </a:lnTo>
                  <a:lnTo>
                    <a:pt x="2037" y="3040"/>
                  </a:lnTo>
                  <a:lnTo>
                    <a:pt x="203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37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6932000" y="474047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004" y="1"/>
                  </a:moveTo>
                  <a:lnTo>
                    <a:pt x="100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04" y="2007"/>
                  </a:lnTo>
                  <a:lnTo>
                    <a:pt x="100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10" y="2007"/>
                  </a:lnTo>
                  <a:lnTo>
                    <a:pt x="3010" y="1004"/>
                  </a:lnTo>
                  <a:lnTo>
                    <a:pt x="200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7056625" y="4740475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04" y="1"/>
                  </a:moveTo>
                  <a:lnTo>
                    <a:pt x="100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04" y="2007"/>
                  </a:lnTo>
                  <a:lnTo>
                    <a:pt x="100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0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7181250" y="4740475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34" y="2007"/>
                  </a:lnTo>
                  <a:lnTo>
                    <a:pt x="103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0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6682000" y="48803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34" y="2007"/>
                  </a:lnTo>
                  <a:lnTo>
                    <a:pt x="103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3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6806625" y="48803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04"/>
                  </a:lnTo>
                  <a:lnTo>
                    <a:pt x="0" y="1004"/>
                  </a:lnTo>
                  <a:lnTo>
                    <a:pt x="0" y="2007"/>
                  </a:lnTo>
                  <a:lnTo>
                    <a:pt x="1034" y="2007"/>
                  </a:lnTo>
                  <a:lnTo>
                    <a:pt x="1034" y="3040"/>
                  </a:lnTo>
                  <a:lnTo>
                    <a:pt x="2037" y="3040"/>
                  </a:lnTo>
                  <a:lnTo>
                    <a:pt x="203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37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6932000" y="4880300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004" y="1"/>
                  </a:moveTo>
                  <a:lnTo>
                    <a:pt x="100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04" y="2007"/>
                  </a:lnTo>
                  <a:lnTo>
                    <a:pt x="100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10" y="2007"/>
                  </a:lnTo>
                  <a:lnTo>
                    <a:pt x="3010" y="1004"/>
                  </a:lnTo>
                  <a:lnTo>
                    <a:pt x="200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7056625" y="48803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04" y="1"/>
                  </a:moveTo>
                  <a:lnTo>
                    <a:pt x="100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04" y="2007"/>
                  </a:lnTo>
                  <a:lnTo>
                    <a:pt x="100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0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7181250" y="48803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34" y="2007"/>
                  </a:lnTo>
                  <a:lnTo>
                    <a:pt x="103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0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7" name="Google Shape;3887;p33"/>
          <p:cNvSpPr/>
          <p:nvPr/>
        </p:nvSpPr>
        <p:spPr>
          <a:xfrm>
            <a:off x="1499925" y="4603500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spTree>
      <p:nvGrpSpPr>
        <p:cNvPr id="1" name="Shape 4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Google Shape;4017;p38"/>
          <p:cNvSpPr/>
          <p:nvPr/>
        </p:nvSpPr>
        <p:spPr>
          <a:xfrm>
            <a:off x="8162950" y="1829300"/>
            <a:ext cx="2281200" cy="2195500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8" name="Google Shape;4018;p38"/>
          <p:cNvSpPr/>
          <p:nvPr/>
        </p:nvSpPr>
        <p:spPr>
          <a:xfrm>
            <a:off x="7902850" y="-105825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9" name="Google Shape;4019;p38"/>
          <p:cNvGrpSpPr/>
          <p:nvPr/>
        </p:nvGrpSpPr>
        <p:grpSpPr>
          <a:xfrm>
            <a:off x="3688413" y="4603510"/>
            <a:ext cx="1767450" cy="1767450"/>
            <a:chOff x="2136325" y="1787550"/>
            <a:chExt cx="1144425" cy="1144425"/>
          </a:xfrm>
        </p:grpSpPr>
        <p:sp>
          <p:nvSpPr>
            <p:cNvPr id="4020" name="Google Shape;4020;p38"/>
            <p:cNvSpPr/>
            <p:nvPr/>
          </p:nvSpPr>
          <p:spPr>
            <a:xfrm>
              <a:off x="2136325" y="1787550"/>
              <a:ext cx="1144425" cy="1144425"/>
            </a:xfrm>
            <a:custGeom>
              <a:avLst/>
              <a:gdLst/>
              <a:ahLst/>
              <a:cxnLst/>
              <a:rect l="l" t="t" r="r" b="b"/>
              <a:pathLst>
                <a:path w="45777" h="45777" fill="none" extrusionOk="0">
                  <a:moveTo>
                    <a:pt x="45776" y="22888"/>
                  </a:moveTo>
                  <a:cubicBezTo>
                    <a:pt x="45776" y="35533"/>
                    <a:pt x="35533" y="45776"/>
                    <a:pt x="22888" y="45776"/>
                  </a:cubicBezTo>
                  <a:cubicBezTo>
                    <a:pt x="10244" y="45776"/>
                    <a:pt x="0" y="35533"/>
                    <a:pt x="0" y="22888"/>
                  </a:cubicBezTo>
                  <a:cubicBezTo>
                    <a:pt x="0" y="10244"/>
                    <a:pt x="10244" y="1"/>
                    <a:pt x="22888" y="1"/>
                  </a:cubicBezTo>
                  <a:cubicBezTo>
                    <a:pt x="35533" y="1"/>
                    <a:pt x="45776" y="10244"/>
                    <a:pt x="45776" y="2288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8"/>
            <p:cNvSpPr/>
            <p:nvPr/>
          </p:nvSpPr>
          <p:spPr>
            <a:xfrm>
              <a:off x="2194825" y="1846050"/>
              <a:ext cx="1027400" cy="1027400"/>
            </a:xfrm>
            <a:custGeom>
              <a:avLst/>
              <a:gdLst/>
              <a:ahLst/>
              <a:cxnLst/>
              <a:rect l="l" t="t" r="r" b="b"/>
              <a:pathLst>
                <a:path w="41096" h="41096" fill="none" extrusionOk="0">
                  <a:moveTo>
                    <a:pt x="41096" y="20548"/>
                  </a:moveTo>
                  <a:cubicBezTo>
                    <a:pt x="41096" y="31916"/>
                    <a:pt x="31886" y="41096"/>
                    <a:pt x="20548" y="41096"/>
                  </a:cubicBezTo>
                  <a:cubicBezTo>
                    <a:pt x="9211" y="41096"/>
                    <a:pt x="1" y="31916"/>
                    <a:pt x="1" y="20548"/>
                  </a:cubicBezTo>
                  <a:cubicBezTo>
                    <a:pt x="1" y="9211"/>
                    <a:pt x="9211" y="1"/>
                    <a:pt x="20548" y="1"/>
                  </a:cubicBezTo>
                  <a:cubicBezTo>
                    <a:pt x="31886" y="1"/>
                    <a:pt x="41096" y="9211"/>
                    <a:pt x="41096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8"/>
            <p:cNvSpPr/>
            <p:nvPr/>
          </p:nvSpPr>
          <p:spPr>
            <a:xfrm>
              <a:off x="2252575" y="1903825"/>
              <a:ext cx="911900" cy="911875"/>
            </a:xfrm>
            <a:custGeom>
              <a:avLst/>
              <a:gdLst/>
              <a:ahLst/>
              <a:cxnLst/>
              <a:rect l="l" t="t" r="r" b="b"/>
              <a:pathLst>
                <a:path w="36476" h="36475" fill="none" extrusionOk="0">
                  <a:moveTo>
                    <a:pt x="36476" y="18237"/>
                  </a:moveTo>
                  <a:cubicBezTo>
                    <a:pt x="36476" y="28298"/>
                    <a:pt x="28299" y="36475"/>
                    <a:pt x="18238" y="36475"/>
                  </a:cubicBezTo>
                  <a:cubicBezTo>
                    <a:pt x="8177" y="36475"/>
                    <a:pt x="1" y="28298"/>
                    <a:pt x="1" y="18237"/>
                  </a:cubicBezTo>
                  <a:cubicBezTo>
                    <a:pt x="1" y="8176"/>
                    <a:pt x="8177" y="0"/>
                    <a:pt x="18238" y="0"/>
                  </a:cubicBezTo>
                  <a:cubicBezTo>
                    <a:pt x="28299" y="0"/>
                    <a:pt x="36476" y="8176"/>
                    <a:pt x="36476" y="1823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8"/>
            <p:cNvSpPr/>
            <p:nvPr/>
          </p:nvSpPr>
          <p:spPr>
            <a:xfrm>
              <a:off x="2311100" y="1962325"/>
              <a:ext cx="794875" cy="794875"/>
            </a:xfrm>
            <a:custGeom>
              <a:avLst/>
              <a:gdLst/>
              <a:ahLst/>
              <a:cxnLst/>
              <a:rect l="l" t="t" r="r" b="b"/>
              <a:pathLst>
                <a:path w="31795" h="31795" fill="none" extrusionOk="0">
                  <a:moveTo>
                    <a:pt x="31794" y="15897"/>
                  </a:moveTo>
                  <a:cubicBezTo>
                    <a:pt x="31794" y="24682"/>
                    <a:pt x="24682" y="31794"/>
                    <a:pt x="15897" y="31794"/>
                  </a:cubicBezTo>
                  <a:cubicBezTo>
                    <a:pt x="7113" y="31794"/>
                    <a:pt x="0" y="24682"/>
                    <a:pt x="0" y="15897"/>
                  </a:cubicBezTo>
                  <a:cubicBezTo>
                    <a:pt x="0" y="7113"/>
                    <a:pt x="7113" y="1"/>
                    <a:pt x="15897" y="1"/>
                  </a:cubicBezTo>
                  <a:cubicBezTo>
                    <a:pt x="24682" y="1"/>
                    <a:pt x="31794" y="7113"/>
                    <a:pt x="31794" y="1589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8"/>
            <p:cNvSpPr/>
            <p:nvPr/>
          </p:nvSpPr>
          <p:spPr>
            <a:xfrm>
              <a:off x="2369600" y="2020825"/>
              <a:ext cx="678625" cy="678625"/>
            </a:xfrm>
            <a:custGeom>
              <a:avLst/>
              <a:gdLst/>
              <a:ahLst/>
              <a:cxnLst/>
              <a:rect l="l" t="t" r="r" b="b"/>
              <a:pathLst>
                <a:path w="27145" h="27145" fill="none" extrusionOk="0">
                  <a:moveTo>
                    <a:pt x="27144" y="13557"/>
                  </a:moveTo>
                  <a:cubicBezTo>
                    <a:pt x="27144" y="21065"/>
                    <a:pt x="21065" y="27144"/>
                    <a:pt x="13557" y="27144"/>
                  </a:cubicBezTo>
                  <a:cubicBezTo>
                    <a:pt x="6050" y="27144"/>
                    <a:pt x="1" y="21065"/>
                    <a:pt x="1" y="13557"/>
                  </a:cubicBezTo>
                  <a:cubicBezTo>
                    <a:pt x="1" y="6080"/>
                    <a:pt x="6050" y="1"/>
                    <a:pt x="13557" y="1"/>
                  </a:cubicBezTo>
                  <a:cubicBezTo>
                    <a:pt x="21065" y="1"/>
                    <a:pt x="27144" y="6080"/>
                    <a:pt x="27144" y="1355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8"/>
            <p:cNvSpPr/>
            <p:nvPr/>
          </p:nvSpPr>
          <p:spPr>
            <a:xfrm>
              <a:off x="2427350" y="2078600"/>
              <a:ext cx="562350" cy="562325"/>
            </a:xfrm>
            <a:custGeom>
              <a:avLst/>
              <a:gdLst/>
              <a:ahLst/>
              <a:cxnLst/>
              <a:rect l="l" t="t" r="r" b="b"/>
              <a:pathLst>
                <a:path w="22494" h="22493" fill="none" extrusionOk="0">
                  <a:moveTo>
                    <a:pt x="22494" y="11246"/>
                  </a:moveTo>
                  <a:cubicBezTo>
                    <a:pt x="22494" y="17447"/>
                    <a:pt x="17448" y="22493"/>
                    <a:pt x="11247" y="22493"/>
                  </a:cubicBezTo>
                  <a:cubicBezTo>
                    <a:pt x="5047" y="22493"/>
                    <a:pt x="1" y="17447"/>
                    <a:pt x="1" y="11246"/>
                  </a:cubicBezTo>
                  <a:cubicBezTo>
                    <a:pt x="1" y="5046"/>
                    <a:pt x="5047" y="0"/>
                    <a:pt x="11247" y="0"/>
                  </a:cubicBezTo>
                  <a:cubicBezTo>
                    <a:pt x="17448" y="0"/>
                    <a:pt x="22494" y="5046"/>
                    <a:pt x="22494" y="112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8"/>
            <p:cNvSpPr/>
            <p:nvPr/>
          </p:nvSpPr>
          <p:spPr>
            <a:xfrm>
              <a:off x="2485875" y="2137100"/>
              <a:ext cx="446075" cy="446075"/>
            </a:xfrm>
            <a:custGeom>
              <a:avLst/>
              <a:gdLst/>
              <a:ahLst/>
              <a:cxnLst/>
              <a:rect l="l" t="t" r="r" b="b"/>
              <a:pathLst>
                <a:path w="17843" h="17843" fill="none" extrusionOk="0">
                  <a:moveTo>
                    <a:pt x="17843" y="8906"/>
                  </a:moveTo>
                  <a:cubicBezTo>
                    <a:pt x="17843" y="13830"/>
                    <a:pt x="13831" y="17843"/>
                    <a:pt x="8906" y="17843"/>
                  </a:cubicBezTo>
                  <a:cubicBezTo>
                    <a:pt x="3982" y="17843"/>
                    <a:pt x="0" y="13830"/>
                    <a:pt x="0" y="8906"/>
                  </a:cubicBezTo>
                  <a:cubicBezTo>
                    <a:pt x="0" y="3982"/>
                    <a:pt x="3982" y="0"/>
                    <a:pt x="8906" y="0"/>
                  </a:cubicBezTo>
                  <a:cubicBezTo>
                    <a:pt x="13831" y="0"/>
                    <a:pt x="17843" y="3982"/>
                    <a:pt x="17843" y="890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8"/>
            <p:cNvSpPr/>
            <p:nvPr/>
          </p:nvSpPr>
          <p:spPr>
            <a:xfrm>
              <a:off x="2543625" y="2194850"/>
              <a:ext cx="329825" cy="329825"/>
            </a:xfrm>
            <a:custGeom>
              <a:avLst/>
              <a:gdLst/>
              <a:ahLst/>
              <a:cxnLst/>
              <a:rect l="l" t="t" r="r" b="b"/>
              <a:pathLst>
                <a:path w="13193" h="13193" fill="none" extrusionOk="0">
                  <a:moveTo>
                    <a:pt x="13192" y="6596"/>
                  </a:moveTo>
                  <a:cubicBezTo>
                    <a:pt x="13192" y="10244"/>
                    <a:pt x="10244" y="13192"/>
                    <a:pt x="6596" y="13192"/>
                  </a:cubicBezTo>
                  <a:cubicBezTo>
                    <a:pt x="2949" y="13192"/>
                    <a:pt x="1" y="10244"/>
                    <a:pt x="1" y="6596"/>
                  </a:cubicBezTo>
                  <a:cubicBezTo>
                    <a:pt x="1" y="2949"/>
                    <a:pt x="2949" y="1"/>
                    <a:pt x="6596" y="1"/>
                  </a:cubicBezTo>
                  <a:cubicBezTo>
                    <a:pt x="10244" y="1"/>
                    <a:pt x="13192" y="2949"/>
                    <a:pt x="13192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8"/>
            <p:cNvSpPr/>
            <p:nvPr/>
          </p:nvSpPr>
          <p:spPr>
            <a:xfrm>
              <a:off x="2602150" y="2253375"/>
              <a:ext cx="212775" cy="212775"/>
            </a:xfrm>
            <a:custGeom>
              <a:avLst/>
              <a:gdLst/>
              <a:ahLst/>
              <a:cxnLst/>
              <a:rect l="l" t="t" r="r" b="b"/>
              <a:pathLst>
                <a:path w="8511" h="8511" fill="none" extrusionOk="0">
                  <a:moveTo>
                    <a:pt x="8511" y="4255"/>
                  </a:moveTo>
                  <a:cubicBezTo>
                    <a:pt x="8511" y="6626"/>
                    <a:pt x="6626" y="8511"/>
                    <a:pt x="4255" y="8511"/>
                  </a:cubicBezTo>
                  <a:cubicBezTo>
                    <a:pt x="1885" y="8511"/>
                    <a:pt x="0" y="6626"/>
                    <a:pt x="0" y="4255"/>
                  </a:cubicBezTo>
                  <a:cubicBezTo>
                    <a:pt x="0" y="1915"/>
                    <a:pt x="1885" y="0"/>
                    <a:pt x="4255" y="0"/>
                  </a:cubicBezTo>
                  <a:cubicBezTo>
                    <a:pt x="6626" y="0"/>
                    <a:pt x="8511" y="1915"/>
                    <a:pt x="8511" y="425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8"/>
            <p:cNvSpPr/>
            <p:nvPr/>
          </p:nvSpPr>
          <p:spPr>
            <a:xfrm>
              <a:off x="2659900" y="2311125"/>
              <a:ext cx="97275" cy="97275"/>
            </a:xfrm>
            <a:custGeom>
              <a:avLst/>
              <a:gdLst/>
              <a:ahLst/>
              <a:cxnLst/>
              <a:rect l="l" t="t" r="r" b="b"/>
              <a:pathLst>
                <a:path w="3891" h="3891" fill="none" extrusionOk="0">
                  <a:moveTo>
                    <a:pt x="3891" y="1945"/>
                  </a:moveTo>
                  <a:cubicBezTo>
                    <a:pt x="3891" y="3009"/>
                    <a:pt x="3009" y="3891"/>
                    <a:pt x="1945" y="3891"/>
                  </a:cubicBezTo>
                  <a:cubicBezTo>
                    <a:pt x="882" y="3891"/>
                    <a:pt x="0" y="3009"/>
                    <a:pt x="0" y="1945"/>
                  </a:cubicBezTo>
                  <a:cubicBezTo>
                    <a:pt x="0" y="882"/>
                    <a:pt x="882" y="0"/>
                    <a:pt x="1945" y="0"/>
                  </a:cubicBezTo>
                  <a:cubicBezTo>
                    <a:pt x="3009" y="0"/>
                    <a:pt x="3891" y="882"/>
                    <a:pt x="3891" y="194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0" name="Google Shape;4030;p38"/>
          <p:cNvSpPr/>
          <p:nvPr/>
        </p:nvSpPr>
        <p:spPr>
          <a:xfrm>
            <a:off x="-2212100" y="-105825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1" name="Google Shape;4031;p38"/>
          <p:cNvGrpSpPr/>
          <p:nvPr/>
        </p:nvGrpSpPr>
        <p:grpSpPr>
          <a:xfrm>
            <a:off x="342600" y="3739550"/>
            <a:ext cx="67650" cy="1251550"/>
            <a:chOff x="509400" y="2090750"/>
            <a:chExt cx="67650" cy="1251550"/>
          </a:xfrm>
        </p:grpSpPr>
        <p:sp>
          <p:nvSpPr>
            <p:cNvPr id="4032" name="Google Shape;4032;p38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8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8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8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8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8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8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8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8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8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8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8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8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5" name="Google Shape;4045;p38"/>
          <p:cNvGrpSpPr/>
          <p:nvPr/>
        </p:nvGrpSpPr>
        <p:grpSpPr>
          <a:xfrm>
            <a:off x="-389755" y="2681110"/>
            <a:ext cx="785902" cy="786600"/>
            <a:chOff x="4652325" y="4048225"/>
            <a:chExt cx="984100" cy="984850"/>
          </a:xfrm>
        </p:grpSpPr>
        <p:sp>
          <p:nvSpPr>
            <p:cNvPr id="4046" name="Google Shape;4046;p38"/>
            <p:cNvSpPr/>
            <p:nvPr/>
          </p:nvSpPr>
          <p:spPr>
            <a:xfrm>
              <a:off x="4652325" y="4048225"/>
              <a:ext cx="984100" cy="984850"/>
            </a:xfrm>
            <a:custGeom>
              <a:avLst/>
              <a:gdLst/>
              <a:ahLst/>
              <a:cxnLst/>
              <a:rect l="l" t="t" r="r" b="b"/>
              <a:pathLst>
                <a:path w="39364" h="39394" fill="none" extrusionOk="0">
                  <a:moveTo>
                    <a:pt x="1" y="19697"/>
                  </a:moveTo>
                  <a:lnTo>
                    <a:pt x="19667" y="0"/>
                  </a:lnTo>
                  <a:lnTo>
                    <a:pt x="39363" y="19697"/>
                  </a:lnTo>
                  <a:lnTo>
                    <a:pt x="19667" y="39393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8"/>
            <p:cNvSpPr/>
            <p:nvPr/>
          </p:nvSpPr>
          <p:spPr>
            <a:xfrm>
              <a:off x="4751875" y="4147775"/>
              <a:ext cx="785000" cy="785750"/>
            </a:xfrm>
            <a:custGeom>
              <a:avLst/>
              <a:gdLst/>
              <a:ahLst/>
              <a:cxnLst/>
              <a:rect l="l" t="t" r="r" b="b"/>
              <a:pathLst>
                <a:path w="31400" h="31430" fill="none" extrusionOk="0">
                  <a:moveTo>
                    <a:pt x="0" y="15715"/>
                  </a:moveTo>
                  <a:lnTo>
                    <a:pt x="15715" y="0"/>
                  </a:lnTo>
                  <a:lnTo>
                    <a:pt x="31399" y="15715"/>
                  </a:lnTo>
                  <a:lnTo>
                    <a:pt x="15715" y="31429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8"/>
            <p:cNvSpPr/>
            <p:nvPr/>
          </p:nvSpPr>
          <p:spPr>
            <a:xfrm>
              <a:off x="4851425" y="4248075"/>
              <a:ext cx="585900" cy="585125"/>
            </a:xfrm>
            <a:custGeom>
              <a:avLst/>
              <a:gdLst/>
              <a:ahLst/>
              <a:cxnLst/>
              <a:rect l="l" t="t" r="r" b="b"/>
              <a:pathLst>
                <a:path w="23436" h="23405" fill="none" extrusionOk="0">
                  <a:moveTo>
                    <a:pt x="0" y="11703"/>
                  </a:moveTo>
                  <a:lnTo>
                    <a:pt x="11733" y="0"/>
                  </a:lnTo>
                  <a:lnTo>
                    <a:pt x="23435" y="11703"/>
                  </a:lnTo>
                  <a:lnTo>
                    <a:pt x="11733" y="23405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8"/>
            <p:cNvSpPr/>
            <p:nvPr/>
          </p:nvSpPr>
          <p:spPr>
            <a:xfrm>
              <a:off x="4950975" y="4347625"/>
              <a:ext cx="386800" cy="386050"/>
            </a:xfrm>
            <a:custGeom>
              <a:avLst/>
              <a:gdLst/>
              <a:ahLst/>
              <a:cxnLst/>
              <a:rect l="l" t="t" r="r" b="b"/>
              <a:pathLst>
                <a:path w="15472" h="15442" fill="none" extrusionOk="0">
                  <a:moveTo>
                    <a:pt x="0" y="7721"/>
                  </a:moveTo>
                  <a:lnTo>
                    <a:pt x="7751" y="0"/>
                  </a:lnTo>
                  <a:lnTo>
                    <a:pt x="15472" y="7721"/>
                  </a:lnTo>
                  <a:lnTo>
                    <a:pt x="7751" y="15441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8"/>
            <p:cNvSpPr/>
            <p:nvPr/>
          </p:nvSpPr>
          <p:spPr>
            <a:xfrm>
              <a:off x="5051275" y="4447175"/>
              <a:ext cx="186950" cy="186950"/>
            </a:xfrm>
            <a:custGeom>
              <a:avLst/>
              <a:gdLst/>
              <a:ahLst/>
              <a:cxnLst/>
              <a:rect l="l" t="t" r="r" b="b"/>
              <a:pathLst>
                <a:path w="7478" h="7478" fill="none" extrusionOk="0">
                  <a:moveTo>
                    <a:pt x="0" y="3739"/>
                  </a:moveTo>
                  <a:lnTo>
                    <a:pt x="3739" y="0"/>
                  </a:lnTo>
                  <a:lnTo>
                    <a:pt x="7478" y="3739"/>
                  </a:lnTo>
                  <a:lnTo>
                    <a:pt x="3739" y="7477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"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2" name="Google Shape;4052;p39"/>
          <p:cNvGrpSpPr/>
          <p:nvPr/>
        </p:nvGrpSpPr>
        <p:grpSpPr>
          <a:xfrm>
            <a:off x="-533400" y="-439887"/>
            <a:ext cx="2039575" cy="1959775"/>
            <a:chOff x="-2571950" y="-1874600"/>
            <a:chExt cx="2039575" cy="1959775"/>
          </a:xfrm>
        </p:grpSpPr>
        <p:sp>
          <p:nvSpPr>
            <p:cNvPr id="4053" name="Google Shape;4053;p39"/>
            <p:cNvSpPr/>
            <p:nvPr/>
          </p:nvSpPr>
          <p:spPr>
            <a:xfrm>
              <a:off x="-25719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39"/>
            <p:cNvSpPr/>
            <p:nvPr/>
          </p:nvSpPr>
          <p:spPr>
            <a:xfrm>
              <a:off x="-24891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81" y="2007"/>
                    <a:pt x="2007" y="1581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39"/>
            <p:cNvSpPr/>
            <p:nvPr/>
          </p:nvSpPr>
          <p:spPr>
            <a:xfrm>
              <a:off x="-2405525" y="-9201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39"/>
            <p:cNvSpPr/>
            <p:nvPr/>
          </p:nvSpPr>
          <p:spPr>
            <a:xfrm>
              <a:off x="-2322700" y="-9201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39"/>
            <p:cNvSpPr/>
            <p:nvPr/>
          </p:nvSpPr>
          <p:spPr>
            <a:xfrm>
              <a:off x="-223987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39"/>
            <p:cNvSpPr/>
            <p:nvPr/>
          </p:nvSpPr>
          <p:spPr>
            <a:xfrm>
              <a:off x="-215705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39"/>
            <p:cNvSpPr/>
            <p:nvPr/>
          </p:nvSpPr>
          <p:spPr>
            <a:xfrm>
              <a:off x="-207422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39"/>
            <p:cNvSpPr/>
            <p:nvPr/>
          </p:nvSpPr>
          <p:spPr>
            <a:xfrm>
              <a:off x="-19914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39"/>
            <p:cNvSpPr/>
            <p:nvPr/>
          </p:nvSpPr>
          <p:spPr>
            <a:xfrm>
              <a:off x="-19085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39"/>
            <p:cNvSpPr/>
            <p:nvPr/>
          </p:nvSpPr>
          <p:spPr>
            <a:xfrm>
              <a:off x="-18257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39"/>
            <p:cNvSpPr/>
            <p:nvPr/>
          </p:nvSpPr>
          <p:spPr>
            <a:xfrm>
              <a:off x="-17429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9"/>
            <p:cNvSpPr/>
            <p:nvPr/>
          </p:nvSpPr>
          <p:spPr>
            <a:xfrm>
              <a:off x="-16600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9"/>
            <p:cNvSpPr/>
            <p:nvPr/>
          </p:nvSpPr>
          <p:spPr>
            <a:xfrm>
              <a:off x="-15772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39"/>
            <p:cNvSpPr/>
            <p:nvPr/>
          </p:nvSpPr>
          <p:spPr>
            <a:xfrm>
              <a:off x="-14944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39"/>
            <p:cNvSpPr/>
            <p:nvPr/>
          </p:nvSpPr>
          <p:spPr>
            <a:xfrm>
              <a:off x="-14116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39"/>
            <p:cNvSpPr/>
            <p:nvPr/>
          </p:nvSpPr>
          <p:spPr>
            <a:xfrm>
              <a:off x="-13287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39"/>
            <p:cNvSpPr/>
            <p:nvPr/>
          </p:nvSpPr>
          <p:spPr>
            <a:xfrm>
              <a:off x="-1245950" y="-9201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39"/>
            <p:cNvSpPr/>
            <p:nvPr/>
          </p:nvSpPr>
          <p:spPr>
            <a:xfrm>
              <a:off x="-116235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39"/>
            <p:cNvSpPr/>
            <p:nvPr/>
          </p:nvSpPr>
          <p:spPr>
            <a:xfrm>
              <a:off x="-107952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39"/>
            <p:cNvSpPr/>
            <p:nvPr/>
          </p:nvSpPr>
          <p:spPr>
            <a:xfrm>
              <a:off x="-99670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9"/>
            <p:cNvSpPr/>
            <p:nvPr/>
          </p:nvSpPr>
          <p:spPr>
            <a:xfrm>
              <a:off x="-91387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4" y="2007"/>
                  </a:cubicBezTo>
                  <a:cubicBezTo>
                    <a:pt x="1551" y="2007"/>
                    <a:pt x="1977" y="1581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9"/>
            <p:cNvSpPr/>
            <p:nvPr/>
          </p:nvSpPr>
          <p:spPr>
            <a:xfrm>
              <a:off x="-831050" y="-9201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81"/>
                    <a:pt x="42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39"/>
            <p:cNvSpPr/>
            <p:nvPr/>
          </p:nvSpPr>
          <p:spPr>
            <a:xfrm>
              <a:off x="-7482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39"/>
            <p:cNvSpPr/>
            <p:nvPr/>
          </p:nvSpPr>
          <p:spPr>
            <a:xfrm>
              <a:off x="-5825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6" y="1581"/>
                    <a:pt x="2006" y="1003"/>
                  </a:cubicBezTo>
                  <a:cubicBezTo>
                    <a:pt x="2006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39"/>
            <p:cNvSpPr/>
            <p:nvPr/>
          </p:nvSpPr>
          <p:spPr>
            <a:xfrm>
              <a:off x="-24891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81" y="2006"/>
                    <a:pt x="2007" y="1550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39"/>
            <p:cNvSpPr/>
            <p:nvPr/>
          </p:nvSpPr>
          <p:spPr>
            <a:xfrm>
              <a:off x="-2405525" y="-8244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9"/>
            <p:cNvSpPr/>
            <p:nvPr/>
          </p:nvSpPr>
          <p:spPr>
            <a:xfrm>
              <a:off x="-2322700" y="-8244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9"/>
            <p:cNvSpPr/>
            <p:nvPr/>
          </p:nvSpPr>
          <p:spPr>
            <a:xfrm>
              <a:off x="-223987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39"/>
            <p:cNvSpPr/>
            <p:nvPr/>
          </p:nvSpPr>
          <p:spPr>
            <a:xfrm>
              <a:off x="-215705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9"/>
            <p:cNvSpPr/>
            <p:nvPr/>
          </p:nvSpPr>
          <p:spPr>
            <a:xfrm>
              <a:off x="-207422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9"/>
            <p:cNvSpPr/>
            <p:nvPr/>
          </p:nvSpPr>
          <p:spPr>
            <a:xfrm>
              <a:off x="-19914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9"/>
            <p:cNvSpPr/>
            <p:nvPr/>
          </p:nvSpPr>
          <p:spPr>
            <a:xfrm>
              <a:off x="-19085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9"/>
            <p:cNvSpPr/>
            <p:nvPr/>
          </p:nvSpPr>
          <p:spPr>
            <a:xfrm>
              <a:off x="-18257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9"/>
            <p:cNvSpPr/>
            <p:nvPr/>
          </p:nvSpPr>
          <p:spPr>
            <a:xfrm>
              <a:off x="-17429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39"/>
            <p:cNvSpPr/>
            <p:nvPr/>
          </p:nvSpPr>
          <p:spPr>
            <a:xfrm>
              <a:off x="-16600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39"/>
            <p:cNvSpPr/>
            <p:nvPr/>
          </p:nvSpPr>
          <p:spPr>
            <a:xfrm>
              <a:off x="-157725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9"/>
            <p:cNvSpPr/>
            <p:nvPr/>
          </p:nvSpPr>
          <p:spPr>
            <a:xfrm>
              <a:off x="-14944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39"/>
            <p:cNvSpPr/>
            <p:nvPr/>
          </p:nvSpPr>
          <p:spPr>
            <a:xfrm>
              <a:off x="-14116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39"/>
            <p:cNvSpPr/>
            <p:nvPr/>
          </p:nvSpPr>
          <p:spPr>
            <a:xfrm>
              <a:off x="-13287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39"/>
            <p:cNvSpPr/>
            <p:nvPr/>
          </p:nvSpPr>
          <p:spPr>
            <a:xfrm>
              <a:off x="-1245950" y="-8244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39"/>
            <p:cNvSpPr/>
            <p:nvPr/>
          </p:nvSpPr>
          <p:spPr>
            <a:xfrm>
              <a:off x="-116235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9"/>
            <p:cNvSpPr/>
            <p:nvPr/>
          </p:nvSpPr>
          <p:spPr>
            <a:xfrm>
              <a:off x="-107952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39"/>
            <p:cNvSpPr/>
            <p:nvPr/>
          </p:nvSpPr>
          <p:spPr>
            <a:xfrm>
              <a:off x="-99670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39"/>
            <p:cNvSpPr/>
            <p:nvPr/>
          </p:nvSpPr>
          <p:spPr>
            <a:xfrm>
              <a:off x="-91387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9"/>
            <p:cNvSpPr/>
            <p:nvPr/>
          </p:nvSpPr>
          <p:spPr>
            <a:xfrm>
              <a:off x="-831050" y="-8244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39"/>
            <p:cNvSpPr/>
            <p:nvPr/>
          </p:nvSpPr>
          <p:spPr>
            <a:xfrm>
              <a:off x="-7482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39"/>
            <p:cNvSpPr/>
            <p:nvPr/>
          </p:nvSpPr>
          <p:spPr>
            <a:xfrm>
              <a:off x="-6653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39"/>
            <p:cNvSpPr/>
            <p:nvPr/>
          </p:nvSpPr>
          <p:spPr>
            <a:xfrm>
              <a:off x="-24891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81" y="1976"/>
                    <a:pt x="2007" y="1550"/>
                    <a:pt x="2007" y="1003"/>
                  </a:cubicBezTo>
                  <a:cubicBezTo>
                    <a:pt x="2007" y="42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39"/>
            <p:cNvSpPr/>
            <p:nvPr/>
          </p:nvSpPr>
          <p:spPr>
            <a:xfrm>
              <a:off x="-2405525" y="-72867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39"/>
            <p:cNvSpPr/>
            <p:nvPr/>
          </p:nvSpPr>
          <p:spPr>
            <a:xfrm>
              <a:off x="-2322700" y="-72867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39"/>
            <p:cNvSpPr/>
            <p:nvPr/>
          </p:nvSpPr>
          <p:spPr>
            <a:xfrm>
              <a:off x="-223987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39"/>
            <p:cNvSpPr/>
            <p:nvPr/>
          </p:nvSpPr>
          <p:spPr>
            <a:xfrm>
              <a:off x="-215705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39"/>
            <p:cNvSpPr/>
            <p:nvPr/>
          </p:nvSpPr>
          <p:spPr>
            <a:xfrm>
              <a:off x="-207422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39"/>
            <p:cNvSpPr/>
            <p:nvPr/>
          </p:nvSpPr>
          <p:spPr>
            <a:xfrm>
              <a:off x="-19914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39"/>
            <p:cNvSpPr/>
            <p:nvPr/>
          </p:nvSpPr>
          <p:spPr>
            <a:xfrm>
              <a:off x="-19085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9"/>
            <p:cNvSpPr/>
            <p:nvPr/>
          </p:nvSpPr>
          <p:spPr>
            <a:xfrm>
              <a:off x="-18257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9"/>
            <p:cNvSpPr/>
            <p:nvPr/>
          </p:nvSpPr>
          <p:spPr>
            <a:xfrm>
              <a:off x="-17429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9"/>
            <p:cNvSpPr/>
            <p:nvPr/>
          </p:nvSpPr>
          <p:spPr>
            <a:xfrm>
              <a:off x="-16600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9"/>
            <p:cNvSpPr/>
            <p:nvPr/>
          </p:nvSpPr>
          <p:spPr>
            <a:xfrm>
              <a:off x="-157725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9"/>
            <p:cNvSpPr/>
            <p:nvPr/>
          </p:nvSpPr>
          <p:spPr>
            <a:xfrm>
              <a:off x="-14944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9"/>
            <p:cNvSpPr/>
            <p:nvPr/>
          </p:nvSpPr>
          <p:spPr>
            <a:xfrm>
              <a:off x="-14116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39"/>
            <p:cNvSpPr/>
            <p:nvPr/>
          </p:nvSpPr>
          <p:spPr>
            <a:xfrm>
              <a:off x="-13287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9"/>
            <p:cNvSpPr/>
            <p:nvPr/>
          </p:nvSpPr>
          <p:spPr>
            <a:xfrm>
              <a:off x="-1245950" y="-728675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9"/>
            <p:cNvSpPr/>
            <p:nvPr/>
          </p:nvSpPr>
          <p:spPr>
            <a:xfrm>
              <a:off x="-116235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9"/>
            <p:cNvSpPr/>
            <p:nvPr/>
          </p:nvSpPr>
          <p:spPr>
            <a:xfrm>
              <a:off x="-107952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9"/>
            <p:cNvSpPr/>
            <p:nvPr/>
          </p:nvSpPr>
          <p:spPr>
            <a:xfrm>
              <a:off x="-99670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9"/>
            <p:cNvSpPr/>
            <p:nvPr/>
          </p:nvSpPr>
          <p:spPr>
            <a:xfrm>
              <a:off x="-91387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4" y="1976"/>
                  </a:cubicBezTo>
                  <a:cubicBezTo>
                    <a:pt x="1551" y="1976"/>
                    <a:pt x="1977" y="1550"/>
                    <a:pt x="1977" y="1003"/>
                  </a:cubicBezTo>
                  <a:cubicBezTo>
                    <a:pt x="1977" y="42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9"/>
            <p:cNvSpPr/>
            <p:nvPr/>
          </p:nvSpPr>
          <p:spPr>
            <a:xfrm>
              <a:off x="-831050" y="-728675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27" y="0"/>
                    <a:pt x="1" y="426"/>
                    <a:pt x="1" y="1003"/>
                  </a:cubicBezTo>
                  <a:cubicBezTo>
                    <a:pt x="1" y="1550"/>
                    <a:pt x="42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9"/>
            <p:cNvSpPr/>
            <p:nvPr/>
          </p:nvSpPr>
          <p:spPr>
            <a:xfrm>
              <a:off x="-7482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9"/>
            <p:cNvSpPr/>
            <p:nvPr/>
          </p:nvSpPr>
          <p:spPr>
            <a:xfrm>
              <a:off x="-6653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9"/>
            <p:cNvSpPr/>
            <p:nvPr/>
          </p:nvSpPr>
          <p:spPr>
            <a:xfrm>
              <a:off x="-24891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81" y="2007"/>
                    <a:pt x="2007" y="1581"/>
                    <a:pt x="2007" y="1004"/>
                  </a:cubicBezTo>
                  <a:cubicBezTo>
                    <a:pt x="2007" y="457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39"/>
            <p:cNvSpPr/>
            <p:nvPr/>
          </p:nvSpPr>
          <p:spPr>
            <a:xfrm>
              <a:off x="-2405525" y="-6337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39"/>
            <p:cNvSpPr/>
            <p:nvPr/>
          </p:nvSpPr>
          <p:spPr>
            <a:xfrm>
              <a:off x="-2322700" y="-6337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39"/>
            <p:cNvSpPr/>
            <p:nvPr/>
          </p:nvSpPr>
          <p:spPr>
            <a:xfrm>
              <a:off x="-223987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39"/>
            <p:cNvSpPr/>
            <p:nvPr/>
          </p:nvSpPr>
          <p:spPr>
            <a:xfrm>
              <a:off x="-215705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39"/>
            <p:cNvSpPr/>
            <p:nvPr/>
          </p:nvSpPr>
          <p:spPr>
            <a:xfrm>
              <a:off x="-207422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39"/>
            <p:cNvSpPr/>
            <p:nvPr/>
          </p:nvSpPr>
          <p:spPr>
            <a:xfrm>
              <a:off x="-19914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39"/>
            <p:cNvSpPr/>
            <p:nvPr/>
          </p:nvSpPr>
          <p:spPr>
            <a:xfrm>
              <a:off x="-19085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39"/>
            <p:cNvSpPr/>
            <p:nvPr/>
          </p:nvSpPr>
          <p:spPr>
            <a:xfrm>
              <a:off x="-18257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39"/>
            <p:cNvSpPr/>
            <p:nvPr/>
          </p:nvSpPr>
          <p:spPr>
            <a:xfrm>
              <a:off x="-17429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39"/>
            <p:cNvSpPr/>
            <p:nvPr/>
          </p:nvSpPr>
          <p:spPr>
            <a:xfrm>
              <a:off x="-16600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39"/>
            <p:cNvSpPr/>
            <p:nvPr/>
          </p:nvSpPr>
          <p:spPr>
            <a:xfrm>
              <a:off x="-157725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39"/>
            <p:cNvSpPr/>
            <p:nvPr/>
          </p:nvSpPr>
          <p:spPr>
            <a:xfrm>
              <a:off x="-14944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39"/>
            <p:cNvSpPr/>
            <p:nvPr/>
          </p:nvSpPr>
          <p:spPr>
            <a:xfrm>
              <a:off x="-14116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39"/>
            <p:cNvSpPr/>
            <p:nvPr/>
          </p:nvSpPr>
          <p:spPr>
            <a:xfrm>
              <a:off x="-13287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39"/>
            <p:cNvSpPr/>
            <p:nvPr/>
          </p:nvSpPr>
          <p:spPr>
            <a:xfrm>
              <a:off x="-1245950" y="-6337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9"/>
            <p:cNvSpPr/>
            <p:nvPr/>
          </p:nvSpPr>
          <p:spPr>
            <a:xfrm>
              <a:off x="-116235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9"/>
            <p:cNvSpPr/>
            <p:nvPr/>
          </p:nvSpPr>
          <p:spPr>
            <a:xfrm>
              <a:off x="-107952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9"/>
            <p:cNvSpPr/>
            <p:nvPr/>
          </p:nvSpPr>
          <p:spPr>
            <a:xfrm>
              <a:off x="-99670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9"/>
            <p:cNvSpPr/>
            <p:nvPr/>
          </p:nvSpPr>
          <p:spPr>
            <a:xfrm>
              <a:off x="-91387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4" y="2007"/>
                  </a:cubicBezTo>
                  <a:cubicBezTo>
                    <a:pt x="1551" y="2007"/>
                    <a:pt x="1977" y="158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9"/>
            <p:cNvSpPr/>
            <p:nvPr/>
          </p:nvSpPr>
          <p:spPr>
            <a:xfrm>
              <a:off x="-831050" y="-6337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81"/>
                    <a:pt x="42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9"/>
            <p:cNvSpPr/>
            <p:nvPr/>
          </p:nvSpPr>
          <p:spPr>
            <a:xfrm>
              <a:off x="-7482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9"/>
            <p:cNvSpPr/>
            <p:nvPr/>
          </p:nvSpPr>
          <p:spPr>
            <a:xfrm>
              <a:off x="-6653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9"/>
            <p:cNvSpPr/>
            <p:nvPr/>
          </p:nvSpPr>
          <p:spPr>
            <a:xfrm>
              <a:off x="-2405525" y="-5379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9"/>
            <p:cNvSpPr/>
            <p:nvPr/>
          </p:nvSpPr>
          <p:spPr>
            <a:xfrm>
              <a:off x="-2322700" y="-5379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9"/>
            <p:cNvSpPr/>
            <p:nvPr/>
          </p:nvSpPr>
          <p:spPr>
            <a:xfrm>
              <a:off x="-223987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9"/>
            <p:cNvSpPr/>
            <p:nvPr/>
          </p:nvSpPr>
          <p:spPr>
            <a:xfrm>
              <a:off x="-215705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9"/>
            <p:cNvSpPr/>
            <p:nvPr/>
          </p:nvSpPr>
          <p:spPr>
            <a:xfrm>
              <a:off x="-207422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9"/>
            <p:cNvSpPr/>
            <p:nvPr/>
          </p:nvSpPr>
          <p:spPr>
            <a:xfrm>
              <a:off x="-19914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9"/>
            <p:cNvSpPr/>
            <p:nvPr/>
          </p:nvSpPr>
          <p:spPr>
            <a:xfrm>
              <a:off x="-19085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9"/>
            <p:cNvSpPr/>
            <p:nvPr/>
          </p:nvSpPr>
          <p:spPr>
            <a:xfrm>
              <a:off x="-182572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9"/>
            <p:cNvSpPr/>
            <p:nvPr/>
          </p:nvSpPr>
          <p:spPr>
            <a:xfrm>
              <a:off x="-17429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9"/>
            <p:cNvSpPr/>
            <p:nvPr/>
          </p:nvSpPr>
          <p:spPr>
            <a:xfrm>
              <a:off x="-16600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9"/>
            <p:cNvSpPr/>
            <p:nvPr/>
          </p:nvSpPr>
          <p:spPr>
            <a:xfrm>
              <a:off x="-157725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9"/>
            <p:cNvSpPr/>
            <p:nvPr/>
          </p:nvSpPr>
          <p:spPr>
            <a:xfrm>
              <a:off x="-149442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9"/>
            <p:cNvSpPr/>
            <p:nvPr/>
          </p:nvSpPr>
          <p:spPr>
            <a:xfrm>
              <a:off x="-14116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9"/>
            <p:cNvSpPr/>
            <p:nvPr/>
          </p:nvSpPr>
          <p:spPr>
            <a:xfrm>
              <a:off x="-13287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9"/>
            <p:cNvSpPr/>
            <p:nvPr/>
          </p:nvSpPr>
          <p:spPr>
            <a:xfrm>
              <a:off x="-1245950" y="-5379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9"/>
            <p:cNvSpPr/>
            <p:nvPr/>
          </p:nvSpPr>
          <p:spPr>
            <a:xfrm>
              <a:off x="-116235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9"/>
            <p:cNvSpPr/>
            <p:nvPr/>
          </p:nvSpPr>
          <p:spPr>
            <a:xfrm>
              <a:off x="-107952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9"/>
            <p:cNvSpPr/>
            <p:nvPr/>
          </p:nvSpPr>
          <p:spPr>
            <a:xfrm>
              <a:off x="-99670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9"/>
            <p:cNvSpPr/>
            <p:nvPr/>
          </p:nvSpPr>
          <p:spPr>
            <a:xfrm>
              <a:off x="-91387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9"/>
            <p:cNvSpPr/>
            <p:nvPr/>
          </p:nvSpPr>
          <p:spPr>
            <a:xfrm>
              <a:off x="-831050" y="-5379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9"/>
            <p:cNvSpPr/>
            <p:nvPr/>
          </p:nvSpPr>
          <p:spPr>
            <a:xfrm>
              <a:off x="-7482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9"/>
            <p:cNvSpPr/>
            <p:nvPr/>
          </p:nvSpPr>
          <p:spPr>
            <a:xfrm>
              <a:off x="-2405525" y="-442200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9"/>
            <p:cNvSpPr/>
            <p:nvPr/>
          </p:nvSpPr>
          <p:spPr>
            <a:xfrm>
              <a:off x="-2322700" y="-442200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9"/>
            <p:cNvSpPr/>
            <p:nvPr/>
          </p:nvSpPr>
          <p:spPr>
            <a:xfrm>
              <a:off x="-223987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9"/>
            <p:cNvSpPr/>
            <p:nvPr/>
          </p:nvSpPr>
          <p:spPr>
            <a:xfrm>
              <a:off x="-215705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9"/>
            <p:cNvSpPr/>
            <p:nvPr/>
          </p:nvSpPr>
          <p:spPr>
            <a:xfrm>
              <a:off x="-207422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9"/>
            <p:cNvSpPr/>
            <p:nvPr/>
          </p:nvSpPr>
          <p:spPr>
            <a:xfrm>
              <a:off x="-19914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9"/>
            <p:cNvSpPr/>
            <p:nvPr/>
          </p:nvSpPr>
          <p:spPr>
            <a:xfrm>
              <a:off x="-19085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9"/>
            <p:cNvSpPr/>
            <p:nvPr/>
          </p:nvSpPr>
          <p:spPr>
            <a:xfrm>
              <a:off x="-182572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9"/>
            <p:cNvSpPr/>
            <p:nvPr/>
          </p:nvSpPr>
          <p:spPr>
            <a:xfrm>
              <a:off x="-17429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9"/>
            <p:cNvSpPr/>
            <p:nvPr/>
          </p:nvSpPr>
          <p:spPr>
            <a:xfrm>
              <a:off x="-16600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9"/>
            <p:cNvSpPr/>
            <p:nvPr/>
          </p:nvSpPr>
          <p:spPr>
            <a:xfrm>
              <a:off x="-157725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9"/>
            <p:cNvSpPr/>
            <p:nvPr/>
          </p:nvSpPr>
          <p:spPr>
            <a:xfrm>
              <a:off x="-149442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9"/>
            <p:cNvSpPr/>
            <p:nvPr/>
          </p:nvSpPr>
          <p:spPr>
            <a:xfrm>
              <a:off x="-14116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9"/>
            <p:cNvSpPr/>
            <p:nvPr/>
          </p:nvSpPr>
          <p:spPr>
            <a:xfrm>
              <a:off x="-13287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9"/>
            <p:cNvSpPr/>
            <p:nvPr/>
          </p:nvSpPr>
          <p:spPr>
            <a:xfrm>
              <a:off x="-1245950" y="-442200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9"/>
            <p:cNvSpPr/>
            <p:nvPr/>
          </p:nvSpPr>
          <p:spPr>
            <a:xfrm>
              <a:off x="-116235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9"/>
            <p:cNvSpPr/>
            <p:nvPr/>
          </p:nvSpPr>
          <p:spPr>
            <a:xfrm>
              <a:off x="-107952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9"/>
            <p:cNvSpPr/>
            <p:nvPr/>
          </p:nvSpPr>
          <p:spPr>
            <a:xfrm>
              <a:off x="-99670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9"/>
            <p:cNvSpPr/>
            <p:nvPr/>
          </p:nvSpPr>
          <p:spPr>
            <a:xfrm>
              <a:off x="-91387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4" y="1976"/>
                  </a:cubicBezTo>
                  <a:cubicBezTo>
                    <a:pt x="1551" y="1976"/>
                    <a:pt x="1977" y="1550"/>
                    <a:pt x="1977" y="1003"/>
                  </a:cubicBezTo>
                  <a:cubicBezTo>
                    <a:pt x="1977" y="42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9"/>
            <p:cNvSpPr/>
            <p:nvPr/>
          </p:nvSpPr>
          <p:spPr>
            <a:xfrm>
              <a:off x="-831050" y="-442200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27" y="0"/>
                    <a:pt x="1" y="426"/>
                    <a:pt x="1" y="1003"/>
                  </a:cubicBezTo>
                  <a:cubicBezTo>
                    <a:pt x="1" y="1550"/>
                    <a:pt x="42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9"/>
            <p:cNvSpPr/>
            <p:nvPr/>
          </p:nvSpPr>
          <p:spPr>
            <a:xfrm>
              <a:off x="-7482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9"/>
            <p:cNvSpPr/>
            <p:nvPr/>
          </p:nvSpPr>
          <p:spPr>
            <a:xfrm>
              <a:off x="-2322700" y="-3472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9"/>
            <p:cNvSpPr/>
            <p:nvPr/>
          </p:nvSpPr>
          <p:spPr>
            <a:xfrm>
              <a:off x="-223987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9"/>
            <p:cNvSpPr/>
            <p:nvPr/>
          </p:nvSpPr>
          <p:spPr>
            <a:xfrm>
              <a:off x="-215705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9"/>
            <p:cNvSpPr/>
            <p:nvPr/>
          </p:nvSpPr>
          <p:spPr>
            <a:xfrm>
              <a:off x="-207422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9"/>
            <p:cNvSpPr/>
            <p:nvPr/>
          </p:nvSpPr>
          <p:spPr>
            <a:xfrm>
              <a:off x="-19914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9"/>
            <p:cNvSpPr/>
            <p:nvPr/>
          </p:nvSpPr>
          <p:spPr>
            <a:xfrm>
              <a:off x="-19085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9"/>
            <p:cNvSpPr/>
            <p:nvPr/>
          </p:nvSpPr>
          <p:spPr>
            <a:xfrm>
              <a:off x="-182572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9"/>
            <p:cNvSpPr/>
            <p:nvPr/>
          </p:nvSpPr>
          <p:spPr>
            <a:xfrm>
              <a:off x="-17429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9"/>
            <p:cNvSpPr/>
            <p:nvPr/>
          </p:nvSpPr>
          <p:spPr>
            <a:xfrm>
              <a:off x="-16600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9"/>
            <p:cNvSpPr/>
            <p:nvPr/>
          </p:nvSpPr>
          <p:spPr>
            <a:xfrm>
              <a:off x="-157725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9"/>
            <p:cNvSpPr/>
            <p:nvPr/>
          </p:nvSpPr>
          <p:spPr>
            <a:xfrm>
              <a:off x="-149442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9"/>
            <p:cNvSpPr/>
            <p:nvPr/>
          </p:nvSpPr>
          <p:spPr>
            <a:xfrm>
              <a:off x="-14116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9"/>
            <p:cNvSpPr/>
            <p:nvPr/>
          </p:nvSpPr>
          <p:spPr>
            <a:xfrm>
              <a:off x="-13287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9"/>
            <p:cNvSpPr/>
            <p:nvPr/>
          </p:nvSpPr>
          <p:spPr>
            <a:xfrm>
              <a:off x="-1245950" y="-3472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9"/>
            <p:cNvSpPr/>
            <p:nvPr/>
          </p:nvSpPr>
          <p:spPr>
            <a:xfrm>
              <a:off x="-116235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9"/>
            <p:cNvSpPr/>
            <p:nvPr/>
          </p:nvSpPr>
          <p:spPr>
            <a:xfrm>
              <a:off x="-107952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9"/>
            <p:cNvSpPr/>
            <p:nvPr/>
          </p:nvSpPr>
          <p:spPr>
            <a:xfrm>
              <a:off x="-99670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9"/>
            <p:cNvSpPr/>
            <p:nvPr/>
          </p:nvSpPr>
          <p:spPr>
            <a:xfrm>
              <a:off x="-91387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9"/>
            <p:cNvSpPr/>
            <p:nvPr/>
          </p:nvSpPr>
          <p:spPr>
            <a:xfrm>
              <a:off x="-831050" y="-3472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9"/>
            <p:cNvSpPr/>
            <p:nvPr/>
          </p:nvSpPr>
          <p:spPr>
            <a:xfrm>
              <a:off x="-223987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9"/>
            <p:cNvSpPr/>
            <p:nvPr/>
          </p:nvSpPr>
          <p:spPr>
            <a:xfrm>
              <a:off x="-215705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9"/>
            <p:cNvSpPr/>
            <p:nvPr/>
          </p:nvSpPr>
          <p:spPr>
            <a:xfrm>
              <a:off x="-207422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9"/>
            <p:cNvSpPr/>
            <p:nvPr/>
          </p:nvSpPr>
          <p:spPr>
            <a:xfrm>
              <a:off x="-19914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9"/>
            <p:cNvSpPr/>
            <p:nvPr/>
          </p:nvSpPr>
          <p:spPr>
            <a:xfrm>
              <a:off x="-19085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9"/>
            <p:cNvSpPr/>
            <p:nvPr/>
          </p:nvSpPr>
          <p:spPr>
            <a:xfrm>
              <a:off x="-182572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9"/>
            <p:cNvSpPr/>
            <p:nvPr/>
          </p:nvSpPr>
          <p:spPr>
            <a:xfrm>
              <a:off x="-17429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9"/>
            <p:cNvSpPr/>
            <p:nvPr/>
          </p:nvSpPr>
          <p:spPr>
            <a:xfrm>
              <a:off x="-16600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9"/>
            <p:cNvSpPr/>
            <p:nvPr/>
          </p:nvSpPr>
          <p:spPr>
            <a:xfrm>
              <a:off x="-157725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9"/>
            <p:cNvSpPr/>
            <p:nvPr/>
          </p:nvSpPr>
          <p:spPr>
            <a:xfrm>
              <a:off x="-149442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6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9"/>
            <p:cNvSpPr/>
            <p:nvPr/>
          </p:nvSpPr>
          <p:spPr>
            <a:xfrm>
              <a:off x="-14116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9"/>
            <p:cNvSpPr/>
            <p:nvPr/>
          </p:nvSpPr>
          <p:spPr>
            <a:xfrm>
              <a:off x="-13287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9"/>
            <p:cNvSpPr/>
            <p:nvPr/>
          </p:nvSpPr>
          <p:spPr>
            <a:xfrm>
              <a:off x="-1245950" y="-2514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9"/>
            <p:cNvSpPr/>
            <p:nvPr/>
          </p:nvSpPr>
          <p:spPr>
            <a:xfrm>
              <a:off x="-116235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9"/>
            <p:cNvSpPr/>
            <p:nvPr/>
          </p:nvSpPr>
          <p:spPr>
            <a:xfrm>
              <a:off x="-107952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9"/>
            <p:cNvSpPr/>
            <p:nvPr/>
          </p:nvSpPr>
          <p:spPr>
            <a:xfrm>
              <a:off x="-99670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9"/>
            <p:cNvSpPr/>
            <p:nvPr/>
          </p:nvSpPr>
          <p:spPr>
            <a:xfrm>
              <a:off x="-91387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9"/>
            <p:cNvSpPr/>
            <p:nvPr/>
          </p:nvSpPr>
          <p:spPr>
            <a:xfrm>
              <a:off x="-215705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1"/>
                    <a:pt x="426" y="2006"/>
                    <a:pt x="1004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9"/>
            <p:cNvSpPr/>
            <p:nvPr/>
          </p:nvSpPr>
          <p:spPr>
            <a:xfrm>
              <a:off x="-2074225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1004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9"/>
            <p:cNvSpPr/>
            <p:nvPr/>
          </p:nvSpPr>
          <p:spPr>
            <a:xfrm>
              <a:off x="-19914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9"/>
            <p:cNvSpPr/>
            <p:nvPr/>
          </p:nvSpPr>
          <p:spPr>
            <a:xfrm>
              <a:off x="-19085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9"/>
            <p:cNvSpPr/>
            <p:nvPr/>
          </p:nvSpPr>
          <p:spPr>
            <a:xfrm>
              <a:off x="-182572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9"/>
            <p:cNvSpPr/>
            <p:nvPr/>
          </p:nvSpPr>
          <p:spPr>
            <a:xfrm>
              <a:off x="-17429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9"/>
            <p:cNvSpPr/>
            <p:nvPr/>
          </p:nvSpPr>
          <p:spPr>
            <a:xfrm>
              <a:off x="-16600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9"/>
            <p:cNvSpPr/>
            <p:nvPr/>
          </p:nvSpPr>
          <p:spPr>
            <a:xfrm>
              <a:off x="-157725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9"/>
            <p:cNvSpPr/>
            <p:nvPr/>
          </p:nvSpPr>
          <p:spPr>
            <a:xfrm>
              <a:off x="-149442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1"/>
                    <a:pt x="456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9"/>
            <p:cNvSpPr/>
            <p:nvPr/>
          </p:nvSpPr>
          <p:spPr>
            <a:xfrm>
              <a:off x="-14116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9"/>
            <p:cNvSpPr/>
            <p:nvPr/>
          </p:nvSpPr>
          <p:spPr>
            <a:xfrm>
              <a:off x="-13287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9"/>
            <p:cNvSpPr/>
            <p:nvPr/>
          </p:nvSpPr>
          <p:spPr>
            <a:xfrm>
              <a:off x="-1245950" y="-1557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9"/>
            <p:cNvSpPr/>
            <p:nvPr/>
          </p:nvSpPr>
          <p:spPr>
            <a:xfrm>
              <a:off x="-116235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9"/>
            <p:cNvSpPr/>
            <p:nvPr/>
          </p:nvSpPr>
          <p:spPr>
            <a:xfrm>
              <a:off x="-1079525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9"/>
            <p:cNvSpPr/>
            <p:nvPr/>
          </p:nvSpPr>
          <p:spPr>
            <a:xfrm>
              <a:off x="-99670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9"/>
            <p:cNvSpPr/>
            <p:nvPr/>
          </p:nvSpPr>
          <p:spPr>
            <a:xfrm>
              <a:off x="-19914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9"/>
            <p:cNvSpPr/>
            <p:nvPr/>
          </p:nvSpPr>
          <p:spPr>
            <a:xfrm>
              <a:off x="-19085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9"/>
            <p:cNvSpPr/>
            <p:nvPr/>
          </p:nvSpPr>
          <p:spPr>
            <a:xfrm>
              <a:off x="-182572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9"/>
            <p:cNvSpPr/>
            <p:nvPr/>
          </p:nvSpPr>
          <p:spPr>
            <a:xfrm>
              <a:off x="-17429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9"/>
            <p:cNvSpPr/>
            <p:nvPr/>
          </p:nvSpPr>
          <p:spPr>
            <a:xfrm>
              <a:off x="-16600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9"/>
            <p:cNvSpPr/>
            <p:nvPr/>
          </p:nvSpPr>
          <p:spPr>
            <a:xfrm>
              <a:off x="-157725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9"/>
            <p:cNvSpPr/>
            <p:nvPr/>
          </p:nvSpPr>
          <p:spPr>
            <a:xfrm>
              <a:off x="-149442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9"/>
            <p:cNvSpPr/>
            <p:nvPr/>
          </p:nvSpPr>
          <p:spPr>
            <a:xfrm>
              <a:off x="-14116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9"/>
            <p:cNvSpPr/>
            <p:nvPr/>
          </p:nvSpPr>
          <p:spPr>
            <a:xfrm>
              <a:off x="-13287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9"/>
            <p:cNvSpPr/>
            <p:nvPr/>
          </p:nvSpPr>
          <p:spPr>
            <a:xfrm>
              <a:off x="-1245950" y="-607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9"/>
            <p:cNvSpPr/>
            <p:nvPr/>
          </p:nvSpPr>
          <p:spPr>
            <a:xfrm>
              <a:off x="-1162350" y="-607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9"/>
            <p:cNvSpPr/>
            <p:nvPr/>
          </p:nvSpPr>
          <p:spPr>
            <a:xfrm>
              <a:off x="-182572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9"/>
            <p:cNvSpPr/>
            <p:nvPr/>
          </p:nvSpPr>
          <p:spPr>
            <a:xfrm>
              <a:off x="-174290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9"/>
            <p:cNvSpPr/>
            <p:nvPr/>
          </p:nvSpPr>
          <p:spPr>
            <a:xfrm>
              <a:off x="-166007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9"/>
            <p:cNvSpPr/>
            <p:nvPr/>
          </p:nvSpPr>
          <p:spPr>
            <a:xfrm>
              <a:off x="-157725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9"/>
            <p:cNvSpPr/>
            <p:nvPr/>
          </p:nvSpPr>
          <p:spPr>
            <a:xfrm>
              <a:off x="-149442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9"/>
            <p:cNvSpPr/>
            <p:nvPr/>
          </p:nvSpPr>
          <p:spPr>
            <a:xfrm>
              <a:off x="-141160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9"/>
            <p:cNvSpPr/>
            <p:nvPr/>
          </p:nvSpPr>
          <p:spPr>
            <a:xfrm>
              <a:off x="-132877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9"/>
            <p:cNvSpPr/>
            <p:nvPr/>
          </p:nvSpPr>
          <p:spPr>
            <a:xfrm>
              <a:off x="-6653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9"/>
            <p:cNvSpPr/>
            <p:nvPr/>
          </p:nvSpPr>
          <p:spPr>
            <a:xfrm>
              <a:off x="-7482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9"/>
            <p:cNvSpPr/>
            <p:nvPr/>
          </p:nvSpPr>
          <p:spPr>
            <a:xfrm>
              <a:off x="-831050" y="-1015175"/>
              <a:ext cx="50200" cy="50200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9"/>
            <p:cNvSpPr/>
            <p:nvPr/>
          </p:nvSpPr>
          <p:spPr>
            <a:xfrm>
              <a:off x="-91387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9"/>
            <p:cNvSpPr/>
            <p:nvPr/>
          </p:nvSpPr>
          <p:spPr>
            <a:xfrm>
              <a:off x="-99670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9"/>
            <p:cNvSpPr/>
            <p:nvPr/>
          </p:nvSpPr>
          <p:spPr>
            <a:xfrm>
              <a:off x="-107952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9"/>
            <p:cNvSpPr/>
            <p:nvPr/>
          </p:nvSpPr>
          <p:spPr>
            <a:xfrm>
              <a:off x="-116235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9"/>
            <p:cNvSpPr/>
            <p:nvPr/>
          </p:nvSpPr>
          <p:spPr>
            <a:xfrm>
              <a:off x="-1245950" y="-1015175"/>
              <a:ext cx="50200" cy="50200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9"/>
            <p:cNvSpPr/>
            <p:nvPr/>
          </p:nvSpPr>
          <p:spPr>
            <a:xfrm>
              <a:off x="-13287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9"/>
            <p:cNvSpPr/>
            <p:nvPr/>
          </p:nvSpPr>
          <p:spPr>
            <a:xfrm>
              <a:off x="-14116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9"/>
            <p:cNvSpPr/>
            <p:nvPr/>
          </p:nvSpPr>
          <p:spPr>
            <a:xfrm>
              <a:off x="-14944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9"/>
            <p:cNvSpPr/>
            <p:nvPr/>
          </p:nvSpPr>
          <p:spPr>
            <a:xfrm>
              <a:off x="-157725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9"/>
            <p:cNvSpPr/>
            <p:nvPr/>
          </p:nvSpPr>
          <p:spPr>
            <a:xfrm>
              <a:off x="-16600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9"/>
            <p:cNvSpPr/>
            <p:nvPr/>
          </p:nvSpPr>
          <p:spPr>
            <a:xfrm>
              <a:off x="-17429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9"/>
            <p:cNvSpPr/>
            <p:nvPr/>
          </p:nvSpPr>
          <p:spPr>
            <a:xfrm>
              <a:off x="-18257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9"/>
            <p:cNvSpPr/>
            <p:nvPr/>
          </p:nvSpPr>
          <p:spPr>
            <a:xfrm>
              <a:off x="-19085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9"/>
            <p:cNvSpPr/>
            <p:nvPr/>
          </p:nvSpPr>
          <p:spPr>
            <a:xfrm>
              <a:off x="-19914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9"/>
            <p:cNvSpPr/>
            <p:nvPr/>
          </p:nvSpPr>
          <p:spPr>
            <a:xfrm>
              <a:off x="-207422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9"/>
            <p:cNvSpPr/>
            <p:nvPr/>
          </p:nvSpPr>
          <p:spPr>
            <a:xfrm>
              <a:off x="-215705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9"/>
            <p:cNvSpPr/>
            <p:nvPr/>
          </p:nvSpPr>
          <p:spPr>
            <a:xfrm>
              <a:off x="-223987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9"/>
            <p:cNvSpPr/>
            <p:nvPr/>
          </p:nvSpPr>
          <p:spPr>
            <a:xfrm>
              <a:off x="-2322700" y="-1015175"/>
              <a:ext cx="49400" cy="50200"/>
            </a:xfrm>
            <a:custGeom>
              <a:avLst/>
              <a:gdLst/>
              <a:ahLst/>
              <a:cxnLst/>
              <a:rect l="l" t="t" r="r" b="b"/>
              <a:pathLst>
                <a:path w="1976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9"/>
            <p:cNvSpPr/>
            <p:nvPr/>
          </p:nvSpPr>
          <p:spPr>
            <a:xfrm>
              <a:off x="-2405525" y="-1015175"/>
              <a:ext cx="49400" cy="50200"/>
            </a:xfrm>
            <a:custGeom>
              <a:avLst/>
              <a:gdLst/>
              <a:ahLst/>
              <a:cxnLst/>
              <a:rect l="l" t="t" r="r" b="b"/>
              <a:pathLst>
                <a:path w="1976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9"/>
            <p:cNvSpPr/>
            <p:nvPr/>
          </p:nvSpPr>
          <p:spPr>
            <a:xfrm>
              <a:off x="-24891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81" y="2007"/>
                    <a:pt x="2007" y="1551"/>
                    <a:pt x="2007" y="1004"/>
                  </a:cubicBezTo>
                  <a:cubicBezTo>
                    <a:pt x="2007" y="457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9"/>
            <p:cNvSpPr/>
            <p:nvPr/>
          </p:nvSpPr>
          <p:spPr>
            <a:xfrm>
              <a:off x="-6653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9"/>
            <p:cNvSpPr/>
            <p:nvPr/>
          </p:nvSpPr>
          <p:spPr>
            <a:xfrm>
              <a:off x="-7482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9"/>
            <p:cNvSpPr/>
            <p:nvPr/>
          </p:nvSpPr>
          <p:spPr>
            <a:xfrm>
              <a:off x="-831050" y="-11109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9"/>
            <p:cNvSpPr/>
            <p:nvPr/>
          </p:nvSpPr>
          <p:spPr>
            <a:xfrm>
              <a:off x="-91387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9"/>
            <p:cNvSpPr/>
            <p:nvPr/>
          </p:nvSpPr>
          <p:spPr>
            <a:xfrm>
              <a:off x="-99670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9"/>
            <p:cNvSpPr/>
            <p:nvPr/>
          </p:nvSpPr>
          <p:spPr>
            <a:xfrm>
              <a:off x="-107952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9"/>
            <p:cNvSpPr/>
            <p:nvPr/>
          </p:nvSpPr>
          <p:spPr>
            <a:xfrm>
              <a:off x="-116235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9"/>
            <p:cNvSpPr/>
            <p:nvPr/>
          </p:nvSpPr>
          <p:spPr>
            <a:xfrm>
              <a:off x="-1245950" y="-11109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9"/>
            <p:cNvSpPr/>
            <p:nvPr/>
          </p:nvSpPr>
          <p:spPr>
            <a:xfrm>
              <a:off x="-13287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9"/>
            <p:cNvSpPr/>
            <p:nvPr/>
          </p:nvSpPr>
          <p:spPr>
            <a:xfrm>
              <a:off x="-14116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9"/>
            <p:cNvSpPr/>
            <p:nvPr/>
          </p:nvSpPr>
          <p:spPr>
            <a:xfrm>
              <a:off x="-14944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9"/>
            <p:cNvSpPr/>
            <p:nvPr/>
          </p:nvSpPr>
          <p:spPr>
            <a:xfrm>
              <a:off x="-157725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9"/>
            <p:cNvSpPr/>
            <p:nvPr/>
          </p:nvSpPr>
          <p:spPr>
            <a:xfrm>
              <a:off x="-16600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9"/>
            <p:cNvSpPr/>
            <p:nvPr/>
          </p:nvSpPr>
          <p:spPr>
            <a:xfrm>
              <a:off x="-17429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9"/>
            <p:cNvSpPr/>
            <p:nvPr/>
          </p:nvSpPr>
          <p:spPr>
            <a:xfrm>
              <a:off x="-18257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9"/>
            <p:cNvSpPr/>
            <p:nvPr/>
          </p:nvSpPr>
          <p:spPr>
            <a:xfrm>
              <a:off x="-19085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9"/>
            <p:cNvSpPr/>
            <p:nvPr/>
          </p:nvSpPr>
          <p:spPr>
            <a:xfrm>
              <a:off x="-19914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9"/>
            <p:cNvSpPr/>
            <p:nvPr/>
          </p:nvSpPr>
          <p:spPr>
            <a:xfrm>
              <a:off x="-207422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9"/>
            <p:cNvSpPr/>
            <p:nvPr/>
          </p:nvSpPr>
          <p:spPr>
            <a:xfrm>
              <a:off x="-215705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9"/>
            <p:cNvSpPr/>
            <p:nvPr/>
          </p:nvSpPr>
          <p:spPr>
            <a:xfrm>
              <a:off x="-223987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9"/>
            <p:cNvSpPr/>
            <p:nvPr/>
          </p:nvSpPr>
          <p:spPr>
            <a:xfrm>
              <a:off x="-2322700" y="-11109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9"/>
            <p:cNvSpPr/>
            <p:nvPr/>
          </p:nvSpPr>
          <p:spPr>
            <a:xfrm>
              <a:off x="-2405525" y="-11109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9"/>
            <p:cNvSpPr/>
            <p:nvPr/>
          </p:nvSpPr>
          <p:spPr>
            <a:xfrm>
              <a:off x="-24891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81" y="2006"/>
                    <a:pt x="2007" y="1550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9"/>
            <p:cNvSpPr/>
            <p:nvPr/>
          </p:nvSpPr>
          <p:spPr>
            <a:xfrm>
              <a:off x="-6653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9"/>
            <p:cNvSpPr/>
            <p:nvPr/>
          </p:nvSpPr>
          <p:spPr>
            <a:xfrm>
              <a:off x="-7482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9"/>
            <p:cNvSpPr/>
            <p:nvPr/>
          </p:nvSpPr>
          <p:spPr>
            <a:xfrm>
              <a:off x="-831050" y="-120590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27" y="1"/>
                    <a:pt x="1" y="426"/>
                    <a:pt x="1" y="973"/>
                  </a:cubicBezTo>
                  <a:cubicBezTo>
                    <a:pt x="1" y="1551"/>
                    <a:pt x="42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9"/>
            <p:cNvSpPr/>
            <p:nvPr/>
          </p:nvSpPr>
          <p:spPr>
            <a:xfrm>
              <a:off x="-91387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4" y="1976"/>
                  </a:cubicBezTo>
                  <a:cubicBezTo>
                    <a:pt x="1551" y="1976"/>
                    <a:pt x="1977" y="1551"/>
                    <a:pt x="1977" y="973"/>
                  </a:cubicBezTo>
                  <a:cubicBezTo>
                    <a:pt x="1977" y="42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9"/>
            <p:cNvSpPr/>
            <p:nvPr/>
          </p:nvSpPr>
          <p:spPr>
            <a:xfrm>
              <a:off x="-99670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9"/>
            <p:cNvSpPr/>
            <p:nvPr/>
          </p:nvSpPr>
          <p:spPr>
            <a:xfrm>
              <a:off x="-107952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9"/>
            <p:cNvSpPr/>
            <p:nvPr/>
          </p:nvSpPr>
          <p:spPr>
            <a:xfrm>
              <a:off x="-116235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9"/>
            <p:cNvSpPr/>
            <p:nvPr/>
          </p:nvSpPr>
          <p:spPr>
            <a:xfrm>
              <a:off x="-1245950" y="-120590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9"/>
            <p:cNvSpPr/>
            <p:nvPr/>
          </p:nvSpPr>
          <p:spPr>
            <a:xfrm>
              <a:off x="-13287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9"/>
            <p:cNvSpPr/>
            <p:nvPr/>
          </p:nvSpPr>
          <p:spPr>
            <a:xfrm>
              <a:off x="-14116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9"/>
            <p:cNvSpPr/>
            <p:nvPr/>
          </p:nvSpPr>
          <p:spPr>
            <a:xfrm>
              <a:off x="-14944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9"/>
            <p:cNvSpPr/>
            <p:nvPr/>
          </p:nvSpPr>
          <p:spPr>
            <a:xfrm>
              <a:off x="-157725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9"/>
            <p:cNvSpPr/>
            <p:nvPr/>
          </p:nvSpPr>
          <p:spPr>
            <a:xfrm>
              <a:off x="-16600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9"/>
            <p:cNvSpPr/>
            <p:nvPr/>
          </p:nvSpPr>
          <p:spPr>
            <a:xfrm>
              <a:off x="-17429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9"/>
            <p:cNvSpPr/>
            <p:nvPr/>
          </p:nvSpPr>
          <p:spPr>
            <a:xfrm>
              <a:off x="-18257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9"/>
            <p:cNvSpPr/>
            <p:nvPr/>
          </p:nvSpPr>
          <p:spPr>
            <a:xfrm>
              <a:off x="-19085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9"/>
            <p:cNvSpPr/>
            <p:nvPr/>
          </p:nvSpPr>
          <p:spPr>
            <a:xfrm>
              <a:off x="-19914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9"/>
            <p:cNvSpPr/>
            <p:nvPr/>
          </p:nvSpPr>
          <p:spPr>
            <a:xfrm>
              <a:off x="-207422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9"/>
            <p:cNvSpPr/>
            <p:nvPr/>
          </p:nvSpPr>
          <p:spPr>
            <a:xfrm>
              <a:off x="-215705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9"/>
            <p:cNvSpPr/>
            <p:nvPr/>
          </p:nvSpPr>
          <p:spPr>
            <a:xfrm>
              <a:off x="-223987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9"/>
            <p:cNvSpPr/>
            <p:nvPr/>
          </p:nvSpPr>
          <p:spPr>
            <a:xfrm>
              <a:off x="-2322700" y="-1205900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9"/>
            <p:cNvSpPr/>
            <p:nvPr/>
          </p:nvSpPr>
          <p:spPr>
            <a:xfrm>
              <a:off x="-2405525" y="-1205900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9"/>
            <p:cNvSpPr/>
            <p:nvPr/>
          </p:nvSpPr>
          <p:spPr>
            <a:xfrm>
              <a:off x="-24891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81" y="1976"/>
                    <a:pt x="2007" y="1551"/>
                    <a:pt x="2007" y="973"/>
                  </a:cubicBezTo>
                  <a:cubicBezTo>
                    <a:pt x="2007" y="426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9"/>
            <p:cNvSpPr/>
            <p:nvPr/>
          </p:nvSpPr>
          <p:spPr>
            <a:xfrm>
              <a:off x="-7482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9"/>
            <p:cNvSpPr/>
            <p:nvPr/>
          </p:nvSpPr>
          <p:spPr>
            <a:xfrm>
              <a:off x="-831050" y="-13016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9"/>
            <p:cNvSpPr/>
            <p:nvPr/>
          </p:nvSpPr>
          <p:spPr>
            <a:xfrm>
              <a:off x="-91387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9"/>
            <p:cNvSpPr/>
            <p:nvPr/>
          </p:nvSpPr>
          <p:spPr>
            <a:xfrm>
              <a:off x="-99670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9"/>
            <p:cNvSpPr/>
            <p:nvPr/>
          </p:nvSpPr>
          <p:spPr>
            <a:xfrm>
              <a:off x="-107952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9"/>
            <p:cNvSpPr/>
            <p:nvPr/>
          </p:nvSpPr>
          <p:spPr>
            <a:xfrm>
              <a:off x="-116235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9"/>
            <p:cNvSpPr/>
            <p:nvPr/>
          </p:nvSpPr>
          <p:spPr>
            <a:xfrm>
              <a:off x="-1245950" y="-13016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9"/>
            <p:cNvSpPr/>
            <p:nvPr/>
          </p:nvSpPr>
          <p:spPr>
            <a:xfrm>
              <a:off x="-13287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9"/>
            <p:cNvSpPr/>
            <p:nvPr/>
          </p:nvSpPr>
          <p:spPr>
            <a:xfrm>
              <a:off x="-14116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9"/>
            <p:cNvSpPr/>
            <p:nvPr/>
          </p:nvSpPr>
          <p:spPr>
            <a:xfrm>
              <a:off x="-149442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9"/>
            <p:cNvSpPr/>
            <p:nvPr/>
          </p:nvSpPr>
          <p:spPr>
            <a:xfrm>
              <a:off x="-157725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9"/>
            <p:cNvSpPr/>
            <p:nvPr/>
          </p:nvSpPr>
          <p:spPr>
            <a:xfrm>
              <a:off x="-16600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9"/>
            <p:cNvSpPr/>
            <p:nvPr/>
          </p:nvSpPr>
          <p:spPr>
            <a:xfrm>
              <a:off x="-17429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9"/>
            <p:cNvSpPr/>
            <p:nvPr/>
          </p:nvSpPr>
          <p:spPr>
            <a:xfrm>
              <a:off x="-182572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9"/>
            <p:cNvSpPr/>
            <p:nvPr/>
          </p:nvSpPr>
          <p:spPr>
            <a:xfrm>
              <a:off x="-19085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9"/>
            <p:cNvSpPr/>
            <p:nvPr/>
          </p:nvSpPr>
          <p:spPr>
            <a:xfrm>
              <a:off x="-19914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9"/>
            <p:cNvSpPr/>
            <p:nvPr/>
          </p:nvSpPr>
          <p:spPr>
            <a:xfrm>
              <a:off x="-207422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9"/>
            <p:cNvSpPr/>
            <p:nvPr/>
          </p:nvSpPr>
          <p:spPr>
            <a:xfrm>
              <a:off x="-215705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9"/>
            <p:cNvSpPr/>
            <p:nvPr/>
          </p:nvSpPr>
          <p:spPr>
            <a:xfrm>
              <a:off x="-223987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9"/>
            <p:cNvSpPr/>
            <p:nvPr/>
          </p:nvSpPr>
          <p:spPr>
            <a:xfrm>
              <a:off x="-2322700" y="-13016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9"/>
            <p:cNvSpPr/>
            <p:nvPr/>
          </p:nvSpPr>
          <p:spPr>
            <a:xfrm>
              <a:off x="-2405525" y="-13016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9"/>
            <p:cNvSpPr/>
            <p:nvPr/>
          </p:nvSpPr>
          <p:spPr>
            <a:xfrm>
              <a:off x="-7482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9"/>
            <p:cNvSpPr/>
            <p:nvPr/>
          </p:nvSpPr>
          <p:spPr>
            <a:xfrm>
              <a:off x="-831050" y="-13973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9"/>
            <p:cNvSpPr/>
            <p:nvPr/>
          </p:nvSpPr>
          <p:spPr>
            <a:xfrm>
              <a:off x="-91387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9"/>
            <p:cNvSpPr/>
            <p:nvPr/>
          </p:nvSpPr>
          <p:spPr>
            <a:xfrm>
              <a:off x="-99670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9"/>
            <p:cNvSpPr/>
            <p:nvPr/>
          </p:nvSpPr>
          <p:spPr>
            <a:xfrm>
              <a:off x="-107952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9"/>
            <p:cNvSpPr/>
            <p:nvPr/>
          </p:nvSpPr>
          <p:spPr>
            <a:xfrm>
              <a:off x="-116235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9"/>
            <p:cNvSpPr/>
            <p:nvPr/>
          </p:nvSpPr>
          <p:spPr>
            <a:xfrm>
              <a:off x="-1245950" y="-13973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9"/>
            <p:cNvSpPr/>
            <p:nvPr/>
          </p:nvSpPr>
          <p:spPr>
            <a:xfrm>
              <a:off x="-13287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9"/>
            <p:cNvSpPr/>
            <p:nvPr/>
          </p:nvSpPr>
          <p:spPr>
            <a:xfrm>
              <a:off x="-14116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9"/>
            <p:cNvSpPr/>
            <p:nvPr/>
          </p:nvSpPr>
          <p:spPr>
            <a:xfrm>
              <a:off x="-149442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9"/>
            <p:cNvSpPr/>
            <p:nvPr/>
          </p:nvSpPr>
          <p:spPr>
            <a:xfrm>
              <a:off x="-157725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9"/>
            <p:cNvSpPr/>
            <p:nvPr/>
          </p:nvSpPr>
          <p:spPr>
            <a:xfrm>
              <a:off x="-16600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9"/>
            <p:cNvSpPr/>
            <p:nvPr/>
          </p:nvSpPr>
          <p:spPr>
            <a:xfrm>
              <a:off x="-17429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9"/>
            <p:cNvSpPr/>
            <p:nvPr/>
          </p:nvSpPr>
          <p:spPr>
            <a:xfrm>
              <a:off x="-182572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9"/>
            <p:cNvSpPr/>
            <p:nvPr/>
          </p:nvSpPr>
          <p:spPr>
            <a:xfrm>
              <a:off x="-19085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9"/>
            <p:cNvSpPr/>
            <p:nvPr/>
          </p:nvSpPr>
          <p:spPr>
            <a:xfrm>
              <a:off x="-19914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9"/>
            <p:cNvSpPr/>
            <p:nvPr/>
          </p:nvSpPr>
          <p:spPr>
            <a:xfrm>
              <a:off x="-207422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9"/>
            <p:cNvSpPr/>
            <p:nvPr/>
          </p:nvSpPr>
          <p:spPr>
            <a:xfrm>
              <a:off x="-215705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9"/>
            <p:cNvSpPr/>
            <p:nvPr/>
          </p:nvSpPr>
          <p:spPr>
            <a:xfrm>
              <a:off x="-223987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9"/>
            <p:cNvSpPr/>
            <p:nvPr/>
          </p:nvSpPr>
          <p:spPr>
            <a:xfrm>
              <a:off x="-2322700" y="-13973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9"/>
            <p:cNvSpPr/>
            <p:nvPr/>
          </p:nvSpPr>
          <p:spPr>
            <a:xfrm>
              <a:off x="-2405525" y="-13973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9"/>
            <p:cNvSpPr/>
            <p:nvPr/>
          </p:nvSpPr>
          <p:spPr>
            <a:xfrm>
              <a:off x="-831050" y="-1492375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27" y="1"/>
                    <a:pt x="1" y="426"/>
                    <a:pt x="1" y="973"/>
                  </a:cubicBezTo>
                  <a:cubicBezTo>
                    <a:pt x="1" y="1551"/>
                    <a:pt x="42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9"/>
            <p:cNvSpPr/>
            <p:nvPr/>
          </p:nvSpPr>
          <p:spPr>
            <a:xfrm>
              <a:off x="-91387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4" y="1976"/>
                  </a:cubicBezTo>
                  <a:cubicBezTo>
                    <a:pt x="1551" y="1976"/>
                    <a:pt x="1977" y="1551"/>
                    <a:pt x="1977" y="973"/>
                  </a:cubicBezTo>
                  <a:cubicBezTo>
                    <a:pt x="1977" y="42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9"/>
            <p:cNvSpPr/>
            <p:nvPr/>
          </p:nvSpPr>
          <p:spPr>
            <a:xfrm>
              <a:off x="-99670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9"/>
            <p:cNvSpPr/>
            <p:nvPr/>
          </p:nvSpPr>
          <p:spPr>
            <a:xfrm>
              <a:off x="-107952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9"/>
            <p:cNvSpPr/>
            <p:nvPr/>
          </p:nvSpPr>
          <p:spPr>
            <a:xfrm>
              <a:off x="-116235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9"/>
            <p:cNvSpPr/>
            <p:nvPr/>
          </p:nvSpPr>
          <p:spPr>
            <a:xfrm>
              <a:off x="-1245950" y="-1492375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9"/>
            <p:cNvSpPr/>
            <p:nvPr/>
          </p:nvSpPr>
          <p:spPr>
            <a:xfrm>
              <a:off x="-13287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9"/>
            <p:cNvSpPr/>
            <p:nvPr/>
          </p:nvSpPr>
          <p:spPr>
            <a:xfrm>
              <a:off x="-14116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9"/>
            <p:cNvSpPr/>
            <p:nvPr/>
          </p:nvSpPr>
          <p:spPr>
            <a:xfrm>
              <a:off x="-149442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9"/>
            <p:cNvSpPr/>
            <p:nvPr/>
          </p:nvSpPr>
          <p:spPr>
            <a:xfrm>
              <a:off x="-157725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9"/>
            <p:cNvSpPr/>
            <p:nvPr/>
          </p:nvSpPr>
          <p:spPr>
            <a:xfrm>
              <a:off x="-16600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9"/>
            <p:cNvSpPr/>
            <p:nvPr/>
          </p:nvSpPr>
          <p:spPr>
            <a:xfrm>
              <a:off x="-17429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9"/>
            <p:cNvSpPr/>
            <p:nvPr/>
          </p:nvSpPr>
          <p:spPr>
            <a:xfrm>
              <a:off x="-182572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9"/>
            <p:cNvSpPr/>
            <p:nvPr/>
          </p:nvSpPr>
          <p:spPr>
            <a:xfrm>
              <a:off x="-19085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9"/>
            <p:cNvSpPr/>
            <p:nvPr/>
          </p:nvSpPr>
          <p:spPr>
            <a:xfrm>
              <a:off x="-19914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9"/>
            <p:cNvSpPr/>
            <p:nvPr/>
          </p:nvSpPr>
          <p:spPr>
            <a:xfrm>
              <a:off x="-207422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9"/>
            <p:cNvSpPr/>
            <p:nvPr/>
          </p:nvSpPr>
          <p:spPr>
            <a:xfrm>
              <a:off x="-215705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9"/>
            <p:cNvSpPr/>
            <p:nvPr/>
          </p:nvSpPr>
          <p:spPr>
            <a:xfrm>
              <a:off x="-223987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9"/>
            <p:cNvSpPr/>
            <p:nvPr/>
          </p:nvSpPr>
          <p:spPr>
            <a:xfrm>
              <a:off x="-2322700" y="-1492375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9"/>
            <p:cNvSpPr/>
            <p:nvPr/>
          </p:nvSpPr>
          <p:spPr>
            <a:xfrm>
              <a:off x="-91387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9"/>
            <p:cNvSpPr/>
            <p:nvPr/>
          </p:nvSpPr>
          <p:spPr>
            <a:xfrm>
              <a:off x="-99670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9"/>
            <p:cNvSpPr/>
            <p:nvPr/>
          </p:nvSpPr>
          <p:spPr>
            <a:xfrm>
              <a:off x="-107952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9"/>
            <p:cNvSpPr/>
            <p:nvPr/>
          </p:nvSpPr>
          <p:spPr>
            <a:xfrm>
              <a:off x="-116235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9"/>
            <p:cNvSpPr/>
            <p:nvPr/>
          </p:nvSpPr>
          <p:spPr>
            <a:xfrm>
              <a:off x="-1245950" y="-15881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9"/>
            <p:cNvSpPr/>
            <p:nvPr/>
          </p:nvSpPr>
          <p:spPr>
            <a:xfrm>
              <a:off x="-13287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9"/>
            <p:cNvSpPr/>
            <p:nvPr/>
          </p:nvSpPr>
          <p:spPr>
            <a:xfrm>
              <a:off x="-14116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9"/>
            <p:cNvSpPr/>
            <p:nvPr/>
          </p:nvSpPr>
          <p:spPr>
            <a:xfrm>
              <a:off x="-149442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9"/>
            <p:cNvSpPr/>
            <p:nvPr/>
          </p:nvSpPr>
          <p:spPr>
            <a:xfrm>
              <a:off x="-157725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9"/>
            <p:cNvSpPr/>
            <p:nvPr/>
          </p:nvSpPr>
          <p:spPr>
            <a:xfrm>
              <a:off x="-16600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9"/>
            <p:cNvSpPr/>
            <p:nvPr/>
          </p:nvSpPr>
          <p:spPr>
            <a:xfrm>
              <a:off x="-17429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9"/>
            <p:cNvSpPr/>
            <p:nvPr/>
          </p:nvSpPr>
          <p:spPr>
            <a:xfrm>
              <a:off x="-182572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9"/>
            <p:cNvSpPr/>
            <p:nvPr/>
          </p:nvSpPr>
          <p:spPr>
            <a:xfrm>
              <a:off x="-19085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9"/>
            <p:cNvSpPr/>
            <p:nvPr/>
          </p:nvSpPr>
          <p:spPr>
            <a:xfrm>
              <a:off x="-19914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9"/>
            <p:cNvSpPr/>
            <p:nvPr/>
          </p:nvSpPr>
          <p:spPr>
            <a:xfrm>
              <a:off x="-207422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9"/>
            <p:cNvSpPr/>
            <p:nvPr/>
          </p:nvSpPr>
          <p:spPr>
            <a:xfrm>
              <a:off x="-215705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9"/>
            <p:cNvSpPr/>
            <p:nvPr/>
          </p:nvSpPr>
          <p:spPr>
            <a:xfrm>
              <a:off x="-223987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9"/>
            <p:cNvSpPr/>
            <p:nvPr/>
          </p:nvSpPr>
          <p:spPr>
            <a:xfrm>
              <a:off x="-99670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9"/>
            <p:cNvSpPr/>
            <p:nvPr/>
          </p:nvSpPr>
          <p:spPr>
            <a:xfrm>
              <a:off x="-1079525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9"/>
            <p:cNvSpPr/>
            <p:nvPr/>
          </p:nvSpPr>
          <p:spPr>
            <a:xfrm>
              <a:off x="-116235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9"/>
            <p:cNvSpPr/>
            <p:nvPr/>
          </p:nvSpPr>
          <p:spPr>
            <a:xfrm>
              <a:off x="-1245950" y="-16838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9"/>
            <p:cNvSpPr/>
            <p:nvPr/>
          </p:nvSpPr>
          <p:spPr>
            <a:xfrm>
              <a:off x="-13287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9"/>
            <p:cNvSpPr/>
            <p:nvPr/>
          </p:nvSpPr>
          <p:spPr>
            <a:xfrm>
              <a:off x="-14116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9"/>
            <p:cNvSpPr/>
            <p:nvPr/>
          </p:nvSpPr>
          <p:spPr>
            <a:xfrm>
              <a:off x="-149442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9"/>
            <p:cNvSpPr/>
            <p:nvPr/>
          </p:nvSpPr>
          <p:spPr>
            <a:xfrm>
              <a:off x="-157725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9"/>
            <p:cNvSpPr/>
            <p:nvPr/>
          </p:nvSpPr>
          <p:spPr>
            <a:xfrm>
              <a:off x="-16600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9"/>
            <p:cNvSpPr/>
            <p:nvPr/>
          </p:nvSpPr>
          <p:spPr>
            <a:xfrm>
              <a:off x="-17429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9"/>
            <p:cNvSpPr/>
            <p:nvPr/>
          </p:nvSpPr>
          <p:spPr>
            <a:xfrm>
              <a:off x="-182572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9"/>
            <p:cNvSpPr/>
            <p:nvPr/>
          </p:nvSpPr>
          <p:spPr>
            <a:xfrm>
              <a:off x="-19085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9"/>
            <p:cNvSpPr/>
            <p:nvPr/>
          </p:nvSpPr>
          <p:spPr>
            <a:xfrm>
              <a:off x="-19914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9"/>
            <p:cNvSpPr/>
            <p:nvPr/>
          </p:nvSpPr>
          <p:spPr>
            <a:xfrm>
              <a:off x="-2074225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9"/>
            <p:cNvSpPr/>
            <p:nvPr/>
          </p:nvSpPr>
          <p:spPr>
            <a:xfrm>
              <a:off x="-215705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9"/>
            <p:cNvSpPr/>
            <p:nvPr/>
          </p:nvSpPr>
          <p:spPr>
            <a:xfrm>
              <a:off x="-1162350" y="-177885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0"/>
                  </a:moveTo>
                  <a:cubicBezTo>
                    <a:pt x="426" y="0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9"/>
            <p:cNvSpPr/>
            <p:nvPr/>
          </p:nvSpPr>
          <p:spPr>
            <a:xfrm>
              <a:off x="-1245950" y="-177885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9"/>
            <p:cNvSpPr/>
            <p:nvPr/>
          </p:nvSpPr>
          <p:spPr>
            <a:xfrm>
              <a:off x="-13287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9"/>
            <p:cNvSpPr/>
            <p:nvPr/>
          </p:nvSpPr>
          <p:spPr>
            <a:xfrm>
              <a:off x="-14116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9"/>
            <p:cNvSpPr/>
            <p:nvPr/>
          </p:nvSpPr>
          <p:spPr>
            <a:xfrm>
              <a:off x="-149442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6" y="0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9"/>
            <p:cNvSpPr/>
            <p:nvPr/>
          </p:nvSpPr>
          <p:spPr>
            <a:xfrm>
              <a:off x="-157725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9"/>
            <p:cNvSpPr/>
            <p:nvPr/>
          </p:nvSpPr>
          <p:spPr>
            <a:xfrm>
              <a:off x="-16600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9"/>
            <p:cNvSpPr/>
            <p:nvPr/>
          </p:nvSpPr>
          <p:spPr>
            <a:xfrm>
              <a:off x="-17429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9"/>
            <p:cNvSpPr/>
            <p:nvPr/>
          </p:nvSpPr>
          <p:spPr>
            <a:xfrm>
              <a:off x="-182572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9"/>
            <p:cNvSpPr/>
            <p:nvPr/>
          </p:nvSpPr>
          <p:spPr>
            <a:xfrm>
              <a:off x="-19085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9"/>
            <p:cNvSpPr/>
            <p:nvPr/>
          </p:nvSpPr>
          <p:spPr>
            <a:xfrm>
              <a:off x="-19914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9"/>
            <p:cNvSpPr/>
            <p:nvPr/>
          </p:nvSpPr>
          <p:spPr>
            <a:xfrm>
              <a:off x="-132877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9"/>
            <p:cNvSpPr/>
            <p:nvPr/>
          </p:nvSpPr>
          <p:spPr>
            <a:xfrm>
              <a:off x="-141160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9"/>
            <p:cNvSpPr/>
            <p:nvPr/>
          </p:nvSpPr>
          <p:spPr>
            <a:xfrm>
              <a:off x="-149442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9"/>
            <p:cNvSpPr/>
            <p:nvPr/>
          </p:nvSpPr>
          <p:spPr>
            <a:xfrm>
              <a:off x="-157725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9"/>
            <p:cNvSpPr/>
            <p:nvPr/>
          </p:nvSpPr>
          <p:spPr>
            <a:xfrm>
              <a:off x="-166007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9"/>
            <p:cNvSpPr/>
            <p:nvPr/>
          </p:nvSpPr>
          <p:spPr>
            <a:xfrm>
              <a:off x="-174290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9"/>
            <p:cNvSpPr/>
            <p:nvPr/>
          </p:nvSpPr>
          <p:spPr>
            <a:xfrm>
              <a:off x="-182572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7" name="Google Shape;4437;p39"/>
          <p:cNvGrpSpPr/>
          <p:nvPr/>
        </p:nvGrpSpPr>
        <p:grpSpPr>
          <a:xfrm>
            <a:off x="8391422" y="134396"/>
            <a:ext cx="752860" cy="1255020"/>
            <a:chOff x="8427400" y="134088"/>
            <a:chExt cx="716600" cy="1194575"/>
          </a:xfrm>
        </p:grpSpPr>
        <p:sp>
          <p:nvSpPr>
            <p:cNvPr id="4438" name="Google Shape;4438;p39"/>
            <p:cNvSpPr/>
            <p:nvPr/>
          </p:nvSpPr>
          <p:spPr>
            <a:xfrm flipH="1">
              <a:off x="8427400" y="134088"/>
              <a:ext cx="716600" cy="716600"/>
            </a:xfrm>
            <a:custGeom>
              <a:avLst/>
              <a:gdLst/>
              <a:ahLst/>
              <a:cxnLst/>
              <a:rect l="l" t="t" r="r" b="b"/>
              <a:pathLst>
                <a:path w="28664" h="28664" extrusionOk="0">
                  <a:moveTo>
                    <a:pt x="1" y="1"/>
                  </a:moveTo>
                  <a:lnTo>
                    <a:pt x="1" y="28664"/>
                  </a:lnTo>
                  <a:lnTo>
                    <a:pt x="286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9"/>
            <p:cNvSpPr/>
            <p:nvPr/>
          </p:nvSpPr>
          <p:spPr>
            <a:xfrm flipH="1">
              <a:off x="8427400" y="612838"/>
              <a:ext cx="716600" cy="715825"/>
            </a:xfrm>
            <a:custGeom>
              <a:avLst/>
              <a:gdLst/>
              <a:ahLst/>
              <a:cxnLst/>
              <a:rect l="l" t="t" r="r" b="b"/>
              <a:pathLst>
                <a:path w="28664" h="28633" extrusionOk="0">
                  <a:moveTo>
                    <a:pt x="1" y="0"/>
                  </a:moveTo>
                  <a:lnTo>
                    <a:pt x="1" y="28633"/>
                  </a:lnTo>
                  <a:lnTo>
                    <a:pt x="286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0" name="Google Shape;4440;p39"/>
          <p:cNvGrpSpPr/>
          <p:nvPr/>
        </p:nvGrpSpPr>
        <p:grpSpPr>
          <a:xfrm>
            <a:off x="7067771" y="128079"/>
            <a:ext cx="918907" cy="538196"/>
            <a:chOff x="7167500" y="128075"/>
            <a:chExt cx="874650" cy="512275"/>
          </a:xfrm>
        </p:grpSpPr>
        <p:sp>
          <p:nvSpPr>
            <p:cNvPr id="4441" name="Google Shape;4441;p39"/>
            <p:cNvSpPr/>
            <p:nvPr/>
          </p:nvSpPr>
          <p:spPr>
            <a:xfrm flipH="1">
              <a:off x="7957775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46" y="399"/>
                  </a:moveTo>
                  <a:cubicBezTo>
                    <a:pt x="2523" y="399"/>
                    <a:pt x="3010" y="855"/>
                    <a:pt x="3010" y="1433"/>
                  </a:cubicBezTo>
                  <a:cubicBezTo>
                    <a:pt x="3010" y="2073"/>
                    <a:pt x="2477" y="2503"/>
                    <a:pt x="1925" y="2503"/>
                  </a:cubicBezTo>
                  <a:cubicBezTo>
                    <a:pt x="1665" y="2503"/>
                    <a:pt x="1400" y="2407"/>
                    <a:pt x="1186" y="2193"/>
                  </a:cubicBezTo>
                  <a:cubicBezTo>
                    <a:pt x="517" y="1524"/>
                    <a:pt x="1004" y="399"/>
                    <a:pt x="1946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1" y="1341"/>
                    <a:pt x="669" y="2892"/>
                    <a:pt x="1946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9"/>
            <p:cNvSpPr/>
            <p:nvPr/>
          </p:nvSpPr>
          <p:spPr>
            <a:xfrm flipH="1">
              <a:off x="7844550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15" y="399"/>
                  </a:moveTo>
                  <a:cubicBezTo>
                    <a:pt x="2523" y="399"/>
                    <a:pt x="2979" y="855"/>
                    <a:pt x="2979" y="1433"/>
                  </a:cubicBezTo>
                  <a:cubicBezTo>
                    <a:pt x="2979" y="2073"/>
                    <a:pt x="2460" y="2503"/>
                    <a:pt x="1918" y="2503"/>
                  </a:cubicBezTo>
                  <a:cubicBezTo>
                    <a:pt x="1662" y="2503"/>
                    <a:pt x="1400" y="2407"/>
                    <a:pt x="1186" y="2193"/>
                  </a:cubicBezTo>
                  <a:cubicBezTo>
                    <a:pt x="517" y="1524"/>
                    <a:pt x="973" y="399"/>
                    <a:pt x="1915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0" y="1341"/>
                    <a:pt x="639" y="2892"/>
                    <a:pt x="1915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9"/>
            <p:cNvSpPr/>
            <p:nvPr/>
          </p:nvSpPr>
          <p:spPr>
            <a:xfrm flipH="1">
              <a:off x="7732100" y="128075"/>
              <a:ext cx="83600" cy="72300"/>
            </a:xfrm>
            <a:custGeom>
              <a:avLst/>
              <a:gdLst/>
              <a:ahLst/>
              <a:cxnLst/>
              <a:rect l="l" t="t" r="r" b="b"/>
              <a:pathLst>
                <a:path w="3344" h="2892" extrusionOk="0">
                  <a:moveTo>
                    <a:pt x="1915" y="399"/>
                  </a:moveTo>
                  <a:cubicBezTo>
                    <a:pt x="2493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4" y="2503"/>
                  </a:cubicBezTo>
                  <a:cubicBezTo>
                    <a:pt x="1634" y="2503"/>
                    <a:pt x="1370" y="2407"/>
                    <a:pt x="1155" y="2193"/>
                  </a:cubicBezTo>
                  <a:cubicBezTo>
                    <a:pt x="487" y="1524"/>
                    <a:pt x="973" y="399"/>
                    <a:pt x="1915" y="399"/>
                  </a:cubicBezTo>
                  <a:close/>
                  <a:moveTo>
                    <a:pt x="1899" y="0"/>
                  </a:moveTo>
                  <a:cubicBezTo>
                    <a:pt x="1543" y="0"/>
                    <a:pt x="1178" y="133"/>
                    <a:pt x="882" y="430"/>
                  </a:cubicBezTo>
                  <a:cubicBezTo>
                    <a:pt x="0" y="1341"/>
                    <a:pt x="639" y="2892"/>
                    <a:pt x="1915" y="2892"/>
                  </a:cubicBezTo>
                  <a:cubicBezTo>
                    <a:pt x="2706" y="2892"/>
                    <a:pt x="3344" y="2223"/>
                    <a:pt x="3344" y="1433"/>
                  </a:cubicBezTo>
                  <a:cubicBezTo>
                    <a:pt x="3344" y="571"/>
                    <a:pt x="2638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9"/>
            <p:cNvSpPr/>
            <p:nvPr/>
          </p:nvSpPr>
          <p:spPr>
            <a:xfrm flipH="1">
              <a:off x="7618875" y="128075"/>
              <a:ext cx="84350" cy="72300"/>
            </a:xfrm>
            <a:custGeom>
              <a:avLst/>
              <a:gdLst/>
              <a:ahLst/>
              <a:cxnLst/>
              <a:rect l="l" t="t" r="r" b="b"/>
              <a:pathLst>
                <a:path w="3374" h="2892" extrusionOk="0">
                  <a:moveTo>
                    <a:pt x="1879" y="399"/>
                  </a:moveTo>
                  <a:cubicBezTo>
                    <a:pt x="1891" y="399"/>
                    <a:pt x="1903" y="399"/>
                    <a:pt x="1915" y="399"/>
                  </a:cubicBezTo>
                  <a:cubicBezTo>
                    <a:pt x="2492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4" y="2503"/>
                  </a:cubicBezTo>
                  <a:cubicBezTo>
                    <a:pt x="1634" y="2503"/>
                    <a:pt x="1369" y="2407"/>
                    <a:pt x="1155" y="2193"/>
                  </a:cubicBezTo>
                  <a:cubicBezTo>
                    <a:pt x="495" y="1532"/>
                    <a:pt x="960" y="399"/>
                    <a:pt x="1879" y="399"/>
                  </a:cubicBezTo>
                  <a:close/>
                  <a:moveTo>
                    <a:pt x="1909" y="0"/>
                  </a:moveTo>
                  <a:cubicBezTo>
                    <a:pt x="1556" y="0"/>
                    <a:pt x="1199" y="133"/>
                    <a:pt x="912" y="430"/>
                  </a:cubicBezTo>
                  <a:cubicBezTo>
                    <a:pt x="0" y="1341"/>
                    <a:pt x="638" y="2892"/>
                    <a:pt x="1915" y="2892"/>
                  </a:cubicBezTo>
                  <a:cubicBezTo>
                    <a:pt x="2705" y="2861"/>
                    <a:pt x="3374" y="2223"/>
                    <a:pt x="3374" y="1433"/>
                  </a:cubicBezTo>
                  <a:cubicBezTo>
                    <a:pt x="3353" y="571"/>
                    <a:pt x="2641" y="0"/>
                    <a:pt x="1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9"/>
            <p:cNvSpPr/>
            <p:nvPr/>
          </p:nvSpPr>
          <p:spPr>
            <a:xfrm flipH="1">
              <a:off x="7506400" y="128075"/>
              <a:ext cx="83625" cy="72300"/>
            </a:xfrm>
            <a:custGeom>
              <a:avLst/>
              <a:gdLst/>
              <a:ahLst/>
              <a:cxnLst/>
              <a:rect l="l" t="t" r="r" b="b"/>
              <a:pathLst>
                <a:path w="3345" h="2892" extrusionOk="0">
                  <a:moveTo>
                    <a:pt x="1916" y="399"/>
                  </a:moveTo>
                  <a:cubicBezTo>
                    <a:pt x="2493" y="399"/>
                    <a:pt x="2980" y="855"/>
                    <a:pt x="2980" y="1433"/>
                  </a:cubicBezTo>
                  <a:cubicBezTo>
                    <a:pt x="2980" y="2073"/>
                    <a:pt x="2447" y="2503"/>
                    <a:pt x="1895" y="2503"/>
                  </a:cubicBezTo>
                  <a:cubicBezTo>
                    <a:pt x="1635" y="2503"/>
                    <a:pt x="1370" y="2407"/>
                    <a:pt x="1156" y="2193"/>
                  </a:cubicBezTo>
                  <a:cubicBezTo>
                    <a:pt x="487" y="1524"/>
                    <a:pt x="974" y="399"/>
                    <a:pt x="1916" y="399"/>
                  </a:cubicBezTo>
                  <a:close/>
                  <a:moveTo>
                    <a:pt x="1909" y="0"/>
                  </a:moveTo>
                  <a:cubicBezTo>
                    <a:pt x="1557" y="0"/>
                    <a:pt x="1200" y="133"/>
                    <a:pt x="913" y="430"/>
                  </a:cubicBezTo>
                  <a:cubicBezTo>
                    <a:pt x="1" y="1341"/>
                    <a:pt x="639" y="2892"/>
                    <a:pt x="1916" y="2892"/>
                  </a:cubicBezTo>
                  <a:cubicBezTo>
                    <a:pt x="2706" y="2892"/>
                    <a:pt x="3345" y="2223"/>
                    <a:pt x="3345" y="1433"/>
                  </a:cubicBezTo>
                  <a:cubicBezTo>
                    <a:pt x="3345" y="571"/>
                    <a:pt x="2639" y="0"/>
                    <a:pt x="1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9"/>
            <p:cNvSpPr/>
            <p:nvPr/>
          </p:nvSpPr>
          <p:spPr>
            <a:xfrm flipH="1">
              <a:off x="7393175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08" y="399"/>
                  </a:moveTo>
                  <a:cubicBezTo>
                    <a:pt x="1921" y="399"/>
                    <a:pt x="1933" y="399"/>
                    <a:pt x="1946" y="399"/>
                  </a:cubicBezTo>
                  <a:cubicBezTo>
                    <a:pt x="2523" y="399"/>
                    <a:pt x="2979" y="855"/>
                    <a:pt x="2979" y="1433"/>
                  </a:cubicBezTo>
                  <a:cubicBezTo>
                    <a:pt x="2979" y="2073"/>
                    <a:pt x="2460" y="2503"/>
                    <a:pt x="1918" y="2503"/>
                  </a:cubicBezTo>
                  <a:cubicBezTo>
                    <a:pt x="1662" y="2503"/>
                    <a:pt x="1400" y="2407"/>
                    <a:pt x="1186" y="2193"/>
                  </a:cubicBezTo>
                  <a:cubicBezTo>
                    <a:pt x="526" y="1532"/>
                    <a:pt x="962" y="399"/>
                    <a:pt x="1908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1" y="1341"/>
                    <a:pt x="639" y="2892"/>
                    <a:pt x="1946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9"/>
            <p:cNvSpPr/>
            <p:nvPr/>
          </p:nvSpPr>
          <p:spPr>
            <a:xfrm flipH="1">
              <a:off x="7280700" y="128075"/>
              <a:ext cx="83625" cy="72300"/>
            </a:xfrm>
            <a:custGeom>
              <a:avLst/>
              <a:gdLst/>
              <a:ahLst/>
              <a:cxnLst/>
              <a:rect l="l" t="t" r="r" b="b"/>
              <a:pathLst>
                <a:path w="3345" h="2892" extrusionOk="0">
                  <a:moveTo>
                    <a:pt x="1879" y="399"/>
                  </a:moveTo>
                  <a:cubicBezTo>
                    <a:pt x="1891" y="399"/>
                    <a:pt x="1903" y="399"/>
                    <a:pt x="1915" y="399"/>
                  </a:cubicBezTo>
                  <a:cubicBezTo>
                    <a:pt x="2493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5" y="2503"/>
                  </a:cubicBezTo>
                  <a:cubicBezTo>
                    <a:pt x="1634" y="2503"/>
                    <a:pt x="1370" y="2407"/>
                    <a:pt x="1156" y="2193"/>
                  </a:cubicBezTo>
                  <a:cubicBezTo>
                    <a:pt x="495" y="1532"/>
                    <a:pt x="961" y="399"/>
                    <a:pt x="1879" y="399"/>
                  </a:cubicBezTo>
                  <a:close/>
                  <a:moveTo>
                    <a:pt x="1908" y="0"/>
                  </a:moveTo>
                  <a:cubicBezTo>
                    <a:pt x="1556" y="0"/>
                    <a:pt x="1199" y="133"/>
                    <a:pt x="912" y="430"/>
                  </a:cubicBezTo>
                  <a:cubicBezTo>
                    <a:pt x="1" y="1341"/>
                    <a:pt x="639" y="2892"/>
                    <a:pt x="1915" y="2892"/>
                  </a:cubicBezTo>
                  <a:cubicBezTo>
                    <a:pt x="2706" y="2892"/>
                    <a:pt x="3344" y="2223"/>
                    <a:pt x="3344" y="1433"/>
                  </a:cubicBezTo>
                  <a:cubicBezTo>
                    <a:pt x="3344" y="571"/>
                    <a:pt x="2638" y="0"/>
                    <a:pt x="1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9"/>
            <p:cNvSpPr/>
            <p:nvPr/>
          </p:nvSpPr>
          <p:spPr>
            <a:xfrm flipH="1">
              <a:off x="7167500" y="128075"/>
              <a:ext cx="84350" cy="72300"/>
            </a:xfrm>
            <a:custGeom>
              <a:avLst/>
              <a:gdLst/>
              <a:ahLst/>
              <a:cxnLst/>
              <a:rect l="l" t="t" r="r" b="b"/>
              <a:pathLst>
                <a:path w="3374" h="2892" extrusionOk="0">
                  <a:moveTo>
                    <a:pt x="1945" y="399"/>
                  </a:moveTo>
                  <a:cubicBezTo>
                    <a:pt x="2523" y="399"/>
                    <a:pt x="3009" y="855"/>
                    <a:pt x="3009" y="1433"/>
                  </a:cubicBezTo>
                  <a:cubicBezTo>
                    <a:pt x="3009" y="2073"/>
                    <a:pt x="2476" y="2503"/>
                    <a:pt x="1924" y="2503"/>
                  </a:cubicBezTo>
                  <a:cubicBezTo>
                    <a:pt x="1664" y="2503"/>
                    <a:pt x="1400" y="2407"/>
                    <a:pt x="1185" y="2193"/>
                  </a:cubicBezTo>
                  <a:cubicBezTo>
                    <a:pt x="517" y="1524"/>
                    <a:pt x="1003" y="399"/>
                    <a:pt x="1945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0" y="1341"/>
                    <a:pt x="638" y="2892"/>
                    <a:pt x="1945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9" name="Google Shape;4449;p39"/>
            <p:cNvGrpSpPr/>
            <p:nvPr/>
          </p:nvGrpSpPr>
          <p:grpSpPr>
            <a:xfrm flipH="1">
              <a:off x="7167500" y="237525"/>
              <a:ext cx="874650" cy="402825"/>
              <a:chOff x="1629475" y="-1279100"/>
              <a:chExt cx="874650" cy="402825"/>
            </a:xfrm>
          </p:grpSpPr>
          <p:sp>
            <p:nvSpPr>
              <p:cNvPr id="4450" name="Google Shape;4450;p39"/>
              <p:cNvSpPr/>
              <p:nvPr/>
            </p:nvSpPr>
            <p:spPr>
              <a:xfrm>
                <a:off x="1629475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84"/>
                      <a:pt x="3010" y="1462"/>
                    </a:cubicBezTo>
                    <a:cubicBezTo>
                      <a:pt x="3010" y="2095"/>
                      <a:pt x="2488" y="2509"/>
                      <a:pt x="1943" y="2509"/>
                    </a:cubicBezTo>
                    <a:cubicBezTo>
                      <a:pt x="1677" y="2509"/>
                      <a:pt x="1405" y="2411"/>
                      <a:pt x="1186" y="2191"/>
                    </a:cubicBezTo>
                    <a:cubicBezTo>
                      <a:pt x="517" y="1523"/>
                      <a:pt x="1004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6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9"/>
              <p:cNvSpPr/>
              <p:nvPr/>
            </p:nvSpPr>
            <p:spPr>
              <a:xfrm>
                <a:off x="1742700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1"/>
                    </a:cubicBezTo>
                    <a:cubicBezTo>
                      <a:pt x="517" y="1523"/>
                      <a:pt x="973" y="398"/>
                      <a:pt x="191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9"/>
              <p:cNvSpPr/>
              <p:nvPr/>
            </p:nvSpPr>
            <p:spPr>
              <a:xfrm>
                <a:off x="1855925" y="-1279100"/>
                <a:ext cx="8360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5" y="2191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5" y="0"/>
                      <a:pt x="1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9"/>
              <p:cNvSpPr/>
              <p:nvPr/>
            </p:nvSpPr>
            <p:spPr>
              <a:xfrm>
                <a:off x="1968400" y="-1278950"/>
                <a:ext cx="8435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5" extrusionOk="0">
                    <a:moveTo>
                      <a:pt x="1915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89"/>
                      <a:pt x="2457" y="2503"/>
                      <a:pt x="1912" y="2503"/>
                    </a:cubicBezTo>
                    <a:cubicBezTo>
                      <a:pt x="1646" y="2503"/>
                      <a:pt x="1374" y="2405"/>
                      <a:pt x="1155" y="2185"/>
                    </a:cubicBezTo>
                    <a:cubicBezTo>
                      <a:pt x="486" y="1517"/>
                      <a:pt x="973" y="392"/>
                      <a:pt x="191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1"/>
                      <a:pt x="912" y="423"/>
                    </a:cubicBezTo>
                    <a:cubicBezTo>
                      <a:pt x="0" y="1334"/>
                      <a:pt x="638" y="2885"/>
                      <a:pt x="1915" y="2885"/>
                    </a:cubicBezTo>
                    <a:cubicBezTo>
                      <a:pt x="2705" y="2885"/>
                      <a:pt x="3344" y="2246"/>
                      <a:pt x="3374" y="1456"/>
                    </a:cubicBezTo>
                    <a:cubicBezTo>
                      <a:pt x="3374" y="588"/>
                      <a:pt x="2657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9"/>
              <p:cNvSpPr/>
              <p:nvPr/>
            </p:nvSpPr>
            <p:spPr>
              <a:xfrm>
                <a:off x="2081600" y="-127910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6" y="398"/>
                    </a:moveTo>
                    <a:cubicBezTo>
                      <a:pt x="2493" y="398"/>
                      <a:pt x="2980" y="884"/>
                      <a:pt x="2980" y="1462"/>
                    </a:cubicBezTo>
                    <a:cubicBezTo>
                      <a:pt x="2980" y="2095"/>
                      <a:pt x="2458" y="2509"/>
                      <a:pt x="1913" y="2509"/>
                    </a:cubicBezTo>
                    <a:cubicBezTo>
                      <a:pt x="1647" y="2509"/>
                      <a:pt x="1375" y="2411"/>
                      <a:pt x="1156" y="2191"/>
                    </a:cubicBezTo>
                    <a:cubicBezTo>
                      <a:pt x="487" y="1523"/>
                      <a:pt x="974" y="398"/>
                      <a:pt x="1916" y="398"/>
                    </a:cubicBezTo>
                    <a:close/>
                    <a:moveTo>
                      <a:pt x="1905" y="0"/>
                    </a:moveTo>
                    <a:cubicBezTo>
                      <a:pt x="1554" y="0"/>
                      <a:pt x="1198" y="133"/>
                      <a:pt x="913" y="429"/>
                    </a:cubicBezTo>
                    <a:cubicBezTo>
                      <a:pt x="1" y="1340"/>
                      <a:pt x="639" y="2891"/>
                      <a:pt x="1916" y="2891"/>
                    </a:cubicBezTo>
                    <a:cubicBezTo>
                      <a:pt x="2706" y="2891"/>
                      <a:pt x="3345" y="2252"/>
                      <a:pt x="3345" y="1462"/>
                    </a:cubicBezTo>
                    <a:cubicBezTo>
                      <a:pt x="3345" y="578"/>
                      <a:pt x="2636" y="0"/>
                      <a:pt x="19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9"/>
              <p:cNvSpPr/>
              <p:nvPr/>
            </p:nvSpPr>
            <p:spPr>
              <a:xfrm>
                <a:off x="2194075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8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1"/>
                    </a:cubicBezTo>
                    <a:cubicBezTo>
                      <a:pt x="517" y="1523"/>
                      <a:pt x="973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3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9"/>
              <p:cNvSpPr/>
              <p:nvPr/>
            </p:nvSpPr>
            <p:spPr>
              <a:xfrm>
                <a:off x="2307300" y="-127910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6" y="2191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904" y="0"/>
                    </a:moveTo>
                    <a:cubicBezTo>
                      <a:pt x="1554" y="0"/>
                      <a:pt x="1198" y="133"/>
                      <a:pt x="912" y="429"/>
                    </a:cubicBezTo>
                    <a:cubicBezTo>
                      <a:pt x="1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6" y="0"/>
                      <a:pt x="19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9"/>
              <p:cNvSpPr/>
              <p:nvPr/>
            </p:nvSpPr>
            <p:spPr>
              <a:xfrm>
                <a:off x="2419775" y="-127910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45" y="398"/>
                    </a:moveTo>
                    <a:cubicBezTo>
                      <a:pt x="2523" y="398"/>
                      <a:pt x="2979" y="884"/>
                      <a:pt x="3009" y="1462"/>
                    </a:cubicBezTo>
                    <a:cubicBezTo>
                      <a:pt x="3009" y="2095"/>
                      <a:pt x="2487" y="2509"/>
                      <a:pt x="1942" y="2509"/>
                    </a:cubicBezTo>
                    <a:cubicBezTo>
                      <a:pt x="1676" y="2509"/>
                      <a:pt x="1405" y="2411"/>
                      <a:pt x="1185" y="2191"/>
                    </a:cubicBezTo>
                    <a:cubicBezTo>
                      <a:pt x="517" y="1523"/>
                      <a:pt x="1003" y="398"/>
                      <a:pt x="194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7" y="133"/>
                      <a:pt x="912" y="429"/>
                    </a:cubicBezTo>
                    <a:cubicBezTo>
                      <a:pt x="0" y="1340"/>
                      <a:pt x="638" y="2891"/>
                      <a:pt x="194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9"/>
              <p:cNvSpPr/>
              <p:nvPr/>
            </p:nvSpPr>
            <p:spPr>
              <a:xfrm>
                <a:off x="1629475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97" y="377"/>
                    </a:moveTo>
                    <a:cubicBezTo>
                      <a:pt x="2552" y="377"/>
                      <a:pt x="3010" y="853"/>
                      <a:pt x="3010" y="1442"/>
                    </a:cubicBezTo>
                    <a:cubicBezTo>
                      <a:pt x="3010" y="2083"/>
                      <a:pt x="2477" y="2512"/>
                      <a:pt x="1925" y="2512"/>
                    </a:cubicBezTo>
                    <a:cubicBezTo>
                      <a:pt x="1665" y="2512"/>
                      <a:pt x="1400" y="2417"/>
                      <a:pt x="1186" y="2202"/>
                    </a:cubicBezTo>
                    <a:cubicBezTo>
                      <a:pt x="517" y="1534"/>
                      <a:pt x="1004" y="378"/>
                      <a:pt x="1946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1" y="1"/>
                    </a:moveTo>
                    <a:cubicBezTo>
                      <a:pt x="1561" y="1"/>
                      <a:pt x="1204" y="127"/>
                      <a:pt x="912" y="409"/>
                    </a:cubicBezTo>
                    <a:cubicBezTo>
                      <a:pt x="1" y="1321"/>
                      <a:pt x="669" y="2871"/>
                      <a:pt x="1946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9"/>
              <p:cNvSpPr/>
              <p:nvPr/>
            </p:nvSpPr>
            <p:spPr>
              <a:xfrm>
                <a:off x="1742700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69" y="377"/>
                    </a:moveTo>
                    <a:cubicBezTo>
                      <a:pt x="2552" y="377"/>
                      <a:pt x="3009" y="853"/>
                      <a:pt x="2979" y="1442"/>
                    </a:cubicBezTo>
                    <a:cubicBezTo>
                      <a:pt x="2979" y="2083"/>
                      <a:pt x="2460" y="2512"/>
                      <a:pt x="1918" y="2512"/>
                    </a:cubicBezTo>
                    <a:cubicBezTo>
                      <a:pt x="1662" y="2512"/>
                      <a:pt x="1400" y="2417"/>
                      <a:pt x="1186" y="2202"/>
                    </a:cubicBezTo>
                    <a:cubicBezTo>
                      <a:pt x="517" y="1534"/>
                      <a:pt x="973" y="378"/>
                      <a:pt x="1915" y="378"/>
                    </a:cubicBezTo>
                    <a:cubicBezTo>
                      <a:pt x="1934" y="378"/>
                      <a:pt x="1951" y="377"/>
                      <a:pt x="1969" y="377"/>
                    </a:cubicBezTo>
                    <a:close/>
                    <a:moveTo>
                      <a:pt x="1911" y="1"/>
                    </a:moveTo>
                    <a:cubicBezTo>
                      <a:pt x="1560" y="1"/>
                      <a:pt x="1204" y="127"/>
                      <a:pt x="912" y="409"/>
                    </a:cubicBezTo>
                    <a:cubicBezTo>
                      <a:pt x="0" y="1321"/>
                      <a:pt x="639" y="2871"/>
                      <a:pt x="1915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39"/>
              <p:cNvSpPr/>
              <p:nvPr/>
            </p:nvSpPr>
            <p:spPr>
              <a:xfrm>
                <a:off x="1855925" y="-1168425"/>
                <a:ext cx="8360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71" extrusionOk="0">
                    <a:moveTo>
                      <a:pt x="1967" y="377"/>
                    </a:moveTo>
                    <a:cubicBezTo>
                      <a:pt x="2521" y="377"/>
                      <a:pt x="2979" y="853"/>
                      <a:pt x="2979" y="1442"/>
                    </a:cubicBezTo>
                    <a:cubicBezTo>
                      <a:pt x="2979" y="2083"/>
                      <a:pt x="2446" y="2512"/>
                      <a:pt x="1894" y="2512"/>
                    </a:cubicBezTo>
                    <a:cubicBezTo>
                      <a:pt x="1634" y="2512"/>
                      <a:pt x="1370" y="2417"/>
                      <a:pt x="1155" y="2202"/>
                    </a:cubicBezTo>
                    <a:cubicBezTo>
                      <a:pt x="487" y="1534"/>
                      <a:pt x="973" y="378"/>
                      <a:pt x="1915" y="378"/>
                    </a:cubicBezTo>
                    <a:cubicBezTo>
                      <a:pt x="1933" y="378"/>
                      <a:pt x="1950" y="377"/>
                      <a:pt x="1967" y="377"/>
                    </a:cubicBezTo>
                    <a:close/>
                    <a:moveTo>
                      <a:pt x="1880" y="1"/>
                    </a:moveTo>
                    <a:cubicBezTo>
                      <a:pt x="1530" y="1"/>
                      <a:pt x="1173" y="127"/>
                      <a:pt x="882" y="409"/>
                    </a:cubicBezTo>
                    <a:cubicBezTo>
                      <a:pt x="0" y="1321"/>
                      <a:pt x="639" y="2871"/>
                      <a:pt x="1915" y="2871"/>
                    </a:cubicBezTo>
                    <a:cubicBezTo>
                      <a:pt x="2706" y="2871"/>
                      <a:pt x="3344" y="2233"/>
                      <a:pt x="3344" y="1442"/>
                    </a:cubicBezTo>
                    <a:cubicBezTo>
                      <a:pt x="3344" y="574"/>
                      <a:pt x="2626" y="1"/>
                      <a:pt x="1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9"/>
              <p:cNvSpPr/>
              <p:nvPr/>
            </p:nvSpPr>
            <p:spPr>
              <a:xfrm>
                <a:off x="1968400" y="-1168750"/>
                <a:ext cx="84350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4" extrusionOk="0">
                    <a:moveTo>
                      <a:pt x="1915" y="391"/>
                    </a:moveTo>
                    <a:cubicBezTo>
                      <a:pt x="2523" y="391"/>
                      <a:pt x="2979" y="878"/>
                      <a:pt x="2979" y="1455"/>
                    </a:cubicBezTo>
                    <a:cubicBezTo>
                      <a:pt x="2979" y="2096"/>
                      <a:pt x="2446" y="2525"/>
                      <a:pt x="1894" y="2525"/>
                    </a:cubicBezTo>
                    <a:cubicBezTo>
                      <a:pt x="1634" y="2525"/>
                      <a:pt x="1369" y="2430"/>
                      <a:pt x="1155" y="2215"/>
                    </a:cubicBezTo>
                    <a:cubicBezTo>
                      <a:pt x="486" y="1516"/>
                      <a:pt x="973" y="391"/>
                      <a:pt x="1915" y="391"/>
                    </a:cubicBezTo>
                    <a:close/>
                    <a:moveTo>
                      <a:pt x="1898" y="0"/>
                    </a:moveTo>
                    <a:cubicBezTo>
                      <a:pt x="1548" y="0"/>
                      <a:pt x="1194" y="130"/>
                      <a:pt x="912" y="422"/>
                    </a:cubicBezTo>
                    <a:cubicBezTo>
                      <a:pt x="0" y="1334"/>
                      <a:pt x="638" y="2884"/>
                      <a:pt x="1915" y="2884"/>
                    </a:cubicBezTo>
                    <a:cubicBezTo>
                      <a:pt x="2705" y="2884"/>
                      <a:pt x="3344" y="2246"/>
                      <a:pt x="3374" y="1455"/>
                    </a:cubicBezTo>
                    <a:cubicBezTo>
                      <a:pt x="3374" y="587"/>
                      <a:pt x="2643" y="0"/>
                      <a:pt x="18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39"/>
              <p:cNvSpPr/>
              <p:nvPr/>
            </p:nvSpPr>
            <p:spPr>
              <a:xfrm>
                <a:off x="2081600" y="-1168425"/>
                <a:ext cx="836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71" extrusionOk="0">
                    <a:moveTo>
                      <a:pt x="1970" y="377"/>
                    </a:moveTo>
                    <a:cubicBezTo>
                      <a:pt x="2551" y="377"/>
                      <a:pt x="2980" y="853"/>
                      <a:pt x="2980" y="1442"/>
                    </a:cubicBezTo>
                    <a:cubicBezTo>
                      <a:pt x="2980" y="2083"/>
                      <a:pt x="2447" y="2512"/>
                      <a:pt x="1895" y="2512"/>
                    </a:cubicBezTo>
                    <a:cubicBezTo>
                      <a:pt x="1635" y="2512"/>
                      <a:pt x="1370" y="2417"/>
                      <a:pt x="1156" y="2202"/>
                    </a:cubicBezTo>
                    <a:cubicBezTo>
                      <a:pt x="487" y="1534"/>
                      <a:pt x="974" y="378"/>
                      <a:pt x="1916" y="378"/>
                    </a:cubicBezTo>
                    <a:cubicBezTo>
                      <a:pt x="1934" y="378"/>
                      <a:pt x="1952" y="377"/>
                      <a:pt x="1970" y="377"/>
                    </a:cubicBezTo>
                    <a:close/>
                    <a:moveTo>
                      <a:pt x="1891" y="1"/>
                    </a:moveTo>
                    <a:cubicBezTo>
                      <a:pt x="1545" y="1"/>
                      <a:pt x="1195" y="127"/>
                      <a:pt x="913" y="409"/>
                    </a:cubicBezTo>
                    <a:cubicBezTo>
                      <a:pt x="1" y="1321"/>
                      <a:pt x="639" y="2871"/>
                      <a:pt x="1916" y="2871"/>
                    </a:cubicBezTo>
                    <a:cubicBezTo>
                      <a:pt x="2706" y="2871"/>
                      <a:pt x="3345" y="2233"/>
                      <a:pt x="3345" y="1442"/>
                    </a:cubicBezTo>
                    <a:cubicBezTo>
                      <a:pt x="3345" y="574"/>
                      <a:pt x="2627" y="1"/>
                      <a:pt x="1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39"/>
              <p:cNvSpPr/>
              <p:nvPr/>
            </p:nvSpPr>
            <p:spPr>
              <a:xfrm>
                <a:off x="2194075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97" y="377"/>
                    </a:moveTo>
                    <a:cubicBezTo>
                      <a:pt x="2550" y="377"/>
                      <a:pt x="2979" y="852"/>
                      <a:pt x="2979" y="1412"/>
                    </a:cubicBezTo>
                    <a:cubicBezTo>
                      <a:pt x="2979" y="2052"/>
                      <a:pt x="2460" y="2482"/>
                      <a:pt x="1918" y="2482"/>
                    </a:cubicBezTo>
                    <a:cubicBezTo>
                      <a:pt x="1662" y="2482"/>
                      <a:pt x="1400" y="2386"/>
                      <a:pt x="1186" y="2172"/>
                    </a:cubicBezTo>
                    <a:cubicBezTo>
                      <a:pt x="526" y="1512"/>
                      <a:pt x="962" y="378"/>
                      <a:pt x="1908" y="378"/>
                    </a:cubicBezTo>
                    <a:cubicBezTo>
                      <a:pt x="1921" y="378"/>
                      <a:pt x="1933" y="378"/>
                      <a:pt x="1946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1" y="1"/>
                    </a:moveTo>
                    <a:cubicBezTo>
                      <a:pt x="1561" y="1"/>
                      <a:pt x="1204" y="127"/>
                      <a:pt x="912" y="409"/>
                    </a:cubicBezTo>
                    <a:cubicBezTo>
                      <a:pt x="1" y="1321"/>
                      <a:pt x="639" y="2871"/>
                      <a:pt x="1946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39"/>
              <p:cNvSpPr/>
              <p:nvPr/>
            </p:nvSpPr>
            <p:spPr>
              <a:xfrm>
                <a:off x="2307300" y="-1168425"/>
                <a:ext cx="836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71" extrusionOk="0">
                    <a:moveTo>
                      <a:pt x="1969" y="377"/>
                    </a:moveTo>
                    <a:cubicBezTo>
                      <a:pt x="2550" y="377"/>
                      <a:pt x="2979" y="853"/>
                      <a:pt x="2979" y="1442"/>
                    </a:cubicBezTo>
                    <a:cubicBezTo>
                      <a:pt x="2979" y="2083"/>
                      <a:pt x="2446" y="2512"/>
                      <a:pt x="1895" y="2512"/>
                    </a:cubicBezTo>
                    <a:cubicBezTo>
                      <a:pt x="1634" y="2512"/>
                      <a:pt x="1370" y="2417"/>
                      <a:pt x="1156" y="2202"/>
                    </a:cubicBezTo>
                    <a:cubicBezTo>
                      <a:pt x="487" y="1534"/>
                      <a:pt x="973" y="378"/>
                      <a:pt x="1915" y="378"/>
                    </a:cubicBezTo>
                    <a:cubicBezTo>
                      <a:pt x="1934" y="378"/>
                      <a:pt x="1951" y="377"/>
                      <a:pt x="1969" y="377"/>
                    </a:cubicBezTo>
                    <a:close/>
                    <a:moveTo>
                      <a:pt x="1890" y="1"/>
                    </a:moveTo>
                    <a:cubicBezTo>
                      <a:pt x="1544" y="1"/>
                      <a:pt x="1194" y="127"/>
                      <a:pt x="912" y="409"/>
                    </a:cubicBezTo>
                    <a:cubicBezTo>
                      <a:pt x="1" y="1321"/>
                      <a:pt x="639" y="2871"/>
                      <a:pt x="1915" y="2871"/>
                    </a:cubicBezTo>
                    <a:cubicBezTo>
                      <a:pt x="2706" y="2871"/>
                      <a:pt x="3344" y="2233"/>
                      <a:pt x="3344" y="1442"/>
                    </a:cubicBezTo>
                    <a:cubicBezTo>
                      <a:pt x="3344" y="574"/>
                      <a:pt x="2626" y="1"/>
                      <a:pt x="18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39"/>
              <p:cNvSpPr/>
              <p:nvPr/>
            </p:nvSpPr>
            <p:spPr>
              <a:xfrm>
                <a:off x="2419775" y="-1168425"/>
                <a:ext cx="843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71" extrusionOk="0">
                    <a:moveTo>
                      <a:pt x="1997" y="377"/>
                    </a:moveTo>
                    <a:cubicBezTo>
                      <a:pt x="2551" y="377"/>
                      <a:pt x="3009" y="853"/>
                      <a:pt x="3009" y="1442"/>
                    </a:cubicBezTo>
                    <a:cubicBezTo>
                      <a:pt x="3009" y="2083"/>
                      <a:pt x="2476" y="2512"/>
                      <a:pt x="1924" y="2512"/>
                    </a:cubicBezTo>
                    <a:cubicBezTo>
                      <a:pt x="1664" y="2512"/>
                      <a:pt x="1400" y="2417"/>
                      <a:pt x="1185" y="2202"/>
                    </a:cubicBezTo>
                    <a:cubicBezTo>
                      <a:pt x="517" y="1534"/>
                      <a:pt x="1003" y="378"/>
                      <a:pt x="1945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0" y="1"/>
                    </a:moveTo>
                    <a:cubicBezTo>
                      <a:pt x="1560" y="1"/>
                      <a:pt x="1203" y="127"/>
                      <a:pt x="912" y="409"/>
                    </a:cubicBezTo>
                    <a:cubicBezTo>
                      <a:pt x="0" y="1321"/>
                      <a:pt x="638" y="2871"/>
                      <a:pt x="1945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6" y="1"/>
                      <a:pt x="19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39"/>
              <p:cNvSpPr/>
              <p:nvPr/>
            </p:nvSpPr>
            <p:spPr>
              <a:xfrm>
                <a:off x="1629475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46" y="392"/>
                    </a:moveTo>
                    <a:cubicBezTo>
                      <a:pt x="2523" y="392"/>
                      <a:pt x="3010" y="878"/>
                      <a:pt x="3010" y="1456"/>
                    </a:cubicBezTo>
                    <a:cubicBezTo>
                      <a:pt x="3010" y="2096"/>
                      <a:pt x="2477" y="2526"/>
                      <a:pt x="1925" y="2526"/>
                    </a:cubicBezTo>
                    <a:cubicBezTo>
                      <a:pt x="1665" y="2526"/>
                      <a:pt x="1400" y="2430"/>
                      <a:pt x="1186" y="2216"/>
                    </a:cubicBezTo>
                    <a:cubicBezTo>
                      <a:pt x="517" y="1547"/>
                      <a:pt x="1004" y="392"/>
                      <a:pt x="1946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1" y="1334"/>
                      <a:pt x="669" y="2884"/>
                      <a:pt x="1946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39"/>
              <p:cNvSpPr/>
              <p:nvPr/>
            </p:nvSpPr>
            <p:spPr>
              <a:xfrm>
                <a:off x="1742700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15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96"/>
                      <a:pt x="2460" y="2526"/>
                      <a:pt x="1918" y="2526"/>
                    </a:cubicBezTo>
                    <a:cubicBezTo>
                      <a:pt x="1662" y="2526"/>
                      <a:pt x="1400" y="2430"/>
                      <a:pt x="1186" y="2216"/>
                    </a:cubicBezTo>
                    <a:cubicBezTo>
                      <a:pt x="517" y="1547"/>
                      <a:pt x="973" y="392"/>
                      <a:pt x="191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0" y="1334"/>
                      <a:pt x="639" y="2884"/>
                      <a:pt x="1915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39"/>
              <p:cNvSpPr/>
              <p:nvPr/>
            </p:nvSpPr>
            <p:spPr>
              <a:xfrm>
                <a:off x="1855925" y="-1058575"/>
                <a:ext cx="8360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85" extrusionOk="0">
                    <a:moveTo>
                      <a:pt x="1915" y="392"/>
                    </a:moveTo>
                    <a:cubicBezTo>
                      <a:pt x="2493" y="392"/>
                      <a:pt x="2979" y="878"/>
                      <a:pt x="2979" y="1456"/>
                    </a:cubicBezTo>
                    <a:cubicBezTo>
                      <a:pt x="2979" y="2096"/>
                      <a:pt x="2446" y="2526"/>
                      <a:pt x="1894" y="2526"/>
                    </a:cubicBezTo>
                    <a:cubicBezTo>
                      <a:pt x="1634" y="2526"/>
                      <a:pt x="1370" y="2430"/>
                      <a:pt x="1155" y="2216"/>
                    </a:cubicBezTo>
                    <a:cubicBezTo>
                      <a:pt x="487" y="1547"/>
                      <a:pt x="973" y="392"/>
                      <a:pt x="1915" y="392"/>
                    </a:cubicBezTo>
                    <a:close/>
                    <a:moveTo>
                      <a:pt x="1882" y="1"/>
                    </a:moveTo>
                    <a:cubicBezTo>
                      <a:pt x="1531" y="1"/>
                      <a:pt x="1174" y="130"/>
                      <a:pt x="882" y="422"/>
                    </a:cubicBezTo>
                    <a:cubicBezTo>
                      <a:pt x="0" y="1334"/>
                      <a:pt x="639" y="2884"/>
                      <a:pt x="1915" y="2884"/>
                    </a:cubicBezTo>
                    <a:cubicBezTo>
                      <a:pt x="2706" y="2884"/>
                      <a:pt x="3344" y="2246"/>
                      <a:pt x="3344" y="1456"/>
                    </a:cubicBezTo>
                    <a:cubicBezTo>
                      <a:pt x="3344" y="588"/>
                      <a:pt x="2627" y="1"/>
                      <a:pt x="18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39"/>
              <p:cNvSpPr/>
              <p:nvPr/>
            </p:nvSpPr>
            <p:spPr>
              <a:xfrm>
                <a:off x="1968400" y="-1058725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15" y="398"/>
                    </a:moveTo>
                    <a:cubicBezTo>
                      <a:pt x="2492" y="398"/>
                      <a:pt x="2979" y="884"/>
                      <a:pt x="2979" y="1462"/>
                    </a:cubicBezTo>
                    <a:cubicBezTo>
                      <a:pt x="2979" y="2095"/>
                      <a:pt x="2457" y="2522"/>
                      <a:pt x="1912" y="2522"/>
                    </a:cubicBezTo>
                    <a:cubicBezTo>
                      <a:pt x="1646" y="2522"/>
                      <a:pt x="1374" y="2420"/>
                      <a:pt x="1155" y="2191"/>
                    </a:cubicBezTo>
                    <a:cubicBezTo>
                      <a:pt x="486" y="1522"/>
                      <a:pt x="973" y="398"/>
                      <a:pt x="1915" y="398"/>
                    </a:cubicBezTo>
                    <a:close/>
                    <a:moveTo>
                      <a:pt x="1905" y="0"/>
                    </a:moveTo>
                    <a:cubicBezTo>
                      <a:pt x="1553" y="0"/>
                      <a:pt x="1197" y="133"/>
                      <a:pt x="912" y="428"/>
                    </a:cubicBezTo>
                    <a:cubicBezTo>
                      <a:pt x="0" y="1340"/>
                      <a:pt x="638" y="2890"/>
                      <a:pt x="1915" y="2890"/>
                    </a:cubicBezTo>
                    <a:cubicBezTo>
                      <a:pt x="2705" y="2890"/>
                      <a:pt x="3374" y="2252"/>
                      <a:pt x="3374" y="1462"/>
                    </a:cubicBezTo>
                    <a:cubicBezTo>
                      <a:pt x="3353" y="578"/>
                      <a:pt x="2638" y="0"/>
                      <a:pt x="19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39"/>
              <p:cNvSpPr/>
              <p:nvPr/>
            </p:nvSpPr>
            <p:spPr>
              <a:xfrm>
                <a:off x="2081600" y="-1058575"/>
                <a:ext cx="8362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85" extrusionOk="0">
                    <a:moveTo>
                      <a:pt x="1916" y="392"/>
                    </a:moveTo>
                    <a:cubicBezTo>
                      <a:pt x="2493" y="392"/>
                      <a:pt x="2980" y="878"/>
                      <a:pt x="2980" y="1456"/>
                    </a:cubicBezTo>
                    <a:cubicBezTo>
                      <a:pt x="2980" y="2096"/>
                      <a:pt x="2447" y="2526"/>
                      <a:pt x="1895" y="2526"/>
                    </a:cubicBezTo>
                    <a:cubicBezTo>
                      <a:pt x="1635" y="2526"/>
                      <a:pt x="1370" y="2430"/>
                      <a:pt x="1156" y="2216"/>
                    </a:cubicBezTo>
                    <a:cubicBezTo>
                      <a:pt x="487" y="1547"/>
                      <a:pt x="974" y="392"/>
                      <a:pt x="1916" y="392"/>
                    </a:cubicBezTo>
                    <a:close/>
                    <a:moveTo>
                      <a:pt x="1892" y="1"/>
                    </a:moveTo>
                    <a:cubicBezTo>
                      <a:pt x="1545" y="1"/>
                      <a:pt x="1195" y="130"/>
                      <a:pt x="913" y="422"/>
                    </a:cubicBezTo>
                    <a:cubicBezTo>
                      <a:pt x="1" y="1334"/>
                      <a:pt x="639" y="2884"/>
                      <a:pt x="1916" y="2884"/>
                    </a:cubicBezTo>
                    <a:cubicBezTo>
                      <a:pt x="2706" y="2884"/>
                      <a:pt x="3345" y="2246"/>
                      <a:pt x="3345" y="1456"/>
                    </a:cubicBezTo>
                    <a:cubicBezTo>
                      <a:pt x="3345" y="588"/>
                      <a:pt x="2628" y="1"/>
                      <a:pt x="18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39"/>
              <p:cNvSpPr/>
              <p:nvPr/>
            </p:nvSpPr>
            <p:spPr>
              <a:xfrm>
                <a:off x="2194075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46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96"/>
                      <a:pt x="2460" y="2526"/>
                      <a:pt x="1918" y="2526"/>
                    </a:cubicBezTo>
                    <a:cubicBezTo>
                      <a:pt x="1662" y="2526"/>
                      <a:pt x="1400" y="2430"/>
                      <a:pt x="1186" y="2216"/>
                    </a:cubicBezTo>
                    <a:cubicBezTo>
                      <a:pt x="517" y="1547"/>
                      <a:pt x="973" y="392"/>
                      <a:pt x="1946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1" y="1334"/>
                      <a:pt x="639" y="2884"/>
                      <a:pt x="1946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9"/>
              <p:cNvSpPr/>
              <p:nvPr/>
            </p:nvSpPr>
            <p:spPr>
              <a:xfrm>
                <a:off x="2307300" y="-1058575"/>
                <a:ext cx="8362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85" extrusionOk="0">
                    <a:moveTo>
                      <a:pt x="1915" y="392"/>
                    </a:moveTo>
                    <a:cubicBezTo>
                      <a:pt x="2493" y="392"/>
                      <a:pt x="2979" y="878"/>
                      <a:pt x="2979" y="1456"/>
                    </a:cubicBezTo>
                    <a:cubicBezTo>
                      <a:pt x="2979" y="2096"/>
                      <a:pt x="2446" y="2526"/>
                      <a:pt x="1895" y="2526"/>
                    </a:cubicBezTo>
                    <a:cubicBezTo>
                      <a:pt x="1634" y="2526"/>
                      <a:pt x="1370" y="2430"/>
                      <a:pt x="1156" y="2216"/>
                    </a:cubicBezTo>
                    <a:cubicBezTo>
                      <a:pt x="487" y="1547"/>
                      <a:pt x="973" y="392"/>
                      <a:pt x="1915" y="392"/>
                    </a:cubicBezTo>
                    <a:close/>
                    <a:moveTo>
                      <a:pt x="1891" y="1"/>
                    </a:moveTo>
                    <a:cubicBezTo>
                      <a:pt x="1545" y="1"/>
                      <a:pt x="1194" y="130"/>
                      <a:pt x="912" y="422"/>
                    </a:cubicBezTo>
                    <a:cubicBezTo>
                      <a:pt x="1" y="1334"/>
                      <a:pt x="639" y="2884"/>
                      <a:pt x="1915" y="2884"/>
                    </a:cubicBezTo>
                    <a:cubicBezTo>
                      <a:pt x="2706" y="2884"/>
                      <a:pt x="3344" y="2246"/>
                      <a:pt x="3344" y="1456"/>
                    </a:cubicBezTo>
                    <a:cubicBezTo>
                      <a:pt x="3344" y="588"/>
                      <a:pt x="2627" y="1"/>
                      <a:pt x="1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9"/>
              <p:cNvSpPr/>
              <p:nvPr/>
            </p:nvSpPr>
            <p:spPr>
              <a:xfrm>
                <a:off x="2419775" y="-1058575"/>
                <a:ext cx="8435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5" extrusionOk="0">
                    <a:moveTo>
                      <a:pt x="1945" y="392"/>
                    </a:moveTo>
                    <a:cubicBezTo>
                      <a:pt x="2523" y="392"/>
                      <a:pt x="3009" y="878"/>
                      <a:pt x="3009" y="1456"/>
                    </a:cubicBezTo>
                    <a:cubicBezTo>
                      <a:pt x="3009" y="2096"/>
                      <a:pt x="2476" y="2526"/>
                      <a:pt x="1924" y="2526"/>
                    </a:cubicBezTo>
                    <a:cubicBezTo>
                      <a:pt x="1664" y="2526"/>
                      <a:pt x="1400" y="2430"/>
                      <a:pt x="1185" y="2216"/>
                    </a:cubicBezTo>
                    <a:cubicBezTo>
                      <a:pt x="517" y="1547"/>
                      <a:pt x="1003" y="392"/>
                      <a:pt x="194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0" y="1334"/>
                      <a:pt x="638" y="2884"/>
                      <a:pt x="1945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7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9"/>
              <p:cNvSpPr/>
              <p:nvPr/>
            </p:nvSpPr>
            <p:spPr>
              <a:xfrm>
                <a:off x="1629475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3010" y="854"/>
                      <a:pt x="3010" y="1462"/>
                    </a:cubicBezTo>
                    <a:cubicBezTo>
                      <a:pt x="3010" y="2095"/>
                      <a:pt x="2488" y="2509"/>
                      <a:pt x="1943" y="2509"/>
                    </a:cubicBezTo>
                    <a:cubicBezTo>
                      <a:pt x="1677" y="2509"/>
                      <a:pt x="1405" y="2411"/>
                      <a:pt x="1186" y="2192"/>
                    </a:cubicBezTo>
                    <a:cubicBezTo>
                      <a:pt x="517" y="1523"/>
                      <a:pt x="1004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6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9"/>
              <p:cNvSpPr/>
              <p:nvPr/>
            </p:nvSpPr>
            <p:spPr>
              <a:xfrm>
                <a:off x="1742700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15" y="398"/>
                    </a:moveTo>
                    <a:cubicBezTo>
                      <a:pt x="2523" y="398"/>
                      <a:pt x="2979" y="85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2"/>
                    </a:cubicBezTo>
                    <a:cubicBezTo>
                      <a:pt x="517" y="1523"/>
                      <a:pt x="973" y="398"/>
                      <a:pt x="191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9"/>
              <p:cNvSpPr/>
              <p:nvPr/>
            </p:nvSpPr>
            <p:spPr>
              <a:xfrm>
                <a:off x="1855925" y="-948550"/>
                <a:ext cx="8360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91" extrusionOk="0">
                    <a:moveTo>
                      <a:pt x="1915" y="398"/>
                    </a:moveTo>
                    <a:cubicBezTo>
                      <a:pt x="2493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5" y="2192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5" y="0"/>
                      <a:pt x="1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9"/>
              <p:cNvSpPr/>
              <p:nvPr/>
            </p:nvSpPr>
            <p:spPr>
              <a:xfrm>
                <a:off x="1968400" y="-94855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15" y="398"/>
                    </a:moveTo>
                    <a:cubicBezTo>
                      <a:pt x="2492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4" y="2411"/>
                      <a:pt x="1155" y="2192"/>
                    </a:cubicBezTo>
                    <a:cubicBezTo>
                      <a:pt x="486" y="1523"/>
                      <a:pt x="973" y="398"/>
                      <a:pt x="1915" y="398"/>
                    </a:cubicBezTo>
                    <a:close/>
                    <a:moveTo>
                      <a:pt x="1905" y="0"/>
                    </a:moveTo>
                    <a:cubicBezTo>
                      <a:pt x="1553" y="0"/>
                      <a:pt x="1197" y="133"/>
                      <a:pt x="912" y="429"/>
                    </a:cubicBezTo>
                    <a:cubicBezTo>
                      <a:pt x="0" y="1340"/>
                      <a:pt x="638" y="2891"/>
                      <a:pt x="1915" y="2891"/>
                    </a:cubicBezTo>
                    <a:cubicBezTo>
                      <a:pt x="2705" y="2891"/>
                      <a:pt x="3374" y="2252"/>
                      <a:pt x="3374" y="1462"/>
                    </a:cubicBezTo>
                    <a:cubicBezTo>
                      <a:pt x="3353" y="578"/>
                      <a:pt x="2638" y="0"/>
                      <a:pt x="19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9"/>
              <p:cNvSpPr/>
              <p:nvPr/>
            </p:nvSpPr>
            <p:spPr>
              <a:xfrm>
                <a:off x="2081600" y="-94855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6" y="398"/>
                    </a:moveTo>
                    <a:cubicBezTo>
                      <a:pt x="2493" y="398"/>
                      <a:pt x="2980" y="854"/>
                      <a:pt x="2980" y="1462"/>
                    </a:cubicBezTo>
                    <a:cubicBezTo>
                      <a:pt x="2980" y="2095"/>
                      <a:pt x="2458" y="2509"/>
                      <a:pt x="1913" y="2509"/>
                    </a:cubicBezTo>
                    <a:cubicBezTo>
                      <a:pt x="1647" y="2509"/>
                      <a:pt x="1375" y="2411"/>
                      <a:pt x="1156" y="2192"/>
                    </a:cubicBezTo>
                    <a:cubicBezTo>
                      <a:pt x="487" y="1523"/>
                      <a:pt x="974" y="398"/>
                      <a:pt x="1916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8" y="133"/>
                      <a:pt x="882" y="429"/>
                    </a:cubicBezTo>
                    <a:cubicBezTo>
                      <a:pt x="1" y="1340"/>
                      <a:pt x="639" y="2891"/>
                      <a:pt x="1916" y="2891"/>
                    </a:cubicBezTo>
                    <a:cubicBezTo>
                      <a:pt x="2706" y="2891"/>
                      <a:pt x="3345" y="2252"/>
                      <a:pt x="3345" y="1462"/>
                    </a:cubicBezTo>
                    <a:cubicBezTo>
                      <a:pt x="3345" y="578"/>
                      <a:pt x="2636" y="0"/>
                      <a:pt x="1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9"/>
              <p:cNvSpPr/>
              <p:nvPr/>
            </p:nvSpPr>
            <p:spPr>
              <a:xfrm>
                <a:off x="2194075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5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2"/>
                    </a:cubicBezTo>
                    <a:cubicBezTo>
                      <a:pt x="517" y="1523"/>
                      <a:pt x="973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3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9"/>
              <p:cNvSpPr/>
              <p:nvPr/>
            </p:nvSpPr>
            <p:spPr>
              <a:xfrm>
                <a:off x="2307300" y="-94855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5" y="398"/>
                    </a:moveTo>
                    <a:cubicBezTo>
                      <a:pt x="2493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6" y="2192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1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6" y="0"/>
                      <a:pt x="1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9"/>
              <p:cNvSpPr/>
              <p:nvPr/>
            </p:nvSpPr>
            <p:spPr>
              <a:xfrm>
                <a:off x="2419775" y="-94855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45" y="398"/>
                    </a:moveTo>
                    <a:cubicBezTo>
                      <a:pt x="2523" y="398"/>
                      <a:pt x="2979" y="854"/>
                      <a:pt x="3009" y="1462"/>
                    </a:cubicBezTo>
                    <a:cubicBezTo>
                      <a:pt x="3009" y="2095"/>
                      <a:pt x="2487" y="2509"/>
                      <a:pt x="1942" y="2509"/>
                    </a:cubicBezTo>
                    <a:cubicBezTo>
                      <a:pt x="1676" y="2509"/>
                      <a:pt x="1405" y="2411"/>
                      <a:pt x="1185" y="2192"/>
                    </a:cubicBezTo>
                    <a:cubicBezTo>
                      <a:pt x="517" y="1523"/>
                      <a:pt x="1003" y="398"/>
                      <a:pt x="194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7" y="133"/>
                      <a:pt x="912" y="429"/>
                    </a:cubicBezTo>
                    <a:cubicBezTo>
                      <a:pt x="0" y="1340"/>
                      <a:pt x="638" y="2891"/>
                      <a:pt x="194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82" name="Google Shape;4482;p39"/>
          <p:cNvSpPr/>
          <p:nvPr/>
        </p:nvSpPr>
        <p:spPr>
          <a:xfrm>
            <a:off x="7663825" y="3676650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3" name="Google Shape;4483;p39"/>
          <p:cNvGrpSpPr/>
          <p:nvPr/>
        </p:nvGrpSpPr>
        <p:grpSpPr>
          <a:xfrm>
            <a:off x="-400000" y="4270450"/>
            <a:ext cx="867825" cy="867800"/>
            <a:chOff x="628700" y="3828625"/>
            <a:chExt cx="867825" cy="867800"/>
          </a:xfrm>
        </p:grpSpPr>
        <p:sp>
          <p:nvSpPr>
            <p:cNvPr id="4484" name="Google Shape;4484;p39"/>
            <p:cNvSpPr/>
            <p:nvPr/>
          </p:nvSpPr>
          <p:spPr>
            <a:xfrm>
              <a:off x="1020050" y="3828625"/>
              <a:ext cx="57000" cy="56250"/>
            </a:xfrm>
            <a:custGeom>
              <a:avLst/>
              <a:gdLst/>
              <a:ahLst/>
              <a:cxnLst/>
              <a:rect l="l" t="t" r="r" b="b"/>
              <a:pathLst>
                <a:path w="228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49"/>
                  </a:lnTo>
                  <a:lnTo>
                    <a:pt x="1125" y="1672"/>
                  </a:lnTo>
                  <a:lnTo>
                    <a:pt x="1702" y="2249"/>
                  </a:lnTo>
                  <a:lnTo>
                    <a:pt x="2280" y="1702"/>
                  </a:lnTo>
                  <a:lnTo>
                    <a:pt x="1702" y="1125"/>
                  </a:lnTo>
                  <a:lnTo>
                    <a:pt x="2280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9"/>
            <p:cNvSpPr/>
            <p:nvPr/>
          </p:nvSpPr>
          <p:spPr>
            <a:xfrm>
              <a:off x="1089950" y="3898525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9"/>
            <p:cNvSpPr/>
            <p:nvPr/>
          </p:nvSpPr>
          <p:spPr>
            <a:xfrm>
              <a:off x="1159850" y="3968425"/>
              <a:ext cx="57025" cy="56275"/>
            </a:xfrm>
            <a:custGeom>
              <a:avLst/>
              <a:gdLst/>
              <a:ahLst/>
              <a:cxnLst/>
              <a:rect l="l" t="t" r="r" b="b"/>
              <a:pathLst>
                <a:path w="2281" h="2251" extrusionOk="0">
                  <a:moveTo>
                    <a:pt x="579" y="1"/>
                  </a:moveTo>
                  <a:lnTo>
                    <a:pt x="1" y="548"/>
                  </a:lnTo>
                  <a:lnTo>
                    <a:pt x="579" y="1125"/>
                  </a:lnTo>
                  <a:lnTo>
                    <a:pt x="1" y="1703"/>
                  </a:lnTo>
                  <a:lnTo>
                    <a:pt x="579" y="2250"/>
                  </a:lnTo>
                  <a:lnTo>
                    <a:pt x="1126" y="1673"/>
                  </a:lnTo>
                  <a:lnTo>
                    <a:pt x="1703" y="2250"/>
                  </a:lnTo>
                  <a:lnTo>
                    <a:pt x="2281" y="1703"/>
                  </a:lnTo>
                  <a:lnTo>
                    <a:pt x="1703" y="1125"/>
                  </a:lnTo>
                  <a:lnTo>
                    <a:pt x="2281" y="54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9"/>
            <p:cNvSpPr/>
            <p:nvPr/>
          </p:nvSpPr>
          <p:spPr>
            <a:xfrm>
              <a:off x="1229775" y="4038350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2"/>
                  </a:lnTo>
                  <a:lnTo>
                    <a:pt x="1703" y="1125"/>
                  </a:lnTo>
                  <a:lnTo>
                    <a:pt x="228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9"/>
            <p:cNvSpPr/>
            <p:nvPr/>
          </p:nvSpPr>
          <p:spPr>
            <a:xfrm>
              <a:off x="1299675" y="4108250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9"/>
            <p:cNvSpPr/>
            <p:nvPr/>
          </p:nvSpPr>
          <p:spPr>
            <a:xfrm>
              <a:off x="1369600" y="4178175"/>
              <a:ext cx="57000" cy="56250"/>
            </a:xfrm>
            <a:custGeom>
              <a:avLst/>
              <a:gdLst/>
              <a:ahLst/>
              <a:cxnLst/>
              <a:rect l="l" t="t" r="r" b="b"/>
              <a:pathLst>
                <a:path w="228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49"/>
                  </a:lnTo>
                  <a:lnTo>
                    <a:pt x="1125" y="1672"/>
                  </a:lnTo>
                  <a:lnTo>
                    <a:pt x="1702" y="2249"/>
                  </a:lnTo>
                  <a:lnTo>
                    <a:pt x="2280" y="1702"/>
                  </a:lnTo>
                  <a:lnTo>
                    <a:pt x="1702" y="1125"/>
                  </a:lnTo>
                  <a:lnTo>
                    <a:pt x="2280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9"/>
            <p:cNvSpPr/>
            <p:nvPr/>
          </p:nvSpPr>
          <p:spPr>
            <a:xfrm>
              <a:off x="1439500" y="4248075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9"/>
            <p:cNvSpPr/>
            <p:nvPr/>
          </p:nvSpPr>
          <p:spPr>
            <a:xfrm>
              <a:off x="941775" y="390687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7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9"/>
            <p:cNvSpPr/>
            <p:nvPr/>
          </p:nvSpPr>
          <p:spPr>
            <a:xfrm>
              <a:off x="1011675" y="3976800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7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78" y="2249"/>
                  </a:lnTo>
                  <a:lnTo>
                    <a:pt x="1125" y="170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9"/>
            <p:cNvSpPr/>
            <p:nvPr/>
          </p:nvSpPr>
          <p:spPr>
            <a:xfrm>
              <a:off x="1081600" y="40467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7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50" y="1703"/>
                  </a:lnTo>
                  <a:lnTo>
                    <a:pt x="1702" y="1125"/>
                  </a:lnTo>
                  <a:lnTo>
                    <a:pt x="2250" y="54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9"/>
            <p:cNvSpPr/>
            <p:nvPr/>
          </p:nvSpPr>
          <p:spPr>
            <a:xfrm>
              <a:off x="1151500" y="411660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78" y="1"/>
                  </a:moveTo>
                  <a:lnTo>
                    <a:pt x="1" y="548"/>
                  </a:lnTo>
                  <a:lnTo>
                    <a:pt x="578" y="1126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6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9"/>
            <p:cNvSpPr/>
            <p:nvPr/>
          </p:nvSpPr>
          <p:spPr>
            <a:xfrm>
              <a:off x="1221425" y="418652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702" y="1125"/>
                  </a:lnTo>
                  <a:lnTo>
                    <a:pt x="2249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9"/>
            <p:cNvSpPr/>
            <p:nvPr/>
          </p:nvSpPr>
          <p:spPr>
            <a:xfrm>
              <a:off x="1291325" y="425642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9"/>
            <p:cNvSpPr/>
            <p:nvPr/>
          </p:nvSpPr>
          <p:spPr>
            <a:xfrm>
              <a:off x="1361225" y="4326350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9"/>
            <p:cNvSpPr/>
            <p:nvPr/>
          </p:nvSpPr>
          <p:spPr>
            <a:xfrm>
              <a:off x="863500" y="39851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9"/>
            <p:cNvSpPr/>
            <p:nvPr/>
          </p:nvSpPr>
          <p:spPr>
            <a:xfrm>
              <a:off x="933425" y="405505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702" y="1126"/>
                  </a:lnTo>
                  <a:lnTo>
                    <a:pt x="2249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9"/>
            <p:cNvSpPr/>
            <p:nvPr/>
          </p:nvSpPr>
          <p:spPr>
            <a:xfrm>
              <a:off x="1003325" y="412497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8" y="2250"/>
                  </a:lnTo>
                  <a:lnTo>
                    <a:pt x="1125" y="1702"/>
                  </a:lnTo>
                  <a:lnTo>
                    <a:pt x="1703" y="2250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9"/>
            <p:cNvSpPr/>
            <p:nvPr/>
          </p:nvSpPr>
          <p:spPr>
            <a:xfrm>
              <a:off x="1073225" y="419487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6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3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9"/>
            <p:cNvSpPr/>
            <p:nvPr/>
          </p:nvSpPr>
          <p:spPr>
            <a:xfrm>
              <a:off x="1143150" y="42648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7" y="2249"/>
                  </a:lnTo>
                  <a:lnTo>
                    <a:pt x="1125" y="1702"/>
                  </a:lnTo>
                  <a:lnTo>
                    <a:pt x="1702" y="2249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9"/>
            <p:cNvSpPr/>
            <p:nvPr/>
          </p:nvSpPr>
          <p:spPr>
            <a:xfrm>
              <a:off x="1213050" y="43347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9"/>
            <p:cNvSpPr/>
            <p:nvPr/>
          </p:nvSpPr>
          <p:spPr>
            <a:xfrm>
              <a:off x="1282975" y="440460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6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9"/>
            <p:cNvSpPr/>
            <p:nvPr/>
          </p:nvSpPr>
          <p:spPr>
            <a:xfrm>
              <a:off x="785225" y="4063425"/>
              <a:ext cx="56275" cy="57000"/>
            </a:xfrm>
            <a:custGeom>
              <a:avLst/>
              <a:gdLst/>
              <a:ahLst/>
              <a:cxnLst/>
              <a:rect l="l" t="t" r="r" b="b"/>
              <a:pathLst>
                <a:path w="2251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5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6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3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6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9"/>
            <p:cNvSpPr/>
            <p:nvPr/>
          </p:nvSpPr>
          <p:spPr>
            <a:xfrm>
              <a:off x="855150" y="413332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56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50" y="1703"/>
                  </a:lnTo>
                  <a:lnTo>
                    <a:pt x="1672" y="1156"/>
                  </a:lnTo>
                  <a:lnTo>
                    <a:pt x="2250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9"/>
            <p:cNvSpPr/>
            <p:nvPr/>
          </p:nvSpPr>
          <p:spPr>
            <a:xfrm>
              <a:off x="925050" y="4203250"/>
              <a:ext cx="56250" cy="57000"/>
            </a:xfrm>
            <a:custGeom>
              <a:avLst/>
              <a:gdLst/>
              <a:ahLst/>
              <a:cxnLst/>
              <a:rect l="l" t="t" r="r" b="b"/>
              <a:pathLst>
                <a:path w="2250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5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9"/>
            <p:cNvSpPr/>
            <p:nvPr/>
          </p:nvSpPr>
          <p:spPr>
            <a:xfrm>
              <a:off x="994975" y="42731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49" y="1703"/>
                  </a:lnTo>
                  <a:lnTo>
                    <a:pt x="1672" y="1125"/>
                  </a:lnTo>
                  <a:lnTo>
                    <a:pt x="2249" y="578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9"/>
            <p:cNvSpPr/>
            <p:nvPr/>
          </p:nvSpPr>
          <p:spPr>
            <a:xfrm>
              <a:off x="1064875" y="43430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81"/>
                  </a:lnTo>
                  <a:lnTo>
                    <a:pt x="1125" y="1703"/>
                  </a:lnTo>
                  <a:lnTo>
                    <a:pt x="1703" y="2281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9"/>
            <p:cNvSpPr/>
            <p:nvPr/>
          </p:nvSpPr>
          <p:spPr>
            <a:xfrm>
              <a:off x="1134775" y="4412975"/>
              <a:ext cx="56275" cy="57000"/>
            </a:xfrm>
            <a:custGeom>
              <a:avLst/>
              <a:gdLst/>
              <a:ahLst/>
              <a:cxnLst/>
              <a:rect l="l" t="t" r="r" b="b"/>
              <a:pathLst>
                <a:path w="2251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6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3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6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9"/>
            <p:cNvSpPr/>
            <p:nvPr/>
          </p:nvSpPr>
          <p:spPr>
            <a:xfrm>
              <a:off x="1204700" y="448287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9"/>
            <p:cNvSpPr/>
            <p:nvPr/>
          </p:nvSpPr>
          <p:spPr>
            <a:xfrm>
              <a:off x="706975" y="41424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0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672"/>
                  </a:lnTo>
                  <a:lnTo>
                    <a:pt x="547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672"/>
                  </a:lnTo>
                  <a:lnTo>
                    <a:pt x="1672" y="1125"/>
                  </a:lnTo>
                  <a:lnTo>
                    <a:pt x="2249" y="548"/>
                  </a:lnTo>
                  <a:lnTo>
                    <a:pt x="1702" y="0"/>
                  </a:lnTo>
                  <a:lnTo>
                    <a:pt x="1125" y="54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9"/>
            <p:cNvSpPr/>
            <p:nvPr/>
          </p:nvSpPr>
          <p:spPr>
            <a:xfrm>
              <a:off x="776875" y="421235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673"/>
                  </a:lnTo>
                  <a:lnTo>
                    <a:pt x="54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673"/>
                  </a:lnTo>
                  <a:lnTo>
                    <a:pt x="1672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9"/>
            <p:cNvSpPr/>
            <p:nvPr/>
          </p:nvSpPr>
          <p:spPr>
            <a:xfrm>
              <a:off x="846775" y="4281500"/>
              <a:ext cx="56275" cy="57025"/>
            </a:xfrm>
            <a:custGeom>
              <a:avLst/>
              <a:gdLst/>
              <a:ahLst/>
              <a:cxnLst/>
              <a:rect l="l" t="t" r="r" b="b"/>
              <a:pathLst>
                <a:path w="2251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56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6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3" y="1156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9"/>
            <p:cNvSpPr/>
            <p:nvPr/>
          </p:nvSpPr>
          <p:spPr>
            <a:xfrm>
              <a:off x="916700" y="4351425"/>
              <a:ext cx="56250" cy="57000"/>
            </a:xfrm>
            <a:custGeom>
              <a:avLst/>
              <a:gdLst/>
              <a:ahLst/>
              <a:cxnLst/>
              <a:rect l="l" t="t" r="r" b="b"/>
              <a:pathLst>
                <a:path w="2250" h="2280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55"/>
                  </a:lnTo>
                  <a:lnTo>
                    <a:pt x="0" y="1702"/>
                  </a:lnTo>
                  <a:lnTo>
                    <a:pt x="547" y="2280"/>
                  </a:lnTo>
                  <a:lnTo>
                    <a:pt x="1125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2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9"/>
            <p:cNvSpPr/>
            <p:nvPr/>
          </p:nvSpPr>
          <p:spPr>
            <a:xfrm>
              <a:off x="986600" y="4421325"/>
              <a:ext cx="56275" cy="57025"/>
            </a:xfrm>
            <a:custGeom>
              <a:avLst/>
              <a:gdLst/>
              <a:ahLst/>
              <a:cxnLst/>
              <a:rect l="l" t="t" r="r" b="b"/>
              <a:pathLst>
                <a:path w="2251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56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5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3" y="1156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9"/>
            <p:cNvSpPr/>
            <p:nvPr/>
          </p:nvSpPr>
          <p:spPr>
            <a:xfrm>
              <a:off x="1056525" y="449122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9"/>
                  </a:lnTo>
                  <a:lnTo>
                    <a:pt x="578" y="1156"/>
                  </a:lnTo>
                  <a:lnTo>
                    <a:pt x="0" y="1703"/>
                  </a:lnTo>
                  <a:lnTo>
                    <a:pt x="547" y="2281"/>
                  </a:lnTo>
                  <a:lnTo>
                    <a:pt x="1125" y="1703"/>
                  </a:lnTo>
                  <a:lnTo>
                    <a:pt x="1702" y="2281"/>
                  </a:lnTo>
                  <a:lnTo>
                    <a:pt x="2249" y="1703"/>
                  </a:lnTo>
                  <a:lnTo>
                    <a:pt x="1672" y="1156"/>
                  </a:lnTo>
                  <a:lnTo>
                    <a:pt x="2249" y="579"/>
                  </a:lnTo>
                  <a:lnTo>
                    <a:pt x="1702" y="1"/>
                  </a:lnTo>
                  <a:lnTo>
                    <a:pt x="1125" y="5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9"/>
            <p:cNvSpPr/>
            <p:nvPr/>
          </p:nvSpPr>
          <p:spPr>
            <a:xfrm>
              <a:off x="1126425" y="45611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55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5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2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9"/>
            <p:cNvSpPr/>
            <p:nvPr/>
          </p:nvSpPr>
          <p:spPr>
            <a:xfrm>
              <a:off x="628700" y="422072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9"/>
            <p:cNvSpPr/>
            <p:nvPr/>
          </p:nvSpPr>
          <p:spPr>
            <a:xfrm>
              <a:off x="698600" y="429062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9"/>
            <p:cNvSpPr/>
            <p:nvPr/>
          </p:nvSpPr>
          <p:spPr>
            <a:xfrm>
              <a:off x="768525" y="436052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67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6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4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9"/>
            <p:cNvSpPr/>
            <p:nvPr/>
          </p:nvSpPr>
          <p:spPr>
            <a:xfrm>
              <a:off x="838425" y="44304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672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67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9"/>
            <p:cNvSpPr/>
            <p:nvPr/>
          </p:nvSpPr>
          <p:spPr>
            <a:xfrm>
              <a:off x="908350" y="45003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5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4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9"/>
            <p:cNvSpPr/>
            <p:nvPr/>
          </p:nvSpPr>
          <p:spPr>
            <a:xfrm>
              <a:off x="978250" y="457027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67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67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9"/>
            <p:cNvSpPr/>
            <p:nvPr/>
          </p:nvSpPr>
          <p:spPr>
            <a:xfrm>
              <a:off x="1048150" y="464017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672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672"/>
                  </a:lnTo>
                  <a:lnTo>
                    <a:pt x="167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_1_1"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7" name="Google Shape;4527;p40"/>
          <p:cNvGrpSpPr/>
          <p:nvPr/>
        </p:nvGrpSpPr>
        <p:grpSpPr>
          <a:xfrm>
            <a:off x="720000" y="4788300"/>
            <a:ext cx="204425" cy="203675"/>
            <a:chOff x="5568000" y="3110525"/>
            <a:chExt cx="204425" cy="203675"/>
          </a:xfrm>
        </p:grpSpPr>
        <p:sp>
          <p:nvSpPr>
            <p:cNvPr id="4528" name="Google Shape;4528;p40"/>
            <p:cNvSpPr/>
            <p:nvPr/>
          </p:nvSpPr>
          <p:spPr>
            <a:xfrm>
              <a:off x="5636400" y="3110525"/>
              <a:ext cx="66875" cy="203675"/>
            </a:xfrm>
            <a:custGeom>
              <a:avLst/>
              <a:gdLst/>
              <a:ahLst/>
              <a:cxnLst/>
              <a:rect l="l" t="t" r="r" b="b"/>
              <a:pathLst>
                <a:path w="2675" h="8147" extrusionOk="0">
                  <a:moveTo>
                    <a:pt x="0" y="0"/>
                  </a:moveTo>
                  <a:lnTo>
                    <a:pt x="0" y="8146"/>
                  </a:lnTo>
                  <a:lnTo>
                    <a:pt x="2675" y="8146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0"/>
            <p:cNvSpPr/>
            <p:nvPr/>
          </p:nvSpPr>
          <p:spPr>
            <a:xfrm>
              <a:off x="5568000" y="3178900"/>
              <a:ext cx="204425" cy="66900"/>
            </a:xfrm>
            <a:custGeom>
              <a:avLst/>
              <a:gdLst/>
              <a:ahLst/>
              <a:cxnLst/>
              <a:rect l="l" t="t" r="r" b="b"/>
              <a:pathLst>
                <a:path w="8177" h="2676" extrusionOk="0">
                  <a:moveTo>
                    <a:pt x="0" y="1"/>
                  </a:moveTo>
                  <a:lnTo>
                    <a:pt x="0" y="2676"/>
                  </a:lnTo>
                  <a:lnTo>
                    <a:pt x="8177" y="2676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0" name="Google Shape;4530;p40"/>
          <p:cNvSpPr/>
          <p:nvPr/>
        </p:nvSpPr>
        <p:spPr>
          <a:xfrm>
            <a:off x="-107675" y="3899725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1" name="Google Shape;4531;p40"/>
          <p:cNvSpPr/>
          <p:nvPr/>
        </p:nvSpPr>
        <p:spPr>
          <a:xfrm>
            <a:off x="7902850" y="-105825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2" name="Google Shape;4532;p40"/>
          <p:cNvGrpSpPr/>
          <p:nvPr/>
        </p:nvGrpSpPr>
        <p:grpSpPr>
          <a:xfrm flipH="1">
            <a:off x="-3" y="134396"/>
            <a:ext cx="752860" cy="1255020"/>
            <a:chOff x="8427400" y="134088"/>
            <a:chExt cx="716600" cy="1194575"/>
          </a:xfrm>
        </p:grpSpPr>
        <p:sp>
          <p:nvSpPr>
            <p:cNvPr id="4533" name="Google Shape;4533;p40"/>
            <p:cNvSpPr/>
            <p:nvPr/>
          </p:nvSpPr>
          <p:spPr>
            <a:xfrm flipH="1">
              <a:off x="8427400" y="134088"/>
              <a:ext cx="716600" cy="716600"/>
            </a:xfrm>
            <a:custGeom>
              <a:avLst/>
              <a:gdLst/>
              <a:ahLst/>
              <a:cxnLst/>
              <a:rect l="l" t="t" r="r" b="b"/>
              <a:pathLst>
                <a:path w="28664" h="28664" extrusionOk="0">
                  <a:moveTo>
                    <a:pt x="1" y="1"/>
                  </a:moveTo>
                  <a:lnTo>
                    <a:pt x="1" y="28664"/>
                  </a:lnTo>
                  <a:lnTo>
                    <a:pt x="286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0"/>
            <p:cNvSpPr/>
            <p:nvPr/>
          </p:nvSpPr>
          <p:spPr>
            <a:xfrm flipH="1">
              <a:off x="8427400" y="612838"/>
              <a:ext cx="716600" cy="715825"/>
            </a:xfrm>
            <a:custGeom>
              <a:avLst/>
              <a:gdLst/>
              <a:ahLst/>
              <a:cxnLst/>
              <a:rect l="l" t="t" r="r" b="b"/>
              <a:pathLst>
                <a:path w="28664" h="28633" extrusionOk="0">
                  <a:moveTo>
                    <a:pt x="1" y="0"/>
                  </a:moveTo>
                  <a:lnTo>
                    <a:pt x="1" y="28633"/>
                  </a:lnTo>
                  <a:lnTo>
                    <a:pt x="286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5" name="Google Shape;4535;p40"/>
          <p:cNvSpPr/>
          <p:nvPr/>
        </p:nvSpPr>
        <p:spPr>
          <a:xfrm>
            <a:off x="7663825" y="3676650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6" name="Google Shape;4536;p40"/>
          <p:cNvGrpSpPr/>
          <p:nvPr/>
        </p:nvGrpSpPr>
        <p:grpSpPr>
          <a:xfrm rot="5400000">
            <a:off x="8272400" y="3059275"/>
            <a:ext cx="992450" cy="173300"/>
            <a:chOff x="548150" y="4859775"/>
            <a:chExt cx="992450" cy="173300"/>
          </a:xfrm>
        </p:grpSpPr>
        <p:sp>
          <p:nvSpPr>
            <p:cNvPr id="4537" name="Google Shape;4537;p40"/>
            <p:cNvSpPr/>
            <p:nvPr/>
          </p:nvSpPr>
          <p:spPr>
            <a:xfrm>
              <a:off x="548150" y="4859775"/>
              <a:ext cx="173275" cy="173300"/>
            </a:xfrm>
            <a:custGeom>
              <a:avLst/>
              <a:gdLst/>
              <a:ahLst/>
              <a:cxnLst/>
              <a:rect l="l" t="t" r="r" b="b"/>
              <a:pathLst>
                <a:path w="6931" h="6932" fill="none" extrusionOk="0">
                  <a:moveTo>
                    <a:pt x="6931" y="3466"/>
                  </a:moveTo>
                  <a:cubicBezTo>
                    <a:pt x="6931" y="5381"/>
                    <a:pt x="5380" y="6931"/>
                    <a:pt x="3466" y="6931"/>
                  </a:cubicBezTo>
                  <a:cubicBezTo>
                    <a:pt x="1551" y="6931"/>
                    <a:pt x="0" y="5381"/>
                    <a:pt x="0" y="3466"/>
                  </a:cubicBezTo>
                  <a:cubicBezTo>
                    <a:pt x="0" y="1551"/>
                    <a:pt x="1551" y="1"/>
                    <a:pt x="3466" y="1"/>
                  </a:cubicBezTo>
                  <a:cubicBezTo>
                    <a:pt x="5380" y="1"/>
                    <a:pt x="6931" y="1551"/>
                    <a:pt x="6931" y="3466"/>
                  </a:cubicBezTo>
                  <a:close/>
                </a:path>
              </a:pathLst>
            </a:custGeom>
            <a:solidFill>
              <a:schemeClr val="lt2"/>
            </a:solidFill>
            <a:ln w="28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0"/>
            <p:cNvSpPr/>
            <p:nvPr/>
          </p:nvSpPr>
          <p:spPr>
            <a:xfrm>
              <a:off x="821700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1" y="3466"/>
                  </a:moveTo>
                  <a:cubicBezTo>
                    <a:pt x="6901" y="5381"/>
                    <a:pt x="5351" y="6931"/>
                    <a:pt x="343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36" y="1"/>
                  </a:cubicBezTo>
                  <a:cubicBezTo>
                    <a:pt x="5351" y="1"/>
                    <a:pt x="6901" y="1551"/>
                    <a:pt x="690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0"/>
            <p:cNvSpPr/>
            <p:nvPr/>
          </p:nvSpPr>
          <p:spPr>
            <a:xfrm>
              <a:off x="1094500" y="4859775"/>
              <a:ext cx="173300" cy="173300"/>
            </a:xfrm>
            <a:custGeom>
              <a:avLst/>
              <a:gdLst/>
              <a:ahLst/>
              <a:cxnLst/>
              <a:rect l="l" t="t" r="r" b="b"/>
              <a:pathLst>
                <a:path w="6932" h="6932" fill="none" extrusionOk="0">
                  <a:moveTo>
                    <a:pt x="6931" y="3466"/>
                  </a:moveTo>
                  <a:cubicBezTo>
                    <a:pt x="6931" y="5381"/>
                    <a:pt x="5381" y="6931"/>
                    <a:pt x="346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66" y="1"/>
                  </a:cubicBezTo>
                  <a:cubicBezTo>
                    <a:pt x="5381" y="1"/>
                    <a:pt x="6931" y="1551"/>
                    <a:pt x="693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0"/>
            <p:cNvSpPr/>
            <p:nvPr/>
          </p:nvSpPr>
          <p:spPr>
            <a:xfrm>
              <a:off x="1368075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0" y="3466"/>
                  </a:moveTo>
                  <a:cubicBezTo>
                    <a:pt x="6900" y="5381"/>
                    <a:pt x="5350" y="6931"/>
                    <a:pt x="3435" y="6931"/>
                  </a:cubicBezTo>
                  <a:cubicBezTo>
                    <a:pt x="1520" y="6931"/>
                    <a:pt x="0" y="5381"/>
                    <a:pt x="0" y="3466"/>
                  </a:cubicBezTo>
                  <a:cubicBezTo>
                    <a:pt x="0" y="1551"/>
                    <a:pt x="1520" y="1"/>
                    <a:pt x="3435" y="1"/>
                  </a:cubicBezTo>
                  <a:cubicBezTo>
                    <a:pt x="5350" y="1"/>
                    <a:pt x="6900" y="1551"/>
                    <a:pt x="6900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2605950" y="1789200"/>
            <a:ext cx="28284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90000"/>
            <a:ext cx="1680300" cy="1963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2619979" y="2683625"/>
            <a:ext cx="2828400" cy="6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>
            <a:off x="234675" y="144188"/>
            <a:ext cx="204425" cy="203675"/>
            <a:chOff x="5568000" y="3110525"/>
            <a:chExt cx="204425" cy="203675"/>
          </a:xfrm>
        </p:grpSpPr>
        <p:sp>
          <p:nvSpPr>
            <p:cNvPr id="36" name="Google Shape;36;p3"/>
            <p:cNvSpPr/>
            <p:nvPr/>
          </p:nvSpPr>
          <p:spPr>
            <a:xfrm>
              <a:off x="5636400" y="3110525"/>
              <a:ext cx="66875" cy="203675"/>
            </a:xfrm>
            <a:custGeom>
              <a:avLst/>
              <a:gdLst/>
              <a:ahLst/>
              <a:cxnLst/>
              <a:rect l="l" t="t" r="r" b="b"/>
              <a:pathLst>
                <a:path w="2675" h="8147" extrusionOk="0">
                  <a:moveTo>
                    <a:pt x="0" y="0"/>
                  </a:moveTo>
                  <a:lnTo>
                    <a:pt x="0" y="8146"/>
                  </a:lnTo>
                  <a:lnTo>
                    <a:pt x="2675" y="8146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568000" y="3178900"/>
              <a:ext cx="204425" cy="66900"/>
            </a:xfrm>
            <a:custGeom>
              <a:avLst/>
              <a:gdLst/>
              <a:ahLst/>
              <a:cxnLst/>
              <a:rect l="l" t="t" r="r" b="b"/>
              <a:pathLst>
                <a:path w="8177" h="2676" extrusionOk="0">
                  <a:moveTo>
                    <a:pt x="0" y="1"/>
                  </a:moveTo>
                  <a:lnTo>
                    <a:pt x="0" y="2676"/>
                  </a:lnTo>
                  <a:lnTo>
                    <a:pt x="8177" y="2676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>
            <a:off x="3042682" y="-837958"/>
            <a:ext cx="1612349" cy="1613775"/>
            <a:chOff x="4652325" y="4048225"/>
            <a:chExt cx="984100" cy="984850"/>
          </a:xfrm>
        </p:grpSpPr>
        <p:sp>
          <p:nvSpPr>
            <p:cNvPr id="39" name="Google Shape;39;p3"/>
            <p:cNvSpPr/>
            <p:nvPr/>
          </p:nvSpPr>
          <p:spPr>
            <a:xfrm>
              <a:off x="4652325" y="4048225"/>
              <a:ext cx="984100" cy="984850"/>
            </a:xfrm>
            <a:custGeom>
              <a:avLst/>
              <a:gdLst/>
              <a:ahLst/>
              <a:cxnLst/>
              <a:rect l="l" t="t" r="r" b="b"/>
              <a:pathLst>
                <a:path w="39364" h="39394" fill="none" extrusionOk="0">
                  <a:moveTo>
                    <a:pt x="1" y="19697"/>
                  </a:moveTo>
                  <a:lnTo>
                    <a:pt x="19667" y="0"/>
                  </a:lnTo>
                  <a:lnTo>
                    <a:pt x="39363" y="19697"/>
                  </a:lnTo>
                  <a:lnTo>
                    <a:pt x="19667" y="39393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751875" y="4147775"/>
              <a:ext cx="785000" cy="785750"/>
            </a:xfrm>
            <a:custGeom>
              <a:avLst/>
              <a:gdLst/>
              <a:ahLst/>
              <a:cxnLst/>
              <a:rect l="l" t="t" r="r" b="b"/>
              <a:pathLst>
                <a:path w="31400" h="31430" fill="none" extrusionOk="0">
                  <a:moveTo>
                    <a:pt x="0" y="15715"/>
                  </a:moveTo>
                  <a:lnTo>
                    <a:pt x="15715" y="0"/>
                  </a:lnTo>
                  <a:lnTo>
                    <a:pt x="31399" y="15715"/>
                  </a:lnTo>
                  <a:lnTo>
                    <a:pt x="15715" y="31429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851425" y="4248075"/>
              <a:ext cx="585900" cy="585125"/>
            </a:xfrm>
            <a:custGeom>
              <a:avLst/>
              <a:gdLst/>
              <a:ahLst/>
              <a:cxnLst/>
              <a:rect l="l" t="t" r="r" b="b"/>
              <a:pathLst>
                <a:path w="23436" h="23405" fill="none" extrusionOk="0">
                  <a:moveTo>
                    <a:pt x="0" y="11703"/>
                  </a:moveTo>
                  <a:lnTo>
                    <a:pt x="11733" y="0"/>
                  </a:lnTo>
                  <a:lnTo>
                    <a:pt x="23435" y="11703"/>
                  </a:lnTo>
                  <a:lnTo>
                    <a:pt x="11733" y="23405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950975" y="4347625"/>
              <a:ext cx="386800" cy="386050"/>
            </a:xfrm>
            <a:custGeom>
              <a:avLst/>
              <a:gdLst/>
              <a:ahLst/>
              <a:cxnLst/>
              <a:rect l="l" t="t" r="r" b="b"/>
              <a:pathLst>
                <a:path w="15472" h="15442" fill="none" extrusionOk="0">
                  <a:moveTo>
                    <a:pt x="0" y="7721"/>
                  </a:moveTo>
                  <a:lnTo>
                    <a:pt x="7751" y="0"/>
                  </a:lnTo>
                  <a:lnTo>
                    <a:pt x="15472" y="7721"/>
                  </a:lnTo>
                  <a:lnTo>
                    <a:pt x="7751" y="15441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051275" y="4447175"/>
              <a:ext cx="186950" cy="186950"/>
            </a:xfrm>
            <a:custGeom>
              <a:avLst/>
              <a:gdLst/>
              <a:ahLst/>
              <a:cxnLst/>
              <a:rect l="l" t="t" r="r" b="b"/>
              <a:pathLst>
                <a:path w="7478" h="7478" fill="none" extrusionOk="0">
                  <a:moveTo>
                    <a:pt x="0" y="3739"/>
                  </a:moveTo>
                  <a:lnTo>
                    <a:pt x="3739" y="0"/>
                  </a:lnTo>
                  <a:lnTo>
                    <a:pt x="7478" y="3739"/>
                  </a:lnTo>
                  <a:lnTo>
                    <a:pt x="3739" y="7477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4724400" y="4788538"/>
            <a:ext cx="992450" cy="173300"/>
            <a:chOff x="548150" y="4859775"/>
            <a:chExt cx="992450" cy="173300"/>
          </a:xfrm>
        </p:grpSpPr>
        <p:sp>
          <p:nvSpPr>
            <p:cNvPr id="45" name="Google Shape;45;p3"/>
            <p:cNvSpPr/>
            <p:nvPr/>
          </p:nvSpPr>
          <p:spPr>
            <a:xfrm>
              <a:off x="548150" y="4859775"/>
              <a:ext cx="173275" cy="173300"/>
            </a:xfrm>
            <a:custGeom>
              <a:avLst/>
              <a:gdLst/>
              <a:ahLst/>
              <a:cxnLst/>
              <a:rect l="l" t="t" r="r" b="b"/>
              <a:pathLst>
                <a:path w="6931" h="6932" fill="none" extrusionOk="0">
                  <a:moveTo>
                    <a:pt x="6931" y="3466"/>
                  </a:moveTo>
                  <a:cubicBezTo>
                    <a:pt x="6931" y="5381"/>
                    <a:pt x="5380" y="6931"/>
                    <a:pt x="3466" y="6931"/>
                  </a:cubicBezTo>
                  <a:cubicBezTo>
                    <a:pt x="1551" y="6931"/>
                    <a:pt x="0" y="5381"/>
                    <a:pt x="0" y="3466"/>
                  </a:cubicBezTo>
                  <a:cubicBezTo>
                    <a:pt x="0" y="1551"/>
                    <a:pt x="1551" y="1"/>
                    <a:pt x="3466" y="1"/>
                  </a:cubicBezTo>
                  <a:cubicBezTo>
                    <a:pt x="5380" y="1"/>
                    <a:pt x="6931" y="1551"/>
                    <a:pt x="693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21700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1" y="3466"/>
                  </a:moveTo>
                  <a:cubicBezTo>
                    <a:pt x="6901" y="5381"/>
                    <a:pt x="5351" y="6931"/>
                    <a:pt x="343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36" y="1"/>
                  </a:cubicBezTo>
                  <a:cubicBezTo>
                    <a:pt x="5351" y="1"/>
                    <a:pt x="6901" y="1551"/>
                    <a:pt x="690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94500" y="4859775"/>
              <a:ext cx="173300" cy="173300"/>
            </a:xfrm>
            <a:custGeom>
              <a:avLst/>
              <a:gdLst/>
              <a:ahLst/>
              <a:cxnLst/>
              <a:rect l="l" t="t" r="r" b="b"/>
              <a:pathLst>
                <a:path w="6932" h="6932" fill="none" extrusionOk="0">
                  <a:moveTo>
                    <a:pt x="6931" y="3466"/>
                  </a:moveTo>
                  <a:cubicBezTo>
                    <a:pt x="6931" y="5381"/>
                    <a:pt x="5381" y="6931"/>
                    <a:pt x="346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66" y="1"/>
                  </a:cubicBezTo>
                  <a:cubicBezTo>
                    <a:pt x="5381" y="1"/>
                    <a:pt x="6931" y="1551"/>
                    <a:pt x="693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368075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0" y="3466"/>
                  </a:moveTo>
                  <a:cubicBezTo>
                    <a:pt x="6900" y="5381"/>
                    <a:pt x="5350" y="6931"/>
                    <a:pt x="3435" y="6931"/>
                  </a:cubicBezTo>
                  <a:cubicBezTo>
                    <a:pt x="1520" y="6931"/>
                    <a:pt x="0" y="5381"/>
                    <a:pt x="0" y="3466"/>
                  </a:cubicBezTo>
                  <a:cubicBezTo>
                    <a:pt x="0" y="1551"/>
                    <a:pt x="1520" y="1"/>
                    <a:pt x="3435" y="1"/>
                  </a:cubicBezTo>
                  <a:cubicBezTo>
                    <a:pt x="5350" y="1"/>
                    <a:pt x="6900" y="1551"/>
                    <a:pt x="6900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/>
          <p:nvPr/>
        </p:nvSpPr>
        <p:spPr>
          <a:xfrm>
            <a:off x="-739225" y="-672625"/>
            <a:ext cx="1829930" cy="1567967"/>
          </a:xfrm>
          <a:custGeom>
            <a:avLst/>
            <a:gdLst/>
            <a:ahLst/>
            <a:cxnLst/>
            <a:rect l="l" t="t" r="r" b="b"/>
            <a:pathLst>
              <a:path w="23527" h="20159" extrusionOk="0">
                <a:moveTo>
                  <a:pt x="13466" y="2681"/>
                </a:moveTo>
                <a:cubicBezTo>
                  <a:pt x="17539" y="2681"/>
                  <a:pt x="20852" y="5994"/>
                  <a:pt x="20852" y="10067"/>
                </a:cubicBezTo>
                <a:cubicBezTo>
                  <a:pt x="20852" y="14528"/>
                  <a:pt x="17209" y="17487"/>
                  <a:pt x="13402" y="17487"/>
                </a:cubicBezTo>
                <a:cubicBezTo>
                  <a:pt x="11581" y="17487"/>
                  <a:pt x="9722" y="16810"/>
                  <a:pt x="8207" y="15295"/>
                </a:cubicBezTo>
                <a:cubicBezTo>
                  <a:pt x="3557" y="10644"/>
                  <a:pt x="6870" y="2681"/>
                  <a:pt x="13466" y="2681"/>
                </a:cubicBezTo>
                <a:close/>
                <a:moveTo>
                  <a:pt x="13362" y="1"/>
                </a:moveTo>
                <a:cubicBezTo>
                  <a:pt x="10891" y="1"/>
                  <a:pt x="8373" y="914"/>
                  <a:pt x="6323" y="2954"/>
                </a:cubicBezTo>
                <a:cubicBezTo>
                  <a:pt x="0" y="9307"/>
                  <a:pt x="4499" y="20128"/>
                  <a:pt x="13466" y="20158"/>
                </a:cubicBezTo>
                <a:cubicBezTo>
                  <a:pt x="18998" y="20128"/>
                  <a:pt x="23496" y="15629"/>
                  <a:pt x="23527" y="10097"/>
                </a:cubicBezTo>
                <a:cubicBezTo>
                  <a:pt x="23527" y="4024"/>
                  <a:pt x="18549" y="1"/>
                  <a:pt x="13362" y="1"/>
                </a:cubicBezTo>
                <a:close/>
              </a:path>
            </a:pathLst>
          </a:custGeom>
          <a:solidFill>
            <a:srgbClr val="FE9B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4686863" y="1641000"/>
            <a:ext cx="372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ubTitle" idx="1"/>
          </p:nvPr>
        </p:nvSpPr>
        <p:spPr>
          <a:xfrm>
            <a:off x="5416650" y="2366100"/>
            <a:ext cx="2998500" cy="11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4"/>
          <p:cNvSpPr/>
          <p:nvPr/>
        </p:nvSpPr>
        <p:spPr>
          <a:xfrm flipH="1">
            <a:off x="8426575" y="4603500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 flipH="1">
            <a:off x="8685275" y="1874088"/>
            <a:ext cx="191500" cy="191500"/>
            <a:chOff x="5960875" y="1124175"/>
            <a:chExt cx="191500" cy="191500"/>
          </a:xfrm>
        </p:grpSpPr>
        <p:sp>
          <p:nvSpPr>
            <p:cNvPr id="55" name="Google Shape;55;p4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 rot="-5400000" flipH="1">
            <a:off x="5169200" y="-203200"/>
            <a:ext cx="297150" cy="1486375"/>
            <a:chOff x="6244300" y="1494225"/>
            <a:chExt cx="297150" cy="1486375"/>
          </a:xfrm>
        </p:grpSpPr>
        <p:sp>
          <p:nvSpPr>
            <p:cNvPr id="58" name="Google Shape;58;p4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6244300" y="238635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7"/>
                  </a:moveTo>
                  <a:lnTo>
                    <a:pt x="5958" y="0"/>
                  </a:lnTo>
                  <a:lnTo>
                    <a:pt x="11885" y="5927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244300" y="2534525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6244300" y="26834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6244300" y="283240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4"/>
          <p:cNvGrpSpPr/>
          <p:nvPr/>
        </p:nvGrpSpPr>
        <p:grpSpPr>
          <a:xfrm rot="-5400000" flipH="1">
            <a:off x="8410787" y="-85775"/>
            <a:ext cx="67650" cy="1251550"/>
            <a:chOff x="509400" y="2090750"/>
            <a:chExt cx="67650" cy="1251550"/>
          </a:xfrm>
        </p:grpSpPr>
        <p:sp>
          <p:nvSpPr>
            <p:cNvPr id="69" name="Google Shape;69;p4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720000" y="16502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7"/>
          <p:cNvGrpSpPr/>
          <p:nvPr/>
        </p:nvGrpSpPr>
        <p:grpSpPr>
          <a:xfrm>
            <a:off x="8682700" y="1874238"/>
            <a:ext cx="191500" cy="191500"/>
            <a:chOff x="5960875" y="1124175"/>
            <a:chExt cx="191500" cy="191500"/>
          </a:xfrm>
        </p:grpSpPr>
        <p:sp>
          <p:nvSpPr>
            <p:cNvPr id="115" name="Google Shape;115;p7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7"/>
          <p:cNvSpPr txBox="1">
            <a:spLocks noGrp="1"/>
          </p:cNvSpPr>
          <p:nvPr>
            <p:ph type="subTitle" idx="1"/>
          </p:nvPr>
        </p:nvSpPr>
        <p:spPr>
          <a:xfrm>
            <a:off x="4939250" y="2417725"/>
            <a:ext cx="3475800" cy="10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8" name="Google Shape;118;p7"/>
          <p:cNvGrpSpPr/>
          <p:nvPr/>
        </p:nvGrpSpPr>
        <p:grpSpPr>
          <a:xfrm>
            <a:off x="7104428" y="4368600"/>
            <a:ext cx="2039575" cy="1959775"/>
            <a:chOff x="-2571950" y="-1874600"/>
            <a:chExt cx="2039575" cy="1959775"/>
          </a:xfrm>
        </p:grpSpPr>
        <p:sp>
          <p:nvSpPr>
            <p:cNvPr id="119" name="Google Shape;119;p7"/>
            <p:cNvSpPr/>
            <p:nvPr/>
          </p:nvSpPr>
          <p:spPr>
            <a:xfrm>
              <a:off x="-25719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24891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81" y="2007"/>
                    <a:pt x="2007" y="1581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2405525" y="-9201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2322700" y="-9201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223987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215705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-207422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9914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9085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18257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17429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-16600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-15772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4944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14116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13287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1245950" y="-9201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-116235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07952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99670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91387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4" y="2007"/>
                  </a:cubicBezTo>
                  <a:cubicBezTo>
                    <a:pt x="1551" y="2007"/>
                    <a:pt x="1977" y="1581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-831050" y="-9201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81"/>
                    <a:pt x="42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-7482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5825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6" y="1581"/>
                    <a:pt x="2006" y="1003"/>
                  </a:cubicBezTo>
                  <a:cubicBezTo>
                    <a:pt x="2006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24891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81" y="2006"/>
                    <a:pt x="2007" y="1550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2405525" y="-8244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2322700" y="-8244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-223987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-215705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-207422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-19914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-19085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-18257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-17429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-16600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-157725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-14944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-14116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-13287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-1245950" y="-8244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-116235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-107952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-99670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-91387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-831050" y="-8244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-7482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-6653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-24891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81" y="1976"/>
                    <a:pt x="2007" y="1550"/>
                    <a:pt x="2007" y="1003"/>
                  </a:cubicBezTo>
                  <a:cubicBezTo>
                    <a:pt x="2007" y="42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-2405525" y="-72867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-2322700" y="-72867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-223987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-215705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-207422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-19914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-19085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-18257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-17429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-16600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-157725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-14944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-14116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-13287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-1245950" y="-728675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-116235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-107952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-99670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-91387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4" y="1976"/>
                  </a:cubicBezTo>
                  <a:cubicBezTo>
                    <a:pt x="1551" y="1976"/>
                    <a:pt x="1977" y="1550"/>
                    <a:pt x="1977" y="1003"/>
                  </a:cubicBezTo>
                  <a:cubicBezTo>
                    <a:pt x="1977" y="42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-831050" y="-728675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27" y="0"/>
                    <a:pt x="1" y="426"/>
                    <a:pt x="1" y="1003"/>
                  </a:cubicBezTo>
                  <a:cubicBezTo>
                    <a:pt x="1" y="1550"/>
                    <a:pt x="42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-7482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-6653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-24891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81" y="2007"/>
                    <a:pt x="2007" y="1581"/>
                    <a:pt x="2007" y="1004"/>
                  </a:cubicBezTo>
                  <a:cubicBezTo>
                    <a:pt x="2007" y="457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-2405525" y="-6337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-2322700" y="-6337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-223987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-215705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-207422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-19914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-19085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-18257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-17429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-16600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-157725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-14944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-14116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-13287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-1245950" y="-6337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-116235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-107952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-99670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-91387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4" y="2007"/>
                  </a:cubicBezTo>
                  <a:cubicBezTo>
                    <a:pt x="1551" y="2007"/>
                    <a:pt x="1977" y="158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831050" y="-6337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81"/>
                    <a:pt x="42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-7482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-6653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-2405525" y="-5379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-2322700" y="-5379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-223987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-215705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-207422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-19914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-19085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-182572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-17429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16600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157725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149442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-14116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-13287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-1245950" y="-5379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-116235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-107952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-99670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-91387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-831050" y="-5379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-7482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-2405525" y="-442200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-2322700" y="-442200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-223987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-215705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-207422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-19914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-19085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-182572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-17429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-16600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-157725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-149442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-14116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-13287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-1245950" y="-442200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-116235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-107952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-99670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-91387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4" y="1976"/>
                  </a:cubicBezTo>
                  <a:cubicBezTo>
                    <a:pt x="1551" y="1976"/>
                    <a:pt x="1977" y="1550"/>
                    <a:pt x="1977" y="1003"/>
                  </a:cubicBezTo>
                  <a:cubicBezTo>
                    <a:pt x="1977" y="42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-831050" y="-442200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27" y="0"/>
                    <a:pt x="1" y="426"/>
                    <a:pt x="1" y="1003"/>
                  </a:cubicBezTo>
                  <a:cubicBezTo>
                    <a:pt x="1" y="1550"/>
                    <a:pt x="42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-7482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-2322700" y="-3472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-223987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-215705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-207422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-19914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-19085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-182572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-17429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-16600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-157725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-149442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-14116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13287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-1245950" y="-3472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-116235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-107952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-99670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-91387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-831050" y="-3472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-223987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-215705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-207422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-19914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-19085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-182572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-17429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-16600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-157725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-149442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6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-14116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-13287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-1245950" y="-2514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-116235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-107952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-99670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-91387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-215705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1"/>
                    <a:pt x="426" y="2006"/>
                    <a:pt x="1004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-2074225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1004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-19914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-19085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-182572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-17429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-16600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-157725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-149442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1"/>
                    <a:pt x="456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-14116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-13287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-1245950" y="-1557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-116235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-1079525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-99670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-19914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-19085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-182572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-17429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-16600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-157725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-149442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-14116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-13287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-1245950" y="-607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-1162350" y="-607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-182572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-174290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-166007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-157725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-149442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-141160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-132877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-6653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-7482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-831050" y="-1015175"/>
              <a:ext cx="50200" cy="50200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-91387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-99670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-107952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-116235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-1245950" y="-1015175"/>
              <a:ext cx="50200" cy="50200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-13287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-14116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-14944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-157725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-16600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-17429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-18257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-19085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-19914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-207422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-215705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-223987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-2322700" y="-1015175"/>
              <a:ext cx="49400" cy="50200"/>
            </a:xfrm>
            <a:custGeom>
              <a:avLst/>
              <a:gdLst/>
              <a:ahLst/>
              <a:cxnLst/>
              <a:rect l="l" t="t" r="r" b="b"/>
              <a:pathLst>
                <a:path w="1976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-2405525" y="-1015175"/>
              <a:ext cx="49400" cy="50200"/>
            </a:xfrm>
            <a:custGeom>
              <a:avLst/>
              <a:gdLst/>
              <a:ahLst/>
              <a:cxnLst/>
              <a:rect l="l" t="t" r="r" b="b"/>
              <a:pathLst>
                <a:path w="1976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-24891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81" y="2007"/>
                    <a:pt x="2007" y="1551"/>
                    <a:pt x="2007" y="1004"/>
                  </a:cubicBezTo>
                  <a:cubicBezTo>
                    <a:pt x="2007" y="457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-6653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-7482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-831050" y="-11109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-91387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-99670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-107952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-116235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-1245950" y="-11109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-13287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-14116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-14944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157725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16600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17429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18257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19085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19914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207422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215705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223987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2322700" y="-11109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-2405525" y="-11109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-24891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81" y="2006"/>
                    <a:pt x="2007" y="1550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-6653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-7482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-831050" y="-120590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27" y="1"/>
                    <a:pt x="1" y="426"/>
                    <a:pt x="1" y="973"/>
                  </a:cubicBezTo>
                  <a:cubicBezTo>
                    <a:pt x="1" y="1551"/>
                    <a:pt x="42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-91387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4" y="1976"/>
                  </a:cubicBezTo>
                  <a:cubicBezTo>
                    <a:pt x="1551" y="1976"/>
                    <a:pt x="1977" y="1551"/>
                    <a:pt x="1977" y="973"/>
                  </a:cubicBezTo>
                  <a:cubicBezTo>
                    <a:pt x="1977" y="42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-99670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-107952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-116235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-1245950" y="-120590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-13287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-14116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-14944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-157725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-16600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-17429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-18257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-19085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-19914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-207422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-215705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-223987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-2322700" y="-1205900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-2405525" y="-1205900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-24891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81" y="1976"/>
                    <a:pt x="2007" y="1551"/>
                    <a:pt x="2007" y="973"/>
                  </a:cubicBezTo>
                  <a:cubicBezTo>
                    <a:pt x="2007" y="426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-7482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-831050" y="-13016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-91387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-99670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-107952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-116235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-1245950" y="-13016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-13287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-14116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-149442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-157725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-16600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-17429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-182572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-19085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-19914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-207422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-215705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-223987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-2322700" y="-13016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-2405525" y="-13016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-7482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-831050" y="-13973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-91387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-99670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-107952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-116235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-1245950" y="-13973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-13287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-14116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-149442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-157725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-16600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-17429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-182572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-19085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-19914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-207422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-215705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-223987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-2322700" y="-13973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-2405525" y="-13973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-831050" y="-1492375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27" y="1"/>
                    <a:pt x="1" y="426"/>
                    <a:pt x="1" y="973"/>
                  </a:cubicBezTo>
                  <a:cubicBezTo>
                    <a:pt x="1" y="1551"/>
                    <a:pt x="42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-91387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4" y="1976"/>
                  </a:cubicBezTo>
                  <a:cubicBezTo>
                    <a:pt x="1551" y="1976"/>
                    <a:pt x="1977" y="1551"/>
                    <a:pt x="1977" y="973"/>
                  </a:cubicBezTo>
                  <a:cubicBezTo>
                    <a:pt x="1977" y="42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-99670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-107952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-116235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-1245950" y="-1492375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-13287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-14116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-149442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-157725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-16600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-17429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-182572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-19085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-19914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-207422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-215705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-223987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-2322700" y="-1492375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-91387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-99670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-107952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-116235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-1245950" y="-15881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-13287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-14116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-149442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-157725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-16600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-17429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-182572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-19085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-19914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-207422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-215705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-223987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-99670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-1079525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-116235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-1245950" y="-16838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-13287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-14116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-149442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-157725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-16600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-17429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-182572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-19085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-19914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-2074225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-215705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-1162350" y="-177885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0"/>
                  </a:moveTo>
                  <a:cubicBezTo>
                    <a:pt x="426" y="0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-1245950" y="-177885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-13287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-14116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-149442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6" y="0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-157725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-16600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-17429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-182572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-19085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-19914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-132877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-141160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-149442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-157725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-166007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-174290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-182572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7"/>
          <p:cNvSpPr/>
          <p:nvPr/>
        </p:nvSpPr>
        <p:spPr>
          <a:xfrm flipH="1">
            <a:off x="7897575" y="-2115925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7"/>
          <p:cNvGrpSpPr/>
          <p:nvPr/>
        </p:nvGrpSpPr>
        <p:grpSpPr>
          <a:xfrm rot="-5400000" flipH="1">
            <a:off x="4845387" y="4264375"/>
            <a:ext cx="67650" cy="1251550"/>
            <a:chOff x="509400" y="2090750"/>
            <a:chExt cx="67650" cy="1251550"/>
          </a:xfrm>
        </p:grpSpPr>
        <p:sp>
          <p:nvSpPr>
            <p:cNvPr id="505" name="Google Shape;505;p7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7"/>
          <p:cNvGrpSpPr/>
          <p:nvPr/>
        </p:nvGrpSpPr>
        <p:grpSpPr>
          <a:xfrm>
            <a:off x="8700920" y="-382740"/>
            <a:ext cx="785902" cy="786600"/>
            <a:chOff x="4652325" y="4048225"/>
            <a:chExt cx="984100" cy="984850"/>
          </a:xfrm>
        </p:grpSpPr>
        <p:sp>
          <p:nvSpPr>
            <p:cNvPr id="519" name="Google Shape;519;p7"/>
            <p:cNvSpPr/>
            <p:nvPr/>
          </p:nvSpPr>
          <p:spPr>
            <a:xfrm>
              <a:off x="4652325" y="4048225"/>
              <a:ext cx="984100" cy="984850"/>
            </a:xfrm>
            <a:custGeom>
              <a:avLst/>
              <a:gdLst/>
              <a:ahLst/>
              <a:cxnLst/>
              <a:rect l="l" t="t" r="r" b="b"/>
              <a:pathLst>
                <a:path w="39364" h="39394" fill="none" extrusionOk="0">
                  <a:moveTo>
                    <a:pt x="1" y="19697"/>
                  </a:moveTo>
                  <a:lnTo>
                    <a:pt x="19667" y="0"/>
                  </a:lnTo>
                  <a:lnTo>
                    <a:pt x="39363" y="19697"/>
                  </a:lnTo>
                  <a:lnTo>
                    <a:pt x="19667" y="39393"/>
                  </a:ln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4751875" y="4147775"/>
              <a:ext cx="785000" cy="785750"/>
            </a:xfrm>
            <a:custGeom>
              <a:avLst/>
              <a:gdLst/>
              <a:ahLst/>
              <a:cxnLst/>
              <a:rect l="l" t="t" r="r" b="b"/>
              <a:pathLst>
                <a:path w="31400" h="31430" fill="none" extrusionOk="0">
                  <a:moveTo>
                    <a:pt x="0" y="15715"/>
                  </a:moveTo>
                  <a:lnTo>
                    <a:pt x="15715" y="0"/>
                  </a:lnTo>
                  <a:lnTo>
                    <a:pt x="31399" y="15715"/>
                  </a:lnTo>
                  <a:lnTo>
                    <a:pt x="15715" y="31429"/>
                  </a:ln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4851425" y="4248075"/>
              <a:ext cx="585900" cy="585125"/>
            </a:xfrm>
            <a:custGeom>
              <a:avLst/>
              <a:gdLst/>
              <a:ahLst/>
              <a:cxnLst/>
              <a:rect l="l" t="t" r="r" b="b"/>
              <a:pathLst>
                <a:path w="23436" h="23405" fill="none" extrusionOk="0">
                  <a:moveTo>
                    <a:pt x="0" y="11703"/>
                  </a:moveTo>
                  <a:lnTo>
                    <a:pt x="11733" y="0"/>
                  </a:lnTo>
                  <a:lnTo>
                    <a:pt x="23435" y="11703"/>
                  </a:lnTo>
                  <a:lnTo>
                    <a:pt x="11733" y="23405"/>
                  </a:ln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4950975" y="4347625"/>
              <a:ext cx="386800" cy="386050"/>
            </a:xfrm>
            <a:custGeom>
              <a:avLst/>
              <a:gdLst/>
              <a:ahLst/>
              <a:cxnLst/>
              <a:rect l="l" t="t" r="r" b="b"/>
              <a:pathLst>
                <a:path w="15472" h="15442" fill="none" extrusionOk="0">
                  <a:moveTo>
                    <a:pt x="0" y="7721"/>
                  </a:moveTo>
                  <a:lnTo>
                    <a:pt x="7751" y="0"/>
                  </a:lnTo>
                  <a:lnTo>
                    <a:pt x="15472" y="7721"/>
                  </a:lnTo>
                  <a:lnTo>
                    <a:pt x="7751" y="15441"/>
                  </a:ln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5051275" y="4447175"/>
              <a:ext cx="186950" cy="186950"/>
            </a:xfrm>
            <a:custGeom>
              <a:avLst/>
              <a:gdLst/>
              <a:ahLst/>
              <a:cxnLst/>
              <a:rect l="l" t="t" r="r" b="b"/>
              <a:pathLst>
                <a:path w="7478" h="7478" fill="none" extrusionOk="0">
                  <a:moveTo>
                    <a:pt x="0" y="3739"/>
                  </a:moveTo>
                  <a:lnTo>
                    <a:pt x="3739" y="0"/>
                  </a:lnTo>
                  <a:lnTo>
                    <a:pt x="7478" y="3739"/>
                  </a:lnTo>
                  <a:lnTo>
                    <a:pt x="3739" y="7477"/>
                  </a:ln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7"/>
          <p:cNvSpPr/>
          <p:nvPr/>
        </p:nvSpPr>
        <p:spPr>
          <a:xfrm>
            <a:off x="7077175" y="-309262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0" name="Google Shape;56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1" name="Google Shape;5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7" name="Google Shape;617;p14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618" name="Google Shape;618;p14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14"/>
          <p:cNvSpPr txBox="1">
            <a:spLocks noGrp="1"/>
          </p:cNvSpPr>
          <p:nvPr>
            <p:ph type="title" idx="2" hasCustomPrompt="1"/>
          </p:nvPr>
        </p:nvSpPr>
        <p:spPr>
          <a:xfrm>
            <a:off x="6639238" y="3228569"/>
            <a:ext cx="1079700" cy="4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 b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r>
              <a:t>xx%</a:t>
            </a:r>
          </a:p>
        </p:txBody>
      </p:sp>
      <p:sp>
        <p:nvSpPr>
          <p:cNvPr id="621" name="Google Shape;621;p14"/>
          <p:cNvSpPr txBox="1">
            <a:spLocks noGrp="1"/>
          </p:cNvSpPr>
          <p:nvPr>
            <p:ph type="subTitle" idx="1"/>
          </p:nvPr>
        </p:nvSpPr>
        <p:spPr>
          <a:xfrm>
            <a:off x="2031413" y="2981100"/>
            <a:ext cx="23940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622" name="Google Shape;622;p14"/>
          <p:cNvSpPr txBox="1">
            <a:spLocks noGrp="1"/>
          </p:cNvSpPr>
          <p:nvPr>
            <p:ph type="subTitle" idx="3"/>
          </p:nvPr>
        </p:nvSpPr>
        <p:spPr>
          <a:xfrm>
            <a:off x="2031413" y="3316500"/>
            <a:ext cx="23940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4"/>
          <p:cNvSpPr txBox="1">
            <a:spLocks noGrp="1"/>
          </p:cNvSpPr>
          <p:nvPr>
            <p:ph type="subTitle" idx="4"/>
          </p:nvPr>
        </p:nvSpPr>
        <p:spPr>
          <a:xfrm>
            <a:off x="2031413" y="1796400"/>
            <a:ext cx="23940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624" name="Google Shape;624;p14"/>
          <p:cNvSpPr txBox="1">
            <a:spLocks noGrp="1"/>
          </p:cNvSpPr>
          <p:nvPr>
            <p:ph type="subTitle" idx="5"/>
          </p:nvPr>
        </p:nvSpPr>
        <p:spPr>
          <a:xfrm>
            <a:off x="2031413" y="2131800"/>
            <a:ext cx="23940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5" name="Google Shape;625;p14"/>
          <p:cNvSpPr txBox="1">
            <a:spLocks noGrp="1"/>
          </p:cNvSpPr>
          <p:nvPr>
            <p:ph type="subTitle" idx="6"/>
          </p:nvPr>
        </p:nvSpPr>
        <p:spPr>
          <a:xfrm>
            <a:off x="5700363" y="1796400"/>
            <a:ext cx="23940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626" name="Google Shape;626;p14"/>
          <p:cNvSpPr txBox="1">
            <a:spLocks noGrp="1"/>
          </p:cNvSpPr>
          <p:nvPr>
            <p:ph type="subTitle" idx="7"/>
          </p:nvPr>
        </p:nvSpPr>
        <p:spPr>
          <a:xfrm>
            <a:off x="5700363" y="2131800"/>
            <a:ext cx="23940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7" name="Google Shape;627;p14"/>
          <p:cNvSpPr txBox="1">
            <a:spLocks noGrp="1"/>
          </p:cNvSpPr>
          <p:nvPr>
            <p:ph type="subTitle" idx="8"/>
          </p:nvPr>
        </p:nvSpPr>
        <p:spPr>
          <a:xfrm>
            <a:off x="5700363" y="2981100"/>
            <a:ext cx="23940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628" name="Google Shape;628;p14"/>
          <p:cNvSpPr txBox="1">
            <a:spLocks noGrp="1"/>
          </p:cNvSpPr>
          <p:nvPr>
            <p:ph type="subTitle" idx="9"/>
          </p:nvPr>
        </p:nvSpPr>
        <p:spPr>
          <a:xfrm>
            <a:off x="5700363" y="3316500"/>
            <a:ext cx="23940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9" name="Google Shape;629;p14"/>
          <p:cNvSpPr txBox="1">
            <a:spLocks noGrp="1"/>
          </p:cNvSpPr>
          <p:nvPr>
            <p:ph type="title" idx="13" hasCustomPrompt="1"/>
          </p:nvPr>
        </p:nvSpPr>
        <p:spPr>
          <a:xfrm>
            <a:off x="1089713" y="1796400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49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630" name="Google Shape;630;p14"/>
          <p:cNvSpPr txBox="1">
            <a:spLocks noGrp="1"/>
          </p:cNvSpPr>
          <p:nvPr>
            <p:ph type="title" idx="14" hasCustomPrompt="1"/>
          </p:nvPr>
        </p:nvSpPr>
        <p:spPr>
          <a:xfrm>
            <a:off x="1089713" y="2981089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49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631" name="Google Shape;631;p14"/>
          <p:cNvSpPr txBox="1">
            <a:spLocks noGrp="1"/>
          </p:cNvSpPr>
          <p:nvPr>
            <p:ph type="title" idx="15" hasCustomPrompt="1"/>
          </p:nvPr>
        </p:nvSpPr>
        <p:spPr>
          <a:xfrm>
            <a:off x="4758663" y="1796403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49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632" name="Google Shape;632;p14"/>
          <p:cNvSpPr txBox="1">
            <a:spLocks noGrp="1"/>
          </p:cNvSpPr>
          <p:nvPr>
            <p:ph type="title" idx="16" hasCustomPrompt="1"/>
          </p:nvPr>
        </p:nvSpPr>
        <p:spPr>
          <a:xfrm>
            <a:off x="4758663" y="2981100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49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633" name="Google Shape;633;p14"/>
          <p:cNvSpPr/>
          <p:nvPr/>
        </p:nvSpPr>
        <p:spPr>
          <a:xfrm rot="1800068">
            <a:off x="7187064" y="-1253567"/>
            <a:ext cx="1960713" cy="1959696"/>
          </a:xfrm>
          <a:custGeom>
            <a:avLst/>
            <a:gdLst/>
            <a:ahLst/>
            <a:cxnLst/>
            <a:rect l="l" t="t" r="r" b="b"/>
            <a:pathLst>
              <a:path w="59789" h="59758" extrusionOk="0">
                <a:moveTo>
                  <a:pt x="29880" y="0"/>
                </a:moveTo>
                <a:cubicBezTo>
                  <a:pt x="13375" y="0"/>
                  <a:pt x="1" y="13374"/>
                  <a:pt x="1" y="29879"/>
                </a:cubicBezTo>
                <a:cubicBezTo>
                  <a:pt x="1" y="46384"/>
                  <a:pt x="13375" y="59758"/>
                  <a:pt x="29880" y="59758"/>
                </a:cubicBezTo>
                <a:cubicBezTo>
                  <a:pt x="46384" y="59758"/>
                  <a:pt x="59759" y="46384"/>
                  <a:pt x="59789" y="29879"/>
                </a:cubicBezTo>
                <a:cubicBezTo>
                  <a:pt x="59789" y="28481"/>
                  <a:pt x="58634" y="27356"/>
                  <a:pt x="57266" y="27356"/>
                </a:cubicBezTo>
                <a:cubicBezTo>
                  <a:pt x="55868" y="27356"/>
                  <a:pt x="54743" y="28481"/>
                  <a:pt x="54743" y="29879"/>
                </a:cubicBezTo>
                <a:cubicBezTo>
                  <a:pt x="54743" y="39940"/>
                  <a:pt x="48694" y="48998"/>
                  <a:pt x="39393" y="52828"/>
                </a:cubicBezTo>
                <a:cubicBezTo>
                  <a:pt x="36320" y="54107"/>
                  <a:pt x="33089" y="54729"/>
                  <a:pt x="29884" y="54729"/>
                </a:cubicBezTo>
                <a:cubicBezTo>
                  <a:pt x="23422" y="54729"/>
                  <a:pt x="17065" y="52202"/>
                  <a:pt x="12311" y="47448"/>
                </a:cubicBezTo>
                <a:cubicBezTo>
                  <a:pt x="5229" y="40335"/>
                  <a:pt x="3101" y="29666"/>
                  <a:pt x="6931" y="20365"/>
                </a:cubicBezTo>
                <a:cubicBezTo>
                  <a:pt x="10791" y="11094"/>
                  <a:pt x="19849" y="5046"/>
                  <a:pt x="29880" y="5046"/>
                </a:cubicBezTo>
                <a:cubicBezTo>
                  <a:pt x="31278" y="5046"/>
                  <a:pt x="32402" y="3921"/>
                  <a:pt x="32402" y="2523"/>
                </a:cubicBezTo>
                <a:cubicBezTo>
                  <a:pt x="32402" y="1125"/>
                  <a:pt x="31278" y="0"/>
                  <a:pt x="29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4"/>
          <p:cNvSpPr/>
          <p:nvPr/>
        </p:nvSpPr>
        <p:spPr>
          <a:xfrm>
            <a:off x="8424000" y="56588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14"/>
          <p:cNvGrpSpPr/>
          <p:nvPr/>
        </p:nvGrpSpPr>
        <p:grpSpPr>
          <a:xfrm>
            <a:off x="8721538" y="4773338"/>
            <a:ext cx="204425" cy="203675"/>
            <a:chOff x="5568000" y="3110525"/>
            <a:chExt cx="204425" cy="203675"/>
          </a:xfrm>
        </p:grpSpPr>
        <p:sp>
          <p:nvSpPr>
            <p:cNvPr id="636" name="Google Shape;636;p14"/>
            <p:cNvSpPr/>
            <p:nvPr/>
          </p:nvSpPr>
          <p:spPr>
            <a:xfrm>
              <a:off x="5636400" y="3110525"/>
              <a:ext cx="66875" cy="203675"/>
            </a:xfrm>
            <a:custGeom>
              <a:avLst/>
              <a:gdLst/>
              <a:ahLst/>
              <a:cxnLst/>
              <a:rect l="l" t="t" r="r" b="b"/>
              <a:pathLst>
                <a:path w="2675" h="8147" extrusionOk="0">
                  <a:moveTo>
                    <a:pt x="0" y="0"/>
                  </a:moveTo>
                  <a:lnTo>
                    <a:pt x="0" y="8146"/>
                  </a:lnTo>
                  <a:lnTo>
                    <a:pt x="2675" y="8146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5568000" y="3178900"/>
              <a:ext cx="204425" cy="66900"/>
            </a:xfrm>
            <a:custGeom>
              <a:avLst/>
              <a:gdLst/>
              <a:ahLst/>
              <a:cxnLst/>
              <a:rect l="l" t="t" r="r" b="b"/>
              <a:pathLst>
                <a:path w="8177" h="2676" extrusionOk="0">
                  <a:moveTo>
                    <a:pt x="0" y="1"/>
                  </a:moveTo>
                  <a:lnTo>
                    <a:pt x="0" y="2676"/>
                  </a:lnTo>
                  <a:lnTo>
                    <a:pt x="8177" y="2676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4"/>
          <p:cNvGrpSpPr/>
          <p:nvPr/>
        </p:nvGrpSpPr>
        <p:grpSpPr>
          <a:xfrm>
            <a:off x="193850" y="4788525"/>
            <a:ext cx="992450" cy="173300"/>
            <a:chOff x="548150" y="4859775"/>
            <a:chExt cx="992450" cy="173300"/>
          </a:xfrm>
        </p:grpSpPr>
        <p:sp>
          <p:nvSpPr>
            <p:cNvPr id="639" name="Google Shape;639;p14"/>
            <p:cNvSpPr/>
            <p:nvPr/>
          </p:nvSpPr>
          <p:spPr>
            <a:xfrm>
              <a:off x="548150" y="4859775"/>
              <a:ext cx="173275" cy="173300"/>
            </a:xfrm>
            <a:custGeom>
              <a:avLst/>
              <a:gdLst/>
              <a:ahLst/>
              <a:cxnLst/>
              <a:rect l="l" t="t" r="r" b="b"/>
              <a:pathLst>
                <a:path w="6931" h="6932" fill="none" extrusionOk="0">
                  <a:moveTo>
                    <a:pt x="6931" y="3466"/>
                  </a:moveTo>
                  <a:cubicBezTo>
                    <a:pt x="6931" y="5381"/>
                    <a:pt x="5380" y="6931"/>
                    <a:pt x="3466" y="6931"/>
                  </a:cubicBezTo>
                  <a:cubicBezTo>
                    <a:pt x="1551" y="6931"/>
                    <a:pt x="0" y="5381"/>
                    <a:pt x="0" y="3466"/>
                  </a:cubicBezTo>
                  <a:cubicBezTo>
                    <a:pt x="0" y="1551"/>
                    <a:pt x="1551" y="1"/>
                    <a:pt x="3466" y="1"/>
                  </a:cubicBezTo>
                  <a:cubicBezTo>
                    <a:pt x="5380" y="1"/>
                    <a:pt x="6931" y="1551"/>
                    <a:pt x="6931" y="3466"/>
                  </a:cubicBezTo>
                  <a:close/>
                </a:path>
              </a:pathLst>
            </a:custGeom>
            <a:solidFill>
              <a:schemeClr val="lt2"/>
            </a:solidFill>
            <a:ln w="28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821700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1" y="3466"/>
                  </a:moveTo>
                  <a:cubicBezTo>
                    <a:pt x="6901" y="5381"/>
                    <a:pt x="5351" y="6931"/>
                    <a:pt x="343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36" y="1"/>
                  </a:cubicBezTo>
                  <a:cubicBezTo>
                    <a:pt x="5351" y="1"/>
                    <a:pt x="6901" y="1551"/>
                    <a:pt x="690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1094500" y="4859775"/>
              <a:ext cx="173300" cy="173300"/>
            </a:xfrm>
            <a:custGeom>
              <a:avLst/>
              <a:gdLst/>
              <a:ahLst/>
              <a:cxnLst/>
              <a:rect l="l" t="t" r="r" b="b"/>
              <a:pathLst>
                <a:path w="6932" h="6932" fill="none" extrusionOk="0">
                  <a:moveTo>
                    <a:pt x="6931" y="3466"/>
                  </a:moveTo>
                  <a:cubicBezTo>
                    <a:pt x="6931" y="5381"/>
                    <a:pt x="5381" y="6931"/>
                    <a:pt x="346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66" y="1"/>
                  </a:cubicBezTo>
                  <a:cubicBezTo>
                    <a:pt x="5381" y="1"/>
                    <a:pt x="6931" y="1551"/>
                    <a:pt x="693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1368075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0" y="3466"/>
                  </a:moveTo>
                  <a:cubicBezTo>
                    <a:pt x="6900" y="5381"/>
                    <a:pt x="5350" y="6931"/>
                    <a:pt x="3435" y="6931"/>
                  </a:cubicBezTo>
                  <a:cubicBezTo>
                    <a:pt x="1520" y="6931"/>
                    <a:pt x="0" y="5381"/>
                    <a:pt x="0" y="3466"/>
                  </a:cubicBezTo>
                  <a:cubicBezTo>
                    <a:pt x="0" y="1551"/>
                    <a:pt x="1520" y="1"/>
                    <a:pt x="3435" y="1"/>
                  </a:cubicBezTo>
                  <a:cubicBezTo>
                    <a:pt x="5350" y="1"/>
                    <a:pt x="6900" y="1551"/>
                    <a:pt x="6900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1">
  <p:cSld name="CUSTOM_3"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6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17"/>
          <p:cNvSpPr txBox="1">
            <a:spLocks noGrp="1"/>
          </p:cNvSpPr>
          <p:nvPr>
            <p:ph type="body" idx="1"/>
          </p:nvPr>
        </p:nvSpPr>
        <p:spPr>
          <a:xfrm>
            <a:off x="720000" y="1389600"/>
            <a:ext cx="4167600" cy="32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63" name="Google Shape;1163;p17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1164" name="Google Shape;1164;p17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17"/>
          <p:cNvGrpSpPr/>
          <p:nvPr/>
        </p:nvGrpSpPr>
        <p:grpSpPr>
          <a:xfrm rot="5400000">
            <a:off x="4122097" y="4139571"/>
            <a:ext cx="752860" cy="1255020"/>
            <a:chOff x="8427400" y="134088"/>
            <a:chExt cx="716600" cy="1194575"/>
          </a:xfrm>
        </p:grpSpPr>
        <p:sp>
          <p:nvSpPr>
            <p:cNvPr id="1167" name="Google Shape;1167;p17"/>
            <p:cNvSpPr/>
            <p:nvPr/>
          </p:nvSpPr>
          <p:spPr>
            <a:xfrm flipH="1">
              <a:off x="8427400" y="134088"/>
              <a:ext cx="716600" cy="716600"/>
            </a:xfrm>
            <a:custGeom>
              <a:avLst/>
              <a:gdLst/>
              <a:ahLst/>
              <a:cxnLst/>
              <a:rect l="l" t="t" r="r" b="b"/>
              <a:pathLst>
                <a:path w="28664" h="28664" extrusionOk="0">
                  <a:moveTo>
                    <a:pt x="1" y="1"/>
                  </a:moveTo>
                  <a:lnTo>
                    <a:pt x="1" y="28664"/>
                  </a:lnTo>
                  <a:lnTo>
                    <a:pt x="286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7"/>
            <p:cNvSpPr/>
            <p:nvPr/>
          </p:nvSpPr>
          <p:spPr>
            <a:xfrm flipH="1">
              <a:off x="8427400" y="612838"/>
              <a:ext cx="716600" cy="715825"/>
            </a:xfrm>
            <a:custGeom>
              <a:avLst/>
              <a:gdLst/>
              <a:ahLst/>
              <a:cxnLst/>
              <a:rect l="l" t="t" r="r" b="b"/>
              <a:pathLst>
                <a:path w="28664" h="28633" extrusionOk="0">
                  <a:moveTo>
                    <a:pt x="1" y="0"/>
                  </a:moveTo>
                  <a:lnTo>
                    <a:pt x="1" y="28633"/>
                  </a:lnTo>
                  <a:lnTo>
                    <a:pt x="286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17"/>
          <p:cNvSpPr/>
          <p:nvPr/>
        </p:nvSpPr>
        <p:spPr>
          <a:xfrm>
            <a:off x="-453300" y="4603500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0" name="Google Shape;1170;p17"/>
          <p:cNvGrpSpPr/>
          <p:nvPr/>
        </p:nvGrpSpPr>
        <p:grpSpPr>
          <a:xfrm rot="-5400000" flipH="1">
            <a:off x="4464712" y="-359600"/>
            <a:ext cx="67650" cy="1251550"/>
            <a:chOff x="509400" y="2090750"/>
            <a:chExt cx="67650" cy="1251550"/>
          </a:xfrm>
        </p:grpSpPr>
        <p:sp>
          <p:nvSpPr>
            <p:cNvPr id="1171" name="Google Shape;1171;p17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7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7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7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7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7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43" name="Google Shape;1643;p21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1644" name="Google Shape;1644;p21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1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6" name="Google Shape;1646;p21"/>
          <p:cNvSpPr txBox="1">
            <a:spLocks noGrp="1"/>
          </p:cNvSpPr>
          <p:nvPr>
            <p:ph type="subTitle" idx="1"/>
          </p:nvPr>
        </p:nvSpPr>
        <p:spPr>
          <a:xfrm>
            <a:off x="1312564" y="19488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47" name="Google Shape;1647;p21"/>
          <p:cNvSpPr txBox="1">
            <a:spLocks noGrp="1"/>
          </p:cNvSpPr>
          <p:nvPr>
            <p:ph type="subTitle" idx="2"/>
          </p:nvPr>
        </p:nvSpPr>
        <p:spPr>
          <a:xfrm>
            <a:off x="1312564" y="22842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8" name="Google Shape;1648;p21"/>
          <p:cNvSpPr txBox="1">
            <a:spLocks noGrp="1"/>
          </p:cNvSpPr>
          <p:nvPr>
            <p:ph type="subTitle" idx="3"/>
          </p:nvPr>
        </p:nvSpPr>
        <p:spPr>
          <a:xfrm>
            <a:off x="3630150" y="19488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49" name="Google Shape;1649;p21"/>
          <p:cNvSpPr txBox="1">
            <a:spLocks noGrp="1"/>
          </p:cNvSpPr>
          <p:nvPr>
            <p:ph type="subTitle" idx="4"/>
          </p:nvPr>
        </p:nvSpPr>
        <p:spPr>
          <a:xfrm>
            <a:off x="3630150" y="22842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0" name="Google Shape;1650;p21"/>
          <p:cNvSpPr txBox="1">
            <a:spLocks noGrp="1"/>
          </p:cNvSpPr>
          <p:nvPr>
            <p:ph type="subTitle" idx="5"/>
          </p:nvPr>
        </p:nvSpPr>
        <p:spPr>
          <a:xfrm>
            <a:off x="5947737" y="19488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51" name="Google Shape;1651;p21"/>
          <p:cNvSpPr txBox="1">
            <a:spLocks noGrp="1"/>
          </p:cNvSpPr>
          <p:nvPr>
            <p:ph type="subTitle" idx="6"/>
          </p:nvPr>
        </p:nvSpPr>
        <p:spPr>
          <a:xfrm>
            <a:off x="5947737" y="22842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2" name="Google Shape;1652;p21"/>
          <p:cNvSpPr txBox="1">
            <a:spLocks noGrp="1"/>
          </p:cNvSpPr>
          <p:nvPr>
            <p:ph type="subTitle" idx="7"/>
          </p:nvPr>
        </p:nvSpPr>
        <p:spPr>
          <a:xfrm>
            <a:off x="1312564" y="35559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53" name="Google Shape;1653;p21"/>
          <p:cNvSpPr txBox="1">
            <a:spLocks noGrp="1"/>
          </p:cNvSpPr>
          <p:nvPr>
            <p:ph type="subTitle" idx="8"/>
          </p:nvPr>
        </p:nvSpPr>
        <p:spPr>
          <a:xfrm>
            <a:off x="1312564" y="38913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4" name="Google Shape;1654;p21"/>
          <p:cNvSpPr txBox="1">
            <a:spLocks noGrp="1"/>
          </p:cNvSpPr>
          <p:nvPr>
            <p:ph type="subTitle" idx="9"/>
          </p:nvPr>
        </p:nvSpPr>
        <p:spPr>
          <a:xfrm>
            <a:off x="3630150" y="35559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55" name="Google Shape;1655;p21"/>
          <p:cNvSpPr txBox="1">
            <a:spLocks noGrp="1"/>
          </p:cNvSpPr>
          <p:nvPr>
            <p:ph type="subTitle" idx="13"/>
          </p:nvPr>
        </p:nvSpPr>
        <p:spPr>
          <a:xfrm>
            <a:off x="3630150" y="38913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6" name="Google Shape;1656;p21"/>
          <p:cNvSpPr txBox="1">
            <a:spLocks noGrp="1"/>
          </p:cNvSpPr>
          <p:nvPr>
            <p:ph type="subTitle" idx="14"/>
          </p:nvPr>
        </p:nvSpPr>
        <p:spPr>
          <a:xfrm>
            <a:off x="5947737" y="35559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57" name="Google Shape;1657;p21"/>
          <p:cNvSpPr txBox="1">
            <a:spLocks noGrp="1"/>
          </p:cNvSpPr>
          <p:nvPr>
            <p:ph type="subTitle" idx="15"/>
          </p:nvPr>
        </p:nvSpPr>
        <p:spPr>
          <a:xfrm>
            <a:off x="5947737" y="38913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658" name="Google Shape;1658;p21"/>
          <p:cNvGrpSpPr/>
          <p:nvPr/>
        </p:nvGrpSpPr>
        <p:grpSpPr>
          <a:xfrm>
            <a:off x="8391422" y="134396"/>
            <a:ext cx="752860" cy="1255020"/>
            <a:chOff x="8427400" y="134088"/>
            <a:chExt cx="716600" cy="1194575"/>
          </a:xfrm>
        </p:grpSpPr>
        <p:sp>
          <p:nvSpPr>
            <p:cNvPr id="1659" name="Google Shape;1659;p21"/>
            <p:cNvSpPr/>
            <p:nvPr/>
          </p:nvSpPr>
          <p:spPr>
            <a:xfrm flipH="1">
              <a:off x="8427400" y="134088"/>
              <a:ext cx="716600" cy="716600"/>
            </a:xfrm>
            <a:custGeom>
              <a:avLst/>
              <a:gdLst/>
              <a:ahLst/>
              <a:cxnLst/>
              <a:rect l="l" t="t" r="r" b="b"/>
              <a:pathLst>
                <a:path w="28664" h="28664" extrusionOk="0">
                  <a:moveTo>
                    <a:pt x="1" y="1"/>
                  </a:moveTo>
                  <a:lnTo>
                    <a:pt x="1" y="28664"/>
                  </a:lnTo>
                  <a:lnTo>
                    <a:pt x="286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1"/>
            <p:cNvSpPr/>
            <p:nvPr/>
          </p:nvSpPr>
          <p:spPr>
            <a:xfrm flipH="1">
              <a:off x="8427400" y="612838"/>
              <a:ext cx="716600" cy="715825"/>
            </a:xfrm>
            <a:custGeom>
              <a:avLst/>
              <a:gdLst/>
              <a:ahLst/>
              <a:cxnLst/>
              <a:rect l="l" t="t" r="r" b="b"/>
              <a:pathLst>
                <a:path w="28664" h="28633" extrusionOk="0">
                  <a:moveTo>
                    <a:pt x="1" y="0"/>
                  </a:moveTo>
                  <a:lnTo>
                    <a:pt x="1" y="28633"/>
                  </a:lnTo>
                  <a:lnTo>
                    <a:pt x="286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1" name="Google Shape;1661;p21"/>
          <p:cNvGrpSpPr/>
          <p:nvPr/>
        </p:nvGrpSpPr>
        <p:grpSpPr>
          <a:xfrm>
            <a:off x="8423996" y="4527304"/>
            <a:ext cx="918907" cy="538196"/>
            <a:chOff x="7167500" y="128075"/>
            <a:chExt cx="874650" cy="512275"/>
          </a:xfrm>
        </p:grpSpPr>
        <p:sp>
          <p:nvSpPr>
            <p:cNvPr id="1662" name="Google Shape;1662;p21"/>
            <p:cNvSpPr/>
            <p:nvPr/>
          </p:nvSpPr>
          <p:spPr>
            <a:xfrm flipH="1">
              <a:off x="7957775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46" y="399"/>
                  </a:moveTo>
                  <a:cubicBezTo>
                    <a:pt x="2523" y="399"/>
                    <a:pt x="3010" y="855"/>
                    <a:pt x="3010" y="1433"/>
                  </a:cubicBezTo>
                  <a:cubicBezTo>
                    <a:pt x="3010" y="2073"/>
                    <a:pt x="2477" y="2503"/>
                    <a:pt x="1925" y="2503"/>
                  </a:cubicBezTo>
                  <a:cubicBezTo>
                    <a:pt x="1665" y="2503"/>
                    <a:pt x="1400" y="2407"/>
                    <a:pt x="1186" y="2193"/>
                  </a:cubicBezTo>
                  <a:cubicBezTo>
                    <a:pt x="517" y="1524"/>
                    <a:pt x="1004" y="399"/>
                    <a:pt x="1946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1" y="1341"/>
                    <a:pt x="669" y="2892"/>
                    <a:pt x="1946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1"/>
            <p:cNvSpPr/>
            <p:nvPr/>
          </p:nvSpPr>
          <p:spPr>
            <a:xfrm flipH="1">
              <a:off x="7844550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15" y="399"/>
                  </a:moveTo>
                  <a:cubicBezTo>
                    <a:pt x="2523" y="399"/>
                    <a:pt x="2979" y="855"/>
                    <a:pt x="2979" y="1433"/>
                  </a:cubicBezTo>
                  <a:cubicBezTo>
                    <a:pt x="2979" y="2073"/>
                    <a:pt x="2460" y="2503"/>
                    <a:pt x="1918" y="2503"/>
                  </a:cubicBezTo>
                  <a:cubicBezTo>
                    <a:pt x="1662" y="2503"/>
                    <a:pt x="1400" y="2407"/>
                    <a:pt x="1186" y="2193"/>
                  </a:cubicBezTo>
                  <a:cubicBezTo>
                    <a:pt x="517" y="1524"/>
                    <a:pt x="973" y="399"/>
                    <a:pt x="1915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0" y="1341"/>
                    <a:pt x="639" y="2892"/>
                    <a:pt x="1915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1"/>
            <p:cNvSpPr/>
            <p:nvPr/>
          </p:nvSpPr>
          <p:spPr>
            <a:xfrm flipH="1">
              <a:off x="7732100" y="128075"/>
              <a:ext cx="83600" cy="72300"/>
            </a:xfrm>
            <a:custGeom>
              <a:avLst/>
              <a:gdLst/>
              <a:ahLst/>
              <a:cxnLst/>
              <a:rect l="l" t="t" r="r" b="b"/>
              <a:pathLst>
                <a:path w="3344" h="2892" extrusionOk="0">
                  <a:moveTo>
                    <a:pt x="1915" y="399"/>
                  </a:moveTo>
                  <a:cubicBezTo>
                    <a:pt x="2493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4" y="2503"/>
                  </a:cubicBezTo>
                  <a:cubicBezTo>
                    <a:pt x="1634" y="2503"/>
                    <a:pt x="1370" y="2407"/>
                    <a:pt x="1155" y="2193"/>
                  </a:cubicBezTo>
                  <a:cubicBezTo>
                    <a:pt x="487" y="1524"/>
                    <a:pt x="973" y="399"/>
                    <a:pt x="1915" y="399"/>
                  </a:cubicBezTo>
                  <a:close/>
                  <a:moveTo>
                    <a:pt x="1899" y="0"/>
                  </a:moveTo>
                  <a:cubicBezTo>
                    <a:pt x="1543" y="0"/>
                    <a:pt x="1178" y="133"/>
                    <a:pt x="882" y="430"/>
                  </a:cubicBezTo>
                  <a:cubicBezTo>
                    <a:pt x="0" y="1341"/>
                    <a:pt x="639" y="2892"/>
                    <a:pt x="1915" y="2892"/>
                  </a:cubicBezTo>
                  <a:cubicBezTo>
                    <a:pt x="2706" y="2892"/>
                    <a:pt x="3344" y="2223"/>
                    <a:pt x="3344" y="1433"/>
                  </a:cubicBezTo>
                  <a:cubicBezTo>
                    <a:pt x="3344" y="571"/>
                    <a:pt x="2638" y="0"/>
                    <a:pt x="1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1"/>
            <p:cNvSpPr/>
            <p:nvPr/>
          </p:nvSpPr>
          <p:spPr>
            <a:xfrm flipH="1">
              <a:off x="7618875" y="128075"/>
              <a:ext cx="84350" cy="72300"/>
            </a:xfrm>
            <a:custGeom>
              <a:avLst/>
              <a:gdLst/>
              <a:ahLst/>
              <a:cxnLst/>
              <a:rect l="l" t="t" r="r" b="b"/>
              <a:pathLst>
                <a:path w="3374" h="2892" extrusionOk="0">
                  <a:moveTo>
                    <a:pt x="1879" y="399"/>
                  </a:moveTo>
                  <a:cubicBezTo>
                    <a:pt x="1891" y="399"/>
                    <a:pt x="1903" y="399"/>
                    <a:pt x="1915" y="399"/>
                  </a:cubicBezTo>
                  <a:cubicBezTo>
                    <a:pt x="2492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4" y="2503"/>
                  </a:cubicBezTo>
                  <a:cubicBezTo>
                    <a:pt x="1634" y="2503"/>
                    <a:pt x="1369" y="2407"/>
                    <a:pt x="1155" y="2193"/>
                  </a:cubicBezTo>
                  <a:cubicBezTo>
                    <a:pt x="495" y="1532"/>
                    <a:pt x="960" y="399"/>
                    <a:pt x="1879" y="399"/>
                  </a:cubicBezTo>
                  <a:close/>
                  <a:moveTo>
                    <a:pt x="1909" y="0"/>
                  </a:moveTo>
                  <a:cubicBezTo>
                    <a:pt x="1556" y="0"/>
                    <a:pt x="1199" y="133"/>
                    <a:pt x="912" y="430"/>
                  </a:cubicBezTo>
                  <a:cubicBezTo>
                    <a:pt x="0" y="1341"/>
                    <a:pt x="638" y="2892"/>
                    <a:pt x="1915" y="2892"/>
                  </a:cubicBezTo>
                  <a:cubicBezTo>
                    <a:pt x="2705" y="2861"/>
                    <a:pt x="3374" y="2223"/>
                    <a:pt x="3374" y="1433"/>
                  </a:cubicBezTo>
                  <a:cubicBezTo>
                    <a:pt x="3353" y="571"/>
                    <a:pt x="2641" y="0"/>
                    <a:pt x="1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1"/>
            <p:cNvSpPr/>
            <p:nvPr/>
          </p:nvSpPr>
          <p:spPr>
            <a:xfrm flipH="1">
              <a:off x="7506400" y="128075"/>
              <a:ext cx="83625" cy="72300"/>
            </a:xfrm>
            <a:custGeom>
              <a:avLst/>
              <a:gdLst/>
              <a:ahLst/>
              <a:cxnLst/>
              <a:rect l="l" t="t" r="r" b="b"/>
              <a:pathLst>
                <a:path w="3345" h="2892" extrusionOk="0">
                  <a:moveTo>
                    <a:pt x="1916" y="399"/>
                  </a:moveTo>
                  <a:cubicBezTo>
                    <a:pt x="2493" y="399"/>
                    <a:pt x="2980" y="855"/>
                    <a:pt x="2980" y="1433"/>
                  </a:cubicBezTo>
                  <a:cubicBezTo>
                    <a:pt x="2980" y="2073"/>
                    <a:pt x="2447" y="2503"/>
                    <a:pt x="1895" y="2503"/>
                  </a:cubicBezTo>
                  <a:cubicBezTo>
                    <a:pt x="1635" y="2503"/>
                    <a:pt x="1370" y="2407"/>
                    <a:pt x="1156" y="2193"/>
                  </a:cubicBezTo>
                  <a:cubicBezTo>
                    <a:pt x="487" y="1524"/>
                    <a:pt x="974" y="399"/>
                    <a:pt x="1916" y="399"/>
                  </a:cubicBezTo>
                  <a:close/>
                  <a:moveTo>
                    <a:pt x="1909" y="0"/>
                  </a:moveTo>
                  <a:cubicBezTo>
                    <a:pt x="1557" y="0"/>
                    <a:pt x="1200" y="133"/>
                    <a:pt x="913" y="430"/>
                  </a:cubicBezTo>
                  <a:cubicBezTo>
                    <a:pt x="1" y="1341"/>
                    <a:pt x="639" y="2892"/>
                    <a:pt x="1916" y="2892"/>
                  </a:cubicBezTo>
                  <a:cubicBezTo>
                    <a:pt x="2706" y="2892"/>
                    <a:pt x="3345" y="2223"/>
                    <a:pt x="3345" y="1433"/>
                  </a:cubicBezTo>
                  <a:cubicBezTo>
                    <a:pt x="3345" y="571"/>
                    <a:pt x="2639" y="0"/>
                    <a:pt x="1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1"/>
            <p:cNvSpPr/>
            <p:nvPr/>
          </p:nvSpPr>
          <p:spPr>
            <a:xfrm flipH="1">
              <a:off x="7393175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08" y="399"/>
                  </a:moveTo>
                  <a:cubicBezTo>
                    <a:pt x="1921" y="399"/>
                    <a:pt x="1933" y="399"/>
                    <a:pt x="1946" y="399"/>
                  </a:cubicBezTo>
                  <a:cubicBezTo>
                    <a:pt x="2523" y="399"/>
                    <a:pt x="2979" y="855"/>
                    <a:pt x="2979" y="1433"/>
                  </a:cubicBezTo>
                  <a:cubicBezTo>
                    <a:pt x="2979" y="2073"/>
                    <a:pt x="2460" y="2503"/>
                    <a:pt x="1918" y="2503"/>
                  </a:cubicBezTo>
                  <a:cubicBezTo>
                    <a:pt x="1662" y="2503"/>
                    <a:pt x="1400" y="2407"/>
                    <a:pt x="1186" y="2193"/>
                  </a:cubicBezTo>
                  <a:cubicBezTo>
                    <a:pt x="526" y="1532"/>
                    <a:pt x="962" y="399"/>
                    <a:pt x="1908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1" y="1341"/>
                    <a:pt x="639" y="2892"/>
                    <a:pt x="1946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1"/>
            <p:cNvSpPr/>
            <p:nvPr/>
          </p:nvSpPr>
          <p:spPr>
            <a:xfrm flipH="1">
              <a:off x="7280700" y="128075"/>
              <a:ext cx="83625" cy="72300"/>
            </a:xfrm>
            <a:custGeom>
              <a:avLst/>
              <a:gdLst/>
              <a:ahLst/>
              <a:cxnLst/>
              <a:rect l="l" t="t" r="r" b="b"/>
              <a:pathLst>
                <a:path w="3345" h="2892" extrusionOk="0">
                  <a:moveTo>
                    <a:pt x="1879" y="399"/>
                  </a:moveTo>
                  <a:cubicBezTo>
                    <a:pt x="1891" y="399"/>
                    <a:pt x="1903" y="399"/>
                    <a:pt x="1915" y="399"/>
                  </a:cubicBezTo>
                  <a:cubicBezTo>
                    <a:pt x="2493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5" y="2503"/>
                  </a:cubicBezTo>
                  <a:cubicBezTo>
                    <a:pt x="1634" y="2503"/>
                    <a:pt x="1370" y="2407"/>
                    <a:pt x="1156" y="2193"/>
                  </a:cubicBezTo>
                  <a:cubicBezTo>
                    <a:pt x="495" y="1532"/>
                    <a:pt x="961" y="399"/>
                    <a:pt x="1879" y="399"/>
                  </a:cubicBezTo>
                  <a:close/>
                  <a:moveTo>
                    <a:pt x="1908" y="0"/>
                  </a:moveTo>
                  <a:cubicBezTo>
                    <a:pt x="1556" y="0"/>
                    <a:pt x="1199" y="133"/>
                    <a:pt x="912" y="430"/>
                  </a:cubicBezTo>
                  <a:cubicBezTo>
                    <a:pt x="1" y="1341"/>
                    <a:pt x="639" y="2892"/>
                    <a:pt x="1915" y="2892"/>
                  </a:cubicBezTo>
                  <a:cubicBezTo>
                    <a:pt x="2706" y="2892"/>
                    <a:pt x="3344" y="2223"/>
                    <a:pt x="3344" y="1433"/>
                  </a:cubicBezTo>
                  <a:cubicBezTo>
                    <a:pt x="3344" y="571"/>
                    <a:pt x="2638" y="0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1"/>
            <p:cNvSpPr/>
            <p:nvPr/>
          </p:nvSpPr>
          <p:spPr>
            <a:xfrm flipH="1">
              <a:off x="7167500" y="128075"/>
              <a:ext cx="84350" cy="72300"/>
            </a:xfrm>
            <a:custGeom>
              <a:avLst/>
              <a:gdLst/>
              <a:ahLst/>
              <a:cxnLst/>
              <a:rect l="l" t="t" r="r" b="b"/>
              <a:pathLst>
                <a:path w="3374" h="2892" extrusionOk="0">
                  <a:moveTo>
                    <a:pt x="1945" y="399"/>
                  </a:moveTo>
                  <a:cubicBezTo>
                    <a:pt x="2523" y="399"/>
                    <a:pt x="3009" y="855"/>
                    <a:pt x="3009" y="1433"/>
                  </a:cubicBezTo>
                  <a:cubicBezTo>
                    <a:pt x="3009" y="2073"/>
                    <a:pt x="2476" y="2503"/>
                    <a:pt x="1924" y="2503"/>
                  </a:cubicBezTo>
                  <a:cubicBezTo>
                    <a:pt x="1664" y="2503"/>
                    <a:pt x="1400" y="2407"/>
                    <a:pt x="1185" y="2193"/>
                  </a:cubicBezTo>
                  <a:cubicBezTo>
                    <a:pt x="517" y="1524"/>
                    <a:pt x="1003" y="399"/>
                    <a:pt x="1945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0" y="1341"/>
                    <a:pt x="638" y="2892"/>
                    <a:pt x="1945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8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0" name="Google Shape;1670;p21"/>
            <p:cNvGrpSpPr/>
            <p:nvPr/>
          </p:nvGrpSpPr>
          <p:grpSpPr>
            <a:xfrm flipH="1">
              <a:off x="7167500" y="237525"/>
              <a:ext cx="874650" cy="402825"/>
              <a:chOff x="1629475" y="-1279100"/>
              <a:chExt cx="874650" cy="402825"/>
            </a:xfrm>
          </p:grpSpPr>
          <p:sp>
            <p:nvSpPr>
              <p:cNvPr id="1671" name="Google Shape;1671;p21"/>
              <p:cNvSpPr/>
              <p:nvPr/>
            </p:nvSpPr>
            <p:spPr>
              <a:xfrm>
                <a:off x="1629475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84"/>
                      <a:pt x="3010" y="1462"/>
                    </a:cubicBezTo>
                    <a:cubicBezTo>
                      <a:pt x="3010" y="2095"/>
                      <a:pt x="2488" y="2509"/>
                      <a:pt x="1943" y="2509"/>
                    </a:cubicBezTo>
                    <a:cubicBezTo>
                      <a:pt x="1677" y="2509"/>
                      <a:pt x="1405" y="2411"/>
                      <a:pt x="1186" y="2191"/>
                    </a:cubicBezTo>
                    <a:cubicBezTo>
                      <a:pt x="517" y="1523"/>
                      <a:pt x="1004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6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1"/>
              <p:cNvSpPr/>
              <p:nvPr/>
            </p:nvSpPr>
            <p:spPr>
              <a:xfrm>
                <a:off x="1742700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1"/>
                    </a:cubicBezTo>
                    <a:cubicBezTo>
                      <a:pt x="517" y="1523"/>
                      <a:pt x="973" y="398"/>
                      <a:pt x="191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1"/>
              <p:cNvSpPr/>
              <p:nvPr/>
            </p:nvSpPr>
            <p:spPr>
              <a:xfrm>
                <a:off x="1855925" y="-1279100"/>
                <a:ext cx="8360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5" y="2191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5" y="0"/>
                      <a:pt x="18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1"/>
              <p:cNvSpPr/>
              <p:nvPr/>
            </p:nvSpPr>
            <p:spPr>
              <a:xfrm>
                <a:off x="1968400" y="-1278950"/>
                <a:ext cx="8435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5" extrusionOk="0">
                    <a:moveTo>
                      <a:pt x="1915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89"/>
                      <a:pt x="2457" y="2503"/>
                      <a:pt x="1912" y="2503"/>
                    </a:cubicBezTo>
                    <a:cubicBezTo>
                      <a:pt x="1646" y="2503"/>
                      <a:pt x="1374" y="2405"/>
                      <a:pt x="1155" y="2185"/>
                    </a:cubicBezTo>
                    <a:cubicBezTo>
                      <a:pt x="486" y="1517"/>
                      <a:pt x="973" y="392"/>
                      <a:pt x="191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1"/>
                      <a:pt x="912" y="423"/>
                    </a:cubicBezTo>
                    <a:cubicBezTo>
                      <a:pt x="0" y="1334"/>
                      <a:pt x="638" y="2885"/>
                      <a:pt x="1915" y="2885"/>
                    </a:cubicBezTo>
                    <a:cubicBezTo>
                      <a:pt x="2705" y="2885"/>
                      <a:pt x="3344" y="2246"/>
                      <a:pt x="3374" y="1456"/>
                    </a:cubicBezTo>
                    <a:cubicBezTo>
                      <a:pt x="3374" y="588"/>
                      <a:pt x="2657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1"/>
              <p:cNvSpPr/>
              <p:nvPr/>
            </p:nvSpPr>
            <p:spPr>
              <a:xfrm>
                <a:off x="2081600" y="-127910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6" y="398"/>
                    </a:moveTo>
                    <a:cubicBezTo>
                      <a:pt x="2493" y="398"/>
                      <a:pt x="2980" y="884"/>
                      <a:pt x="2980" y="1462"/>
                    </a:cubicBezTo>
                    <a:cubicBezTo>
                      <a:pt x="2980" y="2095"/>
                      <a:pt x="2458" y="2509"/>
                      <a:pt x="1913" y="2509"/>
                    </a:cubicBezTo>
                    <a:cubicBezTo>
                      <a:pt x="1647" y="2509"/>
                      <a:pt x="1375" y="2411"/>
                      <a:pt x="1156" y="2191"/>
                    </a:cubicBezTo>
                    <a:cubicBezTo>
                      <a:pt x="487" y="1523"/>
                      <a:pt x="974" y="398"/>
                      <a:pt x="1916" y="398"/>
                    </a:cubicBezTo>
                    <a:close/>
                    <a:moveTo>
                      <a:pt x="1905" y="0"/>
                    </a:moveTo>
                    <a:cubicBezTo>
                      <a:pt x="1554" y="0"/>
                      <a:pt x="1198" y="133"/>
                      <a:pt x="913" y="429"/>
                    </a:cubicBezTo>
                    <a:cubicBezTo>
                      <a:pt x="1" y="1340"/>
                      <a:pt x="639" y="2891"/>
                      <a:pt x="1916" y="2891"/>
                    </a:cubicBezTo>
                    <a:cubicBezTo>
                      <a:pt x="2706" y="2891"/>
                      <a:pt x="3345" y="2252"/>
                      <a:pt x="3345" y="1462"/>
                    </a:cubicBezTo>
                    <a:cubicBezTo>
                      <a:pt x="3345" y="578"/>
                      <a:pt x="2636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1"/>
              <p:cNvSpPr/>
              <p:nvPr/>
            </p:nvSpPr>
            <p:spPr>
              <a:xfrm>
                <a:off x="2194075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8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1"/>
                    </a:cubicBezTo>
                    <a:cubicBezTo>
                      <a:pt x="517" y="1523"/>
                      <a:pt x="973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3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1"/>
              <p:cNvSpPr/>
              <p:nvPr/>
            </p:nvSpPr>
            <p:spPr>
              <a:xfrm>
                <a:off x="2307300" y="-127910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6" y="2191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904" y="0"/>
                    </a:moveTo>
                    <a:cubicBezTo>
                      <a:pt x="1554" y="0"/>
                      <a:pt x="1198" y="133"/>
                      <a:pt x="912" y="429"/>
                    </a:cubicBezTo>
                    <a:cubicBezTo>
                      <a:pt x="1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6" y="0"/>
                      <a:pt x="19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1"/>
              <p:cNvSpPr/>
              <p:nvPr/>
            </p:nvSpPr>
            <p:spPr>
              <a:xfrm>
                <a:off x="2419775" y="-127910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45" y="398"/>
                    </a:moveTo>
                    <a:cubicBezTo>
                      <a:pt x="2523" y="398"/>
                      <a:pt x="2979" y="884"/>
                      <a:pt x="3009" y="1462"/>
                    </a:cubicBezTo>
                    <a:cubicBezTo>
                      <a:pt x="3009" y="2095"/>
                      <a:pt x="2487" y="2509"/>
                      <a:pt x="1942" y="2509"/>
                    </a:cubicBezTo>
                    <a:cubicBezTo>
                      <a:pt x="1676" y="2509"/>
                      <a:pt x="1405" y="2411"/>
                      <a:pt x="1185" y="2191"/>
                    </a:cubicBezTo>
                    <a:cubicBezTo>
                      <a:pt x="517" y="1523"/>
                      <a:pt x="1003" y="398"/>
                      <a:pt x="194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7" y="133"/>
                      <a:pt x="912" y="429"/>
                    </a:cubicBezTo>
                    <a:cubicBezTo>
                      <a:pt x="0" y="1340"/>
                      <a:pt x="638" y="2891"/>
                      <a:pt x="194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1"/>
              <p:cNvSpPr/>
              <p:nvPr/>
            </p:nvSpPr>
            <p:spPr>
              <a:xfrm>
                <a:off x="1629475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97" y="377"/>
                    </a:moveTo>
                    <a:cubicBezTo>
                      <a:pt x="2552" y="377"/>
                      <a:pt x="3010" y="853"/>
                      <a:pt x="3010" y="1442"/>
                    </a:cubicBezTo>
                    <a:cubicBezTo>
                      <a:pt x="3010" y="2083"/>
                      <a:pt x="2477" y="2512"/>
                      <a:pt x="1925" y="2512"/>
                    </a:cubicBezTo>
                    <a:cubicBezTo>
                      <a:pt x="1665" y="2512"/>
                      <a:pt x="1400" y="2417"/>
                      <a:pt x="1186" y="2202"/>
                    </a:cubicBezTo>
                    <a:cubicBezTo>
                      <a:pt x="517" y="1534"/>
                      <a:pt x="1004" y="378"/>
                      <a:pt x="1946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1" y="1"/>
                    </a:moveTo>
                    <a:cubicBezTo>
                      <a:pt x="1561" y="1"/>
                      <a:pt x="1204" y="127"/>
                      <a:pt x="912" y="409"/>
                    </a:cubicBezTo>
                    <a:cubicBezTo>
                      <a:pt x="1" y="1321"/>
                      <a:pt x="669" y="2871"/>
                      <a:pt x="1946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1"/>
              <p:cNvSpPr/>
              <p:nvPr/>
            </p:nvSpPr>
            <p:spPr>
              <a:xfrm>
                <a:off x="1742700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69" y="377"/>
                    </a:moveTo>
                    <a:cubicBezTo>
                      <a:pt x="2552" y="377"/>
                      <a:pt x="3009" y="853"/>
                      <a:pt x="2979" y="1442"/>
                    </a:cubicBezTo>
                    <a:cubicBezTo>
                      <a:pt x="2979" y="2083"/>
                      <a:pt x="2460" y="2512"/>
                      <a:pt x="1918" y="2512"/>
                    </a:cubicBezTo>
                    <a:cubicBezTo>
                      <a:pt x="1662" y="2512"/>
                      <a:pt x="1400" y="2417"/>
                      <a:pt x="1186" y="2202"/>
                    </a:cubicBezTo>
                    <a:cubicBezTo>
                      <a:pt x="517" y="1534"/>
                      <a:pt x="973" y="378"/>
                      <a:pt x="1915" y="378"/>
                    </a:cubicBezTo>
                    <a:cubicBezTo>
                      <a:pt x="1934" y="378"/>
                      <a:pt x="1951" y="377"/>
                      <a:pt x="1969" y="377"/>
                    </a:cubicBezTo>
                    <a:close/>
                    <a:moveTo>
                      <a:pt x="1911" y="1"/>
                    </a:moveTo>
                    <a:cubicBezTo>
                      <a:pt x="1560" y="1"/>
                      <a:pt x="1204" y="127"/>
                      <a:pt x="912" y="409"/>
                    </a:cubicBezTo>
                    <a:cubicBezTo>
                      <a:pt x="0" y="1321"/>
                      <a:pt x="639" y="2871"/>
                      <a:pt x="1915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1"/>
              <p:cNvSpPr/>
              <p:nvPr/>
            </p:nvSpPr>
            <p:spPr>
              <a:xfrm>
                <a:off x="1855925" y="-1168425"/>
                <a:ext cx="8360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71" extrusionOk="0">
                    <a:moveTo>
                      <a:pt x="1967" y="377"/>
                    </a:moveTo>
                    <a:cubicBezTo>
                      <a:pt x="2521" y="377"/>
                      <a:pt x="2979" y="853"/>
                      <a:pt x="2979" y="1442"/>
                    </a:cubicBezTo>
                    <a:cubicBezTo>
                      <a:pt x="2979" y="2083"/>
                      <a:pt x="2446" y="2512"/>
                      <a:pt x="1894" y="2512"/>
                    </a:cubicBezTo>
                    <a:cubicBezTo>
                      <a:pt x="1634" y="2512"/>
                      <a:pt x="1370" y="2417"/>
                      <a:pt x="1155" y="2202"/>
                    </a:cubicBezTo>
                    <a:cubicBezTo>
                      <a:pt x="487" y="1534"/>
                      <a:pt x="973" y="378"/>
                      <a:pt x="1915" y="378"/>
                    </a:cubicBezTo>
                    <a:cubicBezTo>
                      <a:pt x="1933" y="378"/>
                      <a:pt x="1950" y="377"/>
                      <a:pt x="1967" y="377"/>
                    </a:cubicBezTo>
                    <a:close/>
                    <a:moveTo>
                      <a:pt x="1880" y="1"/>
                    </a:moveTo>
                    <a:cubicBezTo>
                      <a:pt x="1530" y="1"/>
                      <a:pt x="1173" y="127"/>
                      <a:pt x="882" y="409"/>
                    </a:cubicBezTo>
                    <a:cubicBezTo>
                      <a:pt x="0" y="1321"/>
                      <a:pt x="639" y="2871"/>
                      <a:pt x="1915" y="2871"/>
                    </a:cubicBezTo>
                    <a:cubicBezTo>
                      <a:pt x="2706" y="2871"/>
                      <a:pt x="3344" y="2233"/>
                      <a:pt x="3344" y="1442"/>
                    </a:cubicBezTo>
                    <a:cubicBezTo>
                      <a:pt x="3344" y="574"/>
                      <a:pt x="2626" y="1"/>
                      <a:pt x="18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1"/>
              <p:cNvSpPr/>
              <p:nvPr/>
            </p:nvSpPr>
            <p:spPr>
              <a:xfrm>
                <a:off x="1968400" y="-1168750"/>
                <a:ext cx="84350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4" extrusionOk="0">
                    <a:moveTo>
                      <a:pt x="1915" y="391"/>
                    </a:moveTo>
                    <a:cubicBezTo>
                      <a:pt x="2523" y="391"/>
                      <a:pt x="2979" y="878"/>
                      <a:pt x="2979" y="1455"/>
                    </a:cubicBezTo>
                    <a:cubicBezTo>
                      <a:pt x="2979" y="2096"/>
                      <a:pt x="2446" y="2525"/>
                      <a:pt x="1894" y="2525"/>
                    </a:cubicBezTo>
                    <a:cubicBezTo>
                      <a:pt x="1634" y="2525"/>
                      <a:pt x="1369" y="2430"/>
                      <a:pt x="1155" y="2215"/>
                    </a:cubicBezTo>
                    <a:cubicBezTo>
                      <a:pt x="486" y="1516"/>
                      <a:pt x="973" y="391"/>
                      <a:pt x="1915" y="391"/>
                    </a:cubicBezTo>
                    <a:close/>
                    <a:moveTo>
                      <a:pt x="1898" y="0"/>
                    </a:moveTo>
                    <a:cubicBezTo>
                      <a:pt x="1548" y="0"/>
                      <a:pt x="1194" y="130"/>
                      <a:pt x="912" y="422"/>
                    </a:cubicBezTo>
                    <a:cubicBezTo>
                      <a:pt x="0" y="1334"/>
                      <a:pt x="638" y="2884"/>
                      <a:pt x="1915" y="2884"/>
                    </a:cubicBezTo>
                    <a:cubicBezTo>
                      <a:pt x="2705" y="2884"/>
                      <a:pt x="3344" y="2246"/>
                      <a:pt x="3374" y="1455"/>
                    </a:cubicBezTo>
                    <a:cubicBezTo>
                      <a:pt x="3374" y="587"/>
                      <a:pt x="2643" y="0"/>
                      <a:pt x="18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1"/>
              <p:cNvSpPr/>
              <p:nvPr/>
            </p:nvSpPr>
            <p:spPr>
              <a:xfrm>
                <a:off x="2081600" y="-1168425"/>
                <a:ext cx="836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71" extrusionOk="0">
                    <a:moveTo>
                      <a:pt x="1970" y="377"/>
                    </a:moveTo>
                    <a:cubicBezTo>
                      <a:pt x="2551" y="377"/>
                      <a:pt x="2980" y="853"/>
                      <a:pt x="2980" y="1442"/>
                    </a:cubicBezTo>
                    <a:cubicBezTo>
                      <a:pt x="2980" y="2083"/>
                      <a:pt x="2447" y="2512"/>
                      <a:pt x="1895" y="2512"/>
                    </a:cubicBezTo>
                    <a:cubicBezTo>
                      <a:pt x="1635" y="2512"/>
                      <a:pt x="1370" y="2417"/>
                      <a:pt x="1156" y="2202"/>
                    </a:cubicBezTo>
                    <a:cubicBezTo>
                      <a:pt x="487" y="1534"/>
                      <a:pt x="974" y="378"/>
                      <a:pt x="1916" y="378"/>
                    </a:cubicBezTo>
                    <a:cubicBezTo>
                      <a:pt x="1934" y="378"/>
                      <a:pt x="1952" y="377"/>
                      <a:pt x="1970" y="377"/>
                    </a:cubicBezTo>
                    <a:close/>
                    <a:moveTo>
                      <a:pt x="1891" y="1"/>
                    </a:moveTo>
                    <a:cubicBezTo>
                      <a:pt x="1545" y="1"/>
                      <a:pt x="1195" y="127"/>
                      <a:pt x="913" y="409"/>
                    </a:cubicBezTo>
                    <a:cubicBezTo>
                      <a:pt x="1" y="1321"/>
                      <a:pt x="639" y="2871"/>
                      <a:pt x="1916" y="2871"/>
                    </a:cubicBezTo>
                    <a:cubicBezTo>
                      <a:pt x="2706" y="2871"/>
                      <a:pt x="3345" y="2233"/>
                      <a:pt x="3345" y="1442"/>
                    </a:cubicBezTo>
                    <a:cubicBezTo>
                      <a:pt x="3345" y="574"/>
                      <a:pt x="2627" y="1"/>
                      <a:pt x="18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1"/>
              <p:cNvSpPr/>
              <p:nvPr/>
            </p:nvSpPr>
            <p:spPr>
              <a:xfrm>
                <a:off x="2194075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97" y="377"/>
                    </a:moveTo>
                    <a:cubicBezTo>
                      <a:pt x="2550" y="377"/>
                      <a:pt x="2979" y="852"/>
                      <a:pt x="2979" y="1412"/>
                    </a:cubicBezTo>
                    <a:cubicBezTo>
                      <a:pt x="2979" y="2052"/>
                      <a:pt x="2460" y="2482"/>
                      <a:pt x="1918" y="2482"/>
                    </a:cubicBezTo>
                    <a:cubicBezTo>
                      <a:pt x="1662" y="2482"/>
                      <a:pt x="1400" y="2386"/>
                      <a:pt x="1186" y="2172"/>
                    </a:cubicBezTo>
                    <a:cubicBezTo>
                      <a:pt x="526" y="1512"/>
                      <a:pt x="962" y="378"/>
                      <a:pt x="1908" y="378"/>
                    </a:cubicBezTo>
                    <a:cubicBezTo>
                      <a:pt x="1921" y="378"/>
                      <a:pt x="1933" y="378"/>
                      <a:pt x="1946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1" y="1"/>
                    </a:moveTo>
                    <a:cubicBezTo>
                      <a:pt x="1561" y="1"/>
                      <a:pt x="1204" y="127"/>
                      <a:pt x="912" y="409"/>
                    </a:cubicBezTo>
                    <a:cubicBezTo>
                      <a:pt x="1" y="1321"/>
                      <a:pt x="639" y="2871"/>
                      <a:pt x="1946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1"/>
              <p:cNvSpPr/>
              <p:nvPr/>
            </p:nvSpPr>
            <p:spPr>
              <a:xfrm>
                <a:off x="2307300" y="-1168425"/>
                <a:ext cx="836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71" extrusionOk="0">
                    <a:moveTo>
                      <a:pt x="1969" y="377"/>
                    </a:moveTo>
                    <a:cubicBezTo>
                      <a:pt x="2550" y="377"/>
                      <a:pt x="2979" y="853"/>
                      <a:pt x="2979" y="1442"/>
                    </a:cubicBezTo>
                    <a:cubicBezTo>
                      <a:pt x="2979" y="2083"/>
                      <a:pt x="2446" y="2512"/>
                      <a:pt x="1895" y="2512"/>
                    </a:cubicBezTo>
                    <a:cubicBezTo>
                      <a:pt x="1634" y="2512"/>
                      <a:pt x="1370" y="2417"/>
                      <a:pt x="1156" y="2202"/>
                    </a:cubicBezTo>
                    <a:cubicBezTo>
                      <a:pt x="487" y="1534"/>
                      <a:pt x="973" y="378"/>
                      <a:pt x="1915" y="378"/>
                    </a:cubicBezTo>
                    <a:cubicBezTo>
                      <a:pt x="1934" y="378"/>
                      <a:pt x="1951" y="377"/>
                      <a:pt x="1969" y="377"/>
                    </a:cubicBezTo>
                    <a:close/>
                    <a:moveTo>
                      <a:pt x="1890" y="1"/>
                    </a:moveTo>
                    <a:cubicBezTo>
                      <a:pt x="1544" y="1"/>
                      <a:pt x="1194" y="127"/>
                      <a:pt x="912" y="409"/>
                    </a:cubicBezTo>
                    <a:cubicBezTo>
                      <a:pt x="1" y="1321"/>
                      <a:pt x="639" y="2871"/>
                      <a:pt x="1915" y="2871"/>
                    </a:cubicBezTo>
                    <a:cubicBezTo>
                      <a:pt x="2706" y="2871"/>
                      <a:pt x="3344" y="2233"/>
                      <a:pt x="3344" y="1442"/>
                    </a:cubicBezTo>
                    <a:cubicBezTo>
                      <a:pt x="3344" y="574"/>
                      <a:pt x="2626" y="1"/>
                      <a:pt x="1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1"/>
              <p:cNvSpPr/>
              <p:nvPr/>
            </p:nvSpPr>
            <p:spPr>
              <a:xfrm>
                <a:off x="2419775" y="-1168425"/>
                <a:ext cx="843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71" extrusionOk="0">
                    <a:moveTo>
                      <a:pt x="1997" y="377"/>
                    </a:moveTo>
                    <a:cubicBezTo>
                      <a:pt x="2551" y="377"/>
                      <a:pt x="3009" y="853"/>
                      <a:pt x="3009" y="1442"/>
                    </a:cubicBezTo>
                    <a:cubicBezTo>
                      <a:pt x="3009" y="2083"/>
                      <a:pt x="2476" y="2512"/>
                      <a:pt x="1924" y="2512"/>
                    </a:cubicBezTo>
                    <a:cubicBezTo>
                      <a:pt x="1664" y="2512"/>
                      <a:pt x="1400" y="2417"/>
                      <a:pt x="1185" y="2202"/>
                    </a:cubicBezTo>
                    <a:cubicBezTo>
                      <a:pt x="517" y="1534"/>
                      <a:pt x="1003" y="378"/>
                      <a:pt x="1945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0" y="1"/>
                    </a:moveTo>
                    <a:cubicBezTo>
                      <a:pt x="1560" y="1"/>
                      <a:pt x="1203" y="127"/>
                      <a:pt x="912" y="409"/>
                    </a:cubicBezTo>
                    <a:cubicBezTo>
                      <a:pt x="0" y="1321"/>
                      <a:pt x="638" y="2871"/>
                      <a:pt x="1945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6" y="1"/>
                      <a:pt x="19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1"/>
              <p:cNvSpPr/>
              <p:nvPr/>
            </p:nvSpPr>
            <p:spPr>
              <a:xfrm>
                <a:off x="1629475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46" y="392"/>
                    </a:moveTo>
                    <a:cubicBezTo>
                      <a:pt x="2523" y="392"/>
                      <a:pt x="3010" y="878"/>
                      <a:pt x="3010" y="1456"/>
                    </a:cubicBezTo>
                    <a:cubicBezTo>
                      <a:pt x="3010" y="2096"/>
                      <a:pt x="2477" y="2526"/>
                      <a:pt x="1925" y="2526"/>
                    </a:cubicBezTo>
                    <a:cubicBezTo>
                      <a:pt x="1665" y="2526"/>
                      <a:pt x="1400" y="2430"/>
                      <a:pt x="1186" y="2216"/>
                    </a:cubicBezTo>
                    <a:cubicBezTo>
                      <a:pt x="517" y="1547"/>
                      <a:pt x="1004" y="392"/>
                      <a:pt x="1946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1" y="1334"/>
                      <a:pt x="669" y="2884"/>
                      <a:pt x="1946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1"/>
              <p:cNvSpPr/>
              <p:nvPr/>
            </p:nvSpPr>
            <p:spPr>
              <a:xfrm>
                <a:off x="1742700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15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96"/>
                      <a:pt x="2460" y="2526"/>
                      <a:pt x="1918" y="2526"/>
                    </a:cubicBezTo>
                    <a:cubicBezTo>
                      <a:pt x="1662" y="2526"/>
                      <a:pt x="1400" y="2430"/>
                      <a:pt x="1186" y="2216"/>
                    </a:cubicBezTo>
                    <a:cubicBezTo>
                      <a:pt x="517" y="1547"/>
                      <a:pt x="973" y="392"/>
                      <a:pt x="191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0" y="1334"/>
                      <a:pt x="639" y="2884"/>
                      <a:pt x="1915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1"/>
              <p:cNvSpPr/>
              <p:nvPr/>
            </p:nvSpPr>
            <p:spPr>
              <a:xfrm>
                <a:off x="1855925" y="-1058575"/>
                <a:ext cx="8360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85" extrusionOk="0">
                    <a:moveTo>
                      <a:pt x="1915" y="392"/>
                    </a:moveTo>
                    <a:cubicBezTo>
                      <a:pt x="2493" y="392"/>
                      <a:pt x="2979" y="878"/>
                      <a:pt x="2979" y="1456"/>
                    </a:cubicBezTo>
                    <a:cubicBezTo>
                      <a:pt x="2979" y="2096"/>
                      <a:pt x="2446" y="2526"/>
                      <a:pt x="1894" y="2526"/>
                    </a:cubicBezTo>
                    <a:cubicBezTo>
                      <a:pt x="1634" y="2526"/>
                      <a:pt x="1370" y="2430"/>
                      <a:pt x="1155" y="2216"/>
                    </a:cubicBezTo>
                    <a:cubicBezTo>
                      <a:pt x="487" y="1547"/>
                      <a:pt x="973" y="392"/>
                      <a:pt x="1915" y="392"/>
                    </a:cubicBezTo>
                    <a:close/>
                    <a:moveTo>
                      <a:pt x="1882" y="1"/>
                    </a:moveTo>
                    <a:cubicBezTo>
                      <a:pt x="1531" y="1"/>
                      <a:pt x="1174" y="130"/>
                      <a:pt x="882" y="422"/>
                    </a:cubicBezTo>
                    <a:cubicBezTo>
                      <a:pt x="0" y="1334"/>
                      <a:pt x="639" y="2884"/>
                      <a:pt x="1915" y="2884"/>
                    </a:cubicBezTo>
                    <a:cubicBezTo>
                      <a:pt x="2706" y="2884"/>
                      <a:pt x="3344" y="2246"/>
                      <a:pt x="3344" y="1456"/>
                    </a:cubicBezTo>
                    <a:cubicBezTo>
                      <a:pt x="3344" y="588"/>
                      <a:pt x="2627" y="1"/>
                      <a:pt x="18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1"/>
              <p:cNvSpPr/>
              <p:nvPr/>
            </p:nvSpPr>
            <p:spPr>
              <a:xfrm>
                <a:off x="1968400" y="-1058725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15" y="398"/>
                    </a:moveTo>
                    <a:cubicBezTo>
                      <a:pt x="2492" y="398"/>
                      <a:pt x="2979" y="884"/>
                      <a:pt x="2979" y="1462"/>
                    </a:cubicBezTo>
                    <a:cubicBezTo>
                      <a:pt x="2979" y="2095"/>
                      <a:pt x="2457" y="2522"/>
                      <a:pt x="1912" y="2522"/>
                    </a:cubicBezTo>
                    <a:cubicBezTo>
                      <a:pt x="1646" y="2522"/>
                      <a:pt x="1374" y="2420"/>
                      <a:pt x="1155" y="2191"/>
                    </a:cubicBezTo>
                    <a:cubicBezTo>
                      <a:pt x="486" y="1522"/>
                      <a:pt x="973" y="398"/>
                      <a:pt x="1915" y="398"/>
                    </a:cubicBezTo>
                    <a:close/>
                    <a:moveTo>
                      <a:pt x="1905" y="0"/>
                    </a:moveTo>
                    <a:cubicBezTo>
                      <a:pt x="1553" y="0"/>
                      <a:pt x="1197" y="133"/>
                      <a:pt x="912" y="428"/>
                    </a:cubicBezTo>
                    <a:cubicBezTo>
                      <a:pt x="0" y="1340"/>
                      <a:pt x="638" y="2890"/>
                      <a:pt x="1915" y="2890"/>
                    </a:cubicBezTo>
                    <a:cubicBezTo>
                      <a:pt x="2705" y="2890"/>
                      <a:pt x="3374" y="2252"/>
                      <a:pt x="3374" y="1462"/>
                    </a:cubicBezTo>
                    <a:cubicBezTo>
                      <a:pt x="3353" y="578"/>
                      <a:pt x="2638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1"/>
              <p:cNvSpPr/>
              <p:nvPr/>
            </p:nvSpPr>
            <p:spPr>
              <a:xfrm>
                <a:off x="2081600" y="-1058575"/>
                <a:ext cx="8362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85" extrusionOk="0">
                    <a:moveTo>
                      <a:pt x="1916" y="392"/>
                    </a:moveTo>
                    <a:cubicBezTo>
                      <a:pt x="2493" y="392"/>
                      <a:pt x="2980" y="878"/>
                      <a:pt x="2980" y="1456"/>
                    </a:cubicBezTo>
                    <a:cubicBezTo>
                      <a:pt x="2980" y="2096"/>
                      <a:pt x="2447" y="2526"/>
                      <a:pt x="1895" y="2526"/>
                    </a:cubicBezTo>
                    <a:cubicBezTo>
                      <a:pt x="1635" y="2526"/>
                      <a:pt x="1370" y="2430"/>
                      <a:pt x="1156" y="2216"/>
                    </a:cubicBezTo>
                    <a:cubicBezTo>
                      <a:pt x="487" y="1547"/>
                      <a:pt x="974" y="392"/>
                      <a:pt x="1916" y="392"/>
                    </a:cubicBezTo>
                    <a:close/>
                    <a:moveTo>
                      <a:pt x="1892" y="1"/>
                    </a:moveTo>
                    <a:cubicBezTo>
                      <a:pt x="1545" y="1"/>
                      <a:pt x="1195" y="130"/>
                      <a:pt x="913" y="422"/>
                    </a:cubicBezTo>
                    <a:cubicBezTo>
                      <a:pt x="1" y="1334"/>
                      <a:pt x="639" y="2884"/>
                      <a:pt x="1916" y="2884"/>
                    </a:cubicBezTo>
                    <a:cubicBezTo>
                      <a:pt x="2706" y="2884"/>
                      <a:pt x="3345" y="2246"/>
                      <a:pt x="3345" y="1456"/>
                    </a:cubicBezTo>
                    <a:cubicBezTo>
                      <a:pt x="3345" y="588"/>
                      <a:pt x="2628" y="1"/>
                      <a:pt x="18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1"/>
              <p:cNvSpPr/>
              <p:nvPr/>
            </p:nvSpPr>
            <p:spPr>
              <a:xfrm>
                <a:off x="2194075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46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96"/>
                      <a:pt x="2460" y="2526"/>
                      <a:pt x="1918" y="2526"/>
                    </a:cubicBezTo>
                    <a:cubicBezTo>
                      <a:pt x="1662" y="2526"/>
                      <a:pt x="1400" y="2430"/>
                      <a:pt x="1186" y="2216"/>
                    </a:cubicBezTo>
                    <a:cubicBezTo>
                      <a:pt x="517" y="1547"/>
                      <a:pt x="973" y="392"/>
                      <a:pt x="1946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1" y="1334"/>
                      <a:pt x="639" y="2884"/>
                      <a:pt x="1946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1"/>
              <p:cNvSpPr/>
              <p:nvPr/>
            </p:nvSpPr>
            <p:spPr>
              <a:xfrm>
                <a:off x="2307300" y="-1058575"/>
                <a:ext cx="8362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85" extrusionOk="0">
                    <a:moveTo>
                      <a:pt x="1915" y="392"/>
                    </a:moveTo>
                    <a:cubicBezTo>
                      <a:pt x="2493" y="392"/>
                      <a:pt x="2979" y="878"/>
                      <a:pt x="2979" y="1456"/>
                    </a:cubicBezTo>
                    <a:cubicBezTo>
                      <a:pt x="2979" y="2096"/>
                      <a:pt x="2446" y="2526"/>
                      <a:pt x="1895" y="2526"/>
                    </a:cubicBezTo>
                    <a:cubicBezTo>
                      <a:pt x="1634" y="2526"/>
                      <a:pt x="1370" y="2430"/>
                      <a:pt x="1156" y="2216"/>
                    </a:cubicBezTo>
                    <a:cubicBezTo>
                      <a:pt x="487" y="1547"/>
                      <a:pt x="973" y="392"/>
                      <a:pt x="1915" y="392"/>
                    </a:cubicBezTo>
                    <a:close/>
                    <a:moveTo>
                      <a:pt x="1891" y="1"/>
                    </a:moveTo>
                    <a:cubicBezTo>
                      <a:pt x="1545" y="1"/>
                      <a:pt x="1194" y="130"/>
                      <a:pt x="912" y="422"/>
                    </a:cubicBezTo>
                    <a:cubicBezTo>
                      <a:pt x="1" y="1334"/>
                      <a:pt x="639" y="2884"/>
                      <a:pt x="1915" y="2884"/>
                    </a:cubicBezTo>
                    <a:cubicBezTo>
                      <a:pt x="2706" y="2884"/>
                      <a:pt x="3344" y="2246"/>
                      <a:pt x="3344" y="1456"/>
                    </a:cubicBezTo>
                    <a:cubicBezTo>
                      <a:pt x="3344" y="588"/>
                      <a:pt x="2627" y="1"/>
                      <a:pt x="18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1"/>
              <p:cNvSpPr/>
              <p:nvPr/>
            </p:nvSpPr>
            <p:spPr>
              <a:xfrm>
                <a:off x="2419775" y="-1058575"/>
                <a:ext cx="8435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5" extrusionOk="0">
                    <a:moveTo>
                      <a:pt x="1945" y="392"/>
                    </a:moveTo>
                    <a:cubicBezTo>
                      <a:pt x="2523" y="392"/>
                      <a:pt x="3009" y="878"/>
                      <a:pt x="3009" y="1456"/>
                    </a:cubicBezTo>
                    <a:cubicBezTo>
                      <a:pt x="3009" y="2096"/>
                      <a:pt x="2476" y="2526"/>
                      <a:pt x="1924" y="2526"/>
                    </a:cubicBezTo>
                    <a:cubicBezTo>
                      <a:pt x="1664" y="2526"/>
                      <a:pt x="1400" y="2430"/>
                      <a:pt x="1185" y="2216"/>
                    </a:cubicBezTo>
                    <a:cubicBezTo>
                      <a:pt x="517" y="1547"/>
                      <a:pt x="1003" y="392"/>
                      <a:pt x="194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0" y="1334"/>
                      <a:pt x="638" y="2884"/>
                      <a:pt x="1945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7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1"/>
              <p:cNvSpPr/>
              <p:nvPr/>
            </p:nvSpPr>
            <p:spPr>
              <a:xfrm>
                <a:off x="1629475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3010" y="854"/>
                      <a:pt x="3010" y="1462"/>
                    </a:cubicBezTo>
                    <a:cubicBezTo>
                      <a:pt x="3010" y="2095"/>
                      <a:pt x="2488" y="2509"/>
                      <a:pt x="1943" y="2509"/>
                    </a:cubicBezTo>
                    <a:cubicBezTo>
                      <a:pt x="1677" y="2509"/>
                      <a:pt x="1405" y="2411"/>
                      <a:pt x="1186" y="2192"/>
                    </a:cubicBezTo>
                    <a:cubicBezTo>
                      <a:pt x="517" y="1523"/>
                      <a:pt x="1004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6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1"/>
              <p:cNvSpPr/>
              <p:nvPr/>
            </p:nvSpPr>
            <p:spPr>
              <a:xfrm>
                <a:off x="1742700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15" y="398"/>
                    </a:moveTo>
                    <a:cubicBezTo>
                      <a:pt x="2523" y="398"/>
                      <a:pt x="2979" y="85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2"/>
                    </a:cubicBezTo>
                    <a:cubicBezTo>
                      <a:pt x="517" y="1523"/>
                      <a:pt x="973" y="398"/>
                      <a:pt x="191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1"/>
              <p:cNvSpPr/>
              <p:nvPr/>
            </p:nvSpPr>
            <p:spPr>
              <a:xfrm>
                <a:off x="1855925" y="-948550"/>
                <a:ext cx="8360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91" extrusionOk="0">
                    <a:moveTo>
                      <a:pt x="1915" y="398"/>
                    </a:moveTo>
                    <a:cubicBezTo>
                      <a:pt x="2493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5" y="2192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5" y="0"/>
                      <a:pt x="18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1"/>
              <p:cNvSpPr/>
              <p:nvPr/>
            </p:nvSpPr>
            <p:spPr>
              <a:xfrm>
                <a:off x="1968400" y="-94855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15" y="398"/>
                    </a:moveTo>
                    <a:cubicBezTo>
                      <a:pt x="2492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4" y="2411"/>
                      <a:pt x="1155" y="2192"/>
                    </a:cubicBezTo>
                    <a:cubicBezTo>
                      <a:pt x="486" y="1523"/>
                      <a:pt x="973" y="398"/>
                      <a:pt x="1915" y="398"/>
                    </a:cubicBezTo>
                    <a:close/>
                    <a:moveTo>
                      <a:pt x="1905" y="0"/>
                    </a:moveTo>
                    <a:cubicBezTo>
                      <a:pt x="1553" y="0"/>
                      <a:pt x="1197" y="133"/>
                      <a:pt x="912" y="429"/>
                    </a:cubicBezTo>
                    <a:cubicBezTo>
                      <a:pt x="0" y="1340"/>
                      <a:pt x="638" y="2891"/>
                      <a:pt x="1915" y="2891"/>
                    </a:cubicBezTo>
                    <a:cubicBezTo>
                      <a:pt x="2705" y="2891"/>
                      <a:pt x="3374" y="2252"/>
                      <a:pt x="3374" y="1462"/>
                    </a:cubicBezTo>
                    <a:cubicBezTo>
                      <a:pt x="3353" y="578"/>
                      <a:pt x="2638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1"/>
              <p:cNvSpPr/>
              <p:nvPr/>
            </p:nvSpPr>
            <p:spPr>
              <a:xfrm>
                <a:off x="2081600" y="-94855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6" y="398"/>
                    </a:moveTo>
                    <a:cubicBezTo>
                      <a:pt x="2493" y="398"/>
                      <a:pt x="2980" y="854"/>
                      <a:pt x="2980" y="1462"/>
                    </a:cubicBezTo>
                    <a:cubicBezTo>
                      <a:pt x="2980" y="2095"/>
                      <a:pt x="2458" y="2509"/>
                      <a:pt x="1913" y="2509"/>
                    </a:cubicBezTo>
                    <a:cubicBezTo>
                      <a:pt x="1647" y="2509"/>
                      <a:pt x="1375" y="2411"/>
                      <a:pt x="1156" y="2192"/>
                    </a:cubicBezTo>
                    <a:cubicBezTo>
                      <a:pt x="487" y="1523"/>
                      <a:pt x="974" y="398"/>
                      <a:pt x="1916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8" y="133"/>
                      <a:pt x="882" y="429"/>
                    </a:cubicBezTo>
                    <a:cubicBezTo>
                      <a:pt x="1" y="1340"/>
                      <a:pt x="639" y="2891"/>
                      <a:pt x="1916" y="2891"/>
                    </a:cubicBezTo>
                    <a:cubicBezTo>
                      <a:pt x="2706" y="2891"/>
                      <a:pt x="3345" y="2252"/>
                      <a:pt x="3345" y="1462"/>
                    </a:cubicBezTo>
                    <a:cubicBezTo>
                      <a:pt x="3345" y="578"/>
                      <a:pt x="2636" y="0"/>
                      <a:pt x="18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1"/>
              <p:cNvSpPr/>
              <p:nvPr/>
            </p:nvSpPr>
            <p:spPr>
              <a:xfrm>
                <a:off x="2194075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5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2"/>
                    </a:cubicBezTo>
                    <a:cubicBezTo>
                      <a:pt x="517" y="1523"/>
                      <a:pt x="973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3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1"/>
              <p:cNvSpPr/>
              <p:nvPr/>
            </p:nvSpPr>
            <p:spPr>
              <a:xfrm>
                <a:off x="2307300" y="-94855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5" y="398"/>
                    </a:moveTo>
                    <a:cubicBezTo>
                      <a:pt x="2493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6" y="2192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1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6" y="0"/>
                      <a:pt x="18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1"/>
              <p:cNvSpPr/>
              <p:nvPr/>
            </p:nvSpPr>
            <p:spPr>
              <a:xfrm>
                <a:off x="2419775" y="-94855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45" y="398"/>
                    </a:moveTo>
                    <a:cubicBezTo>
                      <a:pt x="2523" y="398"/>
                      <a:pt x="2979" y="854"/>
                      <a:pt x="3009" y="1462"/>
                    </a:cubicBezTo>
                    <a:cubicBezTo>
                      <a:pt x="3009" y="2095"/>
                      <a:pt x="2487" y="2509"/>
                      <a:pt x="1942" y="2509"/>
                    </a:cubicBezTo>
                    <a:cubicBezTo>
                      <a:pt x="1676" y="2509"/>
                      <a:pt x="1405" y="2411"/>
                      <a:pt x="1185" y="2192"/>
                    </a:cubicBezTo>
                    <a:cubicBezTo>
                      <a:pt x="517" y="1523"/>
                      <a:pt x="1003" y="398"/>
                      <a:pt x="194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7" y="133"/>
                      <a:pt x="912" y="429"/>
                    </a:cubicBezTo>
                    <a:cubicBezTo>
                      <a:pt x="0" y="1340"/>
                      <a:pt x="638" y="2891"/>
                      <a:pt x="194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3" name="Google Shape;1703;p21"/>
          <p:cNvGrpSpPr/>
          <p:nvPr/>
        </p:nvGrpSpPr>
        <p:grpSpPr>
          <a:xfrm>
            <a:off x="-400000" y="4270450"/>
            <a:ext cx="867825" cy="867800"/>
            <a:chOff x="628700" y="3828625"/>
            <a:chExt cx="867825" cy="867800"/>
          </a:xfrm>
        </p:grpSpPr>
        <p:sp>
          <p:nvSpPr>
            <p:cNvPr id="1704" name="Google Shape;1704;p21"/>
            <p:cNvSpPr/>
            <p:nvPr/>
          </p:nvSpPr>
          <p:spPr>
            <a:xfrm>
              <a:off x="1020050" y="3828625"/>
              <a:ext cx="57000" cy="56250"/>
            </a:xfrm>
            <a:custGeom>
              <a:avLst/>
              <a:gdLst/>
              <a:ahLst/>
              <a:cxnLst/>
              <a:rect l="l" t="t" r="r" b="b"/>
              <a:pathLst>
                <a:path w="228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49"/>
                  </a:lnTo>
                  <a:lnTo>
                    <a:pt x="1125" y="1672"/>
                  </a:lnTo>
                  <a:lnTo>
                    <a:pt x="1702" y="2249"/>
                  </a:lnTo>
                  <a:lnTo>
                    <a:pt x="2280" y="1702"/>
                  </a:lnTo>
                  <a:lnTo>
                    <a:pt x="1702" y="1125"/>
                  </a:lnTo>
                  <a:lnTo>
                    <a:pt x="2280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1"/>
            <p:cNvSpPr/>
            <p:nvPr/>
          </p:nvSpPr>
          <p:spPr>
            <a:xfrm>
              <a:off x="1089950" y="3898525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1"/>
            <p:cNvSpPr/>
            <p:nvPr/>
          </p:nvSpPr>
          <p:spPr>
            <a:xfrm>
              <a:off x="1159850" y="3968425"/>
              <a:ext cx="57025" cy="56275"/>
            </a:xfrm>
            <a:custGeom>
              <a:avLst/>
              <a:gdLst/>
              <a:ahLst/>
              <a:cxnLst/>
              <a:rect l="l" t="t" r="r" b="b"/>
              <a:pathLst>
                <a:path w="2281" h="2251" extrusionOk="0">
                  <a:moveTo>
                    <a:pt x="579" y="1"/>
                  </a:moveTo>
                  <a:lnTo>
                    <a:pt x="1" y="548"/>
                  </a:lnTo>
                  <a:lnTo>
                    <a:pt x="579" y="1125"/>
                  </a:lnTo>
                  <a:lnTo>
                    <a:pt x="1" y="1703"/>
                  </a:lnTo>
                  <a:lnTo>
                    <a:pt x="579" y="2250"/>
                  </a:lnTo>
                  <a:lnTo>
                    <a:pt x="1126" y="1673"/>
                  </a:lnTo>
                  <a:lnTo>
                    <a:pt x="1703" y="2250"/>
                  </a:lnTo>
                  <a:lnTo>
                    <a:pt x="2281" y="1703"/>
                  </a:lnTo>
                  <a:lnTo>
                    <a:pt x="1703" y="1125"/>
                  </a:lnTo>
                  <a:lnTo>
                    <a:pt x="2281" y="54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1"/>
            <p:cNvSpPr/>
            <p:nvPr/>
          </p:nvSpPr>
          <p:spPr>
            <a:xfrm>
              <a:off x="1229775" y="4038350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2"/>
                  </a:lnTo>
                  <a:lnTo>
                    <a:pt x="1703" y="1125"/>
                  </a:lnTo>
                  <a:lnTo>
                    <a:pt x="228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1"/>
            <p:cNvSpPr/>
            <p:nvPr/>
          </p:nvSpPr>
          <p:spPr>
            <a:xfrm>
              <a:off x="1299675" y="4108250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1"/>
            <p:cNvSpPr/>
            <p:nvPr/>
          </p:nvSpPr>
          <p:spPr>
            <a:xfrm>
              <a:off x="1369600" y="4178175"/>
              <a:ext cx="57000" cy="56250"/>
            </a:xfrm>
            <a:custGeom>
              <a:avLst/>
              <a:gdLst/>
              <a:ahLst/>
              <a:cxnLst/>
              <a:rect l="l" t="t" r="r" b="b"/>
              <a:pathLst>
                <a:path w="228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49"/>
                  </a:lnTo>
                  <a:lnTo>
                    <a:pt x="1125" y="1672"/>
                  </a:lnTo>
                  <a:lnTo>
                    <a:pt x="1702" y="2249"/>
                  </a:lnTo>
                  <a:lnTo>
                    <a:pt x="2280" y="1702"/>
                  </a:lnTo>
                  <a:lnTo>
                    <a:pt x="1702" y="1125"/>
                  </a:lnTo>
                  <a:lnTo>
                    <a:pt x="2280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1"/>
            <p:cNvSpPr/>
            <p:nvPr/>
          </p:nvSpPr>
          <p:spPr>
            <a:xfrm>
              <a:off x="1439500" y="4248075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1"/>
            <p:cNvSpPr/>
            <p:nvPr/>
          </p:nvSpPr>
          <p:spPr>
            <a:xfrm>
              <a:off x="941775" y="390687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7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1"/>
            <p:cNvSpPr/>
            <p:nvPr/>
          </p:nvSpPr>
          <p:spPr>
            <a:xfrm>
              <a:off x="1011675" y="3976800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7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78" y="2249"/>
                  </a:lnTo>
                  <a:lnTo>
                    <a:pt x="1125" y="170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1"/>
            <p:cNvSpPr/>
            <p:nvPr/>
          </p:nvSpPr>
          <p:spPr>
            <a:xfrm>
              <a:off x="1081600" y="40467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7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50" y="1703"/>
                  </a:lnTo>
                  <a:lnTo>
                    <a:pt x="1702" y="1125"/>
                  </a:lnTo>
                  <a:lnTo>
                    <a:pt x="2250" y="54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1"/>
            <p:cNvSpPr/>
            <p:nvPr/>
          </p:nvSpPr>
          <p:spPr>
            <a:xfrm>
              <a:off x="1151500" y="411660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78" y="1"/>
                  </a:moveTo>
                  <a:lnTo>
                    <a:pt x="1" y="548"/>
                  </a:lnTo>
                  <a:lnTo>
                    <a:pt x="578" y="1126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6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1"/>
            <p:cNvSpPr/>
            <p:nvPr/>
          </p:nvSpPr>
          <p:spPr>
            <a:xfrm>
              <a:off x="1221425" y="418652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702" y="1125"/>
                  </a:lnTo>
                  <a:lnTo>
                    <a:pt x="2249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1"/>
            <p:cNvSpPr/>
            <p:nvPr/>
          </p:nvSpPr>
          <p:spPr>
            <a:xfrm>
              <a:off x="1291325" y="425642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1"/>
            <p:cNvSpPr/>
            <p:nvPr/>
          </p:nvSpPr>
          <p:spPr>
            <a:xfrm>
              <a:off x="1361225" y="4326350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1"/>
            <p:cNvSpPr/>
            <p:nvPr/>
          </p:nvSpPr>
          <p:spPr>
            <a:xfrm>
              <a:off x="863500" y="39851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1"/>
            <p:cNvSpPr/>
            <p:nvPr/>
          </p:nvSpPr>
          <p:spPr>
            <a:xfrm>
              <a:off x="933425" y="405505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702" y="1126"/>
                  </a:lnTo>
                  <a:lnTo>
                    <a:pt x="2249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1"/>
            <p:cNvSpPr/>
            <p:nvPr/>
          </p:nvSpPr>
          <p:spPr>
            <a:xfrm>
              <a:off x="1003325" y="412497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8" y="2250"/>
                  </a:lnTo>
                  <a:lnTo>
                    <a:pt x="1125" y="1702"/>
                  </a:lnTo>
                  <a:lnTo>
                    <a:pt x="1703" y="2250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1"/>
            <p:cNvSpPr/>
            <p:nvPr/>
          </p:nvSpPr>
          <p:spPr>
            <a:xfrm>
              <a:off x="1073225" y="419487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6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3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1"/>
            <p:cNvSpPr/>
            <p:nvPr/>
          </p:nvSpPr>
          <p:spPr>
            <a:xfrm>
              <a:off x="1143150" y="42648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7" y="2249"/>
                  </a:lnTo>
                  <a:lnTo>
                    <a:pt x="1125" y="1702"/>
                  </a:lnTo>
                  <a:lnTo>
                    <a:pt x="1702" y="2249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1"/>
            <p:cNvSpPr/>
            <p:nvPr/>
          </p:nvSpPr>
          <p:spPr>
            <a:xfrm>
              <a:off x="1213050" y="43347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1"/>
            <p:cNvSpPr/>
            <p:nvPr/>
          </p:nvSpPr>
          <p:spPr>
            <a:xfrm>
              <a:off x="1282975" y="440460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6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1"/>
            <p:cNvSpPr/>
            <p:nvPr/>
          </p:nvSpPr>
          <p:spPr>
            <a:xfrm>
              <a:off x="785225" y="4063425"/>
              <a:ext cx="56275" cy="57000"/>
            </a:xfrm>
            <a:custGeom>
              <a:avLst/>
              <a:gdLst/>
              <a:ahLst/>
              <a:cxnLst/>
              <a:rect l="l" t="t" r="r" b="b"/>
              <a:pathLst>
                <a:path w="2251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5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6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3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6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1"/>
            <p:cNvSpPr/>
            <p:nvPr/>
          </p:nvSpPr>
          <p:spPr>
            <a:xfrm>
              <a:off x="855150" y="413332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56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50" y="1703"/>
                  </a:lnTo>
                  <a:lnTo>
                    <a:pt x="1672" y="1156"/>
                  </a:lnTo>
                  <a:lnTo>
                    <a:pt x="2250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1"/>
            <p:cNvSpPr/>
            <p:nvPr/>
          </p:nvSpPr>
          <p:spPr>
            <a:xfrm>
              <a:off x="925050" y="4203250"/>
              <a:ext cx="56250" cy="57000"/>
            </a:xfrm>
            <a:custGeom>
              <a:avLst/>
              <a:gdLst/>
              <a:ahLst/>
              <a:cxnLst/>
              <a:rect l="l" t="t" r="r" b="b"/>
              <a:pathLst>
                <a:path w="2250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5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1"/>
            <p:cNvSpPr/>
            <p:nvPr/>
          </p:nvSpPr>
          <p:spPr>
            <a:xfrm>
              <a:off x="994975" y="42731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49" y="1703"/>
                  </a:lnTo>
                  <a:lnTo>
                    <a:pt x="1672" y="1125"/>
                  </a:lnTo>
                  <a:lnTo>
                    <a:pt x="2249" y="578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1"/>
            <p:cNvSpPr/>
            <p:nvPr/>
          </p:nvSpPr>
          <p:spPr>
            <a:xfrm>
              <a:off x="1064875" y="43430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81"/>
                  </a:lnTo>
                  <a:lnTo>
                    <a:pt x="1125" y="1703"/>
                  </a:lnTo>
                  <a:lnTo>
                    <a:pt x="1703" y="2281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1"/>
            <p:cNvSpPr/>
            <p:nvPr/>
          </p:nvSpPr>
          <p:spPr>
            <a:xfrm>
              <a:off x="1134775" y="4412975"/>
              <a:ext cx="56275" cy="57000"/>
            </a:xfrm>
            <a:custGeom>
              <a:avLst/>
              <a:gdLst/>
              <a:ahLst/>
              <a:cxnLst/>
              <a:rect l="l" t="t" r="r" b="b"/>
              <a:pathLst>
                <a:path w="2251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6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3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6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1"/>
            <p:cNvSpPr/>
            <p:nvPr/>
          </p:nvSpPr>
          <p:spPr>
            <a:xfrm>
              <a:off x="1204700" y="448287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1"/>
            <p:cNvSpPr/>
            <p:nvPr/>
          </p:nvSpPr>
          <p:spPr>
            <a:xfrm>
              <a:off x="706975" y="41424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0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672"/>
                  </a:lnTo>
                  <a:lnTo>
                    <a:pt x="547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672"/>
                  </a:lnTo>
                  <a:lnTo>
                    <a:pt x="1672" y="1125"/>
                  </a:lnTo>
                  <a:lnTo>
                    <a:pt x="2249" y="548"/>
                  </a:lnTo>
                  <a:lnTo>
                    <a:pt x="1702" y="0"/>
                  </a:lnTo>
                  <a:lnTo>
                    <a:pt x="1125" y="54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1"/>
            <p:cNvSpPr/>
            <p:nvPr/>
          </p:nvSpPr>
          <p:spPr>
            <a:xfrm>
              <a:off x="776875" y="421235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673"/>
                  </a:lnTo>
                  <a:lnTo>
                    <a:pt x="54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673"/>
                  </a:lnTo>
                  <a:lnTo>
                    <a:pt x="1672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1"/>
            <p:cNvSpPr/>
            <p:nvPr/>
          </p:nvSpPr>
          <p:spPr>
            <a:xfrm>
              <a:off x="846775" y="4281500"/>
              <a:ext cx="56275" cy="57025"/>
            </a:xfrm>
            <a:custGeom>
              <a:avLst/>
              <a:gdLst/>
              <a:ahLst/>
              <a:cxnLst/>
              <a:rect l="l" t="t" r="r" b="b"/>
              <a:pathLst>
                <a:path w="2251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56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6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3" y="1156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1"/>
            <p:cNvSpPr/>
            <p:nvPr/>
          </p:nvSpPr>
          <p:spPr>
            <a:xfrm>
              <a:off x="916700" y="4351425"/>
              <a:ext cx="56250" cy="57000"/>
            </a:xfrm>
            <a:custGeom>
              <a:avLst/>
              <a:gdLst/>
              <a:ahLst/>
              <a:cxnLst/>
              <a:rect l="l" t="t" r="r" b="b"/>
              <a:pathLst>
                <a:path w="2250" h="2280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55"/>
                  </a:lnTo>
                  <a:lnTo>
                    <a:pt x="0" y="1702"/>
                  </a:lnTo>
                  <a:lnTo>
                    <a:pt x="547" y="2280"/>
                  </a:lnTo>
                  <a:lnTo>
                    <a:pt x="1125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2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1"/>
            <p:cNvSpPr/>
            <p:nvPr/>
          </p:nvSpPr>
          <p:spPr>
            <a:xfrm>
              <a:off x="986600" y="4421325"/>
              <a:ext cx="56275" cy="57025"/>
            </a:xfrm>
            <a:custGeom>
              <a:avLst/>
              <a:gdLst/>
              <a:ahLst/>
              <a:cxnLst/>
              <a:rect l="l" t="t" r="r" b="b"/>
              <a:pathLst>
                <a:path w="2251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56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5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3" y="1156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1"/>
            <p:cNvSpPr/>
            <p:nvPr/>
          </p:nvSpPr>
          <p:spPr>
            <a:xfrm>
              <a:off x="1056525" y="449122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9"/>
                  </a:lnTo>
                  <a:lnTo>
                    <a:pt x="578" y="1156"/>
                  </a:lnTo>
                  <a:lnTo>
                    <a:pt x="0" y="1703"/>
                  </a:lnTo>
                  <a:lnTo>
                    <a:pt x="547" y="2281"/>
                  </a:lnTo>
                  <a:lnTo>
                    <a:pt x="1125" y="1703"/>
                  </a:lnTo>
                  <a:lnTo>
                    <a:pt x="1702" y="2281"/>
                  </a:lnTo>
                  <a:lnTo>
                    <a:pt x="2249" y="1703"/>
                  </a:lnTo>
                  <a:lnTo>
                    <a:pt x="1672" y="1156"/>
                  </a:lnTo>
                  <a:lnTo>
                    <a:pt x="2249" y="579"/>
                  </a:lnTo>
                  <a:lnTo>
                    <a:pt x="1702" y="1"/>
                  </a:lnTo>
                  <a:lnTo>
                    <a:pt x="1125" y="5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1"/>
            <p:cNvSpPr/>
            <p:nvPr/>
          </p:nvSpPr>
          <p:spPr>
            <a:xfrm>
              <a:off x="1126425" y="45611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55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5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2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1"/>
            <p:cNvSpPr/>
            <p:nvPr/>
          </p:nvSpPr>
          <p:spPr>
            <a:xfrm>
              <a:off x="628700" y="422072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1"/>
            <p:cNvSpPr/>
            <p:nvPr/>
          </p:nvSpPr>
          <p:spPr>
            <a:xfrm>
              <a:off x="698600" y="429062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1"/>
            <p:cNvSpPr/>
            <p:nvPr/>
          </p:nvSpPr>
          <p:spPr>
            <a:xfrm>
              <a:off x="768525" y="436052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67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6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4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1"/>
            <p:cNvSpPr/>
            <p:nvPr/>
          </p:nvSpPr>
          <p:spPr>
            <a:xfrm>
              <a:off x="838425" y="44304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672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67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1"/>
            <p:cNvSpPr/>
            <p:nvPr/>
          </p:nvSpPr>
          <p:spPr>
            <a:xfrm>
              <a:off x="908350" y="45003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5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4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1"/>
            <p:cNvSpPr/>
            <p:nvPr/>
          </p:nvSpPr>
          <p:spPr>
            <a:xfrm>
              <a:off x="978250" y="457027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67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67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1"/>
            <p:cNvSpPr/>
            <p:nvPr/>
          </p:nvSpPr>
          <p:spPr>
            <a:xfrm>
              <a:off x="1048150" y="464017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672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672"/>
                  </a:lnTo>
                  <a:lnTo>
                    <a:pt x="167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60" r:id="rId7"/>
    <p:sldLayoutId id="2147483663" r:id="rId8"/>
    <p:sldLayoutId id="2147483667" r:id="rId9"/>
    <p:sldLayoutId id="2147483668" r:id="rId10"/>
    <p:sldLayoutId id="2147483677" r:id="rId11"/>
    <p:sldLayoutId id="2147483679" r:id="rId12"/>
    <p:sldLayoutId id="2147483684" r:id="rId13"/>
    <p:sldLayoutId id="2147483685" r:id="rId14"/>
    <p:sldLayoutId id="214748368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5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HKX_XaOX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0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9" name="Google Shape;4549;p43"/>
          <p:cNvSpPr txBox="1">
            <a:spLocks noGrp="1"/>
          </p:cNvSpPr>
          <p:nvPr>
            <p:ph type="ctrTitle"/>
          </p:nvPr>
        </p:nvSpPr>
        <p:spPr>
          <a:xfrm>
            <a:off x="-417435" y="1822875"/>
            <a:ext cx="5904105" cy="1702500"/>
          </a:xfrm>
          <a:prstGeom prst="rect">
            <a:avLst/>
          </a:prstGeom>
        </p:spPr>
        <p:txBody>
          <a:bodyPr spcFirstLastPara="1" wrap="square" lIns="90000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88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ظــواهــر كــونــية</a:t>
            </a:r>
            <a:endParaRPr sz="8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4565" name="Google Shape;4565;p43"/>
          <p:cNvGrpSpPr/>
          <p:nvPr/>
        </p:nvGrpSpPr>
        <p:grpSpPr>
          <a:xfrm>
            <a:off x="4573590" y="0"/>
            <a:ext cx="1624821" cy="1743438"/>
            <a:chOff x="5198850" y="3531275"/>
            <a:chExt cx="999275" cy="1072225"/>
          </a:xfrm>
        </p:grpSpPr>
        <p:sp>
          <p:nvSpPr>
            <p:cNvPr id="4566" name="Google Shape;4566;p43"/>
            <p:cNvSpPr/>
            <p:nvPr/>
          </p:nvSpPr>
          <p:spPr>
            <a:xfrm>
              <a:off x="5198850" y="3534300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274" y="639"/>
                  </a:moveTo>
                  <a:cubicBezTo>
                    <a:pt x="152" y="457"/>
                    <a:pt x="0" y="335"/>
                    <a:pt x="31" y="274"/>
                  </a:cubicBezTo>
                  <a:cubicBezTo>
                    <a:pt x="61" y="213"/>
                    <a:pt x="213" y="92"/>
                    <a:pt x="335" y="1"/>
                  </a:cubicBezTo>
                  <a:cubicBezTo>
                    <a:pt x="395" y="92"/>
                    <a:pt x="547" y="183"/>
                    <a:pt x="547" y="305"/>
                  </a:cubicBezTo>
                  <a:cubicBezTo>
                    <a:pt x="547" y="396"/>
                    <a:pt x="395" y="487"/>
                    <a:pt x="274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3"/>
            <p:cNvSpPr/>
            <p:nvPr/>
          </p:nvSpPr>
          <p:spPr>
            <a:xfrm>
              <a:off x="5339425" y="35335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4" y="669"/>
                  </a:moveTo>
                  <a:cubicBezTo>
                    <a:pt x="152" y="517"/>
                    <a:pt x="0" y="395"/>
                    <a:pt x="31" y="304"/>
                  </a:cubicBezTo>
                  <a:cubicBezTo>
                    <a:pt x="31" y="213"/>
                    <a:pt x="183" y="91"/>
                    <a:pt x="304" y="0"/>
                  </a:cubicBezTo>
                  <a:cubicBezTo>
                    <a:pt x="365" y="91"/>
                    <a:pt x="517" y="183"/>
                    <a:pt x="548" y="274"/>
                  </a:cubicBezTo>
                  <a:cubicBezTo>
                    <a:pt x="548" y="365"/>
                    <a:pt x="426" y="51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3"/>
            <p:cNvSpPr/>
            <p:nvPr/>
          </p:nvSpPr>
          <p:spPr>
            <a:xfrm>
              <a:off x="5480000" y="3533550"/>
              <a:ext cx="12950" cy="16725"/>
            </a:xfrm>
            <a:custGeom>
              <a:avLst/>
              <a:gdLst/>
              <a:ahLst/>
              <a:cxnLst/>
              <a:rect l="l" t="t" r="r" b="b"/>
              <a:pathLst>
                <a:path w="518" h="669" extrusionOk="0">
                  <a:moveTo>
                    <a:pt x="274" y="669"/>
                  </a:moveTo>
                  <a:cubicBezTo>
                    <a:pt x="153" y="517"/>
                    <a:pt x="1" y="395"/>
                    <a:pt x="1" y="304"/>
                  </a:cubicBezTo>
                  <a:cubicBezTo>
                    <a:pt x="31" y="213"/>
                    <a:pt x="183" y="91"/>
                    <a:pt x="274" y="0"/>
                  </a:cubicBezTo>
                  <a:cubicBezTo>
                    <a:pt x="365" y="91"/>
                    <a:pt x="517" y="183"/>
                    <a:pt x="517" y="274"/>
                  </a:cubicBezTo>
                  <a:cubicBezTo>
                    <a:pt x="517" y="365"/>
                    <a:pt x="396" y="51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3"/>
            <p:cNvSpPr/>
            <p:nvPr/>
          </p:nvSpPr>
          <p:spPr>
            <a:xfrm>
              <a:off x="5620575" y="35335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5" y="669"/>
                  </a:moveTo>
                  <a:cubicBezTo>
                    <a:pt x="153" y="517"/>
                    <a:pt x="1" y="395"/>
                    <a:pt x="1" y="304"/>
                  </a:cubicBezTo>
                  <a:cubicBezTo>
                    <a:pt x="31" y="213"/>
                    <a:pt x="183" y="91"/>
                    <a:pt x="305" y="0"/>
                  </a:cubicBezTo>
                  <a:cubicBezTo>
                    <a:pt x="366" y="91"/>
                    <a:pt x="518" y="183"/>
                    <a:pt x="518" y="274"/>
                  </a:cubicBezTo>
                  <a:cubicBezTo>
                    <a:pt x="548" y="365"/>
                    <a:pt x="396" y="51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3"/>
            <p:cNvSpPr/>
            <p:nvPr/>
          </p:nvSpPr>
          <p:spPr>
            <a:xfrm>
              <a:off x="5760400" y="35335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5" y="669"/>
                  </a:moveTo>
                  <a:cubicBezTo>
                    <a:pt x="183" y="517"/>
                    <a:pt x="1" y="395"/>
                    <a:pt x="31" y="304"/>
                  </a:cubicBezTo>
                  <a:cubicBezTo>
                    <a:pt x="31" y="213"/>
                    <a:pt x="213" y="91"/>
                    <a:pt x="305" y="0"/>
                  </a:cubicBezTo>
                  <a:cubicBezTo>
                    <a:pt x="396" y="91"/>
                    <a:pt x="517" y="183"/>
                    <a:pt x="548" y="274"/>
                  </a:cubicBezTo>
                  <a:cubicBezTo>
                    <a:pt x="548" y="365"/>
                    <a:pt x="426" y="51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3"/>
            <p:cNvSpPr/>
            <p:nvPr/>
          </p:nvSpPr>
          <p:spPr>
            <a:xfrm>
              <a:off x="5900975" y="35335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5" y="669"/>
                  </a:moveTo>
                  <a:cubicBezTo>
                    <a:pt x="153" y="517"/>
                    <a:pt x="1" y="395"/>
                    <a:pt x="31" y="304"/>
                  </a:cubicBezTo>
                  <a:cubicBezTo>
                    <a:pt x="31" y="213"/>
                    <a:pt x="214" y="91"/>
                    <a:pt x="305" y="0"/>
                  </a:cubicBezTo>
                  <a:cubicBezTo>
                    <a:pt x="366" y="91"/>
                    <a:pt x="518" y="183"/>
                    <a:pt x="548" y="274"/>
                  </a:cubicBezTo>
                  <a:cubicBezTo>
                    <a:pt x="548" y="365"/>
                    <a:pt x="426" y="51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3"/>
            <p:cNvSpPr/>
            <p:nvPr/>
          </p:nvSpPr>
          <p:spPr>
            <a:xfrm>
              <a:off x="6040800" y="3531275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05" y="0"/>
                  </a:moveTo>
                  <a:cubicBezTo>
                    <a:pt x="426" y="182"/>
                    <a:pt x="578" y="274"/>
                    <a:pt x="548" y="365"/>
                  </a:cubicBezTo>
                  <a:cubicBezTo>
                    <a:pt x="548" y="456"/>
                    <a:pt x="426" y="578"/>
                    <a:pt x="335" y="669"/>
                  </a:cubicBezTo>
                  <a:cubicBezTo>
                    <a:pt x="244" y="578"/>
                    <a:pt x="92" y="486"/>
                    <a:pt x="61" y="365"/>
                  </a:cubicBezTo>
                  <a:cubicBezTo>
                    <a:pt x="1" y="243"/>
                    <a:pt x="183" y="182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3"/>
            <p:cNvSpPr/>
            <p:nvPr/>
          </p:nvSpPr>
          <p:spPr>
            <a:xfrm>
              <a:off x="6182150" y="353355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304"/>
                  </a:moveTo>
                  <a:cubicBezTo>
                    <a:pt x="487" y="426"/>
                    <a:pt x="365" y="547"/>
                    <a:pt x="274" y="547"/>
                  </a:cubicBezTo>
                  <a:cubicBezTo>
                    <a:pt x="183" y="547"/>
                    <a:pt x="91" y="395"/>
                    <a:pt x="0" y="304"/>
                  </a:cubicBezTo>
                  <a:cubicBezTo>
                    <a:pt x="91" y="213"/>
                    <a:pt x="183" y="61"/>
                    <a:pt x="304" y="31"/>
                  </a:cubicBezTo>
                  <a:cubicBezTo>
                    <a:pt x="395" y="0"/>
                    <a:pt x="487" y="183"/>
                    <a:pt x="63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3"/>
            <p:cNvSpPr/>
            <p:nvPr/>
          </p:nvSpPr>
          <p:spPr>
            <a:xfrm>
              <a:off x="5269525" y="36042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6" y="395"/>
                    <a:pt x="395" y="547"/>
                    <a:pt x="304" y="517"/>
                  </a:cubicBezTo>
                  <a:cubicBezTo>
                    <a:pt x="213" y="517"/>
                    <a:pt x="91" y="395"/>
                    <a:pt x="0" y="304"/>
                  </a:cubicBezTo>
                  <a:cubicBezTo>
                    <a:pt x="91" y="213"/>
                    <a:pt x="182" y="61"/>
                    <a:pt x="274" y="30"/>
                  </a:cubicBezTo>
                  <a:cubicBezTo>
                    <a:pt x="395" y="0"/>
                    <a:pt x="486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3"/>
            <p:cNvSpPr/>
            <p:nvPr/>
          </p:nvSpPr>
          <p:spPr>
            <a:xfrm>
              <a:off x="5409325" y="36011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0"/>
                  </a:moveTo>
                  <a:cubicBezTo>
                    <a:pt x="426" y="183"/>
                    <a:pt x="548" y="274"/>
                    <a:pt x="548" y="396"/>
                  </a:cubicBezTo>
                  <a:cubicBezTo>
                    <a:pt x="548" y="487"/>
                    <a:pt x="396" y="578"/>
                    <a:pt x="305" y="669"/>
                  </a:cubicBezTo>
                  <a:cubicBezTo>
                    <a:pt x="214" y="578"/>
                    <a:pt x="62" y="517"/>
                    <a:pt x="31" y="396"/>
                  </a:cubicBezTo>
                  <a:cubicBezTo>
                    <a:pt x="1" y="274"/>
                    <a:pt x="153" y="18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3"/>
            <p:cNvSpPr/>
            <p:nvPr/>
          </p:nvSpPr>
          <p:spPr>
            <a:xfrm>
              <a:off x="5549925" y="3601175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04" y="0"/>
                  </a:moveTo>
                  <a:cubicBezTo>
                    <a:pt x="426" y="183"/>
                    <a:pt x="547" y="304"/>
                    <a:pt x="547" y="396"/>
                  </a:cubicBezTo>
                  <a:cubicBezTo>
                    <a:pt x="517" y="456"/>
                    <a:pt x="365" y="578"/>
                    <a:pt x="274" y="639"/>
                  </a:cubicBezTo>
                  <a:cubicBezTo>
                    <a:pt x="182" y="548"/>
                    <a:pt x="30" y="456"/>
                    <a:pt x="30" y="335"/>
                  </a:cubicBezTo>
                  <a:cubicBezTo>
                    <a:pt x="0" y="213"/>
                    <a:pt x="182" y="183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3"/>
            <p:cNvSpPr/>
            <p:nvPr/>
          </p:nvSpPr>
          <p:spPr>
            <a:xfrm>
              <a:off x="5690500" y="3604225"/>
              <a:ext cx="12925" cy="16725"/>
            </a:xfrm>
            <a:custGeom>
              <a:avLst/>
              <a:gdLst/>
              <a:ahLst/>
              <a:cxnLst/>
              <a:rect l="l" t="t" r="r" b="b"/>
              <a:pathLst>
                <a:path w="517" h="669" extrusionOk="0">
                  <a:moveTo>
                    <a:pt x="274" y="669"/>
                  </a:moveTo>
                  <a:cubicBezTo>
                    <a:pt x="152" y="486"/>
                    <a:pt x="0" y="365"/>
                    <a:pt x="0" y="274"/>
                  </a:cubicBezTo>
                  <a:cubicBezTo>
                    <a:pt x="31" y="213"/>
                    <a:pt x="213" y="91"/>
                    <a:pt x="304" y="0"/>
                  </a:cubicBezTo>
                  <a:cubicBezTo>
                    <a:pt x="395" y="91"/>
                    <a:pt x="517" y="213"/>
                    <a:pt x="517" y="304"/>
                  </a:cubicBezTo>
                  <a:cubicBezTo>
                    <a:pt x="517" y="395"/>
                    <a:pt x="395" y="486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3"/>
            <p:cNvSpPr/>
            <p:nvPr/>
          </p:nvSpPr>
          <p:spPr>
            <a:xfrm>
              <a:off x="5831075" y="3604225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4" y="669"/>
                  </a:moveTo>
                  <a:cubicBezTo>
                    <a:pt x="152" y="486"/>
                    <a:pt x="0" y="395"/>
                    <a:pt x="0" y="304"/>
                  </a:cubicBezTo>
                  <a:cubicBezTo>
                    <a:pt x="31" y="243"/>
                    <a:pt x="183" y="91"/>
                    <a:pt x="274" y="0"/>
                  </a:cubicBezTo>
                  <a:cubicBezTo>
                    <a:pt x="365" y="91"/>
                    <a:pt x="517" y="182"/>
                    <a:pt x="517" y="274"/>
                  </a:cubicBezTo>
                  <a:cubicBezTo>
                    <a:pt x="548" y="365"/>
                    <a:pt x="426" y="486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3"/>
            <p:cNvSpPr/>
            <p:nvPr/>
          </p:nvSpPr>
          <p:spPr>
            <a:xfrm>
              <a:off x="5970900" y="3604225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4" y="669"/>
                  </a:moveTo>
                  <a:cubicBezTo>
                    <a:pt x="152" y="486"/>
                    <a:pt x="0" y="365"/>
                    <a:pt x="31" y="274"/>
                  </a:cubicBezTo>
                  <a:cubicBezTo>
                    <a:pt x="61" y="213"/>
                    <a:pt x="213" y="91"/>
                    <a:pt x="335" y="0"/>
                  </a:cubicBezTo>
                  <a:cubicBezTo>
                    <a:pt x="395" y="91"/>
                    <a:pt x="547" y="182"/>
                    <a:pt x="547" y="274"/>
                  </a:cubicBezTo>
                  <a:cubicBezTo>
                    <a:pt x="547" y="395"/>
                    <a:pt x="426" y="486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3"/>
            <p:cNvSpPr/>
            <p:nvPr/>
          </p:nvSpPr>
          <p:spPr>
            <a:xfrm>
              <a:off x="6111475" y="36042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487" y="395"/>
                    <a:pt x="396" y="547"/>
                    <a:pt x="274" y="517"/>
                  </a:cubicBezTo>
                  <a:cubicBezTo>
                    <a:pt x="183" y="517"/>
                    <a:pt x="92" y="365"/>
                    <a:pt x="0" y="304"/>
                  </a:cubicBezTo>
                  <a:cubicBezTo>
                    <a:pt x="92" y="182"/>
                    <a:pt x="183" y="61"/>
                    <a:pt x="304" y="30"/>
                  </a:cubicBezTo>
                  <a:cubicBezTo>
                    <a:pt x="396" y="0"/>
                    <a:pt x="487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3"/>
            <p:cNvSpPr/>
            <p:nvPr/>
          </p:nvSpPr>
          <p:spPr>
            <a:xfrm>
              <a:off x="5198850" y="36741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7" y="426"/>
                    <a:pt x="365" y="548"/>
                    <a:pt x="274" y="548"/>
                  </a:cubicBezTo>
                  <a:cubicBezTo>
                    <a:pt x="183" y="517"/>
                    <a:pt x="91" y="396"/>
                    <a:pt x="0" y="304"/>
                  </a:cubicBezTo>
                  <a:cubicBezTo>
                    <a:pt x="91" y="213"/>
                    <a:pt x="183" y="61"/>
                    <a:pt x="304" y="31"/>
                  </a:cubicBezTo>
                  <a:cubicBezTo>
                    <a:pt x="426" y="0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3"/>
            <p:cNvSpPr/>
            <p:nvPr/>
          </p:nvSpPr>
          <p:spPr>
            <a:xfrm>
              <a:off x="5339425" y="36741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304"/>
                  </a:moveTo>
                  <a:cubicBezTo>
                    <a:pt x="487" y="426"/>
                    <a:pt x="365" y="548"/>
                    <a:pt x="274" y="517"/>
                  </a:cubicBezTo>
                  <a:cubicBezTo>
                    <a:pt x="183" y="517"/>
                    <a:pt x="92" y="365"/>
                    <a:pt x="0" y="274"/>
                  </a:cubicBezTo>
                  <a:cubicBezTo>
                    <a:pt x="122" y="183"/>
                    <a:pt x="213" y="31"/>
                    <a:pt x="335" y="31"/>
                  </a:cubicBezTo>
                  <a:cubicBezTo>
                    <a:pt x="426" y="0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3"/>
            <p:cNvSpPr/>
            <p:nvPr/>
          </p:nvSpPr>
          <p:spPr>
            <a:xfrm>
              <a:off x="5479250" y="3671850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04" y="0"/>
                  </a:moveTo>
                  <a:cubicBezTo>
                    <a:pt x="426" y="152"/>
                    <a:pt x="547" y="274"/>
                    <a:pt x="547" y="365"/>
                  </a:cubicBezTo>
                  <a:cubicBezTo>
                    <a:pt x="547" y="456"/>
                    <a:pt x="395" y="547"/>
                    <a:pt x="335" y="639"/>
                  </a:cubicBezTo>
                  <a:cubicBezTo>
                    <a:pt x="213" y="547"/>
                    <a:pt x="61" y="487"/>
                    <a:pt x="31" y="365"/>
                  </a:cubicBezTo>
                  <a:cubicBezTo>
                    <a:pt x="0" y="243"/>
                    <a:pt x="183" y="152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3"/>
            <p:cNvSpPr/>
            <p:nvPr/>
          </p:nvSpPr>
          <p:spPr>
            <a:xfrm>
              <a:off x="5619825" y="36741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304"/>
                  </a:moveTo>
                  <a:cubicBezTo>
                    <a:pt x="517" y="426"/>
                    <a:pt x="396" y="548"/>
                    <a:pt x="304" y="548"/>
                  </a:cubicBezTo>
                  <a:cubicBezTo>
                    <a:pt x="183" y="548"/>
                    <a:pt x="92" y="396"/>
                    <a:pt x="0" y="304"/>
                  </a:cubicBezTo>
                  <a:cubicBezTo>
                    <a:pt x="122" y="213"/>
                    <a:pt x="213" y="61"/>
                    <a:pt x="304" y="31"/>
                  </a:cubicBezTo>
                  <a:cubicBezTo>
                    <a:pt x="426" y="0"/>
                    <a:pt x="51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3"/>
            <p:cNvSpPr/>
            <p:nvPr/>
          </p:nvSpPr>
          <p:spPr>
            <a:xfrm>
              <a:off x="5760400" y="36748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670"/>
                  </a:moveTo>
                  <a:cubicBezTo>
                    <a:pt x="183" y="487"/>
                    <a:pt x="1" y="366"/>
                    <a:pt x="31" y="305"/>
                  </a:cubicBezTo>
                  <a:cubicBezTo>
                    <a:pt x="61" y="214"/>
                    <a:pt x="213" y="92"/>
                    <a:pt x="305" y="1"/>
                  </a:cubicBezTo>
                  <a:cubicBezTo>
                    <a:pt x="396" y="92"/>
                    <a:pt x="517" y="183"/>
                    <a:pt x="548" y="274"/>
                  </a:cubicBezTo>
                  <a:cubicBezTo>
                    <a:pt x="548" y="366"/>
                    <a:pt x="426" y="457"/>
                    <a:pt x="305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3"/>
            <p:cNvSpPr/>
            <p:nvPr/>
          </p:nvSpPr>
          <p:spPr>
            <a:xfrm>
              <a:off x="5900975" y="36741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70" y="304"/>
                  </a:moveTo>
                  <a:cubicBezTo>
                    <a:pt x="487" y="426"/>
                    <a:pt x="366" y="548"/>
                    <a:pt x="274" y="517"/>
                  </a:cubicBezTo>
                  <a:cubicBezTo>
                    <a:pt x="183" y="517"/>
                    <a:pt x="92" y="365"/>
                    <a:pt x="1" y="274"/>
                  </a:cubicBezTo>
                  <a:cubicBezTo>
                    <a:pt x="122" y="183"/>
                    <a:pt x="214" y="31"/>
                    <a:pt x="335" y="31"/>
                  </a:cubicBezTo>
                  <a:cubicBezTo>
                    <a:pt x="457" y="0"/>
                    <a:pt x="487" y="183"/>
                    <a:pt x="670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3"/>
            <p:cNvSpPr/>
            <p:nvPr/>
          </p:nvSpPr>
          <p:spPr>
            <a:xfrm>
              <a:off x="6041575" y="3674125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8" y="304"/>
                  </a:moveTo>
                  <a:cubicBezTo>
                    <a:pt x="486" y="426"/>
                    <a:pt x="365" y="548"/>
                    <a:pt x="274" y="548"/>
                  </a:cubicBezTo>
                  <a:cubicBezTo>
                    <a:pt x="182" y="517"/>
                    <a:pt x="91" y="396"/>
                    <a:pt x="0" y="304"/>
                  </a:cubicBezTo>
                  <a:cubicBezTo>
                    <a:pt x="91" y="213"/>
                    <a:pt x="182" y="61"/>
                    <a:pt x="304" y="31"/>
                  </a:cubicBezTo>
                  <a:cubicBezTo>
                    <a:pt x="426" y="0"/>
                    <a:pt x="486" y="183"/>
                    <a:pt x="638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3"/>
            <p:cNvSpPr/>
            <p:nvPr/>
          </p:nvSpPr>
          <p:spPr>
            <a:xfrm>
              <a:off x="6181375" y="36741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70" y="244"/>
                  </a:moveTo>
                  <a:cubicBezTo>
                    <a:pt x="518" y="396"/>
                    <a:pt x="396" y="548"/>
                    <a:pt x="335" y="548"/>
                  </a:cubicBezTo>
                  <a:cubicBezTo>
                    <a:pt x="244" y="517"/>
                    <a:pt x="122" y="396"/>
                    <a:pt x="1" y="304"/>
                  </a:cubicBezTo>
                  <a:cubicBezTo>
                    <a:pt x="92" y="213"/>
                    <a:pt x="183" y="61"/>
                    <a:pt x="305" y="31"/>
                  </a:cubicBezTo>
                  <a:cubicBezTo>
                    <a:pt x="396" y="0"/>
                    <a:pt x="518" y="152"/>
                    <a:pt x="670" y="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3"/>
            <p:cNvSpPr/>
            <p:nvPr/>
          </p:nvSpPr>
          <p:spPr>
            <a:xfrm>
              <a:off x="5269525" y="374480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6" y="426"/>
                    <a:pt x="365" y="547"/>
                    <a:pt x="274" y="51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122" y="183"/>
                    <a:pt x="213" y="31"/>
                    <a:pt x="334" y="0"/>
                  </a:cubicBezTo>
                  <a:cubicBezTo>
                    <a:pt x="426" y="0"/>
                    <a:pt x="486" y="152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3"/>
            <p:cNvSpPr/>
            <p:nvPr/>
          </p:nvSpPr>
          <p:spPr>
            <a:xfrm>
              <a:off x="5407050" y="3744800"/>
              <a:ext cx="16750" cy="12925"/>
            </a:xfrm>
            <a:custGeom>
              <a:avLst/>
              <a:gdLst/>
              <a:ahLst/>
              <a:cxnLst/>
              <a:rect l="l" t="t" r="r" b="b"/>
              <a:pathLst>
                <a:path w="670" h="517" extrusionOk="0">
                  <a:moveTo>
                    <a:pt x="1" y="274"/>
                  </a:moveTo>
                  <a:cubicBezTo>
                    <a:pt x="183" y="152"/>
                    <a:pt x="305" y="0"/>
                    <a:pt x="396" y="0"/>
                  </a:cubicBezTo>
                  <a:cubicBezTo>
                    <a:pt x="457" y="31"/>
                    <a:pt x="578" y="183"/>
                    <a:pt x="669" y="304"/>
                  </a:cubicBezTo>
                  <a:cubicBezTo>
                    <a:pt x="578" y="365"/>
                    <a:pt x="487" y="517"/>
                    <a:pt x="365" y="517"/>
                  </a:cubicBezTo>
                  <a:cubicBezTo>
                    <a:pt x="274" y="517"/>
                    <a:pt x="153" y="395"/>
                    <a:pt x="1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3"/>
            <p:cNvSpPr/>
            <p:nvPr/>
          </p:nvSpPr>
          <p:spPr>
            <a:xfrm>
              <a:off x="5549925" y="3744025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700"/>
                  </a:moveTo>
                  <a:cubicBezTo>
                    <a:pt x="152" y="518"/>
                    <a:pt x="0" y="396"/>
                    <a:pt x="30" y="305"/>
                  </a:cubicBezTo>
                  <a:cubicBezTo>
                    <a:pt x="30" y="214"/>
                    <a:pt x="213" y="122"/>
                    <a:pt x="304" y="1"/>
                  </a:cubicBezTo>
                  <a:cubicBezTo>
                    <a:pt x="395" y="92"/>
                    <a:pt x="517" y="183"/>
                    <a:pt x="547" y="274"/>
                  </a:cubicBezTo>
                  <a:cubicBezTo>
                    <a:pt x="547" y="396"/>
                    <a:pt x="426" y="518"/>
                    <a:pt x="30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3"/>
            <p:cNvSpPr/>
            <p:nvPr/>
          </p:nvSpPr>
          <p:spPr>
            <a:xfrm>
              <a:off x="5690500" y="3744025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700"/>
                  </a:moveTo>
                  <a:cubicBezTo>
                    <a:pt x="152" y="518"/>
                    <a:pt x="0" y="396"/>
                    <a:pt x="31" y="305"/>
                  </a:cubicBezTo>
                  <a:cubicBezTo>
                    <a:pt x="31" y="214"/>
                    <a:pt x="183" y="122"/>
                    <a:pt x="304" y="1"/>
                  </a:cubicBezTo>
                  <a:cubicBezTo>
                    <a:pt x="365" y="92"/>
                    <a:pt x="517" y="183"/>
                    <a:pt x="547" y="274"/>
                  </a:cubicBezTo>
                  <a:cubicBezTo>
                    <a:pt x="547" y="396"/>
                    <a:pt x="426" y="518"/>
                    <a:pt x="30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3"/>
            <p:cNvSpPr/>
            <p:nvPr/>
          </p:nvSpPr>
          <p:spPr>
            <a:xfrm>
              <a:off x="5831075" y="3744025"/>
              <a:ext cx="12950" cy="17500"/>
            </a:xfrm>
            <a:custGeom>
              <a:avLst/>
              <a:gdLst/>
              <a:ahLst/>
              <a:cxnLst/>
              <a:rect l="l" t="t" r="r" b="b"/>
              <a:pathLst>
                <a:path w="518" h="700" extrusionOk="0">
                  <a:moveTo>
                    <a:pt x="274" y="700"/>
                  </a:moveTo>
                  <a:cubicBezTo>
                    <a:pt x="152" y="518"/>
                    <a:pt x="0" y="396"/>
                    <a:pt x="0" y="305"/>
                  </a:cubicBezTo>
                  <a:cubicBezTo>
                    <a:pt x="31" y="214"/>
                    <a:pt x="183" y="12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17" y="396"/>
                    <a:pt x="396" y="518"/>
                    <a:pt x="27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3"/>
            <p:cNvSpPr/>
            <p:nvPr/>
          </p:nvSpPr>
          <p:spPr>
            <a:xfrm>
              <a:off x="5971650" y="3744025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274" y="700"/>
                  </a:moveTo>
                  <a:cubicBezTo>
                    <a:pt x="153" y="518"/>
                    <a:pt x="1" y="396"/>
                    <a:pt x="1" y="305"/>
                  </a:cubicBezTo>
                  <a:cubicBezTo>
                    <a:pt x="31" y="214"/>
                    <a:pt x="183" y="12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48" y="396"/>
                    <a:pt x="396" y="518"/>
                    <a:pt x="27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3"/>
            <p:cNvSpPr/>
            <p:nvPr/>
          </p:nvSpPr>
          <p:spPr>
            <a:xfrm>
              <a:off x="6111475" y="3744025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700"/>
                  </a:moveTo>
                  <a:cubicBezTo>
                    <a:pt x="152" y="518"/>
                    <a:pt x="0" y="396"/>
                    <a:pt x="31" y="305"/>
                  </a:cubicBezTo>
                  <a:cubicBezTo>
                    <a:pt x="61" y="214"/>
                    <a:pt x="213" y="122"/>
                    <a:pt x="304" y="1"/>
                  </a:cubicBezTo>
                  <a:cubicBezTo>
                    <a:pt x="396" y="92"/>
                    <a:pt x="548" y="183"/>
                    <a:pt x="548" y="274"/>
                  </a:cubicBezTo>
                  <a:cubicBezTo>
                    <a:pt x="548" y="396"/>
                    <a:pt x="426" y="518"/>
                    <a:pt x="30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3"/>
            <p:cNvSpPr/>
            <p:nvPr/>
          </p:nvSpPr>
          <p:spPr>
            <a:xfrm>
              <a:off x="5198850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5"/>
                    <a:pt x="31" y="305"/>
                  </a:cubicBezTo>
                  <a:cubicBezTo>
                    <a:pt x="31" y="213"/>
                    <a:pt x="213" y="92"/>
                    <a:pt x="304" y="1"/>
                  </a:cubicBezTo>
                  <a:cubicBezTo>
                    <a:pt x="395" y="92"/>
                    <a:pt x="517" y="183"/>
                    <a:pt x="547" y="274"/>
                  </a:cubicBezTo>
                  <a:cubicBezTo>
                    <a:pt x="547" y="365"/>
                    <a:pt x="426" y="48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3"/>
            <p:cNvSpPr/>
            <p:nvPr/>
          </p:nvSpPr>
          <p:spPr>
            <a:xfrm>
              <a:off x="5339425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5"/>
                    <a:pt x="31" y="274"/>
                  </a:cubicBezTo>
                  <a:cubicBezTo>
                    <a:pt x="31" y="213"/>
                    <a:pt x="183" y="92"/>
                    <a:pt x="304" y="1"/>
                  </a:cubicBezTo>
                  <a:cubicBezTo>
                    <a:pt x="365" y="92"/>
                    <a:pt x="517" y="183"/>
                    <a:pt x="548" y="274"/>
                  </a:cubicBezTo>
                  <a:cubicBezTo>
                    <a:pt x="548" y="365"/>
                    <a:pt x="426" y="48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3"/>
            <p:cNvSpPr/>
            <p:nvPr/>
          </p:nvSpPr>
          <p:spPr>
            <a:xfrm>
              <a:off x="5480000" y="3814700"/>
              <a:ext cx="12950" cy="16750"/>
            </a:xfrm>
            <a:custGeom>
              <a:avLst/>
              <a:gdLst/>
              <a:ahLst/>
              <a:cxnLst/>
              <a:rect l="l" t="t" r="r" b="b"/>
              <a:pathLst>
                <a:path w="518" h="670" extrusionOk="0">
                  <a:moveTo>
                    <a:pt x="274" y="669"/>
                  </a:moveTo>
                  <a:cubicBezTo>
                    <a:pt x="153" y="487"/>
                    <a:pt x="1" y="365"/>
                    <a:pt x="1" y="305"/>
                  </a:cubicBezTo>
                  <a:cubicBezTo>
                    <a:pt x="31" y="213"/>
                    <a:pt x="183" y="9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17" y="365"/>
                    <a:pt x="396" y="48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3"/>
            <p:cNvSpPr/>
            <p:nvPr/>
          </p:nvSpPr>
          <p:spPr>
            <a:xfrm>
              <a:off x="5619825" y="381470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517" y="396"/>
                    <a:pt x="396" y="548"/>
                    <a:pt x="304" y="548"/>
                  </a:cubicBezTo>
                  <a:cubicBezTo>
                    <a:pt x="213" y="548"/>
                    <a:pt x="122" y="396"/>
                    <a:pt x="0" y="305"/>
                  </a:cubicBezTo>
                  <a:cubicBezTo>
                    <a:pt x="122" y="213"/>
                    <a:pt x="183" y="61"/>
                    <a:pt x="304" y="31"/>
                  </a:cubicBezTo>
                  <a:cubicBezTo>
                    <a:pt x="426" y="1"/>
                    <a:pt x="487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3"/>
            <p:cNvSpPr/>
            <p:nvPr/>
          </p:nvSpPr>
          <p:spPr>
            <a:xfrm>
              <a:off x="5760400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669"/>
                  </a:moveTo>
                  <a:cubicBezTo>
                    <a:pt x="183" y="487"/>
                    <a:pt x="1" y="365"/>
                    <a:pt x="31" y="305"/>
                  </a:cubicBezTo>
                  <a:cubicBezTo>
                    <a:pt x="31" y="213"/>
                    <a:pt x="213" y="92"/>
                    <a:pt x="305" y="1"/>
                  </a:cubicBezTo>
                  <a:cubicBezTo>
                    <a:pt x="396" y="92"/>
                    <a:pt x="517" y="183"/>
                    <a:pt x="548" y="274"/>
                  </a:cubicBezTo>
                  <a:cubicBezTo>
                    <a:pt x="548" y="365"/>
                    <a:pt x="426" y="48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3"/>
            <p:cNvSpPr/>
            <p:nvPr/>
          </p:nvSpPr>
          <p:spPr>
            <a:xfrm>
              <a:off x="5900975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669"/>
                  </a:moveTo>
                  <a:cubicBezTo>
                    <a:pt x="153" y="487"/>
                    <a:pt x="1" y="365"/>
                    <a:pt x="31" y="274"/>
                  </a:cubicBezTo>
                  <a:cubicBezTo>
                    <a:pt x="31" y="213"/>
                    <a:pt x="214" y="92"/>
                    <a:pt x="305" y="1"/>
                  </a:cubicBezTo>
                  <a:cubicBezTo>
                    <a:pt x="366" y="92"/>
                    <a:pt x="518" y="183"/>
                    <a:pt x="548" y="274"/>
                  </a:cubicBezTo>
                  <a:cubicBezTo>
                    <a:pt x="548" y="365"/>
                    <a:pt x="426" y="48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3"/>
            <p:cNvSpPr/>
            <p:nvPr/>
          </p:nvSpPr>
          <p:spPr>
            <a:xfrm>
              <a:off x="6041575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5"/>
                    <a:pt x="30" y="305"/>
                  </a:cubicBezTo>
                  <a:cubicBezTo>
                    <a:pt x="30" y="213"/>
                    <a:pt x="182" y="92"/>
                    <a:pt x="30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47" y="365"/>
                    <a:pt x="395" y="48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3"/>
            <p:cNvSpPr/>
            <p:nvPr/>
          </p:nvSpPr>
          <p:spPr>
            <a:xfrm>
              <a:off x="6182150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669"/>
                  </a:moveTo>
                  <a:cubicBezTo>
                    <a:pt x="152" y="487"/>
                    <a:pt x="0" y="365"/>
                    <a:pt x="0" y="274"/>
                  </a:cubicBezTo>
                  <a:cubicBezTo>
                    <a:pt x="31" y="213"/>
                    <a:pt x="183" y="9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47" y="365"/>
                    <a:pt x="395" y="48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3"/>
            <p:cNvSpPr/>
            <p:nvPr/>
          </p:nvSpPr>
          <p:spPr>
            <a:xfrm>
              <a:off x="5269525" y="38846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34"/>
                  </a:moveTo>
                  <a:cubicBezTo>
                    <a:pt x="486" y="426"/>
                    <a:pt x="365" y="547"/>
                    <a:pt x="274" y="547"/>
                  </a:cubicBezTo>
                  <a:cubicBezTo>
                    <a:pt x="182" y="517"/>
                    <a:pt x="91" y="395"/>
                    <a:pt x="0" y="304"/>
                  </a:cubicBezTo>
                  <a:cubicBezTo>
                    <a:pt x="122" y="213"/>
                    <a:pt x="213" y="61"/>
                    <a:pt x="334" y="30"/>
                  </a:cubicBezTo>
                  <a:cubicBezTo>
                    <a:pt x="426" y="0"/>
                    <a:pt x="486" y="182"/>
                    <a:pt x="669" y="3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3"/>
            <p:cNvSpPr/>
            <p:nvPr/>
          </p:nvSpPr>
          <p:spPr>
            <a:xfrm>
              <a:off x="5409325" y="3885375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35" y="639"/>
                  </a:moveTo>
                  <a:cubicBezTo>
                    <a:pt x="183" y="487"/>
                    <a:pt x="1" y="365"/>
                    <a:pt x="31" y="304"/>
                  </a:cubicBezTo>
                  <a:cubicBezTo>
                    <a:pt x="31" y="213"/>
                    <a:pt x="183" y="92"/>
                    <a:pt x="305" y="0"/>
                  </a:cubicBezTo>
                  <a:cubicBezTo>
                    <a:pt x="366" y="92"/>
                    <a:pt x="518" y="152"/>
                    <a:pt x="548" y="244"/>
                  </a:cubicBezTo>
                  <a:cubicBezTo>
                    <a:pt x="548" y="365"/>
                    <a:pt x="426" y="456"/>
                    <a:pt x="335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3"/>
            <p:cNvSpPr/>
            <p:nvPr/>
          </p:nvSpPr>
          <p:spPr>
            <a:xfrm>
              <a:off x="5549925" y="3885375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34" y="639"/>
                  </a:moveTo>
                  <a:cubicBezTo>
                    <a:pt x="182" y="487"/>
                    <a:pt x="0" y="365"/>
                    <a:pt x="30" y="304"/>
                  </a:cubicBezTo>
                  <a:cubicBezTo>
                    <a:pt x="30" y="213"/>
                    <a:pt x="182" y="92"/>
                    <a:pt x="274" y="0"/>
                  </a:cubicBezTo>
                  <a:cubicBezTo>
                    <a:pt x="365" y="92"/>
                    <a:pt x="517" y="152"/>
                    <a:pt x="547" y="244"/>
                  </a:cubicBezTo>
                  <a:cubicBezTo>
                    <a:pt x="547" y="365"/>
                    <a:pt x="426" y="456"/>
                    <a:pt x="334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3"/>
            <p:cNvSpPr/>
            <p:nvPr/>
          </p:nvSpPr>
          <p:spPr>
            <a:xfrm>
              <a:off x="5690500" y="38846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7" y="426"/>
                    <a:pt x="365" y="547"/>
                    <a:pt x="274" y="547"/>
                  </a:cubicBezTo>
                  <a:cubicBezTo>
                    <a:pt x="183" y="547"/>
                    <a:pt x="91" y="395"/>
                    <a:pt x="0" y="304"/>
                  </a:cubicBezTo>
                  <a:cubicBezTo>
                    <a:pt x="91" y="213"/>
                    <a:pt x="183" y="61"/>
                    <a:pt x="304" y="30"/>
                  </a:cubicBezTo>
                  <a:cubicBezTo>
                    <a:pt x="426" y="0"/>
                    <a:pt x="487" y="182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3"/>
            <p:cNvSpPr/>
            <p:nvPr/>
          </p:nvSpPr>
          <p:spPr>
            <a:xfrm>
              <a:off x="5831075" y="3884625"/>
              <a:ext cx="12950" cy="16725"/>
            </a:xfrm>
            <a:custGeom>
              <a:avLst/>
              <a:gdLst/>
              <a:ahLst/>
              <a:cxnLst/>
              <a:rect l="l" t="t" r="r" b="b"/>
              <a:pathLst>
                <a:path w="518" h="669" extrusionOk="0">
                  <a:moveTo>
                    <a:pt x="274" y="669"/>
                  </a:moveTo>
                  <a:cubicBezTo>
                    <a:pt x="152" y="517"/>
                    <a:pt x="0" y="395"/>
                    <a:pt x="0" y="304"/>
                  </a:cubicBezTo>
                  <a:cubicBezTo>
                    <a:pt x="31" y="213"/>
                    <a:pt x="183" y="91"/>
                    <a:pt x="274" y="0"/>
                  </a:cubicBezTo>
                  <a:cubicBezTo>
                    <a:pt x="365" y="91"/>
                    <a:pt x="517" y="182"/>
                    <a:pt x="517" y="274"/>
                  </a:cubicBezTo>
                  <a:cubicBezTo>
                    <a:pt x="517" y="395"/>
                    <a:pt x="396" y="486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3"/>
            <p:cNvSpPr/>
            <p:nvPr/>
          </p:nvSpPr>
          <p:spPr>
            <a:xfrm>
              <a:off x="5970900" y="388232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1"/>
                  </a:moveTo>
                  <a:cubicBezTo>
                    <a:pt x="426" y="183"/>
                    <a:pt x="547" y="274"/>
                    <a:pt x="547" y="366"/>
                  </a:cubicBezTo>
                  <a:cubicBezTo>
                    <a:pt x="547" y="457"/>
                    <a:pt x="395" y="578"/>
                    <a:pt x="304" y="670"/>
                  </a:cubicBezTo>
                  <a:cubicBezTo>
                    <a:pt x="213" y="578"/>
                    <a:pt x="61" y="487"/>
                    <a:pt x="31" y="366"/>
                  </a:cubicBezTo>
                  <a:cubicBezTo>
                    <a:pt x="0" y="244"/>
                    <a:pt x="152" y="183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3"/>
            <p:cNvSpPr/>
            <p:nvPr/>
          </p:nvSpPr>
          <p:spPr>
            <a:xfrm>
              <a:off x="6111475" y="3882325"/>
              <a:ext cx="13700" cy="16000"/>
            </a:xfrm>
            <a:custGeom>
              <a:avLst/>
              <a:gdLst/>
              <a:ahLst/>
              <a:cxnLst/>
              <a:rect l="l" t="t" r="r" b="b"/>
              <a:pathLst>
                <a:path w="548" h="640" extrusionOk="0">
                  <a:moveTo>
                    <a:pt x="335" y="1"/>
                  </a:moveTo>
                  <a:cubicBezTo>
                    <a:pt x="426" y="183"/>
                    <a:pt x="548" y="305"/>
                    <a:pt x="548" y="366"/>
                  </a:cubicBezTo>
                  <a:cubicBezTo>
                    <a:pt x="517" y="457"/>
                    <a:pt x="365" y="548"/>
                    <a:pt x="274" y="639"/>
                  </a:cubicBezTo>
                  <a:cubicBezTo>
                    <a:pt x="183" y="548"/>
                    <a:pt x="61" y="457"/>
                    <a:pt x="31" y="335"/>
                  </a:cubicBezTo>
                  <a:cubicBezTo>
                    <a:pt x="0" y="214"/>
                    <a:pt x="183" y="153"/>
                    <a:pt x="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3"/>
            <p:cNvSpPr/>
            <p:nvPr/>
          </p:nvSpPr>
          <p:spPr>
            <a:xfrm>
              <a:off x="5198850" y="39522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274" y="0"/>
                  </a:moveTo>
                  <a:cubicBezTo>
                    <a:pt x="395" y="183"/>
                    <a:pt x="547" y="274"/>
                    <a:pt x="547" y="395"/>
                  </a:cubicBezTo>
                  <a:cubicBezTo>
                    <a:pt x="517" y="487"/>
                    <a:pt x="395" y="578"/>
                    <a:pt x="304" y="669"/>
                  </a:cubicBezTo>
                  <a:cubicBezTo>
                    <a:pt x="213" y="578"/>
                    <a:pt x="61" y="487"/>
                    <a:pt x="31" y="395"/>
                  </a:cubicBezTo>
                  <a:cubicBezTo>
                    <a:pt x="0" y="274"/>
                    <a:pt x="152" y="213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3"/>
            <p:cNvSpPr/>
            <p:nvPr/>
          </p:nvSpPr>
          <p:spPr>
            <a:xfrm>
              <a:off x="5339425" y="39552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70"/>
                  </a:moveTo>
                  <a:cubicBezTo>
                    <a:pt x="152" y="487"/>
                    <a:pt x="0" y="366"/>
                    <a:pt x="31" y="305"/>
                  </a:cubicBezTo>
                  <a:cubicBezTo>
                    <a:pt x="31" y="214"/>
                    <a:pt x="183" y="92"/>
                    <a:pt x="274" y="1"/>
                  </a:cubicBezTo>
                  <a:cubicBezTo>
                    <a:pt x="365" y="92"/>
                    <a:pt x="517" y="153"/>
                    <a:pt x="517" y="274"/>
                  </a:cubicBezTo>
                  <a:cubicBezTo>
                    <a:pt x="548" y="366"/>
                    <a:pt x="426" y="487"/>
                    <a:pt x="30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3"/>
            <p:cNvSpPr/>
            <p:nvPr/>
          </p:nvSpPr>
          <p:spPr>
            <a:xfrm>
              <a:off x="5480000" y="3955275"/>
              <a:ext cx="12950" cy="16750"/>
            </a:xfrm>
            <a:custGeom>
              <a:avLst/>
              <a:gdLst/>
              <a:ahLst/>
              <a:cxnLst/>
              <a:rect l="l" t="t" r="r" b="b"/>
              <a:pathLst>
                <a:path w="518" h="670" extrusionOk="0">
                  <a:moveTo>
                    <a:pt x="274" y="670"/>
                  </a:moveTo>
                  <a:cubicBezTo>
                    <a:pt x="153" y="487"/>
                    <a:pt x="1" y="366"/>
                    <a:pt x="1" y="274"/>
                  </a:cubicBezTo>
                  <a:cubicBezTo>
                    <a:pt x="31" y="214"/>
                    <a:pt x="183" y="92"/>
                    <a:pt x="305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17" y="396"/>
                    <a:pt x="396" y="487"/>
                    <a:pt x="27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3"/>
            <p:cNvSpPr/>
            <p:nvPr/>
          </p:nvSpPr>
          <p:spPr>
            <a:xfrm>
              <a:off x="5619825" y="39552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670"/>
                  </a:moveTo>
                  <a:cubicBezTo>
                    <a:pt x="152" y="487"/>
                    <a:pt x="0" y="366"/>
                    <a:pt x="31" y="274"/>
                  </a:cubicBezTo>
                  <a:cubicBezTo>
                    <a:pt x="61" y="214"/>
                    <a:pt x="213" y="92"/>
                    <a:pt x="335" y="1"/>
                  </a:cubicBezTo>
                  <a:cubicBezTo>
                    <a:pt x="396" y="92"/>
                    <a:pt x="548" y="214"/>
                    <a:pt x="548" y="305"/>
                  </a:cubicBezTo>
                  <a:cubicBezTo>
                    <a:pt x="548" y="396"/>
                    <a:pt x="426" y="487"/>
                    <a:pt x="27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3"/>
            <p:cNvSpPr/>
            <p:nvPr/>
          </p:nvSpPr>
          <p:spPr>
            <a:xfrm>
              <a:off x="5760400" y="395527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487" y="396"/>
                    <a:pt x="365" y="548"/>
                    <a:pt x="274" y="518"/>
                  </a:cubicBezTo>
                  <a:cubicBezTo>
                    <a:pt x="183" y="518"/>
                    <a:pt x="92" y="335"/>
                    <a:pt x="1" y="244"/>
                  </a:cubicBezTo>
                  <a:cubicBezTo>
                    <a:pt x="92" y="153"/>
                    <a:pt x="183" y="31"/>
                    <a:pt x="274" y="31"/>
                  </a:cubicBezTo>
                  <a:cubicBezTo>
                    <a:pt x="396" y="1"/>
                    <a:pt x="487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3"/>
            <p:cNvSpPr/>
            <p:nvPr/>
          </p:nvSpPr>
          <p:spPr>
            <a:xfrm>
              <a:off x="5900975" y="39552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670"/>
                  </a:moveTo>
                  <a:cubicBezTo>
                    <a:pt x="153" y="487"/>
                    <a:pt x="1" y="366"/>
                    <a:pt x="31" y="274"/>
                  </a:cubicBezTo>
                  <a:cubicBezTo>
                    <a:pt x="31" y="214"/>
                    <a:pt x="214" y="92"/>
                    <a:pt x="305" y="1"/>
                  </a:cubicBezTo>
                  <a:cubicBezTo>
                    <a:pt x="396" y="92"/>
                    <a:pt x="518" y="214"/>
                    <a:pt x="548" y="305"/>
                  </a:cubicBezTo>
                  <a:cubicBezTo>
                    <a:pt x="548" y="396"/>
                    <a:pt x="396" y="487"/>
                    <a:pt x="27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3"/>
            <p:cNvSpPr/>
            <p:nvPr/>
          </p:nvSpPr>
          <p:spPr>
            <a:xfrm>
              <a:off x="6040800" y="3952250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05" y="0"/>
                  </a:moveTo>
                  <a:cubicBezTo>
                    <a:pt x="426" y="183"/>
                    <a:pt x="578" y="304"/>
                    <a:pt x="548" y="395"/>
                  </a:cubicBezTo>
                  <a:cubicBezTo>
                    <a:pt x="548" y="487"/>
                    <a:pt x="396" y="578"/>
                    <a:pt x="335" y="669"/>
                  </a:cubicBezTo>
                  <a:cubicBezTo>
                    <a:pt x="213" y="578"/>
                    <a:pt x="61" y="487"/>
                    <a:pt x="31" y="365"/>
                  </a:cubicBezTo>
                  <a:cubicBezTo>
                    <a:pt x="1" y="274"/>
                    <a:pt x="183" y="21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3"/>
            <p:cNvSpPr/>
            <p:nvPr/>
          </p:nvSpPr>
          <p:spPr>
            <a:xfrm>
              <a:off x="6181375" y="3952250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35" y="0"/>
                  </a:moveTo>
                  <a:cubicBezTo>
                    <a:pt x="457" y="183"/>
                    <a:pt x="578" y="304"/>
                    <a:pt x="548" y="395"/>
                  </a:cubicBezTo>
                  <a:cubicBezTo>
                    <a:pt x="548" y="456"/>
                    <a:pt x="396" y="578"/>
                    <a:pt x="305" y="669"/>
                  </a:cubicBezTo>
                  <a:cubicBezTo>
                    <a:pt x="214" y="547"/>
                    <a:pt x="62" y="456"/>
                    <a:pt x="31" y="335"/>
                  </a:cubicBezTo>
                  <a:cubicBezTo>
                    <a:pt x="1" y="213"/>
                    <a:pt x="183" y="183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3"/>
            <p:cNvSpPr/>
            <p:nvPr/>
          </p:nvSpPr>
          <p:spPr>
            <a:xfrm>
              <a:off x="5269525" y="402520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6" y="426"/>
                    <a:pt x="395" y="547"/>
                    <a:pt x="274" y="547"/>
                  </a:cubicBezTo>
                  <a:cubicBezTo>
                    <a:pt x="182" y="547"/>
                    <a:pt x="91" y="395"/>
                    <a:pt x="0" y="304"/>
                  </a:cubicBezTo>
                  <a:cubicBezTo>
                    <a:pt x="91" y="213"/>
                    <a:pt x="182" y="61"/>
                    <a:pt x="274" y="31"/>
                  </a:cubicBezTo>
                  <a:cubicBezTo>
                    <a:pt x="395" y="0"/>
                    <a:pt x="486" y="152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3"/>
            <p:cNvSpPr/>
            <p:nvPr/>
          </p:nvSpPr>
          <p:spPr>
            <a:xfrm>
              <a:off x="5409325" y="402595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70" y="305"/>
                  </a:moveTo>
                  <a:cubicBezTo>
                    <a:pt x="487" y="396"/>
                    <a:pt x="396" y="548"/>
                    <a:pt x="274" y="517"/>
                  </a:cubicBezTo>
                  <a:cubicBezTo>
                    <a:pt x="183" y="517"/>
                    <a:pt x="92" y="365"/>
                    <a:pt x="1" y="274"/>
                  </a:cubicBezTo>
                  <a:cubicBezTo>
                    <a:pt x="122" y="183"/>
                    <a:pt x="183" y="61"/>
                    <a:pt x="305" y="31"/>
                  </a:cubicBezTo>
                  <a:cubicBezTo>
                    <a:pt x="426" y="1"/>
                    <a:pt x="518" y="153"/>
                    <a:pt x="670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3"/>
            <p:cNvSpPr/>
            <p:nvPr/>
          </p:nvSpPr>
          <p:spPr>
            <a:xfrm>
              <a:off x="5549925" y="402520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34" y="669"/>
                  </a:moveTo>
                  <a:cubicBezTo>
                    <a:pt x="182" y="517"/>
                    <a:pt x="0" y="395"/>
                    <a:pt x="30" y="335"/>
                  </a:cubicBezTo>
                  <a:cubicBezTo>
                    <a:pt x="30" y="243"/>
                    <a:pt x="182" y="122"/>
                    <a:pt x="274" y="0"/>
                  </a:cubicBezTo>
                  <a:cubicBezTo>
                    <a:pt x="365" y="91"/>
                    <a:pt x="517" y="183"/>
                    <a:pt x="547" y="274"/>
                  </a:cubicBezTo>
                  <a:cubicBezTo>
                    <a:pt x="547" y="365"/>
                    <a:pt x="426" y="487"/>
                    <a:pt x="33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3"/>
            <p:cNvSpPr/>
            <p:nvPr/>
          </p:nvSpPr>
          <p:spPr>
            <a:xfrm>
              <a:off x="5689725" y="4022925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05" y="0"/>
                  </a:moveTo>
                  <a:cubicBezTo>
                    <a:pt x="426" y="152"/>
                    <a:pt x="578" y="274"/>
                    <a:pt x="548" y="365"/>
                  </a:cubicBezTo>
                  <a:cubicBezTo>
                    <a:pt x="548" y="456"/>
                    <a:pt x="426" y="547"/>
                    <a:pt x="335" y="669"/>
                  </a:cubicBezTo>
                  <a:cubicBezTo>
                    <a:pt x="214" y="547"/>
                    <a:pt x="92" y="486"/>
                    <a:pt x="31" y="365"/>
                  </a:cubicBezTo>
                  <a:cubicBezTo>
                    <a:pt x="1" y="243"/>
                    <a:pt x="183" y="152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3"/>
            <p:cNvSpPr/>
            <p:nvPr/>
          </p:nvSpPr>
          <p:spPr>
            <a:xfrm>
              <a:off x="5831075" y="4025950"/>
              <a:ext cx="15975" cy="12950"/>
            </a:xfrm>
            <a:custGeom>
              <a:avLst/>
              <a:gdLst/>
              <a:ahLst/>
              <a:cxnLst/>
              <a:rect l="l" t="t" r="r" b="b"/>
              <a:pathLst>
                <a:path w="639" h="518" extrusionOk="0">
                  <a:moveTo>
                    <a:pt x="639" y="213"/>
                  </a:moveTo>
                  <a:cubicBezTo>
                    <a:pt x="487" y="365"/>
                    <a:pt x="365" y="517"/>
                    <a:pt x="304" y="517"/>
                  </a:cubicBezTo>
                  <a:cubicBezTo>
                    <a:pt x="244" y="487"/>
                    <a:pt x="92" y="335"/>
                    <a:pt x="0" y="244"/>
                  </a:cubicBezTo>
                  <a:cubicBezTo>
                    <a:pt x="92" y="153"/>
                    <a:pt x="152" y="1"/>
                    <a:pt x="274" y="1"/>
                  </a:cubicBezTo>
                  <a:cubicBezTo>
                    <a:pt x="365" y="1"/>
                    <a:pt x="487" y="122"/>
                    <a:pt x="639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3"/>
            <p:cNvSpPr/>
            <p:nvPr/>
          </p:nvSpPr>
          <p:spPr>
            <a:xfrm>
              <a:off x="5971650" y="402520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274" y="669"/>
                  </a:moveTo>
                  <a:cubicBezTo>
                    <a:pt x="153" y="487"/>
                    <a:pt x="1" y="395"/>
                    <a:pt x="1" y="304"/>
                  </a:cubicBezTo>
                  <a:cubicBezTo>
                    <a:pt x="31" y="213"/>
                    <a:pt x="183" y="91"/>
                    <a:pt x="274" y="0"/>
                  </a:cubicBezTo>
                  <a:cubicBezTo>
                    <a:pt x="365" y="91"/>
                    <a:pt x="517" y="183"/>
                    <a:pt x="517" y="274"/>
                  </a:cubicBezTo>
                  <a:cubicBezTo>
                    <a:pt x="548" y="365"/>
                    <a:pt x="396" y="48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3"/>
            <p:cNvSpPr/>
            <p:nvPr/>
          </p:nvSpPr>
          <p:spPr>
            <a:xfrm>
              <a:off x="6111475" y="4025950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04" y="639"/>
                  </a:moveTo>
                  <a:cubicBezTo>
                    <a:pt x="183" y="487"/>
                    <a:pt x="0" y="365"/>
                    <a:pt x="31" y="274"/>
                  </a:cubicBezTo>
                  <a:cubicBezTo>
                    <a:pt x="31" y="213"/>
                    <a:pt x="183" y="92"/>
                    <a:pt x="304" y="1"/>
                  </a:cubicBezTo>
                  <a:cubicBezTo>
                    <a:pt x="396" y="92"/>
                    <a:pt x="517" y="153"/>
                    <a:pt x="548" y="244"/>
                  </a:cubicBezTo>
                  <a:cubicBezTo>
                    <a:pt x="548" y="365"/>
                    <a:pt x="426" y="457"/>
                    <a:pt x="304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3"/>
            <p:cNvSpPr/>
            <p:nvPr/>
          </p:nvSpPr>
          <p:spPr>
            <a:xfrm>
              <a:off x="5198850" y="4095850"/>
              <a:ext cx="13700" cy="16000"/>
            </a:xfrm>
            <a:custGeom>
              <a:avLst/>
              <a:gdLst/>
              <a:ahLst/>
              <a:cxnLst/>
              <a:rect l="l" t="t" r="r" b="b"/>
              <a:pathLst>
                <a:path w="548" h="640" extrusionOk="0">
                  <a:moveTo>
                    <a:pt x="335" y="639"/>
                  </a:moveTo>
                  <a:cubicBezTo>
                    <a:pt x="183" y="487"/>
                    <a:pt x="0" y="366"/>
                    <a:pt x="31" y="305"/>
                  </a:cubicBezTo>
                  <a:cubicBezTo>
                    <a:pt x="31" y="244"/>
                    <a:pt x="183" y="92"/>
                    <a:pt x="274" y="1"/>
                  </a:cubicBezTo>
                  <a:cubicBezTo>
                    <a:pt x="365" y="92"/>
                    <a:pt x="517" y="153"/>
                    <a:pt x="547" y="244"/>
                  </a:cubicBezTo>
                  <a:cubicBezTo>
                    <a:pt x="547" y="366"/>
                    <a:pt x="456" y="457"/>
                    <a:pt x="335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3"/>
            <p:cNvSpPr/>
            <p:nvPr/>
          </p:nvSpPr>
          <p:spPr>
            <a:xfrm>
              <a:off x="5339425" y="409510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274"/>
                  </a:moveTo>
                  <a:cubicBezTo>
                    <a:pt x="487" y="396"/>
                    <a:pt x="396" y="548"/>
                    <a:pt x="335" y="548"/>
                  </a:cubicBezTo>
                  <a:cubicBezTo>
                    <a:pt x="244" y="548"/>
                    <a:pt x="92" y="396"/>
                    <a:pt x="0" y="305"/>
                  </a:cubicBezTo>
                  <a:cubicBezTo>
                    <a:pt x="92" y="213"/>
                    <a:pt x="183" y="61"/>
                    <a:pt x="274" y="31"/>
                  </a:cubicBezTo>
                  <a:cubicBezTo>
                    <a:pt x="396" y="1"/>
                    <a:pt x="487" y="153"/>
                    <a:pt x="63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3"/>
            <p:cNvSpPr/>
            <p:nvPr/>
          </p:nvSpPr>
          <p:spPr>
            <a:xfrm>
              <a:off x="5480000" y="4095100"/>
              <a:ext cx="12950" cy="17500"/>
            </a:xfrm>
            <a:custGeom>
              <a:avLst/>
              <a:gdLst/>
              <a:ahLst/>
              <a:cxnLst/>
              <a:rect l="l" t="t" r="r" b="b"/>
              <a:pathLst>
                <a:path w="518" h="700" extrusionOk="0">
                  <a:moveTo>
                    <a:pt x="274" y="700"/>
                  </a:moveTo>
                  <a:cubicBezTo>
                    <a:pt x="153" y="517"/>
                    <a:pt x="1" y="396"/>
                    <a:pt x="1" y="305"/>
                  </a:cubicBezTo>
                  <a:cubicBezTo>
                    <a:pt x="31" y="213"/>
                    <a:pt x="183" y="12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17" y="396"/>
                    <a:pt x="396" y="517"/>
                    <a:pt x="27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3"/>
            <p:cNvSpPr/>
            <p:nvPr/>
          </p:nvSpPr>
          <p:spPr>
            <a:xfrm>
              <a:off x="5620575" y="40951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5" y="700"/>
                  </a:moveTo>
                  <a:cubicBezTo>
                    <a:pt x="153" y="517"/>
                    <a:pt x="1" y="396"/>
                    <a:pt x="1" y="305"/>
                  </a:cubicBezTo>
                  <a:cubicBezTo>
                    <a:pt x="31" y="213"/>
                    <a:pt x="183" y="122"/>
                    <a:pt x="305" y="1"/>
                  </a:cubicBezTo>
                  <a:cubicBezTo>
                    <a:pt x="366" y="92"/>
                    <a:pt x="518" y="183"/>
                    <a:pt x="518" y="274"/>
                  </a:cubicBezTo>
                  <a:cubicBezTo>
                    <a:pt x="548" y="396"/>
                    <a:pt x="396" y="517"/>
                    <a:pt x="305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3"/>
            <p:cNvSpPr/>
            <p:nvPr/>
          </p:nvSpPr>
          <p:spPr>
            <a:xfrm>
              <a:off x="5760400" y="40951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5" y="700"/>
                  </a:moveTo>
                  <a:cubicBezTo>
                    <a:pt x="183" y="517"/>
                    <a:pt x="1" y="396"/>
                    <a:pt x="31" y="305"/>
                  </a:cubicBezTo>
                  <a:cubicBezTo>
                    <a:pt x="31" y="213"/>
                    <a:pt x="213" y="122"/>
                    <a:pt x="305" y="1"/>
                  </a:cubicBezTo>
                  <a:cubicBezTo>
                    <a:pt x="396" y="92"/>
                    <a:pt x="517" y="183"/>
                    <a:pt x="548" y="274"/>
                  </a:cubicBezTo>
                  <a:cubicBezTo>
                    <a:pt x="548" y="396"/>
                    <a:pt x="426" y="517"/>
                    <a:pt x="305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3"/>
            <p:cNvSpPr/>
            <p:nvPr/>
          </p:nvSpPr>
          <p:spPr>
            <a:xfrm>
              <a:off x="5900975" y="40951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5" y="700"/>
                  </a:moveTo>
                  <a:cubicBezTo>
                    <a:pt x="153" y="517"/>
                    <a:pt x="1" y="396"/>
                    <a:pt x="31" y="305"/>
                  </a:cubicBezTo>
                  <a:cubicBezTo>
                    <a:pt x="31" y="213"/>
                    <a:pt x="214" y="122"/>
                    <a:pt x="305" y="1"/>
                  </a:cubicBezTo>
                  <a:cubicBezTo>
                    <a:pt x="366" y="92"/>
                    <a:pt x="518" y="183"/>
                    <a:pt x="548" y="274"/>
                  </a:cubicBezTo>
                  <a:cubicBezTo>
                    <a:pt x="548" y="396"/>
                    <a:pt x="426" y="517"/>
                    <a:pt x="305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3"/>
            <p:cNvSpPr/>
            <p:nvPr/>
          </p:nvSpPr>
          <p:spPr>
            <a:xfrm>
              <a:off x="6039275" y="4095850"/>
              <a:ext cx="16000" cy="12950"/>
            </a:xfrm>
            <a:custGeom>
              <a:avLst/>
              <a:gdLst/>
              <a:ahLst/>
              <a:cxnLst/>
              <a:rect l="l" t="t" r="r" b="b"/>
              <a:pathLst>
                <a:path w="640" h="518" extrusionOk="0">
                  <a:moveTo>
                    <a:pt x="1" y="244"/>
                  </a:moveTo>
                  <a:cubicBezTo>
                    <a:pt x="153" y="123"/>
                    <a:pt x="274" y="1"/>
                    <a:pt x="366" y="1"/>
                  </a:cubicBezTo>
                  <a:cubicBezTo>
                    <a:pt x="457" y="31"/>
                    <a:pt x="548" y="183"/>
                    <a:pt x="639" y="305"/>
                  </a:cubicBezTo>
                  <a:cubicBezTo>
                    <a:pt x="548" y="366"/>
                    <a:pt x="457" y="518"/>
                    <a:pt x="366" y="518"/>
                  </a:cubicBezTo>
                  <a:cubicBezTo>
                    <a:pt x="274" y="518"/>
                    <a:pt x="153" y="396"/>
                    <a:pt x="1" y="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3"/>
            <p:cNvSpPr/>
            <p:nvPr/>
          </p:nvSpPr>
          <p:spPr>
            <a:xfrm>
              <a:off x="6182150" y="409510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274"/>
                  </a:moveTo>
                  <a:cubicBezTo>
                    <a:pt x="487" y="426"/>
                    <a:pt x="395" y="548"/>
                    <a:pt x="304" y="548"/>
                  </a:cubicBezTo>
                  <a:cubicBezTo>
                    <a:pt x="213" y="548"/>
                    <a:pt x="91" y="426"/>
                    <a:pt x="0" y="335"/>
                  </a:cubicBezTo>
                  <a:cubicBezTo>
                    <a:pt x="91" y="244"/>
                    <a:pt x="152" y="92"/>
                    <a:pt x="274" y="31"/>
                  </a:cubicBezTo>
                  <a:cubicBezTo>
                    <a:pt x="395" y="1"/>
                    <a:pt x="487" y="153"/>
                    <a:pt x="63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3"/>
            <p:cNvSpPr/>
            <p:nvPr/>
          </p:nvSpPr>
          <p:spPr>
            <a:xfrm>
              <a:off x="5269525" y="416577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6" y="426"/>
                    <a:pt x="365" y="547"/>
                    <a:pt x="274" y="51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122" y="183"/>
                    <a:pt x="213" y="31"/>
                    <a:pt x="334" y="31"/>
                  </a:cubicBezTo>
                  <a:cubicBezTo>
                    <a:pt x="426" y="0"/>
                    <a:pt x="486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3"/>
            <p:cNvSpPr/>
            <p:nvPr/>
          </p:nvSpPr>
          <p:spPr>
            <a:xfrm>
              <a:off x="5409325" y="41657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669"/>
                  </a:moveTo>
                  <a:cubicBezTo>
                    <a:pt x="153" y="487"/>
                    <a:pt x="1" y="365"/>
                    <a:pt x="31" y="274"/>
                  </a:cubicBezTo>
                  <a:cubicBezTo>
                    <a:pt x="62" y="213"/>
                    <a:pt x="214" y="92"/>
                    <a:pt x="305" y="0"/>
                  </a:cubicBezTo>
                  <a:cubicBezTo>
                    <a:pt x="396" y="92"/>
                    <a:pt x="548" y="183"/>
                    <a:pt x="548" y="274"/>
                  </a:cubicBezTo>
                  <a:cubicBezTo>
                    <a:pt x="548" y="396"/>
                    <a:pt x="426" y="48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3"/>
            <p:cNvSpPr/>
            <p:nvPr/>
          </p:nvSpPr>
          <p:spPr>
            <a:xfrm>
              <a:off x="5549925" y="416577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6" y="396"/>
                    <a:pt x="395" y="547"/>
                    <a:pt x="274" y="547"/>
                  </a:cubicBezTo>
                  <a:cubicBezTo>
                    <a:pt x="182" y="517"/>
                    <a:pt x="91" y="396"/>
                    <a:pt x="0" y="304"/>
                  </a:cubicBezTo>
                  <a:cubicBezTo>
                    <a:pt x="91" y="213"/>
                    <a:pt x="152" y="61"/>
                    <a:pt x="274" y="31"/>
                  </a:cubicBezTo>
                  <a:cubicBezTo>
                    <a:pt x="395" y="0"/>
                    <a:pt x="486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3"/>
            <p:cNvSpPr/>
            <p:nvPr/>
          </p:nvSpPr>
          <p:spPr>
            <a:xfrm>
              <a:off x="5689725" y="4162725"/>
              <a:ext cx="14475" cy="16750"/>
            </a:xfrm>
            <a:custGeom>
              <a:avLst/>
              <a:gdLst/>
              <a:ahLst/>
              <a:cxnLst/>
              <a:rect l="l" t="t" r="r" b="b"/>
              <a:pathLst>
                <a:path w="579" h="670" extrusionOk="0">
                  <a:moveTo>
                    <a:pt x="305" y="1"/>
                  </a:moveTo>
                  <a:cubicBezTo>
                    <a:pt x="426" y="183"/>
                    <a:pt x="578" y="305"/>
                    <a:pt x="548" y="396"/>
                  </a:cubicBezTo>
                  <a:cubicBezTo>
                    <a:pt x="548" y="487"/>
                    <a:pt x="426" y="578"/>
                    <a:pt x="335" y="669"/>
                  </a:cubicBezTo>
                  <a:cubicBezTo>
                    <a:pt x="244" y="578"/>
                    <a:pt x="92" y="487"/>
                    <a:pt x="62" y="396"/>
                  </a:cubicBezTo>
                  <a:cubicBezTo>
                    <a:pt x="1" y="274"/>
                    <a:pt x="183" y="183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3"/>
            <p:cNvSpPr/>
            <p:nvPr/>
          </p:nvSpPr>
          <p:spPr>
            <a:xfrm>
              <a:off x="5828025" y="416577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1" y="274"/>
                  </a:moveTo>
                  <a:cubicBezTo>
                    <a:pt x="183" y="152"/>
                    <a:pt x="305" y="0"/>
                    <a:pt x="396" y="31"/>
                  </a:cubicBezTo>
                  <a:cubicBezTo>
                    <a:pt x="487" y="61"/>
                    <a:pt x="578" y="213"/>
                    <a:pt x="670" y="304"/>
                  </a:cubicBezTo>
                  <a:cubicBezTo>
                    <a:pt x="578" y="396"/>
                    <a:pt x="487" y="517"/>
                    <a:pt x="396" y="517"/>
                  </a:cubicBezTo>
                  <a:cubicBezTo>
                    <a:pt x="274" y="547"/>
                    <a:pt x="183" y="396"/>
                    <a:pt x="1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3"/>
            <p:cNvSpPr/>
            <p:nvPr/>
          </p:nvSpPr>
          <p:spPr>
            <a:xfrm>
              <a:off x="5970900" y="416577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7" y="396"/>
                    <a:pt x="395" y="547"/>
                    <a:pt x="304" y="547"/>
                  </a:cubicBezTo>
                  <a:cubicBezTo>
                    <a:pt x="183" y="517"/>
                    <a:pt x="91" y="396"/>
                    <a:pt x="0" y="304"/>
                  </a:cubicBezTo>
                  <a:cubicBezTo>
                    <a:pt x="91" y="213"/>
                    <a:pt x="183" y="61"/>
                    <a:pt x="304" y="31"/>
                  </a:cubicBezTo>
                  <a:cubicBezTo>
                    <a:pt x="395" y="0"/>
                    <a:pt x="517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3"/>
            <p:cNvSpPr/>
            <p:nvPr/>
          </p:nvSpPr>
          <p:spPr>
            <a:xfrm>
              <a:off x="6111475" y="416577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517" y="396"/>
                    <a:pt x="396" y="547"/>
                    <a:pt x="304" y="547"/>
                  </a:cubicBezTo>
                  <a:cubicBezTo>
                    <a:pt x="213" y="517"/>
                    <a:pt x="122" y="396"/>
                    <a:pt x="0" y="304"/>
                  </a:cubicBezTo>
                  <a:cubicBezTo>
                    <a:pt x="92" y="213"/>
                    <a:pt x="183" y="61"/>
                    <a:pt x="304" y="31"/>
                  </a:cubicBezTo>
                  <a:cubicBezTo>
                    <a:pt x="396" y="0"/>
                    <a:pt x="487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3"/>
            <p:cNvSpPr/>
            <p:nvPr/>
          </p:nvSpPr>
          <p:spPr>
            <a:xfrm>
              <a:off x="5198850" y="4236450"/>
              <a:ext cx="16725" cy="12925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669" y="243"/>
                  </a:moveTo>
                  <a:cubicBezTo>
                    <a:pt x="487" y="365"/>
                    <a:pt x="395" y="517"/>
                    <a:pt x="304" y="517"/>
                  </a:cubicBezTo>
                  <a:cubicBezTo>
                    <a:pt x="243" y="486"/>
                    <a:pt x="122" y="335"/>
                    <a:pt x="0" y="243"/>
                  </a:cubicBezTo>
                  <a:cubicBezTo>
                    <a:pt x="91" y="152"/>
                    <a:pt x="183" y="31"/>
                    <a:pt x="274" y="0"/>
                  </a:cubicBezTo>
                  <a:cubicBezTo>
                    <a:pt x="365" y="0"/>
                    <a:pt x="487" y="122"/>
                    <a:pt x="669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3"/>
            <p:cNvSpPr/>
            <p:nvPr/>
          </p:nvSpPr>
          <p:spPr>
            <a:xfrm>
              <a:off x="5339425" y="42334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1"/>
                  </a:moveTo>
                  <a:cubicBezTo>
                    <a:pt x="396" y="153"/>
                    <a:pt x="548" y="274"/>
                    <a:pt x="548" y="365"/>
                  </a:cubicBezTo>
                  <a:cubicBezTo>
                    <a:pt x="517" y="457"/>
                    <a:pt x="396" y="578"/>
                    <a:pt x="304" y="669"/>
                  </a:cubicBezTo>
                  <a:cubicBezTo>
                    <a:pt x="213" y="578"/>
                    <a:pt x="61" y="487"/>
                    <a:pt x="31" y="365"/>
                  </a:cubicBezTo>
                  <a:cubicBezTo>
                    <a:pt x="0" y="244"/>
                    <a:pt x="152" y="183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3"/>
            <p:cNvSpPr/>
            <p:nvPr/>
          </p:nvSpPr>
          <p:spPr>
            <a:xfrm>
              <a:off x="5480000" y="4235675"/>
              <a:ext cx="15975" cy="14475"/>
            </a:xfrm>
            <a:custGeom>
              <a:avLst/>
              <a:gdLst/>
              <a:ahLst/>
              <a:cxnLst/>
              <a:rect l="l" t="t" r="r" b="b"/>
              <a:pathLst>
                <a:path w="639" h="579" extrusionOk="0">
                  <a:moveTo>
                    <a:pt x="639" y="335"/>
                  </a:moveTo>
                  <a:cubicBezTo>
                    <a:pt x="457" y="426"/>
                    <a:pt x="365" y="578"/>
                    <a:pt x="274" y="548"/>
                  </a:cubicBezTo>
                  <a:cubicBezTo>
                    <a:pt x="183" y="517"/>
                    <a:pt x="92" y="396"/>
                    <a:pt x="1" y="305"/>
                  </a:cubicBezTo>
                  <a:cubicBezTo>
                    <a:pt x="92" y="183"/>
                    <a:pt x="183" y="62"/>
                    <a:pt x="305" y="31"/>
                  </a:cubicBezTo>
                  <a:cubicBezTo>
                    <a:pt x="426" y="1"/>
                    <a:pt x="487" y="183"/>
                    <a:pt x="639" y="3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3"/>
            <p:cNvSpPr/>
            <p:nvPr/>
          </p:nvSpPr>
          <p:spPr>
            <a:xfrm>
              <a:off x="5619825" y="42356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6"/>
                    <a:pt x="31" y="305"/>
                  </a:cubicBezTo>
                  <a:cubicBezTo>
                    <a:pt x="61" y="214"/>
                    <a:pt x="213" y="122"/>
                    <a:pt x="335" y="1"/>
                  </a:cubicBezTo>
                  <a:cubicBezTo>
                    <a:pt x="396" y="122"/>
                    <a:pt x="548" y="214"/>
                    <a:pt x="548" y="305"/>
                  </a:cubicBezTo>
                  <a:cubicBezTo>
                    <a:pt x="548" y="396"/>
                    <a:pt x="426" y="51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3"/>
            <p:cNvSpPr/>
            <p:nvPr/>
          </p:nvSpPr>
          <p:spPr>
            <a:xfrm>
              <a:off x="5760400" y="42334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1"/>
                  </a:moveTo>
                  <a:cubicBezTo>
                    <a:pt x="426" y="153"/>
                    <a:pt x="548" y="274"/>
                    <a:pt x="548" y="365"/>
                  </a:cubicBezTo>
                  <a:cubicBezTo>
                    <a:pt x="548" y="457"/>
                    <a:pt x="396" y="578"/>
                    <a:pt x="305" y="669"/>
                  </a:cubicBezTo>
                  <a:cubicBezTo>
                    <a:pt x="213" y="578"/>
                    <a:pt x="61" y="487"/>
                    <a:pt x="31" y="365"/>
                  </a:cubicBezTo>
                  <a:cubicBezTo>
                    <a:pt x="1" y="244"/>
                    <a:pt x="153" y="183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3"/>
            <p:cNvSpPr/>
            <p:nvPr/>
          </p:nvSpPr>
          <p:spPr>
            <a:xfrm>
              <a:off x="5900975" y="42334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1"/>
                  </a:moveTo>
                  <a:cubicBezTo>
                    <a:pt x="396" y="153"/>
                    <a:pt x="548" y="274"/>
                    <a:pt x="548" y="365"/>
                  </a:cubicBezTo>
                  <a:cubicBezTo>
                    <a:pt x="548" y="457"/>
                    <a:pt x="396" y="578"/>
                    <a:pt x="305" y="669"/>
                  </a:cubicBezTo>
                  <a:cubicBezTo>
                    <a:pt x="214" y="578"/>
                    <a:pt x="62" y="487"/>
                    <a:pt x="31" y="365"/>
                  </a:cubicBezTo>
                  <a:cubicBezTo>
                    <a:pt x="1" y="244"/>
                    <a:pt x="153" y="183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3"/>
            <p:cNvSpPr/>
            <p:nvPr/>
          </p:nvSpPr>
          <p:spPr>
            <a:xfrm>
              <a:off x="6041575" y="42356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517"/>
                    <a:pt x="0" y="396"/>
                    <a:pt x="30" y="305"/>
                  </a:cubicBezTo>
                  <a:cubicBezTo>
                    <a:pt x="30" y="214"/>
                    <a:pt x="182" y="92"/>
                    <a:pt x="30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47" y="396"/>
                    <a:pt x="426" y="48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3"/>
            <p:cNvSpPr/>
            <p:nvPr/>
          </p:nvSpPr>
          <p:spPr>
            <a:xfrm>
              <a:off x="6181375" y="42334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1"/>
                  </a:moveTo>
                  <a:cubicBezTo>
                    <a:pt x="426" y="183"/>
                    <a:pt x="548" y="274"/>
                    <a:pt x="548" y="365"/>
                  </a:cubicBezTo>
                  <a:cubicBezTo>
                    <a:pt x="548" y="457"/>
                    <a:pt x="396" y="548"/>
                    <a:pt x="305" y="669"/>
                  </a:cubicBezTo>
                  <a:cubicBezTo>
                    <a:pt x="214" y="548"/>
                    <a:pt x="62" y="487"/>
                    <a:pt x="31" y="365"/>
                  </a:cubicBezTo>
                  <a:cubicBezTo>
                    <a:pt x="1" y="244"/>
                    <a:pt x="183" y="183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3"/>
            <p:cNvSpPr/>
            <p:nvPr/>
          </p:nvSpPr>
          <p:spPr>
            <a:xfrm>
              <a:off x="5269525" y="4305600"/>
              <a:ext cx="16725" cy="14450"/>
            </a:xfrm>
            <a:custGeom>
              <a:avLst/>
              <a:gdLst/>
              <a:ahLst/>
              <a:cxnLst/>
              <a:rect l="l" t="t" r="r" b="b"/>
              <a:pathLst>
                <a:path w="669" h="578" extrusionOk="0">
                  <a:moveTo>
                    <a:pt x="669" y="274"/>
                  </a:moveTo>
                  <a:cubicBezTo>
                    <a:pt x="486" y="426"/>
                    <a:pt x="395" y="578"/>
                    <a:pt x="304" y="547"/>
                  </a:cubicBezTo>
                  <a:cubicBezTo>
                    <a:pt x="213" y="547"/>
                    <a:pt x="91" y="426"/>
                    <a:pt x="0" y="335"/>
                  </a:cubicBezTo>
                  <a:cubicBezTo>
                    <a:pt x="91" y="243"/>
                    <a:pt x="182" y="91"/>
                    <a:pt x="274" y="61"/>
                  </a:cubicBezTo>
                  <a:cubicBezTo>
                    <a:pt x="395" y="0"/>
                    <a:pt x="456" y="18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3"/>
            <p:cNvSpPr/>
            <p:nvPr/>
          </p:nvSpPr>
          <p:spPr>
            <a:xfrm>
              <a:off x="5410100" y="430635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305"/>
                  </a:moveTo>
                  <a:cubicBezTo>
                    <a:pt x="456" y="426"/>
                    <a:pt x="335" y="548"/>
                    <a:pt x="243" y="517"/>
                  </a:cubicBezTo>
                  <a:cubicBezTo>
                    <a:pt x="183" y="517"/>
                    <a:pt x="61" y="365"/>
                    <a:pt x="0" y="274"/>
                  </a:cubicBezTo>
                  <a:cubicBezTo>
                    <a:pt x="91" y="183"/>
                    <a:pt x="183" y="31"/>
                    <a:pt x="304" y="1"/>
                  </a:cubicBezTo>
                  <a:cubicBezTo>
                    <a:pt x="426" y="1"/>
                    <a:pt x="487" y="153"/>
                    <a:pt x="639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3"/>
            <p:cNvSpPr/>
            <p:nvPr/>
          </p:nvSpPr>
          <p:spPr>
            <a:xfrm>
              <a:off x="5549925" y="43063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5"/>
                  </a:moveTo>
                  <a:cubicBezTo>
                    <a:pt x="486" y="396"/>
                    <a:pt x="365" y="548"/>
                    <a:pt x="274" y="51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91" y="183"/>
                    <a:pt x="182" y="31"/>
                    <a:pt x="304" y="31"/>
                  </a:cubicBezTo>
                  <a:cubicBezTo>
                    <a:pt x="426" y="1"/>
                    <a:pt x="486" y="153"/>
                    <a:pt x="669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3"/>
            <p:cNvSpPr/>
            <p:nvPr/>
          </p:nvSpPr>
          <p:spPr>
            <a:xfrm>
              <a:off x="5690500" y="43063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7" y="396"/>
                    <a:pt x="365" y="548"/>
                    <a:pt x="274" y="517"/>
                  </a:cubicBezTo>
                  <a:cubicBezTo>
                    <a:pt x="183" y="517"/>
                    <a:pt x="91" y="365"/>
                    <a:pt x="0" y="274"/>
                  </a:cubicBezTo>
                  <a:cubicBezTo>
                    <a:pt x="91" y="183"/>
                    <a:pt x="183" y="31"/>
                    <a:pt x="304" y="31"/>
                  </a:cubicBezTo>
                  <a:cubicBezTo>
                    <a:pt x="426" y="1"/>
                    <a:pt x="487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3"/>
            <p:cNvSpPr/>
            <p:nvPr/>
          </p:nvSpPr>
          <p:spPr>
            <a:xfrm>
              <a:off x="5831075" y="4305600"/>
              <a:ext cx="12950" cy="17500"/>
            </a:xfrm>
            <a:custGeom>
              <a:avLst/>
              <a:gdLst/>
              <a:ahLst/>
              <a:cxnLst/>
              <a:rect l="l" t="t" r="r" b="b"/>
              <a:pathLst>
                <a:path w="518" h="700" extrusionOk="0">
                  <a:moveTo>
                    <a:pt x="274" y="699"/>
                  </a:moveTo>
                  <a:cubicBezTo>
                    <a:pt x="152" y="517"/>
                    <a:pt x="0" y="395"/>
                    <a:pt x="0" y="304"/>
                  </a:cubicBezTo>
                  <a:cubicBezTo>
                    <a:pt x="31" y="213"/>
                    <a:pt x="183" y="122"/>
                    <a:pt x="274" y="0"/>
                  </a:cubicBezTo>
                  <a:cubicBezTo>
                    <a:pt x="365" y="91"/>
                    <a:pt x="517" y="183"/>
                    <a:pt x="517" y="304"/>
                  </a:cubicBezTo>
                  <a:cubicBezTo>
                    <a:pt x="517" y="395"/>
                    <a:pt x="396" y="517"/>
                    <a:pt x="274" y="6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3"/>
            <p:cNvSpPr/>
            <p:nvPr/>
          </p:nvSpPr>
          <p:spPr>
            <a:xfrm>
              <a:off x="5971650" y="43056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274" y="699"/>
                  </a:moveTo>
                  <a:cubicBezTo>
                    <a:pt x="153" y="517"/>
                    <a:pt x="1" y="395"/>
                    <a:pt x="1" y="304"/>
                  </a:cubicBezTo>
                  <a:cubicBezTo>
                    <a:pt x="31" y="213"/>
                    <a:pt x="183" y="122"/>
                    <a:pt x="274" y="0"/>
                  </a:cubicBezTo>
                  <a:cubicBezTo>
                    <a:pt x="365" y="91"/>
                    <a:pt x="517" y="183"/>
                    <a:pt x="517" y="304"/>
                  </a:cubicBezTo>
                  <a:cubicBezTo>
                    <a:pt x="548" y="395"/>
                    <a:pt x="396" y="517"/>
                    <a:pt x="274" y="6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3"/>
            <p:cNvSpPr/>
            <p:nvPr/>
          </p:nvSpPr>
          <p:spPr>
            <a:xfrm>
              <a:off x="6111475" y="43056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699"/>
                  </a:moveTo>
                  <a:cubicBezTo>
                    <a:pt x="152" y="517"/>
                    <a:pt x="0" y="395"/>
                    <a:pt x="31" y="304"/>
                  </a:cubicBezTo>
                  <a:cubicBezTo>
                    <a:pt x="61" y="213"/>
                    <a:pt x="213" y="122"/>
                    <a:pt x="304" y="0"/>
                  </a:cubicBezTo>
                  <a:cubicBezTo>
                    <a:pt x="396" y="91"/>
                    <a:pt x="548" y="183"/>
                    <a:pt x="548" y="304"/>
                  </a:cubicBezTo>
                  <a:cubicBezTo>
                    <a:pt x="548" y="395"/>
                    <a:pt x="426" y="517"/>
                    <a:pt x="304" y="6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3"/>
            <p:cNvSpPr/>
            <p:nvPr/>
          </p:nvSpPr>
          <p:spPr>
            <a:xfrm>
              <a:off x="5198850" y="4376250"/>
              <a:ext cx="16725" cy="14475"/>
            </a:xfrm>
            <a:custGeom>
              <a:avLst/>
              <a:gdLst/>
              <a:ahLst/>
              <a:cxnLst/>
              <a:rect l="l" t="t" r="r" b="b"/>
              <a:pathLst>
                <a:path w="669" h="579" extrusionOk="0">
                  <a:moveTo>
                    <a:pt x="669" y="275"/>
                  </a:moveTo>
                  <a:cubicBezTo>
                    <a:pt x="487" y="396"/>
                    <a:pt x="365" y="578"/>
                    <a:pt x="304" y="548"/>
                  </a:cubicBezTo>
                  <a:cubicBezTo>
                    <a:pt x="243" y="518"/>
                    <a:pt x="91" y="366"/>
                    <a:pt x="0" y="275"/>
                  </a:cubicBezTo>
                  <a:cubicBezTo>
                    <a:pt x="91" y="183"/>
                    <a:pt x="183" y="31"/>
                    <a:pt x="304" y="31"/>
                  </a:cubicBezTo>
                  <a:cubicBezTo>
                    <a:pt x="395" y="1"/>
                    <a:pt x="487" y="153"/>
                    <a:pt x="669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3"/>
            <p:cNvSpPr/>
            <p:nvPr/>
          </p:nvSpPr>
          <p:spPr>
            <a:xfrm>
              <a:off x="5338675" y="4373225"/>
              <a:ext cx="14450" cy="16750"/>
            </a:xfrm>
            <a:custGeom>
              <a:avLst/>
              <a:gdLst/>
              <a:ahLst/>
              <a:cxnLst/>
              <a:rect l="l" t="t" r="r" b="b"/>
              <a:pathLst>
                <a:path w="578" h="670" extrusionOk="0">
                  <a:moveTo>
                    <a:pt x="304" y="0"/>
                  </a:moveTo>
                  <a:cubicBezTo>
                    <a:pt x="426" y="183"/>
                    <a:pt x="578" y="304"/>
                    <a:pt x="547" y="396"/>
                  </a:cubicBezTo>
                  <a:cubicBezTo>
                    <a:pt x="547" y="487"/>
                    <a:pt x="426" y="578"/>
                    <a:pt x="334" y="669"/>
                  </a:cubicBezTo>
                  <a:cubicBezTo>
                    <a:pt x="243" y="578"/>
                    <a:pt x="61" y="487"/>
                    <a:pt x="30" y="396"/>
                  </a:cubicBezTo>
                  <a:cubicBezTo>
                    <a:pt x="0" y="274"/>
                    <a:pt x="182" y="183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3"/>
            <p:cNvSpPr/>
            <p:nvPr/>
          </p:nvSpPr>
          <p:spPr>
            <a:xfrm>
              <a:off x="5479250" y="4377025"/>
              <a:ext cx="16725" cy="12950"/>
            </a:xfrm>
            <a:custGeom>
              <a:avLst/>
              <a:gdLst/>
              <a:ahLst/>
              <a:cxnLst/>
              <a:rect l="l" t="t" r="r" b="b"/>
              <a:pathLst>
                <a:path w="669" h="518" extrusionOk="0">
                  <a:moveTo>
                    <a:pt x="669" y="274"/>
                  </a:moveTo>
                  <a:cubicBezTo>
                    <a:pt x="517" y="395"/>
                    <a:pt x="365" y="517"/>
                    <a:pt x="304" y="517"/>
                  </a:cubicBezTo>
                  <a:cubicBezTo>
                    <a:pt x="213" y="487"/>
                    <a:pt x="91" y="304"/>
                    <a:pt x="0" y="213"/>
                  </a:cubicBezTo>
                  <a:cubicBezTo>
                    <a:pt x="122" y="152"/>
                    <a:pt x="213" y="0"/>
                    <a:pt x="304" y="0"/>
                  </a:cubicBezTo>
                  <a:cubicBezTo>
                    <a:pt x="426" y="0"/>
                    <a:pt x="517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3"/>
            <p:cNvSpPr/>
            <p:nvPr/>
          </p:nvSpPr>
          <p:spPr>
            <a:xfrm>
              <a:off x="5619825" y="4376250"/>
              <a:ext cx="16750" cy="13725"/>
            </a:xfrm>
            <a:custGeom>
              <a:avLst/>
              <a:gdLst/>
              <a:ahLst/>
              <a:cxnLst/>
              <a:rect l="l" t="t" r="r" b="b"/>
              <a:pathLst>
                <a:path w="670" h="549" extrusionOk="0">
                  <a:moveTo>
                    <a:pt x="669" y="305"/>
                  </a:moveTo>
                  <a:cubicBezTo>
                    <a:pt x="487" y="426"/>
                    <a:pt x="396" y="548"/>
                    <a:pt x="304" y="548"/>
                  </a:cubicBezTo>
                  <a:cubicBezTo>
                    <a:pt x="183" y="518"/>
                    <a:pt x="92" y="396"/>
                    <a:pt x="0" y="305"/>
                  </a:cubicBezTo>
                  <a:cubicBezTo>
                    <a:pt x="122" y="214"/>
                    <a:pt x="213" y="62"/>
                    <a:pt x="304" y="31"/>
                  </a:cubicBezTo>
                  <a:cubicBezTo>
                    <a:pt x="426" y="1"/>
                    <a:pt x="517" y="183"/>
                    <a:pt x="669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3"/>
            <p:cNvSpPr/>
            <p:nvPr/>
          </p:nvSpPr>
          <p:spPr>
            <a:xfrm>
              <a:off x="5760400" y="437322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0"/>
                  </a:moveTo>
                  <a:cubicBezTo>
                    <a:pt x="426" y="183"/>
                    <a:pt x="548" y="304"/>
                    <a:pt x="548" y="396"/>
                  </a:cubicBezTo>
                  <a:cubicBezTo>
                    <a:pt x="517" y="487"/>
                    <a:pt x="396" y="578"/>
                    <a:pt x="305" y="669"/>
                  </a:cubicBezTo>
                  <a:cubicBezTo>
                    <a:pt x="213" y="578"/>
                    <a:pt x="61" y="487"/>
                    <a:pt x="31" y="396"/>
                  </a:cubicBezTo>
                  <a:cubicBezTo>
                    <a:pt x="1" y="274"/>
                    <a:pt x="153" y="18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3"/>
            <p:cNvSpPr/>
            <p:nvPr/>
          </p:nvSpPr>
          <p:spPr>
            <a:xfrm>
              <a:off x="5900975" y="437625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670"/>
                  </a:moveTo>
                  <a:cubicBezTo>
                    <a:pt x="183" y="518"/>
                    <a:pt x="1" y="396"/>
                    <a:pt x="31" y="305"/>
                  </a:cubicBezTo>
                  <a:cubicBezTo>
                    <a:pt x="31" y="244"/>
                    <a:pt x="183" y="123"/>
                    <a:pt x="274" y="1"/>
                  </a:cubicBezTo>
                  <a:cubicBezTo>
                    <a:pt x="366" y="92"/>
                    <a:pt x="518" y="183"/>
                    <a:pt x="548" y="275"/>
                  </a:cubicBezTo>
                  <a:cubicBezTo>
                    <a:pt x="548" y="366"/>
                    <a:pt x="426" y="487"/>
                    <a:pt x="305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3"/>
            <p:cNvSpPr/>
            <p:nvPr/>
          </p:nvSpPr>
          <p:spPr>
            <a:xfrm>
              <a:off x="6041575" y="437625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70"/>
                  </a:moveTo>
                  <a:cubicBezTo>
                    <a:pt x="182" y="518"/>
                    <a:pt x="0" y="396"/>
                    <a:pt x="30" y="305"/>
                  </a:cubicBezTo>
                  <a:cubicBezTo>
                    <a:pt x="30" y="244"/>
                    <a:pt x="182" y="123"/>
                    <a:pt x="274" y="1"/>
                  </a:cubicBezTo>
                  <a:cubicBezTo>
                    <a:pt x="365" y="92"/>
                    <a:pt x="517" y="183"/>
                    <a:pt x="517" y="275"/>
                  </a:cubicBezTo>
                  <a:cubicBezTo>
                    <a:pt x="547" y="366"/>
                    <a:pt x="426" y="487"/>
                    <a:pt x="30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3"/>
            <p:cNvSpPr/>
            <p:nvPr/>
          </p:nvSpPr>
          <p:spPr>
            <a:xfrm>
              <a:off x="6181375" y="437322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0"/>
                  </a:moveTo>
                  <a:cubicBezTo>
                    <a:pt x="426" y="183"/>
                    <a:pt x="548" y="304"/>
                    <a:pt x="548" y="396"/>
                  </a:cubicBezTo>
                  <a:cubicBezTo>
                    <a:pt x="548" y="487"/>
                    <a:pt x="396" y="578"/>
                    <a:pt x="305" y="669"/>
                  </a:cubicBezTo>
                  <a:cubicBezTo>
                    <a:pt x="214" y="578"/>
                    <a:pt x="62" y="487"/>
                    <a:pt x="31" y="396"/>
                  </a:cubicBezTo>
                  <a:cubicBezTo>
                    <a:pt x="1" y="274"/>
                    <a:pt x="183" y="18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3"/>
            <p:cNvSpPr/>
            <p:nvPr/>
          </p:nvSpPr>
          <p:spPr>
            <a:xfrm>
              <a:off x="5269525" y="444617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35"/>
                  </a:moveTo>
                  <a:cubicBezTo>
                    <a:pt x="486" y="426"/>
                    <a:pt x="365" y="547"/>
                    <a:pt x="274" y="547"/>
                  </a:cubicBezTo>
                  <a:cubicBezTo>
                    <a:pt x="182" y="517"/>
                    <a:pt x="91" y="395"/>
                    <a:pt x="0" y="304"/>
                  </a:cubicBezTo>
                  <a:cubicBezTo>
                    <a:pt x="122" y="213"/>
                    <a:pt x="213" y="61"/>
                    <a:pt x="334" y="31"/>
                  </a:cubicBezTo>
                  <a:cubicBezTo>
                    <a:pt x="426" y="0"/>
                    <a:pt x="486" y="213"/>
                    <a:pt x="669" y="3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3"/>
            <p:cNvSpPr/>
            <p:nvPr/>
          </p:nvSpPr>
          <p:spPr>
            <a:xfrm>
              <a:off x="5409325" y="4443900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35" y="0"/>
                  </a:moveTo>
                  <a:cubicBezTo>
                    <a:pt x="426" y="183"/>
                    <a:pt x="548" y="304"/>
                    <a:pt x="548" y="395"/>
                  </a:cubicBezTo>
                  <a:cubicBezTo>
                    <a:pt x="518" y="456"/>
                    <a:pt x="366" y="547"/>
                    <a:pt x="305" y="638"/>
                  </a:cubicBezTo>
                  <a:cubicBezTo>
                    <a:pt x="183" y="547"/>
                    <a:pt x="62" y="456"/>
                    <a:pt x="31" y="335"/>
                  </a:cubicBezTo>
                  <a:cubicBezTo>
                    <a:pt x="1" y="213"/>
                    <a:pt x="183" y="152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3"/>
            <p:cNvSpPr/>
            <p:nvPr/>
          </p:nvSpPr>
          <p:spPr>
            <a:xfrm>
              <a:off x="5549925" y="4446925"/>
              <a:ext cx="16725" cy="12950"/>
            </a:xfrm>
            <a:custGeom>
              <a:avLst/>
              <a:gdLst/>
              <a:ahLst/>
              <a:cxnLst/>
              <a:rect l="l" t="t" r="r" b="b"/>
              <a:pathLst>
                <a:path w="669" h="518" extrusionOk="0">
                  <a:moveTo>
                    <a:pt x="669" y="274"/>
                  </a:moveTo>
                  <a:cubicBezTo>
                    <a:pt x="486" y="396"/>
                    <a:pt x="395" y="517"/>
                    <a:pt x="274" y="51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91" y="183"/>
                    <a:pt x="182" y="31"/>
                    <a:pt x="304" y="1"/>
                  </a:cubicBezTo>
                  <a:cubicBezTo>
                    <a:pt x="426" y="1"/>
                    <a:pt x="486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3"/>
            <p:cNvSpPr/>
            <p:nvPr/>
          </p:nvSpPr>
          <p:spPr>
            <a:xfrm>
              <a:off x="5689725" y="4443900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05" y="0"/>
                  </a:moveTo>
                  <a:cubicBezTo>
                    <a:pt x="426" y="183"/>
                    <a:pt x="578" y="274"/>
                    <a:pt x="548" y="365"/>
                  </a:cubicBezTo>
                  <a:cubicBezTo>
                    <a:pt x="548" y="486"/>
                    <a:pt x="426" y="578"/>
                    <a:pt x="335" y="669"/>
                  </a:cubicBezTo>
                  <a:cubicBezTo>
                    <a:pt x="214" y="578"/>
                    <a:pt x="62" y="486"/>
                    <a:pt x="31" y="365"/>
                  </a:cubicBezTo>
                  <a:cubicBezTo>
                    <a:pt x="1" y="274"/>
                    <a:pt x="183" y="18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3"/>
            <p:cNvSpPr/>
            <p:nvPr/>
          </p:nvSpPr>
          <p:spPr>
            <a:xfrm>
              <a:off x="5831075" y="4446925"/>
              <a:ext cx="15975" cy="12950"/>
            </a:xfrm>
            <a:custGeom>
              <a:avLst/>
              <a:gdLst/>
              <a:ahLst/>
              <a:cxnLst/>
              <a:rect l="l" t="t" r="r" b="b"/>
              <a:pathLst>
                <a:path w="639" h="518" extrusionOk="0">
                  <a:moveTo>
                    <a:pt x="639" y="305"/>
                  </a:moveTo>
                  <a:cubicBezTo>
                    <a:pt x="487" y="396"/>
                    <a:pt x="365" y="517"/>
                    <a:pt x="274" y="517"/>
                  </a:cubicBezTo>
                  <a:cubicBezTo>
                    <a:pt x="183" y="517"/>
                    <a:pt x="92" y="365"/>
                    <a:pt x="0" y="274"/>
                  </a:cubicBezTo>
                  <a:cubicBezTo>
                    <a:pt x="92" y="183"/>
                    <a:pt x="183" y="31"/>
                    <a:pt x="304" y="1"/>
                  </a:cubicBezTo>
                  <a:cubicBezTo>
                    <a:pt x="426" y="1"/>
                    <a:pt x="487" y="183"/>
                    <a:pt x="639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3"/>
            <p:cNvSpPr/>
            <p:nvPr/>
          </p:nvSpPr>
          <p:spPr>
            <a:xfrm>
              <a:off x="5968625" y="4446925"/>
              <a:ext cx="16725" cy="12950"/>
            </a:xfrm>
            <a:custGeom>
              <a:avLst/>
              <a:gdLst/>
              <a:ahLst/>
              <a:cxnLst/>
              <a:rect l="l" t="t" r="r" b="b"/>
              <a:pathLst>
                <a:path w="669" h="518" extrusionOk="0">
                  <a:moveTo>
                    <a:pt x="0" y="274"/>
                  </a:moveTo>
                  <a:cubicBezTo>
                    <a:pt x="182" y="153"/>
                    <a:pt x="304" y="1"/>
                    <a:pt x="395" y="1"/>
                  </a:cubicBezTo>
                  <a:cubicBezTo>
                    <a:pt x="486" y="31"/>
                    <a:pt x="578" y="183"/>
                    <a:pt x="669" y="305"/>
                  </a:cubicBezTo>
                  <a:cubicBezTo>
                    <a:pt x="578" y="365"/>
                    <a:pt x="486" y="517"/>
                    <a:pt x="365" y="517"/>
                  </a:cubicBezTo>
                  <a:cubicBezTo>
                    <a:pt x="274" y="517"/>
                    <a:pt x="182" y="396"/>
                    <a:pt x="0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3"/>
            <p:cNvSpPr/>
            <p:nvPr/>
          </p:nvSpPr>
          <p:spPr>
            <a:xfrm>
              <a:off x="6111475" y="444617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304"/>
                  </a:moveTo>
                  <a:cubicBezTo>
                    <a:pt x="487" y="426"/>
                    <a:pt x="396" y="547"/>
                    <a:pt x="274" y="547"/>
                  </a:cubicBezTo>
                  <a:cubicBezTo>
                    <a:pt x="183" y="547"/>
                    <a:pt x="92" y="395"/>
                    <a:pt x="0" y="304"/>
                  </a:cubicBezTo>
                  <a:cubicBezTo>
                    <a:pt x="92" y="213"/>
                    <a:pt x="183" y="61"/>
                    <a:pt x="304" y="31"/>
                  </a:cubicBezTo>
                  <a:cubicBezTo>
                    <a:pt x="426" y="0"/>
                    <a:pt x="517" y="21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3"/>
            <p:cNvSpPr/>
            <p:nvPr/>
          </p:nvSpPr>
          <p:spPr>
            <a:xfrm>
              <a:off x="5198850" y="45168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7" y="426"/>
                    <a:pt x="365" y="547"/>
                    <a:pt x="274" y="547"/>
                  </a:cubicBezTo>
                  <a:cubicBezTo>
                    <a:pt x="183" y="517"/>
                    <a:pt x="91" y="365"/>
                    <a:pt x="0" y="274"/>
                  </a:cubicBezTo>
                  <a:cubicBezTo>
                    <a:pt x="91" y="183"/>
                    <a:pt x="183" y="31"/>
                    <a:pt x="304" y="31"/>
                  </a:cubicBezTo>
                  <a:cubicBezTo>
                    <a:pt x="426" y="0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3"/>
            <p:cNvSpPr/>
            <p:nvPr/>
          </p:nvSpPr>
          <p:spPr>
            <a:xfrm>
              <a:off x="5339425" y="451685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304"/>
                  </a:moveTo>
                  <a:cubicBezTo>
                    <a:pt x="487" y="426"/>
                    <a:pt x="365" y="547"/>
                    <a:pt x="274" y="547"/>
                  </a:cubicBezTo>
                  <a:cubicBezTo>
                    <a:pt x="183" y="517"/>
                    <a:pt x="92" y="365"/>
                    <a:pt x="0" y="274"/>
                  </a:cubicBezTo>
                  <a:cubicBezTo>
                    <a:pt x="92" y="183"/>
                    <a:pt x="183" y="31"/>
                    <a:pt x="304" y="31"/>
                  </a:cubicBezTo>
                  <a:cubicBezTo>
                    <a:pt x="426" y="0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3"/>
            <p:cNvSpPr/>
            <p:nvPr/>
          </p:nvSpPr>
          <p:spPr>
            <a:xfrm>
              <a:off x="5479250" y="4517600"/>
              <a:ext cx="16725" cy="12950"/>
            </a:xfrm>
            <a:custGeom>
              <a:avLst/>
              <a:gdLst/>
              <a:ahLst/>
              <a:cxnLst/>
              <a:rect l="l" t="t" r="r" b="b"/>
              <a:pathLst>
                <a:path w="669" h="518" extrusionOk="0">
                  <a:moveTo>
                    <a:pt x="669" y="274"/>
                  </a:moveTo>
                  <a:cubicBezTo>
                    <a:pt x="517" y="396"/>
                    <a:pt x="365" y="517"/>
                    <a:pt x="304" y="517"/>
                  </a:cubicBezTo>
                  <a:cubicBezTo>
                    <a:pt x="213" y="487"/>
                    <a:pt x="122" y="304"/>
                    <a:pt x="0" y="213"/>
                  </a:cubicBezTo>
                  <a:cubicBezTo>
                    <a:pt x="122" y="122"/>
                    <a:pt x="213" y="1"/>
                    <a:pt x="304" y="1"/>
                  </a:cubicBezTo>
                  <a:cubicBezTo>
                    <a:pt x="426" y="1"/>
                    <a:pt x="517" y="12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3"/>
            <p:cNvSpPr/>
            <p:nvPr/>
          </p:nvSpPr>
          <p:spPr>
            <a:xfrm>
              <a:off x="5620575" y="45168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5" y="669"/>
                  </a:moveTo>
                  <a:cubicBezTo>
                    <a:pt x="153" y="486"/>
                    <a:pt x="1" y="365"/>
                    <a:pt x="1" y="274"/>
                  </a:cubicBezTo>
                  <a:cubicBezTo>
                    <a:pt x="31" y="213"/>
                    <a:pt x="183" y="91"/>
                    <a:pt x="305" y="0"/>
                  </a:cubicBezTo>
                  <a:cubicBezTo>
                    <a:pt x="366" y="91"/>
                    <a:pt x="518" y="183"/>
                    <a:pt x="518" y="274"/>
                  </a:cubicBezTo>
                  <a:cubicBezTo>
                    <a:pt x="548" y="365"/>
                    <a:pt x="396" y="486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3"/>
            <p:cNvSpPr/>
            <p:nvPr/>
          </p:nvSpPr>
          <p:spPr>
            <a:xfrm>
              <a:off x="5760400" y="4517600"/>
              <a:ext cx="16750" cy="12950"/>
            </a:xfrm>
            <a:custGeom>
              <a:avLst/>
              <a:gdLst/>
              <a:ahLst/>
              <a:cxnLst/>
              <a:rect l="l" t="t" r="r" b="b"/>
              <a:pathLst>
                <a:path w="670" h="518" extrusionOk="0">
                  <a:moveTo>
                    <a:pt x="669" y="274"/>
                  </a:moveTo>
                  <a:cubicBezTo>
                    <a:pt x="487" y="396"/>
                    <a:pt x="365" y="517"/>
                    <a:pt x="274" y="517"/>
                  </a:cubicBezTo>
                  <a:cubicBezTo>
                    <a:pt x="213" y="487"/>
                    <a:pt x="92" y="304"/>
                    <a:pt x="1" y="213"/>
                  </a:cubicBezTo>
                  <a:cubicBezTo>
                    <a:pt x="92" y="122"/>
                    <a:pt x="183" y="1"/>
                    <a:pt x="305" y="1"/>
                  </a:cubicBezTo>
                  <a:cubicBezTo>
                    <a:pt x="426" y="1"/>
                    <a:pt x="517" y="12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3"/>
            <p:cNvSpPr/>
            <p:nvPr/>
          </p:nvSpPr>
          <p:spPr>
            <a:xfrm>
              <a:off x="5900975" y="45168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274" y="669"/>
                  </a:moveTo>
                  <a:cubicBezTo>
                    <a:pt x="153" y="486"/>
                    <a:pt x="1" y="365"/>
                    <a:pt x="31" y="274"/>
                  </a:cubicBezTo>
                  <a:cubicBezTo>
                    <a:pt x="31" y="213"/>
                    <a:pt x="214" y="91"/>
                    <a:pt x="305" y="0"/>
                  </a:cubicBezTo>
                  <a:cubicBezTo>
                    <a:pt x="396" y="91"/>
                    <a:pt x="518" y="183"/>
                    <a:pt x="548" y="304"/>
                  </a:cubicBezTo>
                  <a:cubicBezTo>
                    <a:pt x="548" y="395"/>
                    <a:pt x="396" y="486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3"/>
            <p:cNvSpPr/>
            <p:nvPr/>
          </p:nvSpPr>
          <p:spPr>
            <a:xfrm>
              <a:off x="6041575" y="451685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8" y="304"/>
                  </a:moveTo>
                  <a:cubicBezTo>
                    <a:pt x="486" y="426"/>
                    <a:pt x="365" y="547"/>
                    <a:pt x="274" y="54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91" y="183"/>
                    <a:pt x="182" y="61"/>
                    <a:pt x="304" y="31"/>
                  </a:cubicBezTo>
                  <a:cubicBezTo>
                    <a:pt x="426" y="0"/>
                    <a:pt x="486" y="152"/>
                    <a:pt x="638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3"/>
            <p:cNvSpPr/>
            <p:nvPr/>
          </p:nvSpPr>
          <p:spPr>
            <a:xfrm>
              <a:off x="6182150" y="451685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274"/>
                  </a:moveTo>
                  <a:cubicBezTo>
                    <a:pt x="487" y="395"/>
                    <a:pt x="395" y="547"/>
                    <a:pt x="304" y="547"/>
                  </a:cubicBezTo>
                  <a:cubicBezTo>
                    <a:pt x="213" y="517"/>
                    <a:pt x="91" y="395"/>
                    <a:pt x="0" y="304"/>
                  </a:cubicBezTo>
                  <a:cubicBezTo>
                    <a:pt x="91" y="213"/>
                    <a:pt x="152" y="61"/>
                    <a:pt x="274" y="31"/>
                  </a:cubicBezTo>
                  <a:cubicBezTo>
                    <a:pt x="395" y="0"/>
                    <a:pt x="487" y="152"/>
                    <a:pt x="63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3"/>
            <p:cNvSpPr/>
            <p:nvPr/>
          </p:nvSpPr>
          <p:spPr>
            <a:xfrm>
              <a:off x="5269525" y="45867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35"/>
                  </a:moveTo>
                  <a:cubicBezTo>
                    <a:pt x="486" y="426"/>
                    <a:pt x="365" y="548"/>
                    <a:pt x="274" y="548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122" y="183"/>
                    <a:pt x="213" y="61"/>
                    <a:pt x="334" y="31"/>
                  </a:cubicBezTo>
                  <a:cubicBezTo>
                    <a:pt x="426" y="1"/>
                    <a:pt x="486" y="183"/>
                    <a:pt x="669" y="3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3"/>
            <p:cNvSpPr/>
            <p:nvPr/>
          </p:nvSpPr>
          <p:spPr>
            <a:xfrm>
              <a:off x="5409325" y="458675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70" y="304"/>
                  </a:moveTo>
                  <a:cubicBezTo>
                    <a:pt x="487" y="426"/>
                    <a:pt x="396" y="548"/>
                    <a:pt x="274" y="548"/>
                  </a:cubicBezTo>
                  <a:cubicBezTo>
                    <a:pt x="183" y="517"/>
                    <a:pt x="92" y="396"/>
                    <a:pt x="1" y="304"/>
                  </a:cubicBezTo>
                  <a:cubicBezTo>
                    <a:pt x="92" y="213"/>
                    <a:pt x="183" y="61"/>
                    <a:pt x="305" y="31"/>
                  </a:cubicBezTo>
                  <a:cubicBezTo>
                    <a:pt x="426" y="1"/>
                    <a:pt x="518" y="183"/>
                    <a:pt x="670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3"/>
            <p:cNvSpPr/>
            <p:nvPr/>
          </p:nvSpPr>
          <p:spPr>
            <a:xfrm>
              <a:off x="5549925" y="45867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6" y="396"/>
                    <a:pt x="395" y="548"/>
                    <a:pt x="274" y="548"/>
                  </a:cubicBezTo>
                  <a:cubicBezTo>
                    <a:pt x="182" y="548"/>
                    <a:pt x="91" y="396"/>
                    <a:pt x="0" y="304"/>
                  </a:cubicBezTo>
                  <a:cubicBezTo>
                    <a:pt x="91" y="213"/>
                    <a:pt x="152" y="61"/>
                    <a:pt x="274" y="31"/>
                  </a:cubicBezTo>
                  <a:cubicBezTo>
                    <a:pt x="395" y="1"/>
                    <a:pt x="486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3"/>
            <p:cNvSpPr/>
            <p:nvPr/>
          </p:nvSpPr>
          <p:spPr>
            <a:xfrm>
              <a:off x="5690500" y="45867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7" y="426"/>
                    <a:pt x="365" y="548"/>
                    <a:pt x="274" y="548"/>
                  </a:cubicBezTo>
                  <a:cubicBezTo>
                    <a:pt x="183" y="517"/>
                    <a:pt x="91" y="396"/>
                    <a:pt x="0" y="304"/>
                  </a:cubicBezTo>
                  <a:cubicBezTo>
                    <a:pt x="91" y="213"/>
                    <a:pt x="183" y="61"/>
                    <a:pt x="304" y="31"/>
                  </a:cubicBezTo>
                  <a:cubicBezTo>
                    <a:pt x="426" y="1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3"/>
            <p:cNvSpPr/>
            <p:nvPr/>
          </p:nvSpPr>
          <p:spPr>
            <a:xfrm>
              <a:off x="5831075" y="4587500"/>
              <a:ext cx="15975" cy="13725"/>
            </a:xfrm>
            <a:custGeom>
              <a:avLst/>
              <a:gdLst/>
              <a:ahLst/>
              <a:cxnLst/>
              <a:rect l="l" t="t" r="r" b="b"/>
              <a:pathLst>
                <a:path w="639" h="549" extrusionOk="0">
                  <a:moveTo>
                    <a:pt x="639" y="244"/>
                  </a:moveTo>
                  <a:cubicBezTo>
                    <a:pt x="487" y="396"/>
                    <a:pt x="365" y="548"/>
                    <a:pt x="304" y="518"/>
                  </a:cubicBezTo>
                  <a:cubicBezTo>
                    <a:pt x="244" y="518"/>
                    <a:pt x="92" y="366"/>
                    <a:pt x="0" y="274"/>
                  </a:cubicBezTo>
                  <a:cubicBezTo>
                    <a:pt x="92" y="183"/>
                    <a:pt x="152" y="31"/>
                    <a:pt x="274" y="31"/>
                  </a:cubicBezTo>
                  <a:cubicBezTo>
                    <a:pt x="365" y="1"/>
                    <a:pt x="487" y="123"/>
                    <a:pt x="639" y="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3"/>
            <p:cNvSpPr/>
            <p:nvPr/>
          </p:nvSpPr>
          <p:spPr>
            <a:xfrm>
              <a:off x="5970900" y="458675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5"/>
                    <a:pt x="31" y="304"/>
                  </a:cubicBezTo>
                  <a:cubicBezTo>
                    <a:pt x="61" y="213"/>
                    <a:pt x="213" y="122"/>
                    <a:pt x="335" y="1"/>
                  </a:cubicBezTo>
                  <a:cubicBezTo>
                    <a:pt x="395" y="122"/>
                    <a:pt x="547" y="213"/>
                    <a:pt x="547" y="304"/>
                  </a:cubicBezTo>
                  <a:cubicBezTo>
                    <a:pt x="547" y="396"/>
                    <a:pt x="426" y="51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3"/>
            <p:cNvSpPr/>
            <p:nvPr/>
          </p:nvSpPr>
          <p:spPr>
            <a:xfrm>
              <a:off x="6111475" y="458675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517" y="396"/>
                    <a:pt x="396" y="548"/>
                    <a:pt x="304" y="548"/>
                  </a:cubicBezTo>
                  <a:cubicBezTo>
                    <a:pt x="213" y="548"/>
                    <a:pt x="122" y="396"/>
                    <a:pt x="0" y="335"/>
                  </a:cubicBezTo>
                  <a:cubicBezTo>
                    <a:pt x="92" y="213"/>
                    <a:pt x="183" y="92"/>
                    <a:pt x="304" y="31"/>
                  </a:cubicBezTo>
                  <a:cubicBezTo>
                    <a:pt x="396" y="1"/>
                    <a:pt x="487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6" name="Google Shape;4686;p43"/>
          <p:cNvGrpSpPr/>
          <p:nvPr/>
        </p:nvGrpSpPr>
        <p:grpSpPr>
          <a:xfrm>
            <a:off x="8761263" y="3671900"/>
            <a:ext cx="67650" cy="1251550"/>
            <a:chOff x="509400" y="2090750"/>
            <a:chExt cx="67650" cy="1251550"/>
          </a:xfrm>
        </p:grpSpPr>
        <p:sp>
          <p:nvSpPr>
            <p:cNvPr id="4687" name="Google Shape;4687;p43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3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3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3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3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3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3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3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3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3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3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3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3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0" name="Google Shape;4700;p43"/>
          <p:cNvGrpSpPr/>
          <p:nvPr/>
        </p:nvGrpSpPr>
        <p:grpSpPr>
          <a:xfrm>
            <a:off x="4023793" y="2251288"/>
            <a:ext cx="191500" cy="191500"/>
            <a:chOff x="5960875" y="1124175"/>
            <a:chExt cx="191500" cy="191500"/>
          </a:xfrm>
        </p:grpSpPr>
        <p:sp>
          <p:nvSpPr>
            <p:cNvPr id="4701" name="Google Shape;4701;p43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3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val 1"/>
          <p:cNvSpPr/>
          <p:nvPr/>
        </p:nvSpPr>
        <p:spPr>
          <a:xfrm>
            <a:off x="5228162" y="425678"/>
            <a:ext cx="4428793" cy="432638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52" name="Google Shape;4552;p43"/>
          <p:cNvSpPr/>
          <p:nvPr/>
        </p:nvSpPr>
        <p:spPr>
          <a:xfrm>
            <a:off x="5558710" y="619133"/>
            <a:ext cx="3874220" cy="3866260"/>
          </a:xfrm>
          <a:custGeom>
            <a:avLst/>
            <a:gdLst/>
            <a:ahLst/>
            <a:cxnLst/>
            <a:rect l="l" t="t" r="r" b="b"/>
            <a:pathLst>
              <a:path w="44925" h="44834" extrusionOk="0">
                <a:moveTo>
                  <a:pt x="22523" y="0"/>
                </a:moveTo>
                <a:cubicBezTo>
                  <a:pt x="10122" y="31"/>
                  <a:pt x="122" y="10061"/>
                  <a:pt x="122" y="22432"/>
                </a:cubicBezTo>
                <a:cubicBezTo>
                  <a:pt x="0" y="23557"/>
                  <a:pt x="882" y="24529"/>
                  <a:pt x="2006" y="24529"/>
                </a:cubicBezTo>
                <a:cubicBezTo>
                  <a:pt x="3131" y="24529"/>
                  <a:pt x="4012" y="23557"/>
                  <a:pt x="3891" y="22432"/>
                </a:cubicBezTo>
                <a:cubicBezTo>
                  <a:pt x="3891" y="14924"/>
                  <a:pt x="8420" y="8116"/>
                  <a:pt x="15380" y="5259"/>
                </a:cubicBezTo>
                <a:cubicBezTo>
                  <a:pt x="17692" y="4300"/>
                  <a:pt x="20121" y="3833"/>
                  <a:pt x="22530" y="3833"/>
                </a:cubicBezTo>
                <a:cubicBezTo>
                  <a:pt x="27373" y="3833"/>
                  <a:pt x="32132" y="5718"/>
                  <a:pt x="35685" y="9271"/>
                </a:cubicBezTo>
                <a:cubicBezTo>
                  <a:pt x="41004" y="14590"/>
                  <a:pt x="42585" y="22615"/>
                  <a:pt x="39697" y="29575"/>
                </a:cubicBezTo>
                <a:cubicBezTo>
                  <a:pt x="36840" y="36536"/>
                  <a:pt x="30031" y="41065"/>
                  <a:pt x="22523" y="41065"/>
                </a:cubicBezTo>
                <a:cubicBezTo>
                  <a:pt x="20244" y="41277"/>
                  <a:pt x="20244" y="44621"/>
                  <a:pt x="22523" y="44834"/>
                </a:cubicBezTo>
                <a:cubicBezTo>
                  <a:pt x="34894" y="44834"/>
                  <a:pt x="44925" y="34803"/>
                  <a:pt x="44925" y="22432"/>
                </a:cubicBezTo>
                <a:cubicBezTo>
                  <a:pt x="44925" y="10031"/>
                  <a:pt x="34894" y="0"/>
                  <a:pt x="225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43"/>
          <p:cNvSpPr/>
          <p:nvPr/>
        </p:nvSpPr>
        <p:spPr>
          <a:xfrm>
            <a:off x="4932200" y="-4700"/>
            <a:ext cx="5156054" cy="5153231"/>
          </a:xfrm>
          <a:custGeom>
            <a:avLst/>
            <a:gdLst/>
            <a:ahLst/>
            <a:cxnLst/>
            <a:rect l="l" t="t" r="r" b="b"/>
            <a:pathLst>
              <a:path w="59789" h="59758" extrusionOk="0">
                <a:moveTo>
                  <a:pt x="29880" y="0"/>
                </a:moveTo>
                <a:cubicBezTo>
                  <a:pt x="13375" y="0"/>
                  <a:pt x="1" y="13374"/>
                  <a:pt x="1" y="29879"/>
                </a:cubicBezTo>
                <a:cubicBezTo>
                  <a:pt x="1" y="46384"/>
                  <a:pt x="13375" y="59758"/>
                  <a:pt x="29880" y="59758"/>
                </a:cubicBezTo>
                <a:cubicBezTo>
                  <a:pt x="46384" y="59758"/>
                  <a:pt x="59759" y="46384"/>
                  <a:pt x="59789" y="29879"/>
                </a:cubicBezTo>
                <a:cubicBezTo>
                  <a:pt x="59789" y="28481"/>
                  <a:pt x="58634" y="27356"/>
                  <a:pt x="57266" y="27356"/>
                </a:cubicBezTo>
                <a:cubicBezTo>
                  <a:pt x="55868" y="27356"/>
                  <a:pt x="54743" y="28481"/>
                  <a:pt x="54743" y="29879"/>
                </a:cubicBezTo>
                <a:cubicBezTo>
                  <a:pt x="54743" y="39940"/>
                  <a:pt x="48694" y="48998"/>
                  <a:pt x="39393" y="52828"/>
                </a:cubicBezTo>
                <a:cubicBezTo>
                  <a:pt x="36320" y="54107"/>
                  <a:pt x="33089" y="54729"/>
                  <a:pt x="29884" y="54729"/>
                </a:cubicBezTo>
                <a:cubicBezTo>
                  <a:pt x="23422" y="54729"/>
                  <a:pt x="17065" y="52202"/>
                  <a:pt x="12311" y="47448"/>
                </a:cubicBezTo>
                <a:cubicBezTo>
                  <a:pt x="5229" y="40335"/>
                  <a:pt x="3101" y="29666"/>
                  <a:pt x="6931" y="20365"/>
                </a:cubicBezTo>
                <a:cubicBezTo>
                  <a:pt x="10791" y="11094"/>
                  <a:pt x="19849" y="5046"/>
                  <a:pt x="29880" y="5046"/>
                </a:cubicBezTo>
                <a:cubicBezTo>
                  <a:pt x="31278" y="5046"/>
                  <a:pt x="32402" y="3921"/>
                  <a:pt x="32402" y="2523"/>
                </a:cubicBezTo>
                <a:cubicBezTo>
                  <a:pt x="32402" y="1125"/>
                  <a:pt x="31278" y="0"/>
                  <a:pt x="29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4" name="Google Shape;4554;p43"/>
          <p:cNvGrpSpPr/>
          <p:nvPr/>
        </p:nvGrpSpPr>
        <p:grpSpPr>
          <a:xfrm rot="5400000">
            <a:off x="5168213" y="3860300"/>
            <a:ext cx="297150" cy="1486375"/>
            <a:chOff x="6244300" y="1494225"/>
            <a:chExt cx="297150" cy="1486375"/>
          </a:xfrm>
        </p:grpSpPr>
        <p:sp>
          <p:nvSpPr>
            <p:cNvPr id="4555" name="Google Shape;4555;p43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3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3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3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3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3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3"/>
            <p:cNvSpPr/>
            <p:nvPr/>
          </p:nvSpPr>
          <p:spPr>
            <a:xfrm>
              <a:off x="6244300" y="238635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7"/>
                  </a:moveTo>
                  <a:lnTo>
                    <a:pt x="5958" y="0"/>
                  </a:lnTo>
                  <a:lnTo>
                    <a:pt x="11885" y="5927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3"/>
            <p:cNvSpPr/>
            <p:nvPr/>
          </p:nvSpPr>
          <p:spPr>
            <a:xfrm>
              <a:off x="6244300" y="2534525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3"/>
            <p:cNvSpPr/>
            <p:nvPr/>
          </p:nvSpPr>
          <p:spPr>
            <a:xfrm>
              <a:off x="6244300" y="26834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3"/>
            <p:cNvSpPr/>
            <p:nvPr/>
          </p:nvSpPr>
          <p:spPr>
            <a:xfrm>
              <a:off x="6244300" y="283240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7" name="Picture 1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91" y="47792"/>
            <a:ext cx="752981" cy="710402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58" y="-149440"/>
            <a:ext cx="1000544" cy="1014279"/>
          </a:xfrm>
          <a:prstGeom prst="rect">
            <a:avLst/>
          </a:prstGeom>
        </p:spPr>
      </p:pic>
      <p:sp>
        <p:nvSpPr>
          <p:cNvPr id="159" name="Google Shape;4549;p43"/>
          <p:cNvSpPr txBox="1">
            <a:spLocks/>
          </p:cNvSpPr>
          <p:nvPr/>
        </p:nvSpPr>
        <p:spPr>
          <a:xfrm>
            <a:off x="-68160" y="92765"/>
            <a:ext cx="5904105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Kanit"/>
              <a:buNone/>
              <a:defRPr sz="5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anit"/>
              <a:buNone/>
              <a:defRPr sz="6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anit"/>
              <a:buNone/>
              <a:defRPr sz="6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anit"/>
              <a:buNone/>
              <a:defRPr sz="6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anit"/>
              <a:buNone/>
              <a:defRPr sz="6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anit"/>
              <a:buNone/>
              <a:defRPr sz="6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anit"/>
              <a:buNone/>
              <a:defRPr sz="6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anit"/>
              <a:buNone/>
              <a:defRPr sz="6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anit"/>
              <a:buNone/>
              <a:defRPr sz="6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algn="ctr"/>
            <a:r>
              <a:rPr lang="ar-EG" sz="6000" dirty="0" smtClean="0">
                <a:solidFill>
                  <a:schemeClr val="accent4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عرض تقديمى عن</a:t>
            </a:r>
            <a:endParaRPr lang="ar-EG" sz="6000" dirty="0">
              <a:solidFill>
                <a:schemeClr val="accent4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9" grpId="0"/>
      <p:bldP spid="2" grpId="0" animBg="1"/>
      <p:bldP spid="4552" grpId="0" animBg="1"/>
      <p:bldP spid="4553" grpId="0" animBg="1"/>
      <p:bldP spid="1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79" y="4708390"/>
            <a:ext cx="398346" cy="435110"/>
          </a:xfrm>
          <a:prstGeom prst="rect">
            <a:avLst/>
          </a:prstGeom>
        </p:spPr>
      </p:pic>
      <p:grpSp>
        <p:nvGrpSpPr>
          <p:cNvPr id="61" name="Google Shape;831;p32"/>
          <p:cNvGrpSpPr/>
          <p:nvPr/>
        </p:nvGrpSpPr>
        <p:grpSpPr>
          <a:xfrm>
            <a:off x="3945950" y="1179034"/>
            <a:ext cx="3351925" cy="938825"/>
            <a:chOff x="4860575" y="633850"/>
            <a:chExt cx="3351925" cy="938825"/>
          </a:xfrm>
        </p:grpSpPr>
        <p:sp>
          <p:nvSpPr>
            <p:cNvPr id="62" name="Google Shape;832;p32"/>
            <p:cNvSpPr/>
            <p:nvPr/>
          </p:nvSpPr>
          <p:spPr>
            <a:xfrm>
              <a:off x="5329975" y="699925"/>
              <a:ext cx="2882525" cy="806675"/>
            </a:xfrm>
            <a:custGeom>
              <a:avLst/>
              <a:gdLst/>
              <a:ahLst/>
              <a:cxnLst/>
              <a:rect l="l" t="t" r="r" b="b"/>
              <a:pathLst>
                <a:path w="115301" h="32267" extrusionOk="0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833;p32"/>
            <p:cNvSpPr/>
            <p:nvPr/>
          </p:nvSpPr>
          <p:spPr>
            <a:xfrm>
              <a:off x="4860575" y="6338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34;p32"/>
            <p:cNvSpPr/>
            <p:nvPr/>
          </p:nvSpPr>
          <p:spPr>
            <a:xfrm>
              <a:off x="5329975" y="11032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35;p32"/>
            <p:cNvSpPr/>
            <p:nvPr/>
          </p:nvSpPr>
          <p:spPr>
            <a:xfrm>
              <a:off x="4926650" y="699925"/>
              <a:ext cx="806675" cy="806675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36;p32"/>
            <p:cNvSpPr/>
            <p:nvPr/>
          </p:nvSpPr>
          <p:spPr>
            <a:xfrm>
              <a:off x="5034700" y="807975"/>
              <a:ext cx="590575" cy="590575"/>
            </a:xfrm>
            <a:custGeom>
              <a:avLst/>
              <a:gdLst/>
              <a:ahLst/>
              <a:cxnLst/>
              <a:rect l="l" t="t" r="r" b="b"/>
              <a:pathLst>
                <a:path w="23623" h="23623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" name="Google Shape;837;p32"/>
          <p:cNvGrpSpPr/>
          <p:nvPr/>
        </p:nvGrpSpPr>
        <p:grpSpPr>
          <a:xfrm>
            <a:off x="4884775" y="2557900"/>
            <a:ext cx="3351925" cy="938525"/>
            <a:chOff x="4859375" y="1605400"/>
            <a:chExt cx="3351925" cy="938525"/>
          </a:xfrm>
        </p:grpSpPr>
        <p:sp>
          <p:nvSpPr>
            <p:cNvPr id="71" name="Google Shape;838;p32"/>
            <p:cNvSpPr/>
            <p:nvPr/>
          </p:nvSpPr>
          <p:spPr>
            <a:xfrm>
              <a:off x="4859375" y="1671175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72" name="Google Shape;839;p32"/>
            <p:cNvSpPr/>
            <p:nvPr/>
          </p:nvSpPr>
          <p:spPr>
            <a:xfrm>
              <a:off x="7741875" y="160540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lnTo>
                    <a:pt x="18777" y="18776"/>
                  </a:lnTo>
                  <a:cubicBezTo>
                    <a:pt x="18777" y="8406"/>
                    <a:pt x="10371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40;p32"/>
            <p:cNvSpPr/>
            <p:nvPr/>
          </p:nvSpPr>
          <p:spPr>
            <a:xfrm>
              <a:off x="7272475" y="2074800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" y="0"/>
                  </a:moveTo>
                  <a:cubicBezTo>
                    <a:pt x="1" y="10359"/>
                    <a:pt x="8407" y="18765"/>
                    <a:pt x="18777" y="18765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41;p32"/>
            <p:cNvSpPr/>
            <p:nvPr/>
          </p:nvSpPr>
          <p:spPr>
            <a:xfrm>
              <a:off x="7338550" y="1671175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1"/>
                  </a:moveTo>
                  <a:cubicBezTo>
                    <a:pt x="7228" y="1"/>
                    <a:pt x="1" y="7228"/>
                    <a:pt x="1" y="16145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45"/>
                  </a:cubicBezTo>
                  <a:cubicBezTo>
                    <a:pt x="32267" y="7228"/>
                    <a:pt x="25052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42;p32"/>
            <p:cNvSpPr/>
            <p:nvPr/>
          </p:nvSpPr>
          <p:spPr>
            <a:xfrm>
              <a:off x="7446600" y="1779525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6" name="Google Shape;843;p32"/>
          <p:cNvGrpSpPr/>
          <p:nvPr/>
        </p:nvGrpSpPr>
        <p:grpSpPr>
          <a:xfrm>
            <a:off x="4576785" y="3655853"/>
            <a:ext cx="3351925" cy="938525"/>
            <a:chOff x="4860575" y="2599575"/>
            <a:chExt cx="3351925" cy="938525"/>
          </a:xfrm>
        </p:grpSpPr>
        <p:sp>
          <p:nvSpPr>
            <p:cNvPr id="77" name="Google Shape;844;p32"/>
            <p:cNvSpPr/>
            <p:nvPr/>
          </p:nvSpPr>
          <p:spPr>
            <a:xfrm>
              <a:off x="5329975" y="266535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32278" y="0"/>
                  </a:moveTo>
                  <a:cubicBezTo>
                    <a:pt x="23361" y="0"/>
                    <a:pt x="16133" y="7227"/>
                    <a:pt x="16133" y="16145"/>
                  </a:cubicBezTo>
                  <a:cubicBezTo>
                    <a:pt x="16133" y="25051"/>
                    <a:pt x="8918" y="32278"/>
                    <a:pt x="1" y="32278"/>
                  </a:cubicBezTo>
                  <a:lnTo>
                    <a:pt x="99108" y="32278"/>
                  </a:lnTo>
                  <a:cubicBezTo>
                    <a:pt x="103561" y="32278"/>
                    <a:pt x="107609" y="30468"/>
                    <a:pt x="110526" y="27551"/>
                  </a:cubicBezTo>
                  <a:cubicBezTo>
                    <a:pt x="113491" y="24587"/>
                    <a:pt x="115301" y="20467"/>
                    <a:pt x="115253" y="15931"/>
                  </a:cubicBezTo>
                  <a:cubicBezTo>
                    <a:pt x="115134" y="7037"/>
                    <a:pt x="107597" y="0"/>
                    <a:pt x="9869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78" name="Google Shape;845;p32"/>
            <p:cNvSpPr/>
            <p:nvPr/>
          </p:nvSpPr>
          <p:spPr>
            <a:xfrm>
              <a:off x="4860575" y="2599575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8777" y="0"/>
                  </a:moveTo>
                  <a:cubicBezTo>
                    <a:pt x="8406" y="0"/>
                    <a:pt x="0" y="8406"/>
                    <a:pt x="0" y="18764"/>
                  </a:cubicBezTo>
                  <a:lnTo>
                    <a:pt x="18777" y="18764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46;p32"/>
            <p:cNvSpPr/>
            <p:nvPr/>
          </p:nvSpPr>
          <p:spPr>
            <a:xfrm>
              <a:off x="5329975" y="306867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cubicBezTo>
                    <a:pt x="10371" y="18776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47;p32"/>
            <p:cNvSpPr/>
            <p:nvPr/>
          </p:nvSpPr>
          <p:spPr>
            <a:xfrm>
              <a:off x="4926650" y="266535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16" y="0"/>
                    <a:pt x="1" y="7227"/>
                    <a:pt x="1" y="16133"/>
                  </a:cubicBezTo>
                  <a:cubicBezTo>
                    <a:pt x="1" y="25051"/>
                    <a:pt x="7216" y="32278"/>
                    <a:pt x="16134" y="32278"/>
                  </a:cubicBezTo>
                  <a:cubicBezTo>
                    <a:pt x="25051" y="32278"/>
                    <a:pt x="32266" y="25051"/>
                    <a:pt x="32266" y="16133"/>
                  </a:cubicBezTo>
                  <a:cubicBezTo>
                    <a:pt x="32266" y="7227"/>
                    <a:pt x="25051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48;p32"/>
            <p:cNvSpPr/>
            <p:nvPr/>
          </p:nvSpPr>
          <p:spPr>
            <a:xfrm>
              <a:off x="5034700" y="277370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695052" y="931823"/>
            <a:ext cx="1262510" cy="1261862"/>
            <a:chOff x="-993001" y="-44873"/>
            <a:chExt cx="5236611" cy="5233925"/>
          </a:xfrm>
        </p:grpSpPr>
        <p:sp>
          <p:nvSpPr>
            <p:cNvPr id="135" name="Google Shape;4933;p49"/>
            <p:cNvSpPr/>
            <p:nvPr/>
          </p:nvSpPr>
          <p:spPr>
            <a:xfrm rot="2460217">
              <a:off x="-993001" y="-44873"/>
              <a:ext cx="5236611" cy="5233925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934;p49"/>
            <p:cNvSpPr/>
            <p:nvPr/>
          </p:nvSpPr>
          <p:spPr>
            <a:xfrm flipH="1">
              <a:off x="-354275" y="592272"/>
              <a:ext cx="3959100" cy="3959100"/>
            </a:xfrm>
            <a:prstGeom prst="ellipse">
              <a:avLst/>
            </a:prstGeom>
            <a:noFill/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Oval 136"/>
            <p:cNvSpPr/>
            <p:nvPr/>
          </p:nvSpPr>
          <p:spPr>
            <a:xfrm>
              <a:off x="-128576" y="757326"/>
              <a:ext cx="3496855" cy="3659332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138" name="Google Shape;4949;p49"/>
            <p:cNvGrpSpPr/>
            <p:nvPr/>
          </p:nvGrpSpPr>
          <p:grpSpPr>
            <a:xfrm>
              <a:off x="-10" y="3045100"/>
              <a:ext cx="1624821" cy="1743438"/>
              <a:chOff x="5198850" y="3531275"/>
              <a:chExt cx="999275" cy="1072225"/>
            </a:xfrm>
          </p:grpSpPr>
          <p:sp>
            <p:nvSpPr>
              <p:cNvPr id="139" name="Google Shape;4950;p49"/>
              <p:cNvSpPr/>
              <p:nvPr/>
            </p:nvSpPr>
            <p:spPr>
              <a:xfrm>
                <a:off x="5198850" y="35343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274" y="639"/>
                    </a:moveTo>
                    <a:cubicBezTo>
                      <a:pt x="152" y="457"/>
                      <a:pt x="0" y="335"/>
                      <a:pt x="31" y="274"/>
                    </a:cubicBezTo>
                    <a:cubicBezTo>
                      <a:pt x="61" y="213"/>
                      <a:pt x="213" y="92"/>
                      <a:pt x="335" y="1"/>
                    </a:cubicBezTo>
                    <a:cubicBezTo>
                      <a:pt x="395" y="92"/>
                      <a:pt x="547" y="183"/>
                      <a:pt x="547" y="305"/>
                    </a:cubicBezTo>
                    <a:cubicBezTo>
                      <a:pt x="547" y="396"/>
                      <a:pt x="395" y="487"/>
                      <a:pt x="27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951;p49"/>
              <p:cNvSpPr/>
              <p:nvPr/>
            </p:nvSpPr>
            <p:spPr>
              <a:xfrm>
                <a:off x="533942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31" y="213"/>
                      <a:pt x="183" y="91"/>
                      <a:pt x="304" y="0"/>
                    </a:cubicBezTo>
                    <a:cubicBezTo>
                      <a:pt x="365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952;p49"/>
              <p:cNvSpPr/>
              <p:nvPr/>
            </p:nvSpPr>
            <p:spPr>
              <a:xfrm>
                <a:off x="5480000" y="3533550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17" y="365"/>
                      <a:pt x="396" y="51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953;p49"/>
              <p:cNvSpPr/>
              <p:nvPr/>
            </p:nvSpPr>
            <p:spPr>
              <a:xfrm>
                <a:off x="56205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954;p49"/>
              <p:cNvSpPr/>
              <p:nvPr/>
            </p:nvSpPr>
            <p:spPr>
              <a:xfrm>
                <a:off x="5760400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83" y="517"/>
                      <a:pt x="1" y="395"/>
                      <a:pt x="31" y="304"/>
                    </a:cubicBezTo>
                    <a:cubicBezTo>
                      <a:pt x="31" y="213"/>
                      <a:pt x="213" y="91"/>
                      <a:pt x="305" y="0"/>
                    </a:cubicBezTo>
                    <a:cubicBezTo>
                      <a:pt x="396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955;p49"/>
              <p:cNvSpPr/>
              <p:nvPr/>
            </p:nvSpPr>
            <p:spPr>
              <a:xfrm>
                <a:off x="59009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31" y="30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66" y="91"/>
                      <a:pt x="518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956;p49"/>
              <p:cNvSpPr/>
              <p:nvPr/>
            </p:nvSpPr>
            <p:spPr>
              <a:xfrm>
                <a:off x="6040800" y="353127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2"/>
                      <a:pt x="578" y="274"/>
                      <a:pt x="548" y="365"/>
                    </a:cubicBezTo>
                    <a:cubicBezTo>
                      <a:pt x="548" y="456"/>
                      <a:pt x="426" y="578"/>
                      <a:pt x="335" y="669"/>
                    </a:cubicBezTo>
                    <a:cubicBezTo>
                      <a:pt x="244" y="578"/>
                      <a:pt x="92" y="486"/>
                      <a:pt x="61" y="365"/>
                    </a:cubicBezTo>
                    <a:cubicBezTo>
                      <a:pt x="1" y="243"/>
                      <a:pt x="183" y="18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957;p49"/>
              <p:cNvSpPr/>
              <p:nvPr/>
            </p:nvSpPr>
            <p:spPr>
              <a:xfrm>
                <a:off x="6182150" y="35335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487" y="183"/>
                      <a:pt x="63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958;p49"/>
              <p:cNvSpPr/>
              <p:nvPr/>
            </p:nvSpPr>
            <p:spPr>
              <a:xfrm>
                <a:off x="5269525" y="36042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5"/>
                      <a:pt x="395" y="547"/>
                      <a:pt x="304" y="51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0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959;p49"/>
              <p:cNvSpPr/>
              <p:nvPr/>
            </p:nvSpPr>
            <p:spPr>
              <a:xfrm>
                <a:off x="5409325" y="36011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27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51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960;p49"/>
              <p:cNvSpPr/>
              <p:nvPr/>
            </p:nvSpPr>
            <p:spPr>
              <a:xfrm>
                <a:off x="5549925" y="36011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83"/>
                      <a:pt x="547" y="304"/>
                      <a:pt x="547" y="396"/>
                    </a:cubicBezTo>
                    <a:cubicBezTo>
                      <a:pt x="517" y="456"/>
                      <a:pt x="365" y="578"/>
                      <a:pt x="274" y="639"/>
                    </a:cubicBezTo>
                    <a:cubicBezTo>
                      <a:pt x="182" y="548"/>
                      <a:pt x="30" y="456"/>
                      <a:pt x="30" y="335"/>
                    </a:cubicBezTo>
                    <a:cubicBezTo>
                      <a:pt x="0" y="213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961;p49"/>
              <p:cNvSpPr/>
              <p:nvPr/>
            </p:nvSpPr>
            <p:spPr>
              <a:xfrm>
                <a:off x="5690500" y="3604225"/>
                <a:ext cx="12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69" extrusionOk="0">
                    <a:moveTo>
                      <a:pt x="274" y="669"/>
                    </a:moveTo>
                    <a:cubicBezTo>
                      <a:pt x="152" y="486"/>
                      <a:pt x="0" y="365"/>
                      <a:pt x="0" y="274"/>
                    </a:cubicBezTo>
                    <a:cubicBezTo>
                      <a:pt x="31" y="213"/>
                      <a:pt x="213" y="91"/>
                      <a:pt x="304" y="0"/>
                    </a:cubicBezTo>
                    <a:cubicBezTo>
                      <a:pt x="395" y="91"/>
                      <a:pt x="517" y="213"/>
                      <a:pt x="517" y="304"/>
                    </a:cubicBezTo>
                    <a:cubicBezTo>
                      <a:pt x="517" y="395"/>
                      <a:pt x="395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962;p49"/>
              <p:cNvSpPr/>
              <p:nvPr/>
            </p:nvSpPr>
            <p:spPr>
              <a:xfrm>
                <a:off x="5831075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95"/>
                      <a:pt x="0" y="304"/>
                    </a:cubicBezTo>
                    <a:cubicBezTo>
                      <a:pt x="31" y="24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48" y="36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963;p49"/>
              <p:cNvSpPr/>
              <p:nvPr/>
            </p:nvSpPr>
            <p:spPr>
              <a:xfrm>
                <a:off x="5970900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65"/>
                      <a:pt x="31" y="274"/>
                    </a:cubicBezTo>
                    <a:cubicBezTo>
                      <a:pt x="61" y="213"/>
                      <a:pt x="213" y="91"/>
                      <a:pt x="335" y="0"/>
                    </a:cubicBezTo>
                    <a:cubicBezTo>
                      <a:pt x="395" y="91"/>
                      <a:pt x="547" y="182"/>
                      <a:pt x="547" y="274"/>
                    </a:cubicBezTo>
                    <a:cubicBezTo>
                      <a:pt x="547" y="39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964;p49"/>
              <p:cNvSpPr/>
              <p:nvPr/>
            </p:nvSpPr>
            <p:spPr>
              <a:xfrm>
                <a:off x="6111475" y="36042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5"/>
                      <a:pt x="396" y="547"/>
                      <a:pt x="274" y="517"/>
                    </a:cubicBezTo>
                    <a:cubicBezTo>
                      <a:pt x="183" y="517"/>
                      <a:pt x="92" y="365"/>
                      <a:pt x="0" y="304"/>
                    </a:cubicBezTo>
                    <a:cubicBezTo>
                      <a:pt x="92" y="182"/>
                      <a:pt x="183" y="61"/>
                      <a:pt x="304" y="30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965;p49"/>
              <p:cNvSpPr/>
              <p:nvPr/>
            </p:nvSpPr>
            <p:spPr>
              <a:xfrm>
                <a:off x="5198850" y="36741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966;p49"/>
              <p:cNvSpPr/>
              <p:nvPr/>
            </p:nvSpPr>
            <p:spPr>
              <a:xfrm>
                <a:off x="53394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122" y="183"/>
                      <a:pt x="213" y="31"/>
                      <a:pt x="335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967;p49"/>
              <p:cNvSpPr/>
              <p:nvPr/>
            </p:nvSpPr>
            <p:spPr>
              <a:xfrm>
                <a:off x="5479250" y="36718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52"/>
                      <a:pt x="547" y="274"/>
                      <a:pt x="547" y="365"/>
                    </a:cubicBezTo>
                    <a:cubicBezTo>
                      <a:pt x="547" y="456"/>
                      <a:pt x="395" y="547"/>
                      <a:pt x="335" y="639"/>
                    </a:cubicBezTo>
                    <a:cubicBezTo>
                      <a:pt x="213" y="547"/>
                      <a:pt x="61" y="487"/>
                      <a:pt x="31" y="365"/>
                    </a:cubicBezTo>
                    <a:cubicBezTo>
                      <a:pt x="0" y="243"/>
                      <a:pt x="183" y="152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968;p49"/>
              <p:cNvSpPr/>
              <p:nvPr/>
            </p:nvSpPr>
            <p:spPr>
              <a:xfrm>
                <a:off x="56198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517" y="426"/>
                      <a:pt x="396" y="548"/>
                      <a:pt x="304" y="548"/>
                    </a:cubicBezTo>
                    <a:cubicBezTo>
                      <a:pt x="183" y="548"/>
                      <a:pt x="92" y="396"/>
                      <a:pt x="0" y="304"/>
                    </a:cubicBezTo>
                    <a:cubicBezTo>
                      <a:pt x="122" y="213"/>
                      <a:pt x="213" y="61"/>
                      <a:pt x="304" y="31"/>
                    </a:cubicBezTo>
                    <a:cubicBezTo>
                      <a:pt x="426" y="0"/>
                      <a:pt x="51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969;p49"/>
              <p:cNvSpPr/>
              <p:nvPr/>
            </p:nvSpPr>
            <p:spPr>
              <a:xfrm>
                <a:off x="5760400" y="36748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487"/>
                      <a:pt x="1" y="366"/>
                      <a:pt x="31" y="305"/>
                    </a:cubicBezTo>
                    <a:cubicBezTo>
                      <a:pt x="61" y="214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6"/>
                      <a:pt x="426" y="45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970;p49"/>
              <p:cNvSpPr/>
              <p:nvPr/>
            </p:nvSpPr>
            <p:spPr>
              <a:xfrm>
                <a:off x="59009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6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214" y="31"/>
                      <a:pt x="335" y="31"/>
                    </a:cubicBezTo>
                    <a:cubicBezTo>
                      <a:pt x="457" y="0"/>
                      <a:pt x="487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971;p49"/>
              <p:cNvSpPr/>
              <p:nvPr/>
            </p:nvSpPr>
            <p:spPr>
              <a:xfrm>
                <a:off x="6041575" y="3674125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82" y="61"/>
                      <a:pt x="304" y="31"/>
                    </a:cubicBezTo>
                    <a:cubicBezTo>
                      <a:pt x="426" y="0"/>
                      <a:pt x="486" y="183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972;p49"/>
              <p:cNvSpPr/>
              <p:nvPr/>
            </p:nvSpPr>
            <p:spPr>
              <a:xfrm>
                <a:off x="61813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244"/>
                    </a:moveTo>
                    <a:cubicBezTo>
                      <a:pt x="518" y="396"/>
                      <a:pt x="396" y="548"/>
                      <a:pt x="335" y="548"/>
                    </a:cubicBezTo>
                    <a:cubicBezTo>
                      <a:pt x="244" y="517"/>
                      <a:pt x="12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396" y="0"/>
                      <a:pt x="518" y="152"/>
                      <a:pt x="670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973;p49"/>
              <p:cNvSpPr/>
              <p:nvPr/>
            </p:nvSpPr>
            <p:spPr>
              <a:xfrm>
                <a:off x="5269525" y="37448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0"/>
                    </a:cubicBezTo>
                    <a:cubicBezTo>
                      <a:pt x="426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974;p49"/>
              <p:cNvSpPr/>
              <p:nvPr/>
            </p:nvSpPr>
            <p:spPr>
              <a:xfrm>
                <a:off x="5407050" y="3744800"/>
                <a:ext cx="167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7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0"/>
                    </a:cubicBezTo>
                    <a:cubicBezTo>
                      <a:pt x="457" y="31"/>
                      <a:pt x="578" y="183"/>
                      <a:pt x="669" y="304"/>
                    </a:cubicBezTo>
                    <a:cubicBezTo>
                      <a:pt x="578" y="365"/>
                      <a:pt x="487" y="517"/>
                      <a:pt x="365" y="517"/>
                    </a:cubicBezTo>
                    <a:cubicBezTo>
                      <a:pt x="274" y="517"/>
                      <a:pt x="153" y="395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975;p49"/>
              <p:cNvSpPr/>
              <p:nvPr/>
            </p:nvSpPr>
            <p:spPr>
              <a:xfrm>
                <a:off x="554992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0" y="305"/>
                    </a:cubicBezTo>
                    <a:cubicBezTo>
                      <a:pt x="30" y="214"/>
                      <a:pt x="213" y="12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976;p49"/>
              <p:cNvSpPr/>
              <p:nvPr/>
            </p:nvSpPr>
            <p:spPr>
              <a:xfrm>
                <a:off x="569050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31" y="214"/>
                      <a:pt x="183" y="122"/>
                      <a:pt x="304" y="1"/>
                    </a:cubicBezTo>
                    <a:cubicBezTo>
                      <a:pt x="36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977;p49"/>
              <p:cNvSpPr/>
              <p:nvPr/>
            </p:nvSpPr>
            <p:spPr>
              <a:xfrm>
                <a:off x="5831075" y="3744025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2" y="518"/>
                      <a:pt x="0" y="396"/>
                      <a:pt x="0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978;p49"/>
              <p:cNvSpPr/>
              <p:nvPr/>
            </p:nvSpPr>
            <p:spPr>
              <a:xfrm>
                <a:off x="597165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700"/>
                    </a:moveTo>
                    <a:cubicBezTo>
                      <a:pt x="153" y="518"/>
                      <a:pt x="1" y="396"/>
                      <a:pt x="1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8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979;p49"/>
              <p:cNvSpPr/>
              <p:nvPr/>
            </p:nvSpPr>
            <p:spPr>
              <a:xfrm>
                <a:off x="611147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61" y="214"/>
                      <a:pt x="213" y="122"/>
                      <a:pt x="304" y="1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980;p49"/>
              <p:cNvSpPr/>
              <p:nvPr/>
            </p:nvSpPr>
            <p:spPr>
              <a:xfrm>
                <a:off x="51988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5"/>
                    </a:cubicBezTo>
                    <a:cubicBezTo>
                      <a:pt x="31" y="213"/>
                      <a:pt x="213" y="9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981;p49"/>
              <p:cNvSpPr/>
              <p:nvPr/>
            </p:nvSpPr>
            <p:spPr>
              <a:xfrm>
                <a:off x="533942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65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982;p49"/>
              <p:cNvSpPr/>
              <p:nvPr/>
            </p:nvSpPr>
            <p:spPr>
              <a:xfrm>
                <a:off x="5480000" y="3814700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1" y="305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983;p49"/>
              <p:cNvSpPr/>
              <p:nvPr/>
            </p:nvSpPr>
            <p:spPr>
              <a:xfrm>
                <a:off x="5619825" y="381470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05"/>
                    </a:cubicBezTo>
                    <a:cubicBezTo>
                      <a:pt x="122" y="213"/>
                      <a:pt x="183" y="6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984;p49"/>
              <p:cNvSpPr/>
              <p:nvPr/>
            </p:nvSpPr>
            <p:spPr>
              <a:xfrm>
                <a:off x="576040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83" y="487"/>
                      <a:pt x="1" y="365"/>
                      <a:pt x="31" y="305"/>
                    </a:cubicBezTo>
                    <a:cubicBezTo>
                      <a:pt x="31" y="213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985;p49"/>
              <p:cNvSpPr/>
              <p:nvPr/>
            </p:nvSpPr>
            <p:spPr>
              <a:xfrm>
                <a:off x="59009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31" y="213"/>
                      <a:pt x="214" y="9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986;p49"/>
              <p:cNvSpPr/>
              <p:nvPr/>
            </p:nvSpPr>
            <p:spPr>
              <a:xfrm>
                <a:off x="60415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0" y="305"/>
                    </a:cubicBezTo>
                    <a:cubicBezTo>
                      <a:pt x="30" y="213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987;p49"/>
              <p:cNvSpPr/>
              <p:nvPr/>
            </p:nvSpPr>
            <p:spPr>
              <a:xfrm>
                <a:off x="61821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2" y="487"/>
                      <a:pt x="0" y="365"/>
                      <a:pt x="0" y="274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988;p49"/>
              <p:cNvSpPr/>
              <p:nvPr/>
            </p:nvSpPr>
            <p:spPr>
              <a:xfrm>
                <a:off x="5269525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0"/>
                    </a:cubicBezTo>
                    <a:cubicBezTo>
                      <a:pt x="426" y="0"/>
                      <a:pt x="486" y="182"/>
                      <a:pt x="669" y="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989;p49"/>
              <p:cNvSpPr/>
              <p:nvPr/>
            </p:nvSpPr>
            <p:spPr>
              <a:xfrm>
                <a:off x="54093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639"/>
                    </a:moveTo>
                    <a:cubicBezTo>
                      <a:pt x="183" y="487"/>
                      <a:pt x="1" y="365"/>
                      <a:pt x="31" y="304"/>
                    </a:cubicBezTo>
                    <a:cubicBezTo>
                      <a:pt x="31" y="213"/>
                      <a:pt x="183" y="92"/>
                      <a:pt x="305" y="0"/>
                    </a:cubicBezTo>
                    <a:cubicBezTo>
                      <a:pt x="366" y="92"/>
                      <a:pt x="518" y="152"/>
                      <a:pt x="548" y="244"/>
                    </a:cubicBezTo>
                    <a:cubicBezTo>
                      <a:pt x="548" y="365"/>
                      <a:pt x="426" y="456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990;p49"/>
              <p:cNvSpPr/>
              <p:nvPr/>
            </p:nvSpPr>
            <p:spPr>
              <a:xfrm>
                <a:off x="55499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4" y="639"/>
                    </a:moveTo>
                    <a:cubicBezTo>
                      <a:pt x="182" y="487"/>
                      <a:pt x="0" y="365"/>
                      <a:pt x="30" y="304"/>
                    </a:cubicBezTo>
                    <a:cubicBezTo>
                      <a:pt x="30" y="213"/>
                      <a:pt x="182" y="92"/>
                      <a:pt x="274" y="0"/>
                    </a:cubicBezTo>
                    <a:cubicBezTo>
                      <a:pt x="365" y="92"/>
                      <a:pt x="517" y="152"/>
                      <a:pt x="547" y="244"/>
                    </a:cubicBezTo>
                    <a:cubicBezTo>
                      <a:pt x="547" y="365"/>
                      <a:pt x="426" y="456"/>
                      <a:pt x="33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991;p49"/>
              <p:cNvSpPr/>
              <p:nvPr/>
            </p:nvSpPr>
            <p:spPr>
              <a:xfrm>
                <a:off x="5690500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0"/>
                    </a:cubicBezTo>
                    <a:cubicBezTo>
                      <a:pt x="426" y="0"/>
                      <a:pt x="487" y="18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992;p49"/>
              <p:cNvSpPr/>
              <p:nvPr/>
            </p:nvSpPr>
            <p:spPr>
              <a:xfrm>
                <a:off x="5831075" y="3884625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17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993;p49"/>
              <p:cNvSpPr/>
              <p:nvPr/>
            </p:nvSpPr>
            <p:spPr>
              <a:xfrm>
                <a:off x="5970900" y="38823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1"/>
                    </a:moveTo>
                    <a:cubicBezTo>
                      <a:pt x="426" y="183"/>
                      <a:pt x="547" y="274"/>
                      <a:pt x="547" y="366"/>
                    </a:cubicBezTo>
                    <a:cubicBezTo>
                      <a:pt x="547" y="457"/>
                      <a:pt x="395" y="578"/>
                      <a:pt x="304" y="670"/>
                    </a:cubicBezTo>
                    <a:cubicBezTo>
                      <a:pt x="213" y="578"/>
                      <a:pt x="61" y="487"/>
                      <a:pt x="31" y="366"/>
                    </a:cubicBezTo>
                    <a:cubicBezTo>
                      <a:pt x="0" y="244"/>
                      <a:pt x="152" y="183"/>
                      <a:pt x="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994;p49"/>
              <p:cNvSpPr/>
              <p:nvPr/>
            </p:nvSpPr>
            <p:spPr>
              <a:xfrm>
                <a:off x="6111475" y="3882325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1"/>
                    </a:moveTo>
                    <a:cubicBezTo>
                      <a:pt x="426" y="183"/>
                      <a:pt x="548" y="305"/>
                      <a:pt x="548" y="366"/>
                    </a:cubicBezTo>
                    <a:cubicBezTo>
                      <a:pt x="517" y="457"/>
                      <a:pt x="365" y="548"/>
                      <a:pt x="274" y="639"/>
                    </a:cubicBezTo>
                    <a:cubicBezTo>
                      <a:pt x="183" y="548"/>
                      <a:pt x="61" y="457"/>
                      <a:pt x="31" y="335"/>
                    </a:cubicBezTo>
                    <a:cubicBezTo>
                      <a:pt x="0" y="214"/>
                      <a:pt x="183" y="153"/>
                      <a:pt x="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995;p49"/>
              <p:cNvSpPr/>
              <p:nvPr/>
            </p:nvSpPr>
            <p:spPr>
              <a:xfrm>
                <a:off x="5198850" y="39522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0"/>
                    </a:moveTo>
                    <a:cubicBezTo>
                      <a:pt x="395" y="183"/>
                      <a:pt x="547" y="274"/>
                      <a:pt x="547" y="395"/>
                    </a:cubicBezTo>
                    <a:cubicBezTo>
                      <a:pt x="517" y="487"/>
                      <a:pt x="395" y="578"/>
                      <a:pt x="304" y="669"/>
                    </a:cubicBezTo>
                    <a:cubicBezTo>
                      <a:pt x="213" y="578"/>
                      <a:pt x="61" y="487"/>
                      <a:pt x="31" y="395"/>
                    </a:cubicBezTo>
                    <a:cubicBezTo>
                      <a:pt x="0" y="274"/>
                      <a:pt x="152" y="213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996;p49"/>
              <p:cNvSpPr/>
              <p:nvPr/>
            </p:nvSpPr>
            <p:spPr>
              <a:xfrm>
                <a:off x="53394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31" y="21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17" y="274"/>
                    </a:cubicBezTo>
                    <a:cubicBezTo>
                      <a:pt x="548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997;p49"/>
              <p:cNvSpPr/>
              <p:nvPr/>
            </p:nvSpPr>
            <p:spPr>
              <a:xfrm>
                <a:off x="5480000" y="3955275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1" y="274"/>
                    </a:cubicBezTo>
                    <a:cubicBezTo>
                      <a:pt x="31" y="214"/>
                      <a:pt x="183" y="92"/>
                      <a:pt x="305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998;p49"/>
              <p:cNvSpPr/>
              <p:nvPr/>
            </p:nvSpPr>
            <p:spPr>
              <a:xfrm>
                <a:off x="56198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2" y="487"/>
                      <a:pt x="0" y="366"/>
                      <a:pt x="31" y="274"/>
                    </a:cubicBezTo>
                    <a:cubicBezTo>
                      <a:pt x="61" y="214"/>
                      <a:pt x="213" y="92"/>
                      <a:pt x="335" y="1"/>
                    </a:cubicBezTo>
                    <a:cubicBezTo>
                      <a:pt x="396" y="92"/>
                      <a:pt x="548" y="214"/>
                      <a:pt x="548" y="305"/>
                    </a:cubicBezTo>
                    <a:cubicBezTo>
                      <a:pt x="548" y="396"/>
                      <a:pt x="42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999;p49"/>
              <p:cNvSpPr/>
              <p:nvPr/>
            </p:nvSpPr>
            <p:spPr>
              <a:xfrm>
                <a:off x="5760400" y="39552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8"/>
                    </a:cubicBezTo>
                    <a:cubicBezTo>
                      <a:pt x="183" y="518"/>
                      <a:pt x="92" y="335"/>
                      <a:pt x="1" y="244"/>
                    </a:cubicBezTo>
                    <a:cubicBezTo>
                      <a:pt x="92" y="153"/>
                      <a:pt x="183" y="31"/>
                      <a:pt x="27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5000;p49"/>
              <p:cNvSpPr/>
              <p:nvPr/>
            </p:nvSpPr>
            <p:spPr>
              <a:xfrm>
                <a:off x="590097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31" y="274"/>
                    </a:cubicBezTo>
                    <a:cubicBezTo>
                      <a:pt x="31" y="214"/>
                      <a:pt x="214" y="92"/>
                      <a:pt x="305" y="1"/>
                    </a:cubicBezTo>
                    <a:cubicBezTo>
                      <a:pt x="396" y="92"/>
                      <a:pt x="518" y="214"/>
                      <a:pt x="548" y="305"/>
                    </a:cubicBezTo>
                    <a:cubicBezTo>
                      <a:pt x="548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001;p49"/>
              <p:cNvSpPr/>
              <p:nvPr/>
            </p:nvSpPr>
            <p:spPr>
              <a:xfrm>
                <a:off x="6040800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304"/>
                      <a:pt x="548" y="395"/>
                    </a:cubicBezTo>
                    <a:cubicBezTo>
                      <a:pt x="548" y="487"/>
                      <a:pt x="396" y="578"/>
                      <a:pt x="33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74"/>
                      <a:pt x="183" y="21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5002;p49"/>
              <p:cNvSpPr/>
              <p:nvPr/>
            </p:nvSpPr>
            <p:spPr>
              <a:xfrm>
                <a:off x="6181375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35" y="0"/>
                    </a:moveTo>
                    <a:cubicBezTo>
                      <a:pt x="457" y="183"/>
                      <a:pt x="578" y="304"/>
                      <a:pt x="548" y="395"/>
                    </a:cubicBezTo>
                    <a:cubicBezTo>
                      <a:pt x="548" y="456"/>
                      <a:pt x="396" y="578"/>
                      <a:pt x="305" y="669"/>
                    </a:cubicBezTo>
                    <a:cubicBezTo>
                      <a:pt x="214" y="547"/>
                      <a:pt x="62" y="456"/>
                      <a:pt x="31" y="335"/>
                    </a:cubicBezTo>
                    <a:cubicBezTo>
                      <a:pt x="1" y="213"/>
                      <a:pt x="183" y="183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5003;p49"/>
              <p:cNvSpPr/>
              <p:nvPr/>
            </p:nvSpPr>
            <p:spPr>
              <a:xfrm>
                <a:off x="5269525" y="40252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95" y="547"/>
                      <a:pt x="274" y="547"/>
                    </a:cubicBezTo>
                    <a:cubicBezTo>
                      <a:pt x="182" y="54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1"/>
                    </a:cubicBezTo>
                    <a:cubicBezTo>
                      <a:pt x="395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5004;p49"/>
              <p:cNvSpPr/>
              <p:nvPr/>
            </p:nvSpPr>
            <p:spPr>
              <a:xfrm>
                <a:off x="5409325" y="40259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5"/>
                    </a:moveTo>
                    <a:cubicBezTo>
                      <a:pt x="487" y="396"/>
                      <a:pt x="39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183" y="61"/>
                      <a:pt x="305" y="31"/>
                    </a:cubicBezTo>
                    <a:cubicBezTo>
                      <a:pt x="426" y="1"/>
                      <a:pt x="518" y="153"/>
                      <a:pt x="670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5005;p49"/>
              <p:cNvSpPr/>
              <p:nvPr/>
            </p:nvSpPr>
            <p:spPr>
              <a:xfrm>
                <a:off x="5549925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34" y="669"/>
                    </a:moveTo>
                    <a:cubicBezTo>
                      <a:pt x="182" y="517"/>
                      <a:pt x="0" y="395"/>
                      <a:pt x="30" y="335"/>
                    </a:cubicBezTo>
                    <a:cubicBezTo>
                      <a:pt x="30" y="243"/>
                      <a:pt x="182" y="122"/>
                      <a:pt x="274" y="0"/>
                    </a:cubicBezTo>
                    <a:cubicBezTo>
                      <a:pt x="365" y="91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3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5006;p49"/>
              <p:cNvSpPr/>
              <p:nvPr/>
            </p:nvSpPr>
            <p:spPr>
              <a:xfrm>
                <a:off x="5689725" y="402292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52"/>
                      <a:pt x="578" y="274"/>
                      <a:pt x="548" y="365"/>
                    </a:cubicBezTo>
                    <a:cubicBezTo>
                      <a:pt x="548" y="456"/>
                      <a:pt x="426" y="547"/>
                      <a:pt x="335" y="669"/>
                    </a:cubicBezTo>
                    <a:cubicBezTo>
                      <a:pt x="214" y="547"/>
                      <a:pt x="92" y="486"/>
                      <a:pt x="31" y="365"/>
                    </a:cubicBezTo>
                    <a:cubicBezTo>
                      <a:pt x="1" y="243"/>
                      <a:pt x="183" y="15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007;p49"/>
              <p:cNvSpPr/>
              <p:nvPr/>
            </p:nvSpPr>
            <p:spPr>
              <a:xfrm>
                <a:off x="5831075" y="4025950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213"/>
                    </a:moveTo>
                    <a:cubicBezTo>
                      <a:pt x="487" y="365"/>
                      <a:pt x="365" y="517"/>
                      <a:pt x="304" y="517"/>
                    </a:cubicBezTo>
                    <a:cubicBezTo>
                      <a:pt x="244" y="487"/>
                      <a:pt x="92" y="335"/>
                      <a:pt x="0" y="244"/>
                    </a:cubicBezTo>
                    <a:cubicBezTo>
                      <a:pt x="92" y="153"/>
                      <a:pt x="152" y="1"/>
                      <a:pt x="274" y="1"/>
                    </a:cubicBezTo>
                    <a:cubicBezTo>
                      <a:pt x="365" y="1"/>
                      <a:pt x="487" y="122"/>
                      <a:pt x="639" y="2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008;p49"/>
              <p:cNvSpPr/>
              <p:nvPr/>
            </p:nvSpPr>
            <p:spPr>
              <a:xfrm>
                <a:off x="5971650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48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009;p49"/>
              <p:cNvSpPr/>
              <p:nvPr/>
            </p:nvSpPr>
            <p:spPr>
              <a:xfrm>
                <a:off x="6111475" y="40259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639"/>
                    </a:moveTo>
                    <a:cubicBezTo>
                      <a:pt x="183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96" y="92"/>
                      <a:pt x="517" y="153"/>
                      <a:pt x="548" y="244"/>
                    </a:cubicBezTo>
                    <a:cubicBezTo>
                      <a:pt x="548" y="365"/>
                      <a:pt x="426" y="457"/>
                      <a:pt x="30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010;p49"/>
              <p:cNvSpPr/>
              <p:nvPr/>
            </p:nvSpPr>
            <p:spPr>
              <a:xfrm>
                <a:off x="5198850" y="4095850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639"/>
                    </a:moveTo>
                    <a:cubicBezTo>
                      <a:pt x="183" y="487"/>
                      <a:pt x="0" y="366"/>
                      <a:pt x="31" y="305"/>
                    </a:cubicBezTo>
                    <a:cubicBezTo>
                      <a:pt x="31" y="24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47" y="244"/>
                    </a:cubicBezTo>
                    <a:cubicBezTo>
                      <a:pt x="547" y="366"/>
                      <a:pt x="456" y="457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011;p49"/>
              <p:cNvSpPr/>
              <p:nvPr/>
            </p:nvSpPr>
            <p:spPr>
              <a:xfrm>
                <a:off x="5339425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6"/>
                      <a:pt x="396" y="548"/>
                      <a:pt x="335" y="548"/>
                    </a:cubicBezTo>
                    <a:cubicBezTo>
                      <a:pt x="244" y="548"/>
                      <a:pt x="92" y="396"/>
                      <a:pt x="0" y="305"/>
                    </a:cubicBezTo>
                    <a:cubicBezTo>
                      <a:pt x="92" y="213"/>
                      <a:pt x="183" y="61"/>
                      <a:pt x="274" y="31"/>
                    </a:cubicBezTo>
                    <a:cubicBezTo>
                      <a:pt x="396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5012;p49"/>
              <p:cNvSpPr/>
              <p:nvPr/>
            </p:nvSpPr>
            <p:spPr>
              <a:xfrm>
                <a:off x="5480000" y="40951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7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5013;p49"/>
              <p:cNvSpPr/>
              <p:nvPr/>
            </p:nvSpPr>
            <p:spPr>
              <a:xfrm>
                <a:off x="56205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305" y="1"/>
                    </a:cubicBezTo>
                    <a:cubicBezTo>
                      <a:pt x="366" y="92"/>
                      <a:pt x="518" y="183"/>
                      <a:pt x="518" y="274"/>
                    </a:cubicBezTo>
                    <a:cubicBezTo>
                      <a:pt x="548" y="396"/>
                      <a:pt x="39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014;p49"/>
              <p:cNvSpPr/>
              <p:nvPr/>
            </p:nvSpPr>
            <p:spPr>
              <a:xfrm>
                <a:off x="5760400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83" y="517"/>
                      <a:pt x="1" y="396"/>
                      <a:pt x="31" y="305"/>
                    </a:cubicBezTo>
                    <a:cubicBezTo>
                      <a:pt x="31" y="213"/>
                      <a:pt x="213" y="12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5015;p49"/>
              <p:cNvSpPr/>
              <p:nvPr/>
            </p:nvSpPr>
            <p:spPr>
              <a:xfrm>
                <a:off x="59009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31" y="305"/>
                    </a:cubicBezTo>
                    <a:cubicBezTo>
                      <a:pt x="31" y="213"/>
                      <a:pt x="214" y="12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5016;p49"/>
              <p:cNvSpPr/>
              <p:nvPr/>
            </p:nvSpPr>
            <p:spPr>
              <a:xfrm>
                <a:off x="6039275" y="4095850"/>
                <a:ext cx="160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18" extrusionOk="0">
                    <a:moveTo>
                      <a:pt x="1" y="244"/>
                    </a:moveTo>
                    <a:cubicBezTo>
                      <a:pt x="153" y="123"/>
                      <a:pt x="274" y="1"/>
                      <a:pt x="366" y="1"/>
                    </a:cubicBezTo>
                    <a:cubicBezTo>
                      <a:pt x="457" y="31"/>
                      <a:pt x="548" y="183"/>
                      <a:pt x="639" y="305"/>
                    </a:cubicBezTo>
                    <a:cubicBezTo>
                      <a:pt x="548" y="366"/>
                      <a:pt x="457" y="518"/>
                      <a:pt x="366" y="518"/>
                    </a:cubicBezTo>
                    <a:cubicBezTo>
                      <a:pt x="274" y="518"/>
                      <a:pt x="153" y="396"/>
                      <a:pt x="1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5017;p49"/>
              <p:cNvSpPr/>
              <p:nvPr/>
            </p:nvSpPr>
            <p:spPr>
              <a:xfrm>
                <a:off x="6182150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426"/>
                      <a:pt x="395" y="548"/>
                      <a:pt x="304" y="548"/>
                    </a:cubicBezTo>
                    <a:cubicBezTo>
                      <a:pt x="213" y="548"/>
                      <a:pt x="91" y="426"/>
                      <a:pt x="0" y="335"/>
                    </a:cubicBezTo>
                    <a:cubicBezTo>
                      <a:pt x="91" y="244"/>
                      <a:pt x="152" y="92"/>
                      <a:pt x="274" y="31"/>
                    </a:cubicBezTo>
                    <a:cubicBezTo>
                      <a:pt x="395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5018;p49"/>
              <p:cNvSpPr/>
              <p:nvPr/>
            </p:nvSpPr>
            <p:spPr>
              <a:xfrm>
                <a:off x="52695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31"/>
                    </a:cubicBezTo>
                    <a:cubicBezTo>
                      <a:pt x="426" y="0"/>
                      <a:pt x="486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5019;p49"/>
              <p:cNvSpPr/>
              <p:nvPr/>
            </p:nvSpPr>
            <p:spPr>
              <a:xfrm>
                <a:off x="5409325" y="41657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62" y="213"/>
                      <a:pt x="214" y="92"/>
                      <a:pt x="305" y="0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5020;p49"/>
              <p:cNvSpPr/>
              <p:nvPr/>
            </p:nvSpPr>
            <p:spPr>
              <a:xfrm>
                <a:off x="55499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7"/>
                      <a:pt x="274" y="547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5021;p49"/>
              <p:cNvSpPr/>
              <p:nvPr/>
            </p:nvSpPr>
            <p:spPr>
              <a:xfrm>
                <a:off x="5689725" y="4162725"/>
                <a:ext cx="144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70" extrusionOk="0">
                    <a:moveTo>
                      <a:pt x="305" y="1"/>
                    </a:moveTo>
                    <a:cubicBezTo>
                      <a:pt x="426" y="183"/>
                      <a:pt x="578" y="305"/>
                      <a:pt x="548" y="396"/>
                    </a:cubicBezTo>
                    <a:cubicBezTo>
                      <a:pt x="548" y="487"/>
                      <a:pt x="426" y="578"/>
                      <a:pt x="335" y="669"/>
                    </a:cubicBezTo>
                    <a:cubicBezTo>
                      <a:pt x="244" y="578"/>
                      <a:pt x="92" y="487"/>
                      <a:pt x="62" y="396"/>
                    </a:cubicBezTo>
                    <a:cubicBezTo>
                      <a:pt x="1" y="27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5022;p49"/>
              <p:cNvSpPr/>
              <p:nvPr/>
            </p:nvSpPr>
            <p:spPr>
              <a:xfrm>
                <a:off x="582802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31"/>
                    </a:cubicBezTo>
                    <a:cubicBezTo>
                      <a:pt x="487" y="61"/>
                      <a:pt x="578" y="213"/>
                      <a:pt x="670" y="304"/>
                    </a:cubicBezTo>
                    <a:cubicBezTo>
                      <a:pt x="578" y="396"/>
                      <a:pt x="487" y="517"/>
                      <a:pt x="396" y="517"/>
                    </a:cubicBezTo>
                    <a:cubicBezTo>
                      <a:pt x="274" y="547"/>
                      <a:pt x="183" y="396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5023;p49"/>
              <p:cNvSpPr/>
              <p:nvPr/>
            </p:nvSpPr>
            <p:spPr>
              <a:xfrm>
                <a:off x="5970900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95" y="547"/>
                      <a:pt x="304" y="547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5024;p49"/>
              <p:cNvSpPr/>
              <p:nvPr/>
            </p:nvSpPr>
            <p:spPr>
              <a:xfrm>
                <a:off x="611147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7"/>
                      <a:pt x="304" y="547"/>
                    </a:cubicBezTo>
                    <a:cubicBezTo>
                      <a:pt x="213" y="517"/>
                      <a:pt x="122" y="396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5025;p49"/>
              <p:cNvSpPr/>
              <p:nvPr/>
            </p:nvSpPr>
            <p:spPr>
              <a:xfrm>
                <a:off x="5198850" y="4236450"/>
                <a:ext cx="167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7" extrusionOk="0">
                    <a:moveTo>
                      <a:pt x="669" y="243"/>
                    </a:moveTo>
                    <a:cubicBezTo>
                      <a:pt x="487" y="365"/>
                      <a:pt x="395" y="517"/>
                      <a:pt x="304" y="517"/>
                    </a:cubicBezTo>
                    <a:cubicBezTo>
                      <a:pt x="243" y="486"/>
                      <a:pt x="122" y="335"/>
                      <a:pt x="0" y="243"/>
                    </a:cubicBezTo>
                    <a:cubicBezTo>
                      <a:pt x="91" y="152"/>
                      <a:pt x="183" y="31"/>
                      <a:pt x="274" y="0"/>
                    </a:cubicBezTo>
                    <a:cubicBezTo>
                      <a:pt x="365" y="0"/>
                      <a:pt x="487" y="122"/>
                      <a:pt x="669" y="2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5026;p49"/>
              <p:cNvSpPr/>
              <p:nvPr/>
            </p:nvSpPr>
            <p:spPr>
              <a:xfrm>
                <a:off x="533942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17" y="457"/>
                      <a:pt x="396" y="578"/>
                      <a:pt x="304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0" y="244"/>
                      <a:pt x="152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5027;p49"/>
              <p:cNvSpPr/>
              <p:nvPr/>
            </p:nvSpPr>
            <p:spPr>
              <a:xfrm>
                <a:off x="5480000" y="4235675"/>
                <a:ext cx="159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79" extrusionOk="0">
                    <a:moveTo>
                      <a:pt x="639" y="335"/>
                    </a:moveTo>
                    <a:cubicBezTo>
                      <a:pt x="457" y="426"/>
                      <a:pt x="365" y="578"/>
                      <a:pt x="274" y="548"/>
                    </a:cubicBezTo>
                    <a:cubicBezTo>
                      <a:pt x="183" y="517"/>
                      <a:pt x="92" y="396"/>
                      <a:pt x="1" y="305"/>
                    </a:cubicBezTo>
                    <a:cubicBezTo>
                      <a:pt x="92" y="183"/>
                      <a:pt x="183" y="62"/>
                      <a:pt x="305" y="31"/>
                    </a:cubicBezTo>
                    <a:cubicBezTo>
                      <a:pt x="426" y="1"/>
                      <a:pt x="487" y="183"/>
                      <a:pt x="63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5028;p49"/>
              <p:cNvSpPr/>
              <p:nvPr/>
            </p:nvSpPr>
            <p:spPr>
              <a:xfrm>
                <a:off x="561982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61" y="214"/>
                      <a:pt x="213" y="122"/>
                      <a:pt x="335" y="1"/>
                    </a:cubicBezTo>
                    <a:cubicBezTo>
                      <a:pt x="396" y="122"/>
                      <a:pt x="548" y="214"/>
                      <a:pt x="548" y="305"/>
                    </a:cubicBezTo>
                    <a:cubicBezTo>
                      <a:pt x="548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5029;p49"/>
              <p:cNvSpPr/>
              <p:nvPr/>
            </p:nvSpPr>
            <p:spPr>
              <a:xfrm>
                <a:off x="5760400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44"/>
                      <a:pt x="15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5030;p49"/>
              <p:cNvSpPr/>
              <p:nvPr/>
            </p:nvSpPr>
            <p:spPr>
              <a:xfrm>
                <a:off x="59009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65"/>
                    </a:cubicBezTo>
                    <a:cubicBezTo>
                      <a:pt x="1" y="244"/>
                      <a:pt x="153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5031;p49"/>
              <p:cNvSpPr/>
              <p:nvPr/>
            </p:nvSpPr>
            <p:spPr>
              <a:xfrm>
                <a:off x="604157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517"/>
                      <a:pt x="0" y="396"/>
                      <a:pt x="30" y="305"/>
                    </a:cubicBezTo>
                    <a:cubicBezTo>
                      <a:pt x="30" y="214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96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5032;p49"/>
              <p:cNvSpPr/>
              <p:nvPr/>
            </p:nvSpPr>
            <p:spPr>
              <a:xfrm>
                <a:off x="61813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83"/>
                      <a:pt x="548" y="274"/>
                      <a:pt x="548" y="365"/>
                    </a:cubicBezTo>
                    <a:cubicBezTo>
                      <a:pt x="548" y="457"/>
                      <a:pt x="396" y="548"/>
                      <a:pt x="305" y="669"/>
                    </a:cubicBezTo>
                    <a:cubicBezTo>
                      <a:pt x="214" y="548"/>
                      <a:pt x="62" y="487"/>
                      <a:pt x="31" y="365"/>
                    </a:cubicBezTo>
                    <a:cubicBezTo>
                      <a:pt x="1" y="24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5033;p49"/>
              <p:cNvSpPr/>
              <p:nvPr/>
            </p:nvSpPr>
            <p:spPr>
              <a:xfrm>
                <a:off x="5269525" y="4305600"/>
                <a:ext cx="167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8" extrusionOk="0">
                    <a:moveTo>
                      <a:pt x="669" y="274"/>
                    </a:moveTo>
                    <a:cubicBezTo>
                      <a:pt x="486" y="426"/>
                      <a:pt x="395" y="578"/>
                      <a:pt x="304" y="547"/>
                    </a:cubicBezTo>
                    <a:cubicBezTo>
                      <a:pt x="213" y="547"/>
                      <a:pt x="91" y="426"/>
                      <a:pt x="0" y="335"/>
                    </a:cubicBezTo>
                    <a:cubicBezTo>
                      <a:pt x="91" y="243"/>
                      <a:pt x="182" y="91"/>
                      <a:pt x="274" y="61"/>
                    </a:cubicBezTo>
                    <a:cubicBezTo>
                      <a:pt x="395" y="0"/>
                      <a:pt x="456" y="18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5034;p49"/>
              <p:cNvSpPr/>
              <p:nvPr/>
            </p:nvSpPr>
            <p:spPr>
              <a:xfrm>
                <a:off x="5410100" y="43063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5"/>
                    </a:moveTo>
                    <a:cubicBezTo>
                      <a:pt x="456" y="426"/>
                      <a:pt x="335" y="548"/>
                      <a:pt x="243" y="517"/>
                    </a:cubicBezTo>
                    <a:cubicBezTo>
                      <a:pt x="183" y="517"/>
                      <a:pt x="61" y="365"/>
                      <a:pt x="0" y="274"/>
                    </a:cubicBezTo>
                    <a:cubicBezTo>
                      <a:pt x="91" y="183"/>
                      <a:pt x="183" y="31"/>
                      <a:pt x="304" y="1"/>
                    </a:cubicBezTo>
                    <a:cubicBezTo>
                      <a:pt x="426" y="1"/>
                      <a:pt x="487" y="15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5035;p49"/>
              <p:cNvSpPr/>
              <p:nvPr/>
            </p:nvSpPr>
            <p:spPr>
              <a:xfrm>
                <a:off x="5549925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5"/>
                    </a:moveTo>
                    <a:cubicBezTo>
                      <a:pt x="486" y="396"/>
                      <a:pt x="365" y="548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31"/>
                    </a:cubicBezTo>
                    <a:cubicBezTo>
                      <a:pt x="426" y="1"/>
                      <a:pt x="486" y="15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5036;p49"/>
              <p:cNvSpPr/>
              <p:nvPr/>
            </p:nvSpPr>
            <p:spPr>
              <a:xfrm>
                <a:off x="5690500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5037;p49"/>
              <p:cNvSpPr/>
              <p:nvPr/>
            </p:nvSpPr>
            <p:spPr>
              <a:xfrm>
                <a:off x="5831075" y="43056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69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17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5038;p49"/>
              <p:cNvSpPr/>
              <p:nvPr/>
            </p:nvSpPr>
            <p:spPr>
              <a:xfrm>
                <a:off x="5971650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69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48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5039;p49"/>
              <p:cNvSpPr/>
              <p:nvPr/>
            </p:nvSpPr>
            <p:spPr>
              <a:xfrm>
                <a:off x="6111475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69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61" y="213"/>
                      <a:pt x="213" y="122"/>
                      <a:pt x="304" y="0"/>
                    </a:cubicBezTo>
                    <a:cubicBezTo>
                      <a:pt x="396" y="91"/>
                      <a:pt x="548" y="183"/>
                      <a:pt x="548" y="304"/>
                    </a:cubicBezTo>
                    <a:cubicBezTo>
                      <a:pt x="548" y="395"/>
                      <a:pt x="426" y="517"/>
                      <a:pt x="30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5040;p49"/>
              <p:cNvSpPr/>
              <p:nvPr/>
            </p:nvSpPr>
            <p:spPr>
              <a:xfrm>
                <a:off x="5198850" y="4376250"/>
                <a:ext cx="1672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9" extrusionOk="0">
                    <a:moveTo>
                      <a:pt x="669" y="275"/>
                    </a:moveTo>
                    <a:cubicBezTo>
                      <a:pt x="487" y="396"/>
                      <a:pt x="365" y="578"/>
                      <a:pt x="304" y="548"/>
                    </a:cubicBezTo>
                    <a:cubicBezTo>
                      <a:pt x="243" y="518"/>
                      <a:pt x="91" y="366"/>
                      <a:pt x="0" y="275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395" y="1"/>
                      <a:pt x="487" y="153"/>
                      <a:pt x="669" y="2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5041;p49"/>
              <p:cNvSpPr/>
              <p:nvPr/>
            </p:nvSpPr>
            <p:spPr>
              <a:xfrm>
                <a:off x="5338675" y="4373225"/>
                <a:ext cx="14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70" extrusionOk="0">
                    <a:moveTo>
                      <a:pt x="304" y="0"/>
                    </a:moveTo>
                    <a:cubicBezTo>
                      <a:pt x="426" y="183"/>
                      <a:pt x="578" y="304"/>
                      <a:pt x="547" y="396"/>
                    </a:cubicBezTo>
                    <a:cubicBezTo>
                      <a:pt x="547" y="487"/>
                      <a:pt x="426" y="578"/>
                      <a:pt x="334" y="669"/>
                    </a:cubicBezTo>
                    <a:cubicBezTo>
                      <a:pt x="243" y="578"/>
                      <a:pt x="61" y="487"/>
                      <a:pt x="30" y="396"/>
                    </a:cubicBezTo>
                    <a:cubicBezTo>
                      <a:pt x="0" y="274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5042;p49"/>
              <p:cNvSpPr/>
              <p:nvPr/>
            </p:nvSpPr>
            <p:spPr>
              <a:xfrm>
                <a:off x="5479250" y="43770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5"/>
                      <a:pt x="365" y="517"/>
                      <a:pt x="304" y="517"/>
                    </a:cubicBezTo>
                    <a:cubicBezTo>
                      <a:pt x="213" y="487"/>
                      <a:pt x="91" y="304"/>
                      <a:pt x="0" y="213"/>
                    </a:cubicBezTo>
                    <a:cubicBezTo>
                      <a:pt x="122" y="152"/>
                      <a:pt x="213" y="0"/>
                      <a:pt x="304" y="0"/>
                    </a:cubicBezTo>
                    <a:cubicBezTo>
                      <a:pt x="426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5043;p49"/>
              <p:cNvSpPr/>
              <p:nvPr/>
            </p:nvSpPr>
            <p:spPr>
              <a:xfrm>
                <a:off x="5619825" y="4376250"/>
                <a:ext cx="167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9" extrusionOk="0">
                    <a:moveTo>
                      <a:pt x="669" y="305"/>
                    </a:moveTo>
                    <a:cubicBezTo>
                      <a:pt x="487" y="426"/>
                      <a:pt x="396" y="548"/>
                      <a:pt x="304" y="548"/>
                    </a:cubicBezTo>
                    <a:cubicBezTo>
                      <a:pt x="183" y="518"/>
                      <a:pt x="92" y="396"/>
                      <a:pt x="0" y="305"/>
                    </a:cubicBezTo>
                    <a:cubicBezTo>
                      <a:pt x="122" y="214"/>
                      <a:pt x="213" y="62"/>
                      <a:pt x="304" y="31"/>
                    </a:cubicBezTo>
                    <a:cubicBezTo>
                      <a:pt x="426" y="1"/>
                      <a:pt x="517" y="18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5044;p49"/>
              <p:cNvSpPr/>
              <p:nvPr/>
            </p:nvSpPr>
            <p:spPr>
              <a:xfrm>
                <a:off x="5760400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17" y="48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5045;p49"/>
              <p:cNvSpPr/>
              <p:nvPr/>
            </p:nvSpPr>
            <p:spPr>
              <a:xfrm>
                <a:off x="59009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518"/>
                      <a:pt x="1" y="396"/>
                      <a:pt x="31" y="305"/>
                    </a:cubicBezTo>
                    <a:cubicBezTo>
                      <a:pt x="31" y="244"/>
                      <a:pt x="183" y="123"/>
                      <a:pt x="274" y="1"/>
                    </a:cubicBezTo>
                    <a:cubicBezTo>
                      <a:pt x="366" y="92"/>
                      <a:pt x="518" y="183"/>
                      <a:pt x="548" y="275"/>
                    </a:cubicBezTo>
                    <a:cubicBezTo>
                      <a:pt x="548" y="366"/>
                      <a:pt x="426" y="48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5046;p49"/>
              <p:cNvSpPr/>
              <p:nvPr/>
            </p:nvSpPr>
            <p:spPr>
              <a:xfrm>
                <a:off x="60415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82" y="518"/>
                      <a:pt x="0" y="396"/>
                      <a:pt x="30" y="305"/>
                    </a:cubicBezTo>
                    <a:cubicBezTo>
                      <a:pt x="30" y="244"/>
                      <a:pt x="182" y="123"/>
                      <a:pt x="274" y="1"/>
                    </a:cubicBezTo>
                    <a:cubicBezTo>
                      <a:pt x="365" y="92"/>
                      <a:pt x="517" y="183"/>
                      <a:pt x="517" y="275"/>
                    </a:cubicBezTo>
                    <a:cubicBezTo>
                      <a:pt x="547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5047;p49"/>
              <p:cNvSpPr/>
              <p:nvPr/>
            </p:nvSpPr>
            <p:spPr>
              <a:xfrm>
                <a:off x="6181375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96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5048;p49"/>
              <p:cNvSpPr/>
              <p:nvPr/>
            </p:nvSpPr>
            <p:spPr>
              <a:xfrm>
                <a:off x="5269525" y="44461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1"/>
                    </a:cubicBezTo>
                    <a:cubicBezTo>
                      <a:pt x="426" y="0"/>
                      <a:pt x="486" y="21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5049;p49"/>
              <p:cNvSpPr/>
              <p:nvPr/>
            </p:nvSpPr>
            <p:spPr>
              <a:xfrm>
                <a:off x="5409325" y="44439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0"/>
                    </a:moveTo>
                    <a:cubicBezTo>
                      <a:pt x="426" y="183"/>
                      <a:pt x="548" y="304"/>
                      <a:pt x="548" y="395"/>
                    </a:cubicBezTo>
                    <a:cubicBezTo>
                      <a:pt x="518" y="456"/>
                      <a:pt x="366" y="547"/>
                      <a:pt x="305" y="638"/>
                    </a:cubicBezTo>
                    <a:cubicBezTo>
                      <a:pt x="183" y="547"/>
                      <a:pt x="62" y="456"/>
                      <a:pt x="31" y="335"/>
                    </a:cubicBezTo>
                    <a:cubicBezTo>
                      <a:pt x="1" y="213"/>
                      <a:pt x="183" y="152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5050;p49"/>
              <p:cNvSpPr/>
              <p:nvPr/>
            </p:nvSpPr>
            <p:spPr>
              <a:xfrm>
                <a:off x="55499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486" y="396"/>
                      <a:pt x="395" y="51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1"/>
                    </a:cubicBezTo>
                    <a:cubicBezTo>
                      <a:pt x="426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5051;p49"/>
              <p:cNvSpPr/>
              <p:nvPr/>
            </p:nvSpPr>
            <p:spPr>
              <a:xfrm>
                <a:off x="5689725" y="444390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274"/>
                      <a:pt x="548" y="365"/>
                    </a:cubicBezTo>
                    <a:cubicBezTo>
                      <a:pt x="548" y="486"/>
                      <a:pt x="426" y="578"/>
                      <a:pt x="335" y="669"/>
                    </a:cubicBezTo>
                    <a:cubicBezTo>
                      <a:pt x="214" y="578"/>
                      <a:pt x="62" y="486"/>
                      <a:pt x="31" y="365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5052;p49"/>
              <p:cNvSpPr/>
              <p:nvPr/>
            </p:nvSpPr>
            <p:spPr>
              <a:xfrm>
                <a:off x="5831075" y="4446925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305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1"/>
                    </a:cubicBezTo>
                    <a:cubicBezTo>
                      <a:pt x="426" y="1"/>
                      <a:pt x="487" y="18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5053;p49"/>
              <p:cNvSpPr/>
              <p:nvPr/>
            </p:nvSpPr>
            <p:spPr>
              <a:xfrm>
                <a:off x="59686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0" y="274"/>
                    </a:moveTo>
                    <a:cubicBezTo>
                      <a:pt x="182" y="153"/>
                      <a:pt x="304" y="1"/>
                      <a:pt x="395" y="1"/>
                    </a:cubicBezTo>
                    <a:cubicBezTo>
                      <a:pt x="486" y="31"/>
                      <a:pt x="578" y="183"/>
                      <a:pt x="669" y="305"/>
                    </a:cubicBezTo>
                    <a:cubicBezTo>
                      <a:pt x="578" y="365"/>
                      <a:pt x="486" y="517"/>
                      <a:pt x="365" y="517"/>
                    </a:cubicBezTo>
                    <a:cubicBezTo>
                      <a:pt x="274" y="517"/>
                      <a:pt x="182" y="396"/>
                      <a:pt x="0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5054;p49"/>
              <p:cNvSpPr/>
              <p:nvPr/>
            </p:nvSpPr>
            <p:spPr>
              <a:xfrm>
                <a:off x="6111475" y="44461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96" y="547"/>
                      <a:pt x="274" y="547"/>
                    </a:cubicBezTo>
                    <a:cubicBezTo>
                      <a:pt x="183" y="547"/>
                      <a:pt x="92" y="395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426" y="0"/>
                      <a:pt x="517" y="21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5055;p49"/>
              <p:cNvSpPr/>
              <p:nvPr/>
            </p:nvSpPr>
            <p:spPr>
              <a:xfrm>
                <a:off x="5198850" y="45168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5056;p49"/>
              <p:cNvSpPr/>
              <p:nvPr/>
            </p:nvSpPr>
            <p:spPr>
              <a:xfrm>
                <a:off x="5339425" y="45168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5057;p49"/>
              <p:cNvSpPr/>
              <p:nvPr/>
            </p:nvSpPr>
            <p:spPr>
              <a:xfrm>
                <a:off x="5479250" y="4517600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6"/>
                      <a:pt x="365" y="517"/>
                      <a:pt x="304" y="517"/>
                    </a:cubicBezTo>
                    <a:cubicBezTo>
                      <a:pt x="213" y="487"/>
                      <a:pt x="122" y="304"/>
                      <a:pt x="0" y="213"/>
                    </a:cubicBezTo>
                    <a:cubicBezTo>
                      <a:pt x="122" y="122"/>
                      <a:pt x="213" y="1"/>
                      <a:pt x="304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5058;p49"/>
              <p:cNvSpPr/>
              <p:nvPr/>
            </p:nvSpPr>
            <p:spPr>
              <a:xfrm>
                <a:off x="56205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486"/>
                      <a:pt x="1" y="365"/>
                      <a:pt x="1" y="27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486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5059;p49"/>
              <p:cNvSpPr/>
              <p:nvPr/>
            </p:nvSpPr>
            <p:spPr>
              <a:xfrm>
                <a:off x="5760400" y="4517600"/>
                <a:ext cx="167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8" extrusionOk="0">
                    <a:moveTo>
                      <a:pt x="669" y="274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213" y="487"/>
                      <a:pt x="92" y="304"/>
                      <a:pt x="1" y="213"/>
                    </a:cubicBezTo>
                    <a:cubicBezTo>
                      <a:pt x="92" y="122"/>
                      <a:pt x="183" y="1"/>
                      <a:pt x="305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5060;p49"/>
              <p:cNvSpPr/>
              <p:nvPr/>
            </p:nvSpPr>
            <p:spPr>
              <a:xfrm>
                <a:off x="59009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6"/>
                      <a:pt x="1" y="365"/>
                      <a:pt x="31" y="27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96" y="91"/>
                      <a:pt x="518" y="183"/>
                      <a:pt x="548" y="304"/>
                    </a:cubicBezTo>
                    <a:cubicBezTo>
                      <a:pt x="548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5061;p49"/>
              <p:cNvSpPr/>
              <p:nvPr/>
            </p:nvSpPr>
            <p:spPr>
              <a:xfrm>
                <a:off x="6041575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61"/>
                      <a:pt x="304" y="31"/>
                    </a:cubicBezTo>
                    <a:cubicBezTo>
                      <a:pt x="426" y="0"/>
                      <a:pt x="486" y="152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5062;p49"/>
              <p:cNvSpPr/>
              <p:nvPr/>
            </p:nvSpPr>
            <p:spPr>
              <a:xfrm>
                <a:off x="6182150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5"/>
                      <a:pt x="395" y="547"/>
                      <a:pt x="304" y="54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7" y="152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5063;p49"/>
              <p:cNvSpPr/>
              <p:nvPr/>
            </p:nvSpPr>
            <p:spPr>
              <a:xfrm>
                <a:off x="52695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61"/>
                      <a:pt x="334" y="31"/>
                    </a:cubicBezTo>
                    <a:cubicBezTo>
                      <a:pt x="426" y="1"/>
                      <a:pt x="486" y="18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5064;p49"/>
              <p:cNvSpPr/>
              <p:nvPr/>
            </p:nvSpPr>
            <p:spPr>
              <a:xfrm>
                <a:off x="540932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96" y="548"/>
                      <a:pt x="274" y="548"/>
                    </a:cubicBezTo>
                    <a:cubicBezTo>
                      <a:pt x="183" y="517"/>
                      <a:pt x="9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426" y="1"/>
                      <a:pt x="518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5065;p49"/>
              <p:cNvSpPr/>
              <p:nvPr/>
            </p:nvSpPr>
            <p:spPr>
              <a:xfrm>
                <a:off x="55499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8"/>
                      <a:pt x="274" y="548"/>
                    </a:cubicBezTo>
                    <a:cubicBezTo>
                      <a:pt x="182" y="548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5066;p49"/>
              <p:cNvSpPr/>
              <p:nvPr/>
            </p:nvSpPr>
            <p:spPr>
              <a:xfrm>
                <a:off x="5690500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1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5067;p49"/>
              <p:cNvSpPr/>
              <p:nvPr/>
            </p:nvSpPr>
            <p:spPr>
              <a:xfrm>
                <a:off x="5831075" y="4587500"/>
                <a:ext cx="159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9" extrusionOk="0">
                    <a:moveTo>
                      <a:pt x="639" y="244"/>
                    </a:moveTo>
                    <a:cubicBezTo>
                      <a:pt x="487" y="396"/>
                      <a:pt x="365" y="548"/>
                      <a:pt x="304" y="518"/>
                    </a:cubicBezTo>
                    <a:cubicBezTo>
                      <a:pt x="244" y="518"/>
                      <a:pt x="92" y="366"/>
                      <a:pt x="0" y="274"/>
                    </a:cubicBezTo>
                    <a:cubicBezTo>
                      <a:pt x="92" y="183"/>
                      <a:pt x="152" y="31"/>
                      <a:pt x="274" y="31"/>
                    </a:cubicBezTo>
                    <a:cubicBezTo>
                      <a:pt x="365" y="1"/>
                      <a:pt x="487" y="123"/>
                      <a:pt x="639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068;p49"/>
              <p:cNvSpPr/>
              <p:nvPr/>
            </p:nvSpPr>
            <p:spPr>
              <a:xfrm>
                <a:off x="5970900" y="45867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4"/>
                    </a:cubicBezTo>
                    <a:cubicBezTo>
                      <a:pt x="61" y="213"/>
                      <a:pt x="213" y="122"/>
                      <a:pt x="335" y="1"/>
                    </a:cubicBezTo>
                    <a:cubicBezTo>
                      <a:pt x="395" y="122"/>
                      <a:pt x="547" y="213"/>
                      <a:pt x="547" y="304"/>
                    </a:cubicBezTo>
                    <a:cubicBezTo>
                      <a:pt x="547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069;p49"/>
              <p:cNvSpPr/>
              <p:nvPr/>
            </p:nvSpPr>
            <p:spPr>
              <a:xfrm>
                <a:off x="611147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35"/>
                    </a:cubicBezTo>
                    <a:cubicBezTo>
                      <a:pt x="92" y="213"/>
                      <a:pt x="183" y="92"/>
                      <a:pt x="30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4" name="Group 383"/>
          <p:cNvGrpSpPr/>
          <p:nvPr/>
        </p:nvGrpSpPr>
        <p:grpSpPr>
          <a:xfrm flipH="1">
            <a:off x="1953227" y="3590446"/>
            <a:ext cx="1262510" cy="1261862"/>
            <a:chOff x="-993001" y="-44873"/>
            <a:chExt cx="5236611" cy="5233925"/>
          </a:xfrm>
        </p:grpSpPr>
        <p:sp>
          <p:nvSpPr>
            <p:cNvPr id="385" name="Google Shape;4933;p49"/>
            <p:cNvSpPr/>
            <p:nvPr/>
          </p:nvSpPr>
          <p:spPr>
            <a:xfrm rot="2460217">
              <a:off x="-993001" y="-44873"/>
              <a:ext cx="5236611" cy="5233925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934;p49"/>
            <p:cNvSpPr/>
            <p:nvPr/>
          </p:nvSpPr>
          <p:spPr>
            <a:xfrm flipH="1">
              <a:off x="-354275" y="592272"/>
              <a:ext cx="3959100" cy="3959100"/>
            </a:xfrm>
            <a:prstGeom prst="ellipse">
              <a:avLst/>
            </a:prstGeom>
            <a:noFill/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Oval 386"/>
            <p:cNvSpPr/>
            <p:nvPr/>
          </p:nvSpPr>
          <p:spPr>
            <a:xfrm>
              <a:off x="-128576" y="757326"/>
              <a:ext cx="3496855" cy="3659332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388" name="Google Shape;4949;p49"/>
            <p:cNvGrpSpPr/>
            <p:nvPr/>
          </p:nvGrpSpPr>
          <p:grpSpPr>
            <a:xfrm>
              <a:off x="-10" y="3045100"/>
              <a:ext cx="1624821" cy="1743438"/>
              <a:chOff x="5198850" y="3531275"/>
              <a:chExt cx="999275" cy="1072225"/>
            </a:xfrm>
          </p:grpSpPr>
          <p:sp>
            <p:nvSpPr>
              <p:cNvPr id="389" name="Google Shape;4950;p49"/>
              <p:cNvSpPr/>
              <p:nvPr/>
            </p:nvSpPr>
            <p:spPr>
              <a:xfrm>
                <a:off x="5198850" y="35343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274" y="639"/>
                    </a:moveTo>
                    <a:cubicBezTo>
                      <a:pt x="152" y="457"/>
                      <a:pt x="0" y="335"/>
                      <a:pt x="31" y="274"/>
                    </a:cubicBezTo>
                    <a:cubicBezTo>
                      <a:pt x="61" y="213"/>
                      <a:pt x="213" y="92"/>
                      <a:pt x="335" y="1"/>
                    </a:cubicBezTo>
                    <a:cubicBezTo>
                      <a:pt x="395" y="92"/>
                      <a:pt x="547" y="183"/>
                      <a:pt x="547" y="305"/>
                    </a:cubicBezTo>
                    <a:cubicBezTo>
                      <a:pt x="547" y="396"/>
                      <a:pt x="395" y="487"/>
                      <a:pt x="27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4951;p49"/>
              <p:cNvSpPr/>
              <p:nvPr/>
            </p:nvSpPr>
            <p:spPr>
              <a:xfrm>
                <a:off x="533942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31" y="213"/>
                      <a:pt x="183" y="91"/>
                      <a:pt x="304" y="0"/>
                    </a:cubicBezTo>
                    <a:cubicBezTo>
                      <a:pt x="365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4952;p49"/>
              <p:cNvSpPr/>
              <p:nvPr/>
            </p:nvSpPr>
            <p:spPr>
              <a:xfrm>
                <a:off x="5480000" y="3533550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17" y="365"/>
                      <a:pt x="396" y="51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4953;p49"/>
              <p:cNvSpPr/>
              <p:nvPr/>
            </p:nvSpPr>
            <p:spPr>
              <a:xfrm>
                <a:off x="56205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4954;p49"/>
              <p:cNvSpPr/>
              <p:nvPr/>
            </p:nvSpPr>
            <p:spPr>
              <a:xfrm>
                <a:off x="5760400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83" y="517"/>
                      <a:pt x="1" y="395"/>
                      <a:pt x="31" y="304"/>
                    </a:cubicBezTo>
                    <a:cubicBezTo>
                      <a:pt x="31" y="213"/>
                      <a:pt x="213" y="91"/>
                      <a:pt x="305" y="0"/>
                    </a:cubicBezTo>
                    <a:cubicBezTo>
                      <a:pt x="396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4955;p49"/>
              <p:cNvSpPr/>
              <p:nvPr/>
            </p:nvSpPr>
            <p:spPr>
              <a:xfrm>
                <a:off x="59009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31" y="30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66" y="91"/>
                      <a:pt x="518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4956;p49"/>
              <p:cNvSpPr/>
              <p:nvPr/>
            </p:nvSpPr>
            <p:spPr>
              <a:xfrm>
                <a:off x="6040800" y="353127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2"/>
                      <a:pt x="578" y="274"/>
                      <a:pt x="548" y="365"/>
                    </a:cubicBezTo>
                    <a:cubicBezTo>
                      <a:pt x="548" y="456"/>
                      <a:pt x="426" y="578"/>
                      <a:pt x="335" y="669"/>
                    </a:cubicBezTo>
                    <a:cubicBezTo>
                      <a:pt x="244" y="578"/>
                      <a:pt x="92" y="486"/>
                      <a:pt x="61" y="365"/>
                    </a:cubicBezTo>
                    <a:cubicBezTo>
                      <a:pt x="1" y="243"/>
                      <a:pt x="183" y="18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4957;p49"/>
              <p:cNvSpPr/>
              <p:nvPr/>
            </p:nvSpPr>
            <p:spPr>
              <a:xfrm>
                <a:off x="6182150" y="35335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487" y="183"/>
                      <a:pt x="63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4958;p49"/>
              <p:cNvSpPr/>
              <p:nvPr/>
            </p:nvSpPr>
            <p:spPr>
              <a:xfrm>
                <a:off x="5269525" y="36042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5"/>
                      <a:pt x="395" y="547"/>
                      <a:pt x="304" y="51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0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4959;p49"/>
              <p:cNvSpPr/>
              <p:nvPr/>
            </p:nvSpPr>
            <p:spPr>
              <a:xfrm>
                <a:off x="5409325" y="36011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27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51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4960;p49"/>
              <p:cNvSpPr/>
              <p:nvPr/>
            </p:nvSpPr>
            <p:spPr>
              <a:xfrm>
                <a:off x="5549925" y="36011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83"/>
                      <a:pt x="547" y="304"/>
                      <a:pt x="547" y="396"/>
                    </a:cubicBezTo>
                    <a:cubicBezTo>
                      <a:pt x="517" y="456"/>
                      <a:pt x="365" y="578"/>
                      <a:pt x="274" y="639"/>
                    </a:cubicBezTo>
                    <a:cubicBezTo>
                      <a:pt x="182" y="548"/>
                      <a:pt x="30" y="456"/>
                      <a:pt x="30" y="335"/>
                    </a:cubicBezTo>
                    <a:cubicBezTo>
                      <a:pt x="0" y="213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961;p49"/>
              <p:cNvSpPr/>
              <p:nvPr/>
            </p:nvSpPr>
            <p:spPr>
              <a:xfrm>
                <a:off x="5690500" y="3604225"/>
                <a:ext cx="12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69" extrusionOk="0">
                    <a:moveTo>
                      <a:pt x="274" y="669"/>
                    </a:moveTo>
                    <a:cubicBezTo>
                      <a:pt x="152" y="486"/>
                      <a:pt x="0" y="365"/>
                      <a:pt x="0" y="274"/>
                    </a:cubicBezTo>
                    <a:cubicBezTo>
                      <a:pt x="31" y="213"/>
                      <a:pt x="213" y="91"/>
                      <a:pt x="304" y="0"/>
                    </a:cubicBezTo>
                    <a:cubicBezTo>
                      <a:pt x="395" y="91"/>
                      <a:pt x="517" y="213"/>
                      <a:pt x="517" y="304"/>
                    </a:cubicBezTo>
                    <a:cubicBezTo>
                      <a:pt x="517" y="395"/>
                      <a:pt x="395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962;p49"/>
              <p:cNvSpPr/>
              <p:nvPr/>
            </p:nvSpPr>
            <p:spPr>
              <a:xfrm>
                <a:off x="5831075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95"/>
                      <a:pt x="0" y="304"/>
                    </a:cubicBezTo>
                    <a:cubicBezTo>
                      <a:pt x="31" y="24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48" y="36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963;p49"/>
              <p:cNvSpPr/>
              <p:nvPr/>
            </p:nvSpPr>
            <p:spPr>
              <a:xfrm>
                <a:off x="5970900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65"/>
                      <a:pt x="31" y="274"/>
                    </a:cubicBezTo>
                    <a:cubicBezTo>
                      <a:pt x="61" y="213"/>
                      <a:pt x="213" y="91"/>
                      <a:pt x="335" y="0"/>
                    </a:cubicBezTo>
                    <a:cubicBezTo>
                      <a:pt x="395" y="91"/>
                      <a:pt x="547" y="182"/>
                      <a:pt x="547" y="274"/>
                    </a:cubicBezTo>
                    <a:cubicBezTo>
                      <a:pt x="547" y="39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964;p49"/>
              <p:cNvSpPr/>
              <p:nvPr/>
            </p:nvSpPr>
            <p:spPr>
              <a:xfrm>
                <a:off x="6111475" y="36042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5"/>
                      <a:pt x="396" y="547"/>
                      <a:pt x="274" y="517"/>
                    </a:cubicBezTo>
                    <a:cubicBezTo>
                      <a:pt x="183" y="517"/>
                      <a:pt x="92" y="365"/>
                      <a:pt x="0" y="304"/>
                    </a:cubicBezTo>
                    <a:cubicBezTo>
                      <a:pt x="92" y="182"/>
                      <a:pt x="183" y="61"/>
                      <a:pt x="304" y="30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965;p49"/>
              <p:cNvSpPr/>
              <p:nvPr/>
            </p:nvSpPr>
            <p:spPr>
              <a:xfrm>
                <a:off x="5198850" y="36741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966;p49"/>
              <p:cNvSpPr/>
              <p:nvPr/>
            </p:nvSpPr>
            <p:spPr>
              <a:xfrm>
                <a:off x="53394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122" y="183"/>
                      <a:pt x="213" y="31"/>
                      <a:pt x="335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967;p49"/>
              <p:cNvSpPr/>
              <p:nvPr/>
            </p:nvSpPr>
            <p:spPr>
              <a:xfrm>
                <a:off x="5479250" y="36718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52"/>
                      <a:pt x="547" y="274"/>
                      <a:pt x="547" y="365"/>
                    </a:cubicBezTo>
                    <a:cubicBezTo>
                      <a:pt x="547" y="456"/>
                      <a:pt x="395" y="547"/>
                      <a:pt x="335" y="639"/>
                    </a:cubicBezTo>
                    <a:cubicBezTo>
                      <a:pt x="213" y="547"/>
                      <a:pt x="61" y="487"/>
                      <a:pt x="31" y="365"/>
                    </a:cubicBezTo>
                    <a:cubicBezTo>
                      <a:pt x="0" y="243"/>
                      <a:pt x="183" y="152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968;p49"/>
              <p:cNvSpPr/>
              <p:nvPr/>
            </p:nvSpPr>
            <p:spPr>
              <a:xfrm>
                <a:off x="56198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517" y="426"/>
                      <a:pt x="396" y="548"/>
                      <a:pt x="304" y="548"/>
                    </a:cubicBezTo>
                    <a:cubicBezTo>
                      <a:pt x="183" y="548"/>
                      <a:pt x="92" y="396"/>
                      <a:pt x="0" y="304"/>
                    </a:cubicBezTo>
                    <a:cubicBezTo>
                      <a:pt x="122" y="213"/>
                      <a:pt x="213" y="61"/>
                      <a:pt x="304" y="31"/>
                    </a:cubicBezTo>
                    <a:cubicBezTo>
                      <a:pt x="426" y="0"/>
                      <a:pt x="51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969;p49"/>
              <p:cNvSpPr/>
              <p:nvPr/>
            </p:nvSpPr>
            <p:spPr>
              <a:xfrm>
                <a:off x="5760400" y="36748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487"/>
                      <a:pt x="1" y="366"/>
                      <a:pt x="31" y="305"/>
                    </a:cubicBezTo>
                    <a:cubicBezTo>
                      <a:pt x="61" y="214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6"/>
                      <a:pt x="426" y="45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970;p49"/>
              <p:cNvSpPr/>
              <p:nvPr/>
            </p:nvSpPr>
            <p:spPr>
              <a:xfrm>
                <a:off x="59009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6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214" y="31"/>
                      <a:pt x="335" y="31"/>
                    </a:cubicBezTo>
                    <a:cubicBezTo>
                      <a:pt x="457" y="0"/>
                      <a:pt x="487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971;p49"/>
              <p:cNvSpPr/>
              <p:nvPr/>
            </p:nvSpPr>
            <p:spPr>
              <a:xfrm>
                <a:off x="6041575" y="3674125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82" y="61"/>
                      <a:pt x="304" y="31"/>
                    </a:cubicBezTo>
                    <a:cubicBezTo>
                      <a:pt x="426" y="0"/>
                      <a:pt x="486" y="183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972;p49"/>
              <p:cNvSpPr/>
              <p:nvPr/>
            </p:nvSpPr>
            <p:spPr>
              <a:xfrm>
                <a:off x="61813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244"/>
                    </a:moveTo>
                    <a:cubicBezTo>
                      <a:pt x="518" y="396"/>
                      <a:pt x="396" y="548"/>
                      <a:pt x="335" y="548"/>
                    </a:cubicBezTo>
                    <a:cubicBezTo>
                      <a:pt x="244" y="517"/>
                      <a:pt x="12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396" y="0"/>
                      <a:pt x="518" y="152"/>
                      <a:pt x="670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973;p49"/>
              <p:cNvSpPr/>
              <p:nvPr/>
            </p:nvSpPr>
            <p:spPr>
              <a:xfrm>
                <a:off x="5269525" y="37448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0"/>
                    </a:cubicBezTo>
                    <a:cubicBezTo>
                      <a:pt x="426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974;p49"/>
              <p:cNvSpPr/>
              <p:nvPr/>
            </p:nvSpPr>
            <p:spPr>
              <a:xfrm>
                <a:off x="5407050" y="3744800"/>
                <a:ext cx="167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7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0"/>
                    </a:cubicBezTo>
                    <a:cubicBezTo>
                      <a:pt x="457" y="31"/>
                      <a:pt x="578" y="183"/>
                      <a:pt x="669" y="304"/>
                    </a:cubicBezTo>
                    <a:cubicBezTo>
                      <a:pt x="578" y="365"/>
                      <a:pt x="487" y="517"/>
                      <a:pt x="365" y="517"/>
                    </a:cubicBezTo>
                    <a:cubicBezTo>
                      <a:pt x="274" y="517"/>
                      <a:pt x="153" y="395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975;p49"/>
              <p:cNvSpPr/>
              <p:nvPr/>
            </p:nvSpPr>
            <p:spPr>
              <a:xfrm>
                <a:off x="554992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0" y="305"/>
                    </a:cubicBezTo>
                    <a:cubicBezTo>
                      <a:pt x="30" y="214"/>
                      <a:pt x="213" y="12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976;p49"/>
              <p:cNvSpPr/>
              <p:nvPr/>
            </p:nvSpPr>
            <p:spPr>
              <a:xfrm>
                <a:off x="569050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31" y="214"/>
                      <a:pt x="183" y="122"/>
                      <a:pt x="304" y="1"/>
                    </a:cubicBezTo>
                    <a:cubicBezTo>
                      <a:pt x="36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977;p49"/>
              <p:cNvSpPr/>
              <p:nvPr/>
            </p:nvSpPr>
            <p:spPr>
              <a:xfrm>
                <a:off x="5831075" y="3744025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2" y="518"/>
                      <a:pt x="0" y="396"/>
                      <a:pt x="0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978;p49"/>
              <p:cNvSpPr/>
              <p:nvPr/>
            </p:nvSpPr>
            <p:spPr>
              <a:xfrm>
                <a:off x="597165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700"/>
                    </a:moveTo>
                    <a:cubicBezTo>
                      <a:pt x="153" y="518"/>
                      <a:pt x="1" y="396"/>
                      <a:pt x="1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8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979;p49"/>
              <p:cNvSpPr/>
              <p:nvPr/>
            </p:nvSpPr>
            <p:spPr>
              <a:xfrm>
                <a:off x="611147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61" y="214"/>
                      <a:pt x="213" y="122"/>
                      <a:pt x="304" y="1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980;p49"/>
              <p:cNvSpPr/>
              <p:nvPr/>
            </p:nvSpPr>
            <p:spPr>
              <a:xfrm>
                <a:off x="51988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5"/>
                    </a:cubicBezTo>
                    <a:cubicBezTo>
                      <a:pt x="31" y="213"/>
                      <a:pt x="213" y="9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981;p49"/>
              <p:cNvSpPr/>
              <p:nvPr/>
            </p:nvSpPr>
            <p:spPr>
              <a:xfrm>
                <a:off x="533942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65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982;p49"/>
              <p:cNvSpPr/>
              <p:nvPr/>
            </p:nvSpPr>
            <p:spPr>
              <a:xfrm>
                <a:off x="5480000" y="3814700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1" y="305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983;p49"/>
              <p:cNvSpPr/>
              <p:nvPr/>
            </p:nvSpPr>
            <p:spPr>
              <a:xfrm>
                <a:off x="5619825" y="381470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05"/>
                    </a:cubicBezTo>
                    <a:cubicBezTo>
                      <a:pt x="122" y="213"/>
                      <a:pt x="183" y="6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984;p49"/>
              <p:cNvSpPr/>
              <p:nvPr/>
            </p:nvSpPr>
            <p:spPr>
              <a:xfrm>
                <a:off x="576040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83" y="487"/>
                      <a:pt x="1" y="365"/>
                      <a:pt x="31" y="305"/>
                    </a:cubicBezTo>
                    <a:cubicBezTo>
                      <a:pt x="31" y="213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985;p49"/>
              <p:cNvSpPr/>
              <p:nvPr/>
            </p:nvSpPr>
            <p:spPr>
              <a:xfrm>
                <a:off x="59009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31" y="213"/>
                      <a:pt x="214" y="9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986;p49"/>
              <p:cNvSpPr/>
              <p:nvPr/>
            </p:nvSpPr>
            <p:spPr>
              <a:xfrm>
                <a:off x="60415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0" y="305"/>
                    </a:cubicBezTo>
                    <a:cubicBezTo>
                      <a:pt x="30" y="213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987;p49"/>
              <p:cNvSpPr/>
              <p:nvPr/>
            </p:nvSpPr>
            <p:spPr>
              <a:xfrm>
                <a:off x="61821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2" y="487"/>
                      <a:pt x="0" y="365"/>
                      <a:pt x="0" y="274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988;p49"/>
              <p:cNvSpPr/>
              <p:nvPr/>
            </p:nvSpPr>
            <p:spPr>
              <a:xfrm>
                <a:off x="5269525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0"/>
                    </a:cubicBezTo>
                    <a:cubicBezTo>
                      <a:pt x="426" y="0"/>
                      <a:pt x="486" y="182"/>
                      <a:pt x="669" y="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989;p49"/>
              <p:cNvSpPr/>
              <p:nvPr/>
            </p:nvSpPr>
            <p:spPr>
              <a:xfrm>
                <a:off x="54093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639"/>
                    </a:moveTo>
                    <a:cubicBezTo>
                      <a:pt x="183" y="487"/>
                      <a:pt x="1" y="365"/>
                      <a:pt x="31" y="304"/>
                    </a:cubicBezTo>
                    <a:cubicBezTo>
                      <a:pt x="31" y="213"/>
                      <a:pt x="183" y="92"/>
                      <a:pt x="305" y="0"/>
                    </a:cubicBezTo>
                    <a:cubicBezTo>
                      <a:pt x="366" y="92"/>
                      <a:pt x="518" y="152"/>
                      <a:pt x="548" y="244"/>
                    </a:cubicBezTo>
                    <a:cubicBezTo>
                      <a:pt x="548" y="365"/>
                      <a:pt x="426" y="456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990;p49"/>
              <p:cNvSpPr/>
              <p:nvPr/>
            </p:nvSpPr>
            <p:spPr>
              <a:xfrm>
                <a:off x="55499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4" y="639"/>
                    </a:moveTo>
                    <a:cubicBezTo>
                      <a:pt x="182" y="487"/>
                      <a:pt x="0" y="365"/>
                      <a:pt x="30" y="304"/>
                    </a:cubicBezTo>
                    <a:cubicBezTo>
                      <a:pt x="30" y="213"/>
                      <a:pt x="182" y="92"/>
                      <a:pt x="274" y="0"/>
                    </a:cubicBezTo>
                    <a:cubicBezTo>
                      <a:pt x="365" y="92"/>
                      <a:pt x="517" y="152"/>
                      <a:pt x="547" y="244"/>
                    </a:cubicBezTo>
                    <a:cubicBezTo>
                      <a:pt x="547" y="365"/>
                      <a:pt x="426" y="456"/>
                      <a:pt x="33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991;p49"/>
              <p:cNvSpPr/>
              <p:nvPr/>
            </p:nvSpPr>
            <p:spPr>
              <a:xfrm>
                <a:off x="5690500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0"/>
                    </a:cubicBezTo>
                    <a:cubicBezTo>
                      <a:pt x="426" y="0"/>
                      <a:pt x="487" y="18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992;p49"/>
              <p:cNvSpPr/>
              <p:nvPr/>
            </p:nvSpPr>
            <p:spPr>
              <a:xfrm>
                <a:off x="5831075" y="3884625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17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993;p49"/>
              <p:cNvSpPr/>
              <p:nvPr/>
            </p:nvSpPr>
            <p:spPr>
              <a:xfrm>
                <a:off x="5970900" y="38823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1"/>
                    </a:moveTo>
                    <a:cubicBezTo>
                      <a:pt x="426" y="183"/>
                      <a:pt x="547" y="274"/>
                      <a:pt x="547" y="366"/>
                    </a:cubicBezTo>
                    <a:cubicBezTo>
                      <a:pt x="547" y="457"/>
                      <a:pt x="395" y="578"/>
                      <a:pt x="304" y="670"/>
                    </a:cubicBezTo>
                    <a:cubicBezTo>
                      <a:pt x="213" y="578"/>
                      <a:pt x="61" y="487"/>
                      <a:pt x="31" y="366"/>
                    </a:cubicBezTo>
                    <a:cubicBezTo>
                      <a:pt x="0" y="244"/>
                      <a:pt x="152" y="183"/>
                      <a:pt x="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994;p49"/>
              <p:cNvSpPr/>
              <p:nvPr/>
            </p:nvSpPr>
            <p:spPr>
              <a:xfrm>
                <a:off x="6111475" y="3882325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1"/>
                    </a:moveTo>
                    <a:cubicBezTo>
                      <a:pt x="426" y="183"/>
                      <a:pt x="548" y="305"/>
                      <a:pt x="548" y="366"/>
                    </a:cubicBezTo>
                    <a:cubicBezTo>
                      <a:pt x="517" y="457"/>
                      <a:pt x="365" y="548"/>
                      <a:pt x="274" y="639"/>
                    </a:cubicBezTo>
                    <a:cubicBezTo>
                      <a:pt x="183" y="548"/>
                      <a:pt x="61" y="457"/>
                      <a:pt x="31" y="335"/>
                    </a:cubicBezTo>
                    <a:cubicBezTo>
                      <a:pt x="0" y="214"/>
                      <a:pt x="183" y="153"/>
                      <a:pt x="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995;p49"/>
              <p:cNvSpPr/>
              <p:nvPr/>
            </p:nvSpPr>
            <p:spPr>
              <a:xfrm>
                <a:off x="5198850" y="39522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0"/>
                    </a:moveTo>
                    <a:cubicBezTo>
                      <a:pt x="395" y="183"/>
                      <a:pt x="547" y="274"/>
                      <a:pt x="547" y="395"/>
                    </a:cubicBezTo>
                    <a:cubicBezTo>
                      <a:pt x="517" y="487"/>
                      <a:pt x="395" y="578"/>
                      <a:pt x="304" y="669"/>
                    </a:cubicBezTo>
                    <a:cubicBezTo>
                      <a:pt x="213" y="578"/>
                      <a:pt x="61" y="487"/>
                      <a:pt x="31" y="395"/>
                    </a:cubicBezTo>
                    <a:cubicBezTo>
                      <a:pt x="0" y="274"/>
                      <a:pt x="152" y="213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996;p49"/>
              <p:cNvSpPr/>
              <p:nvPr/>
            </p:nvSpPr>
            <p:spPr>
              <a:xfrm>
                <a:off x="53394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31" y="21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17" y="274"/>
                    </a:cubicBezTo>
                    <a:cubicBezTo>
                      <a:pt x="548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997;p49"/>
              <p:cNvSpPr/>
              <p:nvPr/>
            </p:nvSpPr>
            <p:spPr>
              <a:xfrm>
                <a:off x="5480000" y="3955275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1" y="274"/>
                    </a:cubicBezTo>
                    <a:cubicBezTo>
                      <a:pt x="31" y="214"/>
                      <a:pt x="183" y="92"/>
                      <a:pt x="305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998;p49"/>
              <p:cNvSpPr/>
              <p:nvPr/>
            </p:nvSpPr>
            <p:spPr>
              <a:xfrm>
                <a:off x="56198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2" y="487"/>
                      <a:pt x="0" y="366"/>
                      <a:pt x="31" y="274"/>
                    </a:cubicBezTo>
                    <a:cubicBezTo>
                      <a:pt x="61" y="214"/>
                      <a:pt x="213" y="92"/>
                      <a:pt x="335" y="1"/>
                    </a:cubicBezTo>
                    <a:cubicBezTo>
                      <a:pt x="396" y="92"/>
                      <a:pt x="548" y="214"/>
                      <a:pt x="548" y="305"/>
                    </a:cubicBezTo>
                    <a:cubicBezTo>
                      <a:pt x="548" y="396"/>
                      <a:pt x="42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999;p49"/>
              <p:cNvSpPr/>
              <p:nvPr/>
            </p:nvSpPr>
            <p:spPr>
              <a:xfrm>
                <a:off x="5760400" y="39552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8"/>
                    </a:cubicBezTo>
                    <a:cubicBezTo>
                      <a:pt x="183" y="518"/>
                      <a:pt x="92" y="335"/>
                      <a:pt x="1" y="244"/>
                    </a:cubicBezTo>
                    <a:cubicBezTo>
                      <a:pt x="92" y="153"/>
                      <a:pt x="183" y="31"/>
                      <a:pt x="27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5000;p49"/>
              <p:cNvSpPr/>
              <p:nvPr/>
            </p:nvSpPr>
            <p:spPr>
              <a:xfrm>
                <a:off x="590097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31" y="274"/>
                    </a:cubicBezTo>
                    <a:cubicBezTo>
                      <a:pt x="31" y="214"/>
                      <a:pt x="214" y="92"/>
                      <a:pt x="305" y="1"/>
                    </a:cubicBezTo>
                    <a:cubicBezTo>
                      <a:pt x="396" y="92"/>
                      <a:pt x="518" y="214"/>
                      <a:pt x="548" y="305"/>
                    </a:cubicBezTo>
                    <a:cubicBezTo>
                      <a:pt x="548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5001;p49"/>
              <p:cNvSpPr/>
              <p:nvPr/>
            </p:nvSpPr>
            <p:spPr>
              <a:xfrm>
                <a:off x="6040800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304"/>
                      <a:pt x="548" y="395"/>
                    </a:cubicBezTo>
                    <a:cubicBezTo>
                      <a:pt x="548" y="487"/>
                      <a:pt x="396" y="578"/>
                      <a:pt x="33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74"/>
                      <a:pt x="183" y="21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5002;p49"/>
              <p:cNvSpPr/>
              <p:nvPr/>
            </p:nvSpPr>
            <p:spPr>
              <a:xfrm>
                <a:off x="6181375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35" y="0"/>
                    </a:moveTo>
                    <a:cubicBezTo>
                      <a:pt x="457" y="183"/>
                      <a:pt x="578" y="304"/>
                      <a:pt x="548" y="395"/>
                    </a:cubicBezTo>
                    <a:cubicBezTo>
                      <a:pt x="548" y="456"/>
                      <a:pt x="396" y="578"/>
                      <a:pt x="305" y="669"/>
                    </a:cubicBezTo>
                    <a:cubicBezTo>
                      <a:pt x="214" y="547"/>
                      <a:pt x="62" y="456"/>
                      <a:pt x="31" y="335"/>
                    </a:cubicBezTo>
                    <a:cubicBezTo>
                      <a:pt x="1" y="213"/>
                      <a:pt x="183" y="183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5003;p49"/>
              <p:cNvSpPr/>
              <p:nvPr/>
            </p:nvSpPr>
            <p:spPr>
              <a:xfrm>
                <a:off x="5269525" y="40252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95" y="547"/>
                      <a:pt x="274" y="547"/>
                    </a:cubicBezTo>
                    <a:cubicBezTo>
                      <a:pt x="182" y="54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1"/>
                    </a:cubicBezTo>
                    <a:cubicBezTo>
                      <a:pt x="395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5004;p49"/>
              <p:cNvSpPr/>
              <p:nvPr/>
            </p:nvSpPr>
            <p:spPr>
              <a:xfrm>
                <a:off x="5409325" y="40259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5"/>
                    </a:moveTo>
                    <a:cubicBezTo>
                      <a:pt x="487" y="396"/>
                      <a:pt x="39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183" y="61"/>
                      <a:pt x="305" y="31"/>
                    </a:cubicBezTo>
                    <a:cubicBezTo>
                      <a:pt x="426" y="1"/>
                      <a:pt x="518" y="153"/>
                      <a:pt x="670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5005;p49"/>
              <p:cNvSpPr/>
              <p:nvPr/>
            </p:nvSpPr>
            <p:spPr>
              <a:xfrm>
                <a:off x="5549925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34" y="669"/>
                    </a:moveTo>
                    <a:cubicBezTo>
                      <a:pt x="182" y="517"/>
                      <a:pt x="0" y="395"/>
                      <a:pt x="30" y="335"/>
                    </a:cubicBezTo>
                    <a:cubicBezTo>
                      <a:pt x="30" y="243"/>
                      <a:pt x="182" y="122"/>
                      <a:pt x="274" y="0"/>
                    </a:cubicBezTo>
                    <a:cubicBezTo>
                      <a:pt x="365" y="91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3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5006;p49"/>
              <p:cNvSpPr/>
              <p:nvPr/>
            </p:nvSpPr>
            <p:spPr>
              <a:xfrm>
                <a:off x="5689725" y="402292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52"/>
                      <a:pt x="578" y="274"/>
                      <a:pt x="548" y="365"/>
                    </a:cubicBezTo>
                    <a:cubicBezTo>
                      <a:pt x="548" y="456"/>
                      <a:pt x="426" y="547"/>
                      <a:pt x="335" y="669"/>
                    </a:cubicBezTo>
                    <a:cubicBezTo>
                      <a:pt x="214" y="547"/>
                      <a:pt x="92" y="486"/>
                      <a:pt x="31" y="365"/>
                    </a:cubicBezTo>
                    <a:cubicBezTo>
                      <a:pt x="1" y="243"/>
                      <a:pt x="183" y="15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5007;p49"/>
              <p:cNvSpPr/>
              <p:nvPr/>
            </p:nvSpPr>
            <p:spPr>
              <a:xfrm>
                <a:off x="5831075" y="4025950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213"/>
                    </a:moveTo>
                    <a:cubicBezTo>
                      <a:pt x="487" y="365"/>
                      <a:pt x="365" y="517"/>
                      <a:pt x="304" y="517"/>
                    </a:cubicBezTo>
                    <a:cubicBezTo>
                      <a:pt x="244" y="487"/>
                      <a:pt x="92" y="335"/>
                      <a:pt x="0" y="244"/>
                    </a:cubicBezTo>
                    <a:cubicBezTo>
                      <a:pt x="92" y="153"/>
                      <a:pt x="152" y="1"/>
                      <a:pt x="274" y="1"/>
                    </a:cubicBezTo>
                    <a:cubicBezTo>
                      <a:pt x="365" y="1"/>
                      <a:pt x="487" y="122"/>
                      <a:pt x="639" y="2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5008;p49"/>
              <p:cNvSpPr/>
              <p:nvPr/>
            </p:nvSpPr>
            <p:spPr>
              <a:xfrm>
                <a:off x="5971650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48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5009;p49"/>
              <p:cNvSpPr/>
              <p:nvPr/>
            </p:nvSpPr>
            <p:spPr>
              <a:xfrm>
                <a:off x="6111475" y="40259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639"/>
                    </a:moveTo>
                    <a:cubicBezTo>
                      <a:pt x="183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96" y="92"/>
                      <a:pt x="517" y="153"/>
                      <a:pt x="548" y="244"/>
                    </a:cubicBezTo>
                    <a:cubicBezTo>
                      <a:pt x="548" y="365"/>
                      <a:pt x="426" y="457"/>
                      <a:pt x="30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5010;p49"/>
              <p:cNvSpPr/>
              <p:nvPr/>
            </p:nvSpPr>
            <p:spPr>
              <a:xfrm>
                <a:off x="5198850" y="4095850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639"/>
                    </a:moveTo>
                    <a:cubicBezTo>
                      <a:pt x="183" y="487"/>
                      <a:pt x="0" y="366"/>
                      <a:pt x="31" y="305"/>
                    </a:cubicBezTo>
                    <a:cubicBezTo>
                      <a:pt x="31" y="24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47" y="244"/>
                    </a:cubicBezTo>
                    <a:cubicBezTo>
                      <a:pt x="547" y="366"/>
                      <a:pt x="456" y="457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5011;p49"/>
              <p:cNvSpPr/>
              <p:nvPr/>
            </p:nvSpPr>
            <p:spPr>
              <a:xfrm>
                <a:off x="5339425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6"/>
                      <a:pt x="396" y="548"/>
                      <a:pt x="335" y="548"/>
                    </a:cubicBezTo>
                    <a:cubicBezTo>
                      <a:pt x="244" y="548"/>
                      <a:pt x="92" y="396"/>
                      <a:pt x="0" y="305"/>
                    </a:cubicBezTo>
                    <a:cubicBezTo>
                      <a:pt x="92" y="213"/>
                      <a:pt x="183" y="61"/>
                      <a:pt x="274" y="31"/>
                    </a:cubicBezTo>
                    <a:cubicBezTo>
                      <a:pt x="396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5012;p49"/>
              <p:cNvSpPr/>
              <p:nvPr/>
            </p:nvSpPr>
            <p:spPr>
              <a:xfrm>
                <a:off x="5480000" y="40951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7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5013;p49"/>
              <p:cNvSpPr/>
              <p:nvPr/>
            </p:nvSpPr>
            <p:spPr>
              <a:xfrm>
                <a:off x="56205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305" y="1"/>
                    </a:cubicBezTo>
                    <a:cubicBezTo>
                      <a:pt x="366" y="92"/>
                      <a:pt x="518" y="183"/>
                      <a:pt x="518" y="274"/>
                    </a:cubicBezTo>
                    <a:cubicBezTo>
                      <a:pt x="548" y="396"/>
                      <a:pt x="39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5014;p49"/>
              <p:cNvSpPr/>
              <p:nvPr/>
            </p:nvSpPr>
            <p:spPr>
              <a:xfrm>
                <a:off x="5760400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83" y="517"/>
                      <a:pt x="1" y="396"/>
                      <a:pt x="31" y="305"/>
                    </a:cubicBezTo>
                    <a:cubicBezTo>
                      <a:pt x="31" y="213"/>
                      <a:pt x="213" y="12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5015;p49"/>
              <p:cNvSpPr/>
              <p:nvPr/>
            </p:nvSpPr>
            <p:spPr>
              <a:xfrm>
                <a:off x="59009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31" y="305"/>
                    </a:cubicBezTo>
                    <a:cubicBezTo>
                      <a:pt x="31" y="213"/>
                      <a:pt x="214" y="12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5016;p49"/>
              <p:cNvSpPr/>
              <p:nvPr/>
            </p:nvSpPr>
            <p:spPr>
              <a:xfrm>
                <a:off x="6039275" y="4095850"/>
                <a:ext cx="160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18" extrusionOk="0">
                    <a:moveTo>
                      <a:pt x="1" y="244"/>
                    </a:moveTo>
                    <a:cubicBezTo>
                      <a:pt x="153" y="123"/>
                      <a:pt x="274" y="1"/>
                      <a:pt x="366" y="1"/>
                    </a:cubicBezTo>
                    <a:cubicBezTo>
                      <a:pt x="457" y="31"/>
                      <a:pt x="548" y="183"/>
                      <a:pt x="639" y="305"/>
                    </a:cubicBezTo>
                    <a:cubicBezTo>
                      <a:pt x="548" y="366"/>
                      <a:pt x="457" y="518"/>
                      <a:pt x="366" y="518"/>
                    </a:cubicBezTo>
                    <a:cubicBezTo>
                      <a:pt x="274" y="518"/>
                      <a:pt x="153" y="396"/>
                      <a:pt x="1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5017;p49"/>
              <p:cNvSpPr/>
              <p:nvPr/>
            </p:nvSpPr>
            <p:spPr>
              <a:xfrm>
                <a:off x="6182150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426"/>
                      <a:pt x="395" y="548"/>
                      <a:pt x="304" y="548"/>
                    </a:cubicBezTo>
                    <a:cubicBezTo>
                      <a:pt x="213" y="548"/>
                      <a:pt x="91" y="426"/>
                      <a:pt x="0" y="335"/>
                    </a:cubicBezTo>
                    <a:cubicBezTo>
                      <a:pt x="91" y="244"/>
                      <a:pt x="152" y="92"/>
                      <a:pt x="274" y="31"/>
                    </a:cubicBezTo>
                    <a:cubicBezTo>
                      <a:pt x="395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5018;p49"/>
              <p:cNvSpPr/>
              <p:nvPr/>
            </p:nvSpPr>
            <p:spPr>
              <a:xfrm>
                <a:off x="52695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31"/>
                    </a:cubicBezTo>
                    <a:cubicBezTo>
                      <a:pt x="426" y="0"/>
                      <a:pt x="486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5019;p49"/>
              <p:cNvSpPr/>
              <p:nvPr/>
            </p:nvSpPr>
            <p:spPr>
              <a:xfrm>
                <a:off x="5409325" y="41657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62" y="213"/>
                      <a:pt x="214" y="92"/>
                      <a:pt x="305" y="0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5020;p49"/>
              <p:cNvSpPr/>
              <p:nvPr/>
            </p:nvSpPr>
            <p:spPr>
              <a:xfrm>
                <a:off x="55499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7"/>
                      <a:pt x="274" y="547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5021;p49"/>
              <p:cNvSpPr/>
              <p:nvPr/>
            </p:nvSpPr>
            <p:spPr>
              <a:xfrm>
                <a:off x="5689725" y="4162725"/>
                <a:ext cx="144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70" extrusionOk="0">
                    <a:moveTo>
                      <a:pt x="305" y="1"/>
                    </a:moveTo>
                    <a:cubicBezTo>
                      <a:pt x="426" y="183"/>
                      <a:pt x="578" y="305"/>
                      <a:pt x="548" y="396"/>
                    </a:cubicBezTo>
                    <a:cubicBezTo>
                      <a:pt x="548" y="487"/>
                      <a:pt x="426" y="578"/>
                      <a:pt x="335" y="669"/>
                    </a:cubicBezTo>
                    <a:cubicBezTo>
                      <a:pt x="244" y="578"/>
                      <a:pt x="92" y="487"/>
                      <a:pt x="62" y="396"/>
                    </a:cubicBezTo>
                    <a:cubicBezTo>
                      <a:pt x="1" y="27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5022;p49"/>
              <p:cNvSpPr/>
              <p:nvPr/>
            </p:nvSpPr>
            <p:spPr>
              <a:xfrm>
                <a:off x="582802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31"/>
                    </a:cubicBezTo>
                    <a:cubicBezTo>
                      <a:pt x="487" y="61"/>
                      <a:pt x="578" y="213"/>
                      <a:pt x="670" y="304"/>
                    </a:cubicBezTo>
                    <a:cubicBezTo>
                      <a:pt x="578" y="396"/>
                      <a:pt x="487" y="517"/>
                      <a:pt x="396" y="517"/>
                    </a:cubicBezTo>
                    <a:cubicBezTo>
                      <a:pt x="274" y="547"/>
                      <a:pt x="183" y="396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5023;p49"/>
              <p:cNvSpPr/>
              <p:nvPr/>
            </p:nvSpPr>
            <p:spPr>
              <a:xfrm>
                <a:off x="5970900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95" y="547"/>
                      <a:pt x="304" y="547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5024;p49"/>
              <p:cNvSpPr/>
              <p:nvPr/>
            </p:nvSpPr>
            <p:spPr>
              <a:xfrm>
                <a:off x="611147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7"/>
                      <a:pt x="304" y="547"/>
                    </a:cubicBezTo>
                    <a:cubicBezTo>
                      <a:pt x="213" y="517"/>
                      <a:pt x="122" y="396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5025;p49"/>
              <p:cNvSpPr/>
              <p:nvPr/>
            </p:nvSpPr>
            <p:spPr>
              <a:xfrm>
                <a:off x="5198850" y="4236450"/>
                <a:ext cx="167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7" extrusionOk="0">
                    <a:moveTo>
                      <a:pt x="669" y="243"/>
                    </a:moveTo>
                    <a:cubicBezTo>
                      <a:pt x="487" y="365"/>
                      <a:pt x="395" y="517"/>
                      <a:pt x="304" y="517"/>
                    </a:cubicBezTo>
                    <a:cubicBezTo>
                      <a:pt x="243" y="486"/>
                      <a:pt x="122" y="335"/>
                      <a:pt x="0" y="243"/>
                    </a:cubicBezTo>
                    <a:cubicBezTo>
                      <a:pt x="91" y="152"/>
                      <a:pt x="183" y="31"/>
                      <a:pt x="274" y="0"/>
                    </a:cubicBezTo>
                    <a:cubicBezTo>
                      <a:pt x="365" y="0"/>
                      <a:pt x="487" y="122"/>
                      <a:pt x="669" y="2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5026;p49"/>
              <p:cNvSpPr/>
              <p:nvPr/>
            </p:nvSpPr>
            <p:spPr>
              <a:xfrm>
                <a:off x="533942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17" y="457"/>
                      <a:pt x="396" y="578"/>
                      <a:pt x="304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0" y="244"/>
                      <a:pt x="152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5027;p49"/>
              <p:cNvSpPr/>
              <p:nvPr/>
            </p:nvSpPr>
            <p:spPr>
              <a:xfrm>
                <a:off x="5480000" y="4235675"/>
                <a:ext cx="159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79" extrusionOk="0">
                    <a:moveTo>
                      <a:pt x="639" y="335"/>
                    </a:moveTo>
                    <a:cubicBezTo>
                      <a:pt x="457" y="426"/>
                      <a:pt x="365" y="578"/>
                      <a:pt x="274" y="548"/>
                    </a:cubicBezTo>
                    <a:cubicBezTo>
                      <a:pt x="183" y="517"/>
                      <a:pt x="92" y="396"/>
                      <a:pt x="1" y="305"/>
                    </a:cubicBezTo>
                    <a:cubicBezTo>
                      <a:pt x="92" y="183"/>
                      <a:pt x="183" y="62"/>
                      <a:pt x="305" y="31"/>
                    </a:cubicBezTo>
                    <a:cubicBezTo>
                      <a:pt x="426" y="1"/>
                      <a:pt x="487" y="183"/>
                      <a:pt x="63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5028;p49"/>
              <p:cNvSpPr/>
              <p:nvPr/>
            </p:nvSpPr>
            <p:spPr>
              <a:xfrm>
                <a:off x="561982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61" y="214"/>
                      <a:pt x="213" y="122"/>
                      <a:pt x="335" y="1"/>
                    </a:cubicBezTo>
                    <a:cubicBezTo>
                      <a:pt x="396" y="122"/>
                      <a:pt x="548" y="214"/>
                      <a:pt x="548" y="305"/>
                    </a:cubicBezTo>
                    <a:cubicBezTo>
                      <a:pt x="548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5029;p49"/>
              <p:cNvSpPr/>
              <p:nvPr/>
            </p:nvSpPr>
            <p:spPr>
              <a:xfrm>
                <a:off x="5760400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44"/>
                      <a:pt x="15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5030;p49"/>
              <p:cNvSpPr/>
              <p:nvPr/>
            </p:nvSpPr>
            <p:spPr>
              <a:xfrm>
                <a:off x="59009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65"/>
                    </a:cubicBezTo>
                    <a:cubicBezTo>
                      <a:pt x="1" y="244"/>
                      <a:pt x="153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5031;p49"/>
              <p:cNvSpPr/>
              <p:nvPr/>
            </p:nvSpPr>
            <p:spPr>
              <a:xfrm>
                <a:off x="604157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517"/>
                      <a:pt x="0" y="396"/>
                      <a:pt x="30" y="305"/>
                    </a:cubicBezTo>
                    <a:cubicBezTo>
                      <a:pt x="30" y="214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96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5032;p49"/>
              <p:cNvSpPr/>
              <p:nvPr/>
            </p:nvSpPr>
            <p:spPr>
              <a:xfrm>
                <a:off x="61813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83"/>
                      <a:pt x="548" y="274"/>
                      <a:pt x="548" y="365"/>
                    </a:cubicBezTo>
                    <a:cubicBezTo>
                      <a:pt x="548" y="457"/>
                      <a:pt x="396" y="548"/>
                      <a:pt x="305" y="669"/>
                    </a:cubicBezTo>
                    <a:cubicBezTo>
                      <a:pt x="214" y="548"/>
                      <a:pt x="62" y="487"/>
                      <a:pt x="31" y="365"/>
                    </a:cubicBezTo>
                    <a:cubicBezTo>
                      <a:pt x="1" y="24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5033;p49"/>
              <p:cNvSpPr/>
              <p:nvPr/>
            </p:nvSpPr>
            <p:spPr>
              <a:xfrm>
                <a:off x="5269525" y="4305600"/>
                <a:ext cx="167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8" extrusionOk="0">
                    <a:moveTo>
                      <a:pt x="669" y="274"/>
                    </a:moveTo>
                    <a:cubicBezTo>
                      <a:pt x="486" y="426"/>
                      <a:pt x="395" y="578"/>
                      <a:pt x="304" y="547"/>
                    </a:cubicBezTo>
                    <a:cubicBezTo>
                      <a:pt x="213" y="547"/>
                      <a:pt x="91" y="426"/>
                      <a:pt x="0" y="335"/>
                    </a:cubicBezTo>
                    <a:cubicBezTo>
                      <a:pt x="91" y="243"/>
                      <a:pt x="182" y="91"/>
                      <a:pt x="274" y="61"/>
                    </a:cubicBezTo>
                    <a:cubicBezTo>
                      <a:pt x="395" y="0"/>
                      <a:pt x="456" y="18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5034;p49"/>
              <p:cNvSpPr/>
              <p:nvPr/>
            </p:nvSpPr>
            <p:spPr>
              <a:xfrm>
                <a:off x="5410100" y="43063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5"/>
                    </a:moveTo>
                    <a:cubicBezTo>
                      <a:pt x="456" y="426"/>
                      <a:pt x="335" y="548"/>
                      <a:pt x="243" y="517"/>
                    </a:cubicBezTo>
                    <a:cubicBezTo>
                      <a:pt x="183" y="517"/>
                      <a:pt x="61" y="365"/>
                      <a:pt x="0" y="274"/>
                    </a:cubicBezTo>
                    <a:cubicBezTo>
                      <a:pt x="91" y="183"/>
                      <a:pt x="183" y="31"/>
                      <a:pt x="304" y="1"/>
                    </a:cubicBezTo>
                    <a:cubicBezTo>
                      <a:pt x="426" y="1"/>
                      <a:pt x="487" y="15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5035;p49"/>
              <p:cNvSpPr/>
              <p:nvPr/>
            </p:nvSpPr>
            <p:spPr>
              <a:xfrm>
                <a:off x="5549925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5"/>
                    </a:moveTo>
                    <a:cubicBezTo>
                      <a:pt x="486" y="396"/>
                      <a:pt x="365" y="548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31"/>
                    </a:cubicBezTo>
                    <a:cubicBezTo>
                      <a:pt x="426" y="1"/>
                      <a:pt x="486" y="15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5036;p49"/>
              <p:cNvSpPr/>
              <p:nvPr/>
            </p:nvSpPr>
            <p:spPr>
              <a:xfrm>
                <a:off x="5690500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5037;p49"/>
              <p:cNvSpPr/>
              <p:nvPr/>
            </p:nvSpPr>
            <p:spPr>
              <a:xfrm>
                <a:off x="5831075" y="43056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69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17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5038;p49"/>
              <p:cNvSpPr/>
              <p:nvPr/>
            </p:nvSpPr>
            <p:spPr>
              <a:xfrm>
                <a:off x="5971650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69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48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5039;p49"/>
              <p:cNvSpPr/>
              <p:nvPr/>
            </p:nvSpPr>
            <p:spPr>
              <a:xfrm>
                <a:off x="6111475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69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61" y="213"/>
                      <a:pt x="213" y="122"/>
                      <a:pt x="304" y="0"/>
                    </a:cubicBezTo>
                    <a:cubicBezTo>
                      <a:pt x="396" y="91"/>
                      <a:pt x="548" y="183"/>
                      <a:pt x="548" y="304"/>
                    </a:cubicBezTo>
                    <a:cubicBezTo>
                      <a:pt x="548" y="395"/>
                      <a:pt x="426" y="517"/>
                      <a:pt x="30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5040;p49"/>
              <p:cNvSpPr/>
              <p:nvPr/>
            </p:nvSpPr>
            <p:spPr>
              <a:xfrm>
                <a:off x="5198850" y="4376250"/>
                <a:ext cx="1672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9" extrusionOk="0">
                    <a:moveTo>
                      <a:pt x="669" y="275"/>
                    </a:moveTo>
                    <a:cubicBezTo>
                      <a:pt x="487" y="396"/>
                      <a:pt x="365" y="578"/>
                      <a:pt x="304" y="548"/>
                    </a:cubicBezTo>
                    <a:cubicBezTo>
                      <a:pt x="243" y="518"/>
                      <a:pt x="91" y="366"/>
                      <a:pt x="0" y="275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395" y="1"/>
                      <a:pt x="487" y="153"/>
                      <a:pt x="669" y="2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5041;p49"/>
              <p:cNvSpPr/>
              <p:nvPr/>
            </p:nvSpPr>
            <p:spPr>
              <a:xfrm>
                <a:off x="5338675" y="4373225"/>
                <a:ext cx="14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70" extrusionOk="0">
                    <a:moveTo>
                      <a:pt x="304" y="0"/>
                    </a:moveTo>
                    <a:cubicBezTo>
                      <a:pt x="426" y="183"/>
                      <a:pt x="578" y="304"/>
                      <a:pt x="547" y="396"/>
                    </a:cubicBezTo>
                    <a:cubicBezTo>
                      <a:pt x="547" y="487"/>
                      <a:pt x="426" y="578"/>
                      <a:pt x="334" y="669"/>
                    </a:cubicBezTo>
                    <a:cubicBezTo>
                      <a:pt x="243" y="578"/>
                      <a:pt x="61" y="487"/>
                      <a:pt x="30" y="396"/>
                    </a:cubicBezTo>
                    <a:cubicBezTo>
                      <a:pt x="0" y="274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5042;p49"/>
              <p:cNvSpPr/>
              <p:nvPr/>
            </p:nvSpPr>
            <p:spPr>
              <a:xfrm>
                <a:off x="5479250" y="43770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5"/>
                      <a:pt x="365" y="517"/>
                      <a:pt x="304" y="517"/>
                    </a:cubicBezTo>
                    <a:cubicBezTo>
                      <a:pt x="213" y="487"/>
                      <a:pt x="91" y="304"/>
                      <a:pt x="0" y="213"/>
                    </a:cubicBezTo>
                    <a:cubicBezTo>
                      <a:pt x="122" y="152"/>
                      <a:pt x="213" y="0"/>
                      <a:pt x="304" y="0"/>
                    </a:cubicBezTo>
                    <a:cubicBezTo>
                      <a:pt x="426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5043;p49"/>
              <p:cNvSpPr/>
              <p:nvPr/>
            </p:nvSpPr>
            <p:spPr>
              <a:xfrm>
                <a:off x="5619825" y="4376250"/>
                <a:ext cx="167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9" extrusionOk="0">
                    <a:moveTo>
                      <a:pt x="669" y="305"/>
                    </a:moveTo>
                    <a:cubicBezTo>
                      <a:pt x="487" y="426"/>
                      <a:pt x="396" y="548"/>
                      <a:pt x="304" y="548"/>
                    </a:cubicBezTo>
                    <a:cubicBezTo>
                      <a:pt x="183" y="518"/>
                      <a:pt x="92" y="396"/>
                      <a:pt x="0" y="305"/>
                    </a:cubicBezTo>
                    <a:cubicBezTo>
                      <a:pt x="122" y="214"/>
                      <a:pt x="213" y="62"/>
                      <a:pt x="304" y="31"/>
                    </a:cubicBezTo>
                    <a:cubicBezTo>
                      <a:pt x="426" y="1"/>
                      <a:pt x="517" y="18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5044;p49"/>
              <p:cNvSpPr/>
              <p:nvPr/>
            </p:nvSpPr>
            <p:spPr>
              <a:xfrm>
                <a:off x="5760400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17" y="48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5045;p49"/>
              <p:cNvSpPr/>
              <p:nvPr/>
            </p:nvSpPr>
            <p:spPr>
              <a:xfrm>
                <a:off x="59009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518"/>
                      <a:pt x="1" y="396"/>
                      <a:pt x="31" y="305"/>
                    </a:cubicBezTo>
                    <a:cubicBezTo>
                      <a:pt x="31" y="244"/>
                      <a:pt x="183" y="123"/>
                      <a:pt x="274" y="1"/>
                    </a:cubicBezTo>
                    <a:cubicBezTo>
                      <a:pt x="366" y="92"/>
                      <a:pt x="518" y="183"/>
                      <a:pt x="548" y="275"/>
                    </a:cubicBezTo>
                    <a:cubicBezTo>
                      <a:pt x="548" y="366"/>
                      <a:pt x="426" y="48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5046;p49"/>
              <p:cNvSpPr/>
              <p:nvPr/>
            </p:nvSpPr>
            <p:spPr>
              <a:xfrm>
                <a:off x="60415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82" y="518"/>
                      <a:pt x="0" y="396"/>
                      <a:pt x="30" y="305"/>
                    </a:cubicBezTo>
                    <a:cubicBezTo>
                      <a:pt x="30" y="244"/>
                      <a:pt x="182" y="123"/>
                      <a:pt x="274" y="1"/>
                    </a:cubicBezTo>
                    <a:cubicBezTo>
                      <a:pt x="365" y="92"/>
                      <a:pt x="517" y="183"/>
                      <a:pt x="517" y="275"/>
                    </a:cubicBezTo>
                    <a:cubicBezTo>
                      <a:pt x="547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5047;p49"/>
              <p:cNvSpPr/>
              <p:nvPr/>
            </p:nvSpPr>
            <p:spPr>
              <a:xfrm>
                <a:off x="6181375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96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5048;p49"/>
              <p:cNvSpPr/>
              <p:nvPr/>
            </p:nvSpPr>
            <p:spPr>
              <a:xfrm>
                <a:off x="5269525" y="44461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1"/>
                    </a:cubicBezTo>
                    <a:cubicBezTo>
                      <a:pt x="426" y="0"/>
                      <a:pt x="486" y="21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5049;p49"/>
              <p:cNvSpPr/>
              <p:nvPr/>
            </p:nvSpPr>
            <p:spPr>
              <a:xfrm>
                <a:off x="5409325" y="44439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0"/>
                    </a:moveTo>
                    <a:cubicBezTo>
                      <a:pt x="426" y="183"/>
                      <a:pt x="548" y="304"/>
                      <a:pt x="548" y="395"/>
                    </a:cubicBezTo>
                    <a:cubicBezTo>
                      <a:pt x="518" y="456"/>
                      <a:pt x="366" y="547"/>
                      <a:pt x="305" y="638"/>
                    </a:cubicBezTo>
                    <a:cubicBezTo>
                      <a:pt x="183" y="547"/>
                      <a:pt x="62" y="456"/>
                      <a:pt x="31" y="335"/>
                    </a:cubicBezTo>
                    <a:cubicBezTo>
                      <a:pt x="1" y="213"/>
                      <a:pt x="183" y="152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5050;p49"/>
              <p:cNvSpPr/>
              <p:nvPr/>
            </p:nvSpPr>
            <p:spPr>
              <a:xfrm>
                <a:off x="55499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486" y="396"/>
                      <a:pt x="395" y="51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1"/>
                    </a:cubicBezTo>
                    <a:cubicBezTo>
                      <a:pt x="426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5051;p49"/>
              <p:cNvSpPr/>
              <p:nvPr/>
            </p:nvSpPr>
            <p:spPr>
              <a:xfrm>
                <a:off x="5689725" y="444390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274"/>
                      <a:pt x="548" y="365"/>
                    </a:cubicBezTo>
                    <a:cubicBezTo>
                      <a:pt x="548" y="486"/>
                      <a:pt x="426" y="578"/>
                      <a:pt x="335" y="669"/>
                    </a:cubicBezTo>
                    <a:cubicBezTo>
                      <a:pt x="214" y="578"/>
                      <a:pt x="62" y="486"/>
                      <a:pt x="31" y="365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5052;p49"/>
              <p:cNvSpPr/>
              <p:nvPr/>
            </p:nvSpPr>
            <p:spPr>
              <a:xfrm>
                <a:off x="5831075" y="4446925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305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1"/>
                    </a:cubicBezTo>
                    <a:cubicBezTo>
                      <a:pt x="426" y="1"/>
                      <a:pt x="487" y="18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5053;p49"/>
              <p:cNvSpPr/>
              <p:nvPr/>
            </p:nvSpPr>
            <p:spPr>
              <a:xfrm>
                <a:off x="59686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0" y="274"/>
                    </a:moveTo>
                    <a:cubicBezTo>
                      <a:pt x="182" y="153"/>
                      <a:pt x="304" y="1"/>
                      <a:pt x="395" y="1"/>
                    </a:cubicBezTo>
                    <a:cubicBezTo>
                      <a:pt x="486" y="31"/>
                      <a:pt x="578" y="183"/>
                      <a:pt x="669" y="305"/>
                    </a:cubicBezTo>
                    <a:cubicBezTo>
                      <a:pt x="578" y="365"/>
                      <a:pt x="486" y="517"/>
                      <a:pt x="365" y="517"/>
                    </a:cubicBezTo>
                    <a:cubicBezTo>
                      <a:pt x="274" y="517"/>
                      <a:pt x="182" y="396"/>
                      <a:pt x="0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5054;p49"/>
              <p:cNvSpPr/>
              <p:nvPr/>
            </p:nvSpPr>
            <p:spPr>
              <a:xfrm>
                <a:off x="6111475" y="44461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96" y="547"/>
                      <a:pt x="274" y="547"/>
                    </a:cubicBezTo>
                    <a:cubicBezTo>
                      <a:pt x="183" y="547"/>
                      <a:pt x="92" y="395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426" y="0"/>
                      <a:pt x="517" y="21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5055;p49"/>
              <p:cNvSpPr/>
              <p:nvPr/>
            </p:nvSpPr>
            <p:spPr>
              <a:xfrm>
                <a:off x="5198850" y="45168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5056;p49"/>
              <p:cNvSpPr/>
              <p:nvPr/>
            </p:nvSpPr>
            <p:spPr>
              <a:xfrm>
                <a:off x="5339425" y="45168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5057;p49"/>
              <p:cNvSpPr/>
              <p:nvPr/>
            </p:nvSpPr>
            <p:spPr>
              <a:xfrm>
                <a:off x="5479250" y="4517600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6"/>
                      <a:pt x="365" y="517"/>
                      <a:pt x="304" y="517"/>
                    </a:cubicBezTo>
                    <a:cubicBezTo>
                      <a:pt x="213" y="487"/>
                      <a:pt x="122" y="304"/>
                      <a:pt x="0" y="213"/>
                    </a:cubicBezTo>
                    <a:cubicBezTo>
                      <a:pt x="122" y="122"/>
                      <a:pt x="213" y="1"/>
                      <a:pt x="304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5058;p49"/>
              <p:cNvSpPr/>
              <p:nvPr/>
            </p:nvSpPr>
            <p:spPr>
              <a:xfrm>
                <a:off x="56205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486"/>
                      <a:pt x="1" y="365"/>
                      <a:pt x="1" y="27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486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5059;p49"/>
              <p:cNvSpPr/>
              <p:nvPr/>
            </p:nvSpPr>
            <p:spPr>
              <a:xfrm>
                <a:off x="5760400" y="4517600"/>
                <a:ext cx="167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8" extrusionOk="0">
                    <a:moveTo>
                      <a:pt x="669" y="274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213" y="487"/>
                      <a:pt x="92" y="304"/>
                      <a:pt x="1" y="213"/>
                    </a:cubicBezTo>
                    <a:cubicBezTo>
                      <a:pt x="92" y="122"/>
                      <a:pt x="183" y="1"/>
                      <a:pt x="305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5060;p49"/>
              <p:cNvSpPr/>
              <p:nvPr/>
            </p:nvSpPr>
            <p:spPr>
              <a:xfrm>
                <a:off x="59009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6"/>
                      <a:pt x="1" y="365"/>
                      <a:pt x="31" y="27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96" y="91"/>
                      <a:pt x="518" y="183"/>
                      <a:pt x="548" y="304"/>
                    </a:cubicBezTo>
                    <a:cubicBezTo>
                      <a:pt x="548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61;p49"/>
              <p:cNvSpPr/>
              <p:nvPr/>
            </p:nvSpPr>
            <p:spPr>
              <a:xfrm>
                <a:off x="6041575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61"/>
                      <a:pt x="304" y="31"/>
                    </a:cubicBezTo>
                    <a:cubicBezTo>
                      <a:pt x="426" y="0"/>
                      <a:pt x="486" y="152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62;p49"/>
              <p:cNvSpPr/>
              <p:nvPr/>
            </p:nvSpPr>
            <p:spPr>
              <a:xfrm>
                <a:off x="6182150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5"/>
                      <a:pt x="395" y="547"/>
                      <a:pt x="304" y="54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7" y="152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63;p49"/>
              <p:cNvSpPr/>
              <p:nvPr/>
            </p:nvSpPr>
            <p:spPr>
              <a:xfrm>
                <a:off x="52695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61"/>
                      <a:pt x="334" y="31"/>
                    </a:cubicBezTo>
                    <a:cubicBezTo>
                      <a:pt x="426" y="1"/>
                      <a:pt x="486" y="18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64;p49"/>
              <p:cNvSpPr/>
              <p:nvPr/>
            </p:nvSpPr>
            <p:spPr>
              <a:xfrm>
                <a:off x="540932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96" y="548"/>
                      <a:pt x="274" y="548"/>
                    </a:cubicBezTo>
                    <a:cubicBezTo>
                      <a:pt x="183" y="517"/>
                      <a:pt x="9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426" y="1"/>
                      <a:pt x="518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65;p49"/>
              <p:cNvSpPr/>
              <p:nvPr/>
            </p:nvSpPr>
            <p:spPr>
              <a:xfrm>
                <a:off x="55499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8"/>
                      <a:pt x="274" y="548"/>
                    </a:cubicBezTo>
                    <a:cubicBezTo>
                      <a:pt x="182" y="548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66;p49"/>
              <p:cNvSpPr/>
              <p:nvPr/>
            </p:nvSpPr>
            <p:spPr>
              <a:xfrm>
                <a:off x="5690500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1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7;p49"/>
              <p:cNvSpPr/>
              <p:nvPr/>
            </p:nvSpPr>
            <p:spPr>
              <a:xfrm>
                <a:off x="5831075" y="4587500"/>
                <a:ext cx="159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9" extrusionOk="0">
                    <a:moveTo>
                      <a:pt x="639" y="244"/>
                    </a:moveTo>
                    <a:cubicBezTo>
                      <a:pt x="487" y="396"/>
                      <a:pt x="365" y="548"/>
                      <a:pt x="304" y="518"/>
                    </a:cubicBezTo>
                    <a:cubicBezTo>
                      <a:pt x="244" y="518"/>
                      <a:pt x="92" y="366"/>
                      <a:pt x="0" y="274"/>
                    </a:cubicBezTo>
                    <a:cubicBezTo>
                      <a:pt x="92" y="183"/>
                      <a:pt x="152" y="31"/>
                      <a:pt x="274" y="31"/>
                    </a:cubicBezTo>
                    <a:cubicBezTo>
                      <a:pt x="365" y="1"/>
                      <a:pt x="487" y="123"/>
                      <a:pt x="639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68;p49"/>
              <p:cNvSpPr/>
              <p:nvPr/>
            </p:nvSpPr>
            <p:spPr>
              <a:xfrm>
                <a:off x="5970900" y="45867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4"/>
                    </a:cubicBezTo>
                    <a:cubicBezTo>
                      <a:pt x="61" y="213"/>
                      <a:pt x="213" y="122"/>
                      <a:pt x="335" y="1"/>
                    </a:cubicBezTo>
                    <a:cubicBezTo>
                      <a:pt x="395" y="122"/>
                      <a:pt x="547" y="213"/>
                      <a:pt x="547" y="304"/>
                    </a:cubicBezTo>
                    <a:cubicBezTo>
                      <a:pt x="547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69;p49"/>
              <p:cNvSpPr/>
              <p:nvPr/>
            </p:nvSpPr>
            <p:spPr>
              <a:xfrm>
                <a:off x="611147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35"/>
                    </a:cubicBezTo>
                    <a:cubicBezTo>
                      <a:pt x="92" y="213"/>
                      <a:pt x="183" y="92"/>
                      <a:pt x="30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9" name="Group 508"/>
          <p:cNvGrpSpPr/>
          <p:nvPr/>
        </p:nvGrpSpPr>
        <p:grpSpPr>
          <a:xfrm>
            <a:off x="1495879" y="2127776"/>
            <a:ext cx="1614083" cy="1613255"/>
            <a:chOff x="-993001" y="-44873"/>
            <a:chExt cx="5236611" cy="5233925"/>
          </a:xfrm>
        </p:grpSpPr>
        <p:sp>
          <p:nvSpPr>
            <p:cNvPr id="510" name="Google Shape;4933;p49"/>
            <p:cNvSpPr/>
            <p:nvPr/>
          </p:nvSpPr>
          <p:spPr>
            <a:xfrm rot="2460217">
              <a:off x="-993001" y="-44873"/>
              <a:ext cx="5236611" cy="5233925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934;p49"/>
            <p:cNvSpPr/>
            <p:nvPr/>
          </p:nvSpPr>
          <p:spPr>
            <a:xfrm flipH="1">
              <a:off x="-354275" y="592272"/>
              <a:ext cx="3959100" cy="3959100"/>
            </a:xfrm>
            <a:prstGeom prst="ellipse">
              <a:avLst/>
            </a:prstGeom>
            <a:noFill/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Oval 511"/>
            <p:cNvSpPr/>
            <p:nvPr/>
          </p:nvSpPr>
          <p:spPr>
            <a:xfrm>
              <a:off x="-128576" y="757326"/>
              <a:ext cx="3496855" cy="3659332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513" name="Google Shape;4949;p49"/>
            <p:cNvGrpSpPr/>
            <p:nvPr/>
          </p:nvGrpSpPr>
          <p:grpSpPr>
            <a:xfrm>
              <a:off x="-10" y="3045100"/>
              <a:ext cx="1624821" cy="1743438"/>
              <a:chOff x="5198850" y="3531275"/>
              <a:chExt cx="999275" cy="1072225"/>
            </a:xfrm>
          </p:grpSpPr>
          <p:sp>
            <p:nvSpPr>
              <p:cNvPr id="514" name="Google Shape;4950;p49"/>
              <p:cNvSpPr/>
              <p:nvPr/>
            </p:nvSpPr>
            <p:spPr>
              <a:xfrm>
                <a:off x="5198850" y="35343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274" y="639"/>
                    </a:moveTo>
                    <a:cubicBezTo>
                      <a:pt x="152" y="457"/>
                      <a:pt x="0" y="335"/>
                      <a:pt x="31" y="274"/>
                    </a:cubicBezTo>
                    <a:cubicBezTo>
                      <a:pt x="61" y="213"/>
                      <a:pt x="213" y="92"/>
                      <a:pt x="335" y="1"/>
                    </a:cubicBezTo>
                    <a:cubicBezTo>
                      <a:pt x="395" y="92"/>
                      <a:pt x="547" y="183"/>
                      <a:pt x="547" y="305"/>
                    </a:cubicBezTo>
                    <a:cubicBezTo>
                      <a:pt x="547" y="396"/>
                      <a:pt x="395" y="487"/>
                      <a:pt x="27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4951;p49"/>
              <p:cNvSpPr/>
              <p:nvPr/>
            </p:nvSpPr>
            <p:spPr>
              <a:xfrm>
                <a:off x="533942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31" y="213"/>
                      <a:pt x="183" y="91"/>
                      <a:pt x="304" y="0"/>
                    </a:cubicBezTo>
                    <a:cubicBezTo>
                      <a:pt x="365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4952;p49"/>
              <p:cNvSpPr/>
              <p:nvPr/>
            </p:nvSpPr>
            <p:spPr>
              <a:xfrm>
                <a:off x="5480000" y="3533550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17" y="365"/>
                      <a:pt x="396" y="51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4953;p49"/>
              <p:cNvSpPr/>
              <p:nvPr/>
            </p:nvSpPr>
            <p:spPr>
              <a:xfrm>
                <a:off x="56205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4954;p49"/>
              <p:cNvSpPr/>
              <p:nvPr/>
            </p:nvSpPr>
            <p:spPr>
              <a:xfrm>
                <a:off x="5760400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83" y="517"/>
                      <a:pt x="1" y="395"/>
                      <a:pt x="31" y="304"/>
                    </a:cubicBezTo>
                    <a:cubicBezTo>
                      <a:pt x="31" y="213"/>
                      <a:pt x="213" y="91"/>
                      <a:pt x="305" y="0"/>
                    </a:cubicBezTo>
                    <a:cubicBezTo>
                      <a:pt x="396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4955;p49"/>
              <p:cNvSpPr/>
              <p:nvPr/>
            </p:nvSpPr>
            <p:spPr>
              <a:xfrm>
                <a:off x="59009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31" y="30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66" y="91"/>
                      <a:pt x="518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4956;p49"/>
              <p:cNvSpPr/>
              <p:nvPr/>
            </p:nvSpPr>
            <p:spPr>
              <a:xfrm>
                <a:off x="6040800" y="353127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2"/>
                      <a:pt x="578" y="274"/>
                      <a:pt x="548" y="365"/>
                    </a:cubicBezTo>
                    <a:cubicBezTo>
                      <a:pt x="548" y="456"/>
                      <a:pt x="426" y="578"/>
                      <a:pt x="335" y="669"/>
                    </a:cubicBezTo>
                    <a:cubicBezTo>
                      <a:pt x="244" y="578"/>
                      <a:pt x="92" y="486"/>
                      <a:pt x="61" y="365"/>
                    </a:cubicBezTo>
                    <a:cubicBezTo>
                      <a:pt x="1" y="243"/>
                      <a:pt x="183" y="18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4957;p49"/>
              <p:cNvSpPr/>
              <p:nvPr/>
            </p:nvSpPr>
            <p:spPr>
              <a:xfrm>
                <a:off x="6182150" y="35335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487" y="183"/>
                      <a:pt x="63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4958;p49"/>
              <p:cNvSpPr/>
              <p:nvPr/>
            </p:nvSpPr>
            <p:spPr>
              <a:xfrm>
                <a:off x="5269525" y="36042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5"/>
                      <a:pt x="395" y="547"/>
                      <a:pt x="304" y="51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0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4959;p49"/>
              <p:cNvSpPr/>
              <p:nvPr/>
            </p:nvSpPr>
            <p:spPr>
              <a:xfrm>
                <a:off x="5409325" y="36011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27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51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4960;p49"/>
              <p:cNvSpPr/>
              <p:nvPr/>
            </p:nvSpPr>
            <p:spPr>
              <a:xfrm>
                <a:off x="5549925" y="36011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83"/>
                      <a:pt x="547" y="304"/>
                      <a:pt x="547" y="396"/>
                    </a:cubicBezTo>
                    <a:cubicBezTo>
                      <a:pt x="517" y="456"/>
                      <a:pt x="365" y="578"/>
                      <a:pt x="274" y="639"/>
                    </a:cubicBezTo>
                    <a:cubicBezTo>
                      <a:pt x="182" y="548"/>
                      <a:pt x="30" y="456"/>
                      <a:pt x="30" y="335"/>
                    </a:cubicBezTo>
                    <a:cubicBezTo>
                      <a:pt x="0" y="213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4961;p49"/>
              <p:cNvSpPr/>
              <p:nvPr/>
            </p:nvSpPr>
            <p:spPr>
              <a:xfrm>
                <a:off x="5690500" y="3604225"/>
                <a:ext cx="12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69" extrusionOk="0">
                    <a:moveTo>
                      <a:pt x="274" y="669"/>
                    </a:moveTo>
                    <a:cubicBezTo>
                      <a:pt x="152" y="486"/>
                      <a:pt x="0" y="365"/>
                      <a:pt x="0" y="274"/>
                    </a:cubicBezTo>
                    <a:cubicBezTo>
                      <a:pt x="31" y="213"/>
                      <a:pt x="213" y="91"/>
                      <a:pt x="304" y="0"/>
                    </a:cubicBezTo>
                    <a:cubicBezTo>
                      <a:pt x="395" y="91"/>
                      <a:pt x="517" y="213"/>
                      <a:pt x="517" y="304"/>
                    </a:cubicBezTo>
                    <a:cubicBezTo>
                      <a:pt x="517" y="395"/>
                      <a:pt x="395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4962;p49"/>
              <p:cNvSpPr/>
              <p:nvPr/>
            </p:nvSpPr>
            <p:spPr>
              <a:xfrm>
                <a:off x="5831075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95"/>
                      <a:pt x="0" y="304"/>
                    </a:cubicBezTo>
                    <a:cubicBezTo>
                      <a:pt x="31" y="24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48" y="36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4963;p49"/>
              <p:cNvSpPr/>
              <p:nvPr/>
            </p:nvSpPr>
            <p:spPr>
              <a:xfrm>
                <a:off x="5970900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65"/>
                      <a:pt x="31" y="274"/>
                    </a:cubicBezTo>
                    <a:cubicBezTo>
                      <a:pt x="61" y="213"/>
                      <a:pt x="213" y="91"/>
                      <a:pt x="335" y="0"/>
                    </a:cubicBezTo>
                    <a:cubicBezTo>
                      <a:pt x="395" y="91"/>
                      <a:pt x="547" y="182"/>
                      <a:pt x="547" y="274"/>
                    </a:cubicBezTo>
                    <a:cubicBezTo>
                      <a:pt x="547" y="39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4964;p49"/>
              <p:cNvSpPr/>
              <p:nvPr/>
            </p:nvSpPr>
            <p:spPr>
              <a:xfrm>
                <a:off x="6111475" y="36042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5"/>
                      <a:pt x="396" y="547"/>
                      <a:pt x="274" y="517"/>
                    </a:cubicBezTo>
                    <a:cubicBezTo>
                      <a:pt x="183" y="517"/>
                      <a:pt x="92" y="365"/>
                      <a:pt x="0" y="304"/>
                    </a:cubicBezTo>
                    <a:cubicBezTo>
                      <a:pt x="92" y="182"/>
                      <a:pt x="183" y="61"/>
                      <a:pt x="304" y="30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4965;p49"/>
              <p:cNvSpPr/>
              <p:nvPr/>
            </p:nvSpPr>
            <p:spPr>
              <a:xfrm>
                <a:off x="5198850" y="36741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4966;p49"/>
              <p:cNvSpPr/>
              <p:nvPr/>
            </p:nvSpPr>
            <p:spPr>
              <a:xfrm>
                <a:off x="53394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122" y="183"/>
                      <a:pt x="213" y="31"/>
                      <a:pt x="335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4967;p49"/>
              <p:cNvSpPr/>
              <p:nvPr/>
            </p:nvSpPr>
            <p:spPr>
              <a:xfrm>
                <a:off x="5479250" y="36718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52"/>
                      <a:pt x="547" y="274"/>
                      <a:pt x="547" y="365"/>
                    </a:cubicBezTo>
                    <a:cubicBezTo>
                      <a:pt x="547" y="456"/>
                      <a:pt x="395" y="547"/>
                      <a:pt x="335" y="639"/>
                    </a:cubicBezTo>
                    <a:cubicBezTo>
                      <a:pt x="213" y="547"/>
                      <a:pt x="61" y="487"/>
                      <a:pt x="31" y="365"/>
                    </a:cubicBezTo>
                    <a:cubicBezTo>
                      <a:pt x="0" y="243"/>
                      <a:pt x="183" y="152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4968;p49"/>
              <p:cNvSpPr/>
              <p:nvPr/>
            </p:nvSpPr>
            <p:spPr>
              <a:xfrm>
                <a:off x="56198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517" y="426"/>
                      <a:pt x="396" y="548"/>
                      <a:pt x="304" y="548"/>
                    </a:cubicBezTo>
                    <a:cubicBezTo>
                      <a:pt x="183" y="548"/>
                      <a:pt x="92" y="396"/>
                      <a:pt x="0" y="304"/>
                    </a:cubicBezTo>
                    <a:cubicBezTo>
                      <a:pt x="122" y="213"/>
                      <a:pt x="213" y="61"/>
                      <a:pt x="304" y="31"/>
                    </a:cubicBezTo>
                    <a:cubicBezTo>
                      <a:pt x="426" y="0"/>
                      <a:pt x="51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4969;p49"/>
              <p:cNvSpPr/>
              <p:nvPr/>
            </p:nvSpPr>
            <p:spPr>
              <a:xfrm>
                <a:off x="5760400" y="36748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487"/>
                      <a:pt x="1" y="366"/>
                      <a:pt x="31" y="305"/>
                    </a:cubicBezTo>
                    <a:cubicBezTo>
                      <a:pt x="61" y="214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6"/>
                      <a:pt x="426" y="45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4970;p49"/>
              <p:cNvSpPr/>
              <p:nvPr/>
            </p:nvSpPr>
            <p:spPr>
              <a:xfrm>
                <a:off x="59009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6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214" y="31"/>
                      <a:pt x="335" y="31"/>
                    </a:cubicBezTo>
                    <a:cubicBezTo>
                      <a:pt x="457" y="0"/>
                      <a:pt x="487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4971;p49"/>
              <p:cNvSpPr/>
              <p:nvPr/>
            </p:nvSpPr>
            <p:spPr>
              <a:xfrm>
                <a:off x="6041575" y="3674125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82" y="61"/>
                      <a:pt x="304" y="31"/>
                    </a:cubicBezTo>
                    <a:cubicBezTo>
                      <a:pt x="426" y="0"/>
                      <a:pt x="486" y="183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4972;p49"/>
              <p:cNvSpPr/>
              <p:nvPr/>
            </p:nvSpPr>
            <p:spPr>
              <a:xfrm>
                <a:off x="61813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244"/>
                    </a:moveTo>
                    <a:cubicBezTo>
                      <a:pt x="518" y="396"/>
                      <a:pt x="396" y="548"/>
                      <a:pt x="335" y="548"/>
                    </a:cubicBezTo>
                    <a:cubicBezTo>
                      <a:pt x="244" y="517"/>
                      <a:pt x="12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396" y="0"/>
                      <a:pt x="518" y="152"/>
                      <a:pt x="670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4973;p49"/>
              <p:cNvSpPr/>
              <p:nvPr/>
            </p:nvSpPr>
            <p:spPr>
              <a:xfrm>
                <a:off x="5269525" y="37448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0"/>
                    </a:cubicBezTo>
                    <a:cubicBezTo>
                      <a:pt x="426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4974;p49"/>
              <p:cNvSpPr/>
              <p:nvPr/>
            </p:nvSpPr>
            <p:spPr>
              <a:xfrm>
                <a:off x="5407050" y="3744800"/>
                <a:ext cx="167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7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0"/>
                    </a:cubicBezTo>
                    <a:cubicBezTo>
                      <a:pt x="457" y="31"/>
                      <a:pt x="578" y="183"/>
                      <a:pt x="669" y="304"/>
                    </a:cubicBezTo>
                    <a:cubicBezTo>
                      <a:pt x="578" y="365"/>
                      <a:pt x="487" y="517"/>
                      <a:pt x="365" y="517"/>
                    </a:cubicBezTo>
                    <a:cubicBezTo>
                      <a:pt x="274" y="517"/>
                      <a:pt x="153" y="395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4975;p49"/>
              <p:cNvSpPr/>
              <p:nvPr/>
            </p:nvSpPr>
            <p:spPr>
              <a:xfrm>
                <a:off x="554992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0" y="305"/>
                    </a:cubicBezTo>
                    <a:cubicBezTo>
                      <a:pt x="30" y="214"/>
                      <a:pt x="213" y="12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4976;p49"/>
              <p:cNvSpPr/>
              <p:nvPr/>
            </p:nvSpPr>
            <p:spPr>
              <a:xfrm>
                <a:off x="569050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31" y="214"/>
                      <a:pt x="183" y="122"/>
                      <a:pt x="304" y="1"/>
                    </a:cubicBezTo>
                    <a:cubicBezTo>
                      <a:pt x="36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4977;p49"/>
              <p:cNvSpPr/>
              <p:nvPr/>
            </p:nvSpPr>
            <p:spPr>
              <a:xfrm>
                <a:off x="5831075" y="3744025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2" y="518"/>
                      <a:pt x="0" y="396"/>
                      <a:pt x="0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4978;p49"/>
              <p:cNvSpPr/>
              <p:nvPr/>
            </p:nvSpPr>
            <p:spPr>
              <a:xfrm>
                <a:off x="597165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700"/>
                    </a:moveTo>
                    <a:cubicBezTo>
                      <a:pt x="153" y="518"/>
                      <a:pt x="1" y="396"/>
                      <a:pt x="1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8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4979;p49"/>
              <p:cNvSpPr/>
              <p:nvPr/>
            </p:nvSpPr>
            <p:spPr>
              <a:xfrm>
                <a:off x="611147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61" y="214"/>
                      <a:pt x="213" y="122"/>
                      <a:pt x="304" y="1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4980;p49"/>
              <p:cNvSpPr/>
              <p:nvPr/>
            </p:nvSpPr>
            <p:spPr>
              <a:xfrm>
                <a:off x="51988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5"/>
                    </a:cubicBezTo>
                    <a:cubicBezTo>
                      <a:pt x="31" y="213"/>
                      <a:pt x="213" y="9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4981;p49"/>
              <p:cNvSpPr/>
              <p:nvPr/>
            </p:nvSpPr>
            <p:spPr>
              <a:xfrm>
                <a:off x="533942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65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4982;p49"/>
              <p:cNvSpPr/>
              <p:nvPr/>
            </p:nvSpPr>
            <p:spPr>
              <a:xfrm>
                <a:off x="5480000" y="3814700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1" y="305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4983;p49"/>
              <p:cNvSpPr/>
              <p:nvPr/>
            </p:nvSpPr>
            <p:spPr>
              <a:xfrm>
                <a:off x="5619825" y="381470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05"/>
                    </a:cubicBezTo>
                    <a:cubicBezTo>
                      <a:pt x="122" y="213"/>
                      <a:pt x="183" y="6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4984;p49"/>
              <p:cNvSpPr/>
              <p:nvPr/>
            </p:nvSpPr>
            <p:spPr>
              <a:xfrm>
                <a:off x="576040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83" y="487"/>
                      <a:pt x="1" y="365"/>
                      <a:pt x="31" y="305"/>
                    </a:cubicBezTo>
                    <a:cubicBezTo>
                      <a:pt x="31" y="213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4985;p49"/>
              <p:cNvSpPr/>
              <p:nvPr/>
            </p:nvSpPr>
            <p:spPr>
              <a:xfrm>
                <a:off x="59009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31" y="213"/>
                      <a:pt x="214" y="9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4986;p49"/>
              <p:cNvSpPr/>
              <p:nvPr/>
            </p:nvSpPr>
            <p:spPr>
              <a:xfrm>
                <a:off x="60415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0" y="305"/>
                    </a:cubicBezTo>
                    <a:cubicBezTo>
                      <a:pt x="30" y="213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4987;p49"/>
              <p:cNvSpPr/>
              <p:nvPr/>
            </p:nvSpPr>
            <p:spPr>
              <a:xfrm>
                <a:off x="61821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2" y="487"/>
                      <a:pt x="0" y="365"/>
                      <a:pt x="0" y="274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4988;p49"/>
              <p:cNvSpPr/>
              <p:nvPr/>
            </p:nvSpPr>
            <p:spPr>
              <a:xfrm>
                <a:off x="5269525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0"/>
                    </a:cubicBezTo>
                    <a:cubicBezTo>
                      <a:pt x="426" y="0"/>
                      <a:pt x="486" y="182"/>
                      <a:pt x="669" y="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4989;p49"/>
              <p:cNvSpPr/>
              <p:nvPr/>
            </p:nvSpPr>
            <p:spPr>
              <a:xfrm>
                <a:off x="54093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639"/>
                    </a:moveTo>
                    <a:cubicBezTo>
                      <a:pt x="183" y="487"/>
                      <a:pt x="1" y="365"/>
                      <a:pt x="31" y="304"/>
                    </a:cubicBezTo>
                    <a:cubicBezTo>
                      <a:pt x="31" y="213"/>
                      <a:pt x="183" y="92"/>
                      <a:pt x="305" y="0"/>
                    </a:cubicBezTo>
                    <a:cubicBezTo>
                      <a:pt x="366" y="92"/>
                      <a:pt x="518" y="152"/>
                      <a:pt x="548" y="244"/>
                    </a:cubicBezTo>
                    <a:cubicBezTo>
                      <a:pt x="548" y="365"/>
                      <a:pt x="426" y="456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4990;p49"/>
              <p:cNvSpPr/>
              <p:nvPr/>
            </p:nvSpPr>
            <p:spPr>
              <a:xfrm>
                <a:off x="55499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4" y="639"/>
                    </a:moveTo>
                    <a:cubicBezTo>
                      <a:pt x="182" y="487"/>
                      <a:pt x="0" y="365"/>
                      <a:pt x="30" y="304"/>
                    </a:cubicBezTo>
                    <a:cubicBezTo>
                      <a:pt x="30" y="213"/>
                      <a:pt x="182" y="92"/>
                      <a:pt x="274" y="0"/>
                    </a:cubicBezTo>
                    <a:cubicBezTo>
                      <a:pt x="365" y="92"/>
                      <a:pt x="517" y="152"/>
                      <a:pt x="547" y="244"/>
                    </a:cubicBezTo>
                    <a:cubicBezTo>
                      <a:pt x="547" y="365"/>
                      <a:pt x="426" y="456"/>
                      <a:pt x="33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4991;p49"/>
              <p:cNvSpPr/>
              <p:nvPr/>
            </p:nvSpPr>
            <p:spPr>
              <a:xfrm>
                <a:off x="5690500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0"/>
                    </a:cubicBezTo>
                    <a:cubicBezTo>
                      <a:pt x="426" y="0"/>
                      <a:pt x="487" y="18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4992;p49"/>
              <p:cNvSpPr/>
              <p:nvPr/>
            </p:nvSpPr>
            <p:spPr>
              <a:xfrm>
                <a:off x="5831075" y="3884625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17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4993;p49"/>
              <p:cNvSpPr/>
              <p:nvPr/>
            </p:nvSpPr>
            <p:spPr>
              <a:xfrm>
                <a:off x="5970900" y="38823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1"/>
                    </a:moveTo>
                    <a:cubicBezTo>
                      <a:pt x="426" y="183"/>
                      <a:pt x="547" y="274"/>
                      <a:pt x="547" y="366"/>
                    </a:cubicBezTo>
                    <a:cubicBezTo>
                      <a:pt x="547" y="457"/>
                      <a:pt x="395" y="578"/>
                      <a:pt x="304" y="670"/>
                    </a:cubicBezTo>
                    <a:cubicBezTo>
                      <a:pt x="213" y="578"/>
                      <a:pt x="61" y="487"/>
                      <a:pt x="31" y="366"/>
                    </a:cubicBezTo>
                    <a:cubicBezTo>
                      <a:pt x="0" y="244"/>
                      <a:pt x="152" y="183"/>
                      <a:pt x="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4994;p49"/>
              <p:cNvSpPr/>
              <p:nvPr/>
            </p:nvSpPr>
            <p:spPr>
              <a:xfrm>
                <a:off x="6111475" y="3882325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1"/>
                    </a:moveTo>
                    <a:cubicBezTo>
                      <a:pt x="426" y="183"/>
                      <a:pt x="548" y="305"/>
                      <a:pt x="548" y="366"/>
                    </a:cubicBezTo>
                    <a:cubicBezTo>
                      <a:pt x="517" y="457"/>
                      <a:pt x="365" y="548"/>
                      <a:pt x="274" y="639"/>
                    </a:cubicBezTo>
                    <a:cubicBezTo>
                      <a:pt x="183" y="548"/>
                      <a:pt x="61" y="457"/>
                      <a:pt x="31" y="335"/>
                    </a:cubicBezTo>
                    <a:cubicBezTo>
                      <a:pt x="0" y="214"/>
                      <a:pt x="183" y="153"/>
                      <a:pt x="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4995;p49"/>
              <p:cNvSpPr/>
              <p:nvPr/>
            </p:nvSpPr>
            <p:spPr>
              <a:xfrm>
                <a:off x="5198850" y="39522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0"/>
                    </a:moveTo>
                    <a:cubicBezTo>
                      <a:pt x="395" y="183"/>
                      <a:pt x="547" y="274"/>
                      <a:pt x="547" y="395"/>
                    </a:cubicBezTo>
                    <a:cubicBezTo>
                      <a:pt x="517" y="487"/>
                      <a:pt x="395" y="578"/>
                      <a:pt x="304" y="669"/>
                    </a:cubicBezTo>
                    <a:cubicBezTo>
                      <a:pt x="213" y="578"/>
                      <a:pt x="61" y="487"/>
                      <a:pt x="31" y="395"/>
                    </a:cubicBezTo>
                    <a:cubicBezTo>
                      <a:pt x="0" y="274"/>
                      <a:pt x="152" y="213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4996;p49"/>
              <p:cNvSpPr/>
              <p:nvPr/>
            </p:nvSpPr>
            <p:spPr>
              <a:xfrm>
                <a:off x="53394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31" y="21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17" y="274"/>
                    </a:cubicBezTo>
                    <a:cubicBezTo>
                      <a:pt x="548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4997;p49"/>
              <p:cNvSpPr/>
              <p:nvPr/>
            </p:nvSpPr>
            <p:spPr>
              <a:xfrm>
                <a:off x="5480000" y="3955275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1" y="274"/>
                    </a:cubicBezTo>
                    <a:cubicBezTo>
                      <a:pt x="31" y="214"/>
                      <a:pt x="183" y="92"/>
                      <a:pt x="305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4998;p49"/>
              <p:cNvSpPr/>
              <p:nvPr/>
            </p:nvSpPr>
            <p:spPr>
              <a:xfrm>
                <a:off x="56198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2" y="487"/>
                      <a:pt x="0" y="366"/>
                      <a:pt x="31" y="274"/>
                    </a:cubicBezTo>
                    <a:cubicBezTo>
                      <a:pt x="61" y="214"/>
                      <a:pt x="213" y="92"/>
                      <a:pt x="335" y="1"/>
                    </a:cubicBezTo>
                    <a:cubicBezTo>
                      <a:pt x="396" y="92"/>
                      <a:pt x="548" y="214"/>
                      <a:pt x="548" y="305"/>
                    </a:cubicBezTo>
                    <a:cubicBezTo>
                      <a:pt x="548" y="396"/>
                      <a:pt x="42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4999;p49"/>
              <p:cNvSpPr/>
              <p:nvPr/>
            </p:nvSpPr>
            <p:spPr>
              <a:xfrm>
                <a:off x="5760400" y="39552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8"/>
                    </a:cubicBezTo>
                    <a:cubicBezTo>
                      <a:pt x="183" y="518"/>
                      <a:pt x="92" y="335"/>
                      <a:pt x="1" y="244"/>
                    </a:cubicBezTo>
                    <a:cubicBezTo>
                      <a:pt x="92" y="153"/>
                      <a:pt x="183" y="31"/>
                      <a:pt x="27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000;p49"/>
              <p:cNvSpPr/>
              <p:nvPr/>
            </p:nvSpPr>
            <p:spPr>
              <a:xfrm>
                <a:off x="590097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31" y="274"/>
                    </a:cubicBezTo>
                    <a:cubicBezTo>
                      <a:pt x="31" y="214"/>
                      <a:pt x="214" y="92"/>
                      <a:pt x="305" y="1"/>
                    </a:cubicBezTo>
                    <a:cubicBezTo>
                      <a:pt x="396" y="92"/>
                      <a:pt x="518" y="214"/>
                      <a:pt x="548" y="305"/>
                    </a:cubicBezTo>
                    <a:cubicBezTo>
                      <a:pt x="548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001;p49"/>
              <p:cNvSpPr/>
              <p:nvPr/>
            </p:nvSpPr>
            <p:spPr>
              <a:xfrm>
                <a:off x="6040800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304"/>
                      <a:pt x="548" y="395"/>
                    </a:cubicBezTo>
                    <a:cubicBezTo>
                      <a:pt x="548" y="487"/>
                      <a:pt x="396" y="578"/>
                      <a:pt x="33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74"/>
                      <a:pt x="183" y="21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002;p49"/>
              <p:cNvSpPr/>
              <p:nvPr/>
            </p:nvSpPr>
            <p:spPr>
              <a:xfrm>
                <a:off x="6181375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35" y="0"/>
                    </a:moveTo>
                    <a:cubicBezTo>
                      <a:pt x="457" y="183"/>
                      <a:pt x="578" y="304"/>
                      <a:pt x="548" y="395"/>
                    </a:cubicBezTo>
                    <a:cubicBezTo>
                      <a:pt x="548" y="456"/>
                      <a:pt x="396" y="578"/>
                      <a:pt x="305" y="669"/>
                    </a:cubicBezTo>
                    <a:cubicBezTo>
                      <a:pt x="214" y="547"/>
                      <a:pt x="62" y="456"/>
                      <a:pt x="31" y="335"/>
                    </a:cubicBezTo>
                    <a:cubicBezTo>
                      <a:pt x="1" y="213"/>
                      <a:pt x="183" y="183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003;p49"/>
              <p:cNvSpPr/>
              <p:nvPr/>
            </p:nvSpPr>
            <p:spPr>
              <a:xfrm>
                <a:off x="5269525" y="40252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95" y="547"/>
                      <a:pt x="274" y="547"/>
                    </a:cubicBezTo>
                    <a:cubicBezTo>
                      <a:pt x="182" y="54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1"/>
                    </a:cubicBezTo>
                    <a:cubicBezTo>
                      <a:pt x="395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004;p49"/>
              <p:cNvSpPr/>
              <p:nvPr/>
            </p:nvSpPr>
            <p:spPr>
              <a:xfrm>
                <a:off x="5409325" y="40259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5"/>
                    </a:moveTo>
                    <a:cubicBezTo>
                      <a:pt x="487" y="396"/>
                      <a:pt x="39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183" y="61"/>
                      <a:pt x="305" y="31"/>
                    </a:cubicBezTo>
                    <a:cubicBezTo>
                      <a:pt x="426" y="1"/>
                      <a:pt x="518" y="153"/>
                      <a:pt x="670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005;p49"/>
              <p:cNvSpPr/>
              <p:nvPr/>
            </p:nvSpPr>
            <p:spPr>
              <a:xfrm>
                <a:off x="5549925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34" y="669"/>
                    </a:moveTo>
                    <a:cubicBezTo>
                      <a:pt x="182" y="517"/>
                      <a:pt x="0" y="395"/>
                      <a:pt x="30" y="335"/>
                    </a:cubicBezTo>
                    <a:cubicBezTo>
                      <a:pt x="30" y="243"/>
                      <a:pt x="182" y="122"/>
                      <a:pt x="274" y="0"/>
                    </a:cubicBezTo>
                    <a:cubicBezTo>
                      <a:pt x="365" y="91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3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006;p49"/>
              <p:cNvSpPr/>
              <p:nvPr/>
            </p:nvSpPr>
            <p:spPr>
              <a:xfrm>
                <a:off x="5689725" y="402292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52"/>
                      <a:pt x="578" y="274"/>
                      <a:pt x="548" y="365"/>
                    </a:cubicBezTo>
                    <a:cubicBezTo>
                      <a:pt x="548" y="456"/>
                      <a:pt x="426" y="547"/>
                      <a:pt x="335" y="669"/>
                    </a:cubicBezTo>
                    <a:cubicBezTo>
                      <a:pt x="214" y="547"/>
                      <a:pt x="92" y="486"/>
                      <a:pt x="31" y="365"/>
                    </a:cubicBezTo>
                    <a:cubicBezTo>
                      <a:pt x="1" y="243"/>
                      <a:pt x="183" y="15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007;p49"/>
              <p:cNvSpPr/>
              <p:nvPr/>
            </p:nvSpPr>
            <p:spPr>
              <a:xfrm>
                <a:off x="5831075" y="4025950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213"/>
                    </a:moveTo>
                    <a:cubicBezTo>
                      <a:pt x="487" y="365"/>
                      <a:pt x="365" y="517"/>
                      <a:pt x="304" y="517"/>
                    </a:cubicBezTo>
                    <a:cubicBezTo>
                      <a:pt x="244" y="487"/>
                      <a:pt x="92" y="335"/>
                      <a:pt x="0" y="244"/>
                    </a:cubicBezTo>
                    <a:cubicBezTo>
                      <a:pt x="92" y="153"/>
                      <a:pt x="152" y="1"/>
                      <a:pt x="274" y="1"/>
                    </a:cubicBezTo>
                    <a:cubicBezTo>
                      <a:pt x="365" y="1"/>
                      <a:pt x="487" y="122"/>
                      <a:pt x="639" y="2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008;p49"/>
              <p:cNvSpPr/>
              <p:nvPr/>
            </p:nvSpPr>
            <p:spPr>
              <a:xfrm>
                <a:off x="5971650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48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009;p49"/>
              <p:cNvSpPr/>
              <p:nvPr/>
            </p:nvSpPr>
            <p:spPr>
              <a:xfrm>
                <a:off x="6111475" y="40259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639"/>
                    </a:moveTo>
                    <a:cubicBezTo>
                      <a:pt x="183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96" y="92"/>
                      <a:pt x="517" y="153"/>
                      <a:pt x="548" y="244"/>
                    </a:cubicBezTo>
                    <a:cubicBezTo>
                      <a:pt x="548" y="365"/>
                      <a:pt x="426" y="457"/>
                      <a:pt x="30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010;p49"/>
              <p:cNvSpPr/>
              <p:nvPr/>
            </p:nvSpPr>
            <p:spPr>
              <a:xfrm>
                <a:off x="5198850" y="4095850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639"/>
                    </a:moveTo>
                    <a:cubicBezTo>
                      <a:pt x="183" y="487"/>
                      <a:pt x="0" y="366"/>
                      <a:pt x="31" y="305"/>
                    </a:cubicBezTo>
                    <a:cubicBezTo>
                      <a:pt x="31" y="24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47" y="244"/>
                    </a:cubicBezTo>
                    <a:cubicBezTo>
                      <a:pt x="547" y="366"/>
                      <a:pt x="456" y="457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011;p49"/>
              <p:cNvSpPr/>
              <p:nvPr/>
            </p:nvSpPr>
            <p:spPr>
              <a:xfrm>
                <a:off x="5339425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6"/>
                      <a:pt x="396" y="548"/>
                      <a:pt x="335" y="548"/>
                    </a:cubicBezTo>
                    <a:cubicBezTo>
                      <a:pt x="244" y="548"/>
                      <a:pt x="92" y="396"/>
                      <a:pt x="0" y="305"/>
                    </a:cubicBezTo>
                    <a:cubicBezTo>
                      <a:pt x="92" y="213"/>
                      <a:pt x="183" y="61"/>
                      <a:pt x="274" y="31"/>
                    </a:cubicBezTo>
                    <a:cubicBezTo>
                      <a:pt x="396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012;p49"/>
              <p:cNvSpPr/>
              <p:nvPr/>
            </p:nvSpPr>
            <p:spPr>
              <a:xfrm>
                <a:off x="5480000" y="40951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7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013;p49"/>
              <p:cNvSpPr/>
              <p:nvPr/>
            </p:nvSpPr>
            <p:spPr>
              <a:xfrm>
                <a:off x="56205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305" y="1"/>
                    </a:cubicBezTo>
                    <a:cubicBezTo>
                      <a:pt x="366" y="92"/>
                      <a:pt x="518" y="183"/>
                      <a:pt x="518" y="274"/>
                    </a:cubicBezTo>
                    <a:cubicBezTo>
                      <a:pt x="548" y="396"/>
                      <a:pt x="39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014;p49"/>
              <p:cNvSpPr/>
              <p:nvPr/>
            </p:nvSpPr>
            <p:spPr>
              <a:xfrm>
                <a:off x="5760400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83" y="517"/>
                      <a:pt x="1" y="396"/>
                      <a:pt x="31" y="305"/>
                    </a:cubicBezTo>
                    <a:cubicBezTo>
                      <a:pt x="31" y="213"/>
                      <a:pt x="213" y="12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015;p49"/>
              <p:cNvSpPr/>
              <p:nvPr/>
            </p:nvSpPr>
            <p:spPr>
              <a:xfrm>
                <a:off x="59009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31" y="305"/>
                    </a:cubicBezTo>
                    <a:cubicBezTo>
                      <a:pt x="31" y="213"/>
                      <a:pt x="214" y="12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016;p49"/>
              <p:cNvSpPr/>
              <p:nvPr/>
            </p:nvSpPr>
            <p:spPr>
              <a:xfrm>
                <a:off x="6039275" y="4095850"/>
                <a:ext cx="160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18" extrusionOk="0">
                    <a:moveTo>
                      <a:pt x="1" y="244"/>
                    </a:moveTo>
                    <a:cubicBezTo>
                      <a:pt x="153" y="123"/>
                      <a:pt x="274" y="1"/>
                      <a:pt x="366" y="1"/>
                    </a:cubicBezTo>
                    <a:cubicBezTo>
                      <a:pt x="457" y="31"/>
                      <a:pt x="548" y="183"/>
                      <a:pt x="639" y="305"/>
                    </a:cubicBezTo>
                    <a:cubicBezTo>
                      <a:pt x="548" y="366"/>
                      <a:pt x="457" y="518"/>
                      <a:pt x="366" y="518"/>
                    </a:cubicBezTo>
                    <a:cubicBezTo>
                      <a:pt x="274" y="518"/>
                      <a:pt x="153" y="396"/>
                      <a:pt x="1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017;p49"/>
              <p:cNvSpPr/>
              <p:nvPr/>
            </p:nvSpPr>
            <p:spPr>
              <a:xfrm>
                <a:off x="6182150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426"/>
                      <a:pt x="395" y="548"/>
                      <a:pt x="304" y="548"/>
                    </a:cubicBezTo>
                    <a:cubicBezTo>
                      <a:pt x="213" y="548"/>
                      <a:pt x="91" y="426"/>
                      <a:pt x="0" y="335"/>
                    </a:cubicBezTo>
                    <a:cubicBezTo>
                      <a:pt x="91" y="244"/>
                      <a:pt x="152" y="92"/>
                      <a:pt x="274" y="31"/>
                    </a:cubicBezTo>
                    <a:cubicBezTo>
                      <a:pt x="395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018;p49"/>
              <p:cNvSpPr/>
              <p:nvPr/>
            </p:nvSpPr>
            <p:spPr>
              <a:xfrm>
                <a:off x="52695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31"/>
                    </a:cubicBezTo>
                    <a:cubicBezTo>
                      <a:pt x="426" y="0"/>
                      <a:pt x="486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019;p49"/>
              <p:cNvSpPr/>
              <p:nvPr/>
            </p:nvSpPr>
            <p:spPr>
              <a:xfrm>
                <a:off x="5409325" y="41657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62" y="213"/>
                      <a:pt x="214" y="92"/>
                      <a:pt x="305" y="0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020;p49"/>
              <p:cNvSpPr/>
              <p:nvPr/>
            </p:nvSpPr>
            <p:spPr>
              <a:xfrm>
                <a:off x="55499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7"/>
                      <a:pt x="274" y="547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021;p49"/>
              <p:cNvSpPr/>
              <p:nvPr/>
            </p:nvSpPr>
            <p:spPr>
              <a:xfrm>
                <a:off x="5689725" y="4162725"/>
                <a:ext cx="144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70" extrusionOk="0">
                    <a:moveTo>
                      <a:pt x="305" y="1"/>
                    </a:moveTo>
                    <a:cubicBezTo>
                      <a:pt x="426" y="183"/>
                      <a:pt x="578" y="305"/>
                      <a:pt x="548" y="396"/>
                    </a:cubicBezTo>
                    <a:cubicBezTo>
                      <a:pt x="548" y="487"/>
                      <a:pt x="426" y="578"/>
                      <a:pt x="335" y="669"/>
                    </a:cubicBezTo>
                    <a:cubicBezTo>
                      <a:pt x="244" y="578"/>
                      <a:pt x="92" y="487"/>
                      <a:pt x="62" y="396"/>
                    </a:cubicBezTo>
                    <a:cubicBezTo>
                      <a:pt x="1" y="27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022;p49"/>
              <p:cNvSpPr/>
              <p:nvPr/>
            </p:nvSpPr>
            <p:spPr>
              <a:xfrm>
                <a:off x="582802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31"/>
                    </a:cubicBezTo>
                    <a:cubicBezTo>
                      <a:pt x="487" y="61"/>
                      <a:pt x="578" y="213"/>
                      <a:pt x="670" y="304"/>
                    </a:cubicBezTo>
                    <a:cubicBezTo>
                      <a:pt x="578" y="396"/>
                      <a:pt x="487" y="517"/>
                      <a:pt x="396" y="517"/>
                    </a:cubicBezTo>
                    <a:cubicBezTo>
                      <a:pt x="274" y="547"/>
                      <a:pt x="183" y="396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023;p49"/>
              <p:cNvSpPr/>
              <p:nvPr/>
            </p:nvSpPr>
            <p:spPr>
              <a:xfrm>
                <a:off x="5970900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95" y="547"/>
                      <a:pt x="304" y="547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024;p49"/>
              <p:cNvSpPr/>
              <p:nvPr/>
            </p:nvSpPr>
            <p:spPr>
              <a:xfrm>
                <a:off x="611147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7"/>
                      <a:pt x="304" y="547"/>
                    </a:cubicBezTo>
                    <a:cubicBezTo>
                      <a:pt x="213" y="517"/>
                      <a:pt x="122" y="396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025;p49"/>
              <p:cNvSpPr/>
              <p:nvPr/>
            </p:nvSpPr>
            <p:spPr>
              <a:xfrm>
                <a:off x="5198850" y="4236450"/>
                <a:ext cx="167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7" extrusionOk="0">
                    <a:moveTo>
                      <a:pt x="669" y="243"/>
                    </a:moveTo>
                    <a:cubicBezTo>
                      <a:pt x="487" y="365"/>
                      <a:pt x="395" y="517"/>
                      <a:pt x="304" y="517"/>
                    </a:cubicBezTo>
                    <a:cubicBezTo>
                      <a:pt x="243" y="486"/>
                      <a:pt x="122" y="335"/>
                      <a:pt x="0" y="243"/>
                    </a:cubicBezTo>
                    <a:cubicBezTo>
                      <a:pt x="91" y="152"/>
                      <a:pt x="183" y="31"/>
                      <a:pt x="274" y="0"/>
                    </a:cubicBezTo>
                    <a:cubicBezTo>
                      <a:pt x="365" y="0"/>
                      <a:pt x="487" y="122"/>
                      <a:pt x="669" y="2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026;p49"/>
              <p:cNvSpPr/>
              <p:nvPr/>
            </p:nvSpPr>
            <p:spPr>
              <a:xfrm>
                <a:off x="533942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17" y="457"/>
                      <a:pt x="396" y="578"/>
                      <a:pt x="304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0" y="244"/>
                      <a:pt x="152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027;p49"/>
              <p:cNvSpPr/>
              <p:nvPr/>
            </p:nvSpPr>
            <p:spPr>
              <a:xfrm>
                <a:off x="5480000" y="4235675"/>
                <a:ext cx="159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79" extrusionOk="0">
                    <a:moveTo>
                      <a:pt x="639" y="335"/>
                    </a:moveTo>
                    <a:cubicBezTo>
                      <a:pt x="457" y="426"/>
                      <a:pt x="365" y="578"/>
                      <a:pt x="274" y="548"/>
                    </a:cubicBezTo>
                    <a:cubicBezTo>
                      <a:pt x="183" y="517"/>
                      <a:pt x="92" y="396"/>
                      <a:pt x="1" y="305"/>
                    </a:cubicBezTo>
                    <a:cubicBezTo>
                      <a:pt x="92" y="183"/>
                      <a:pt x="183" y="62"/>
                      <a:pt x="305" y="31"/>
                    </a:cubicBezTo>
                    <a:cubicBezTo>
                      <a:pt x="426" y="1"/>
                      <a:pt x="487" y="183"/>
                      <a:pt x="63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028;p49"/>
              <p:cNvSpPr/>
              <p:nvPr/>
            </p:nvSpPr>
            <p:spPr>
              <a:xfrm>
                <a:off x="561982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61" y="214"/>
                      <a:pt x="213" y="122"/>
                      <a:pt x="335" y="1"/>
                    </a:cubicBezTo>
                    <a:cubicBezTo>
                      <a:pt x="396" y="122"/>
                      <a:pt x="548" y="214"/>
                      <a:pt x="548" y="305"/>
                    </a:cubicBezTo>
                    <a:cubicBezTo>
                      <a:pt x="548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029;p49"/>
              <p:cNvSpPr/>
              <p:nvPr/>
            </p:nvSpPr>
            <p:spPr>
              <a:xfrm>
                <a:off x="5760400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44"/>
                      <a:pt x="15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030;p49"/>
              <p:cNvSpPr/>
              <p:nvPr/>
            </p:nvSpPr>
            <p:spPr>
              <a:xfrm>
                <a:off x="59009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65"/>
                    </a:cubicBezTo>
                    <a:cubicBezTo>
                      <a:pt x="1" y="244"/>
                      <a:pt x="153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031;p49"/>
              <p:cNvSpPr/>
              <p:nvPr/>
            </p:nvSpPr>
            <p:spPr>
              <a:xfrm>
                <a:off x="604157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517"/>
                      <a:pt x="0" y="396"/>
                      <a:pt x="30" y="305"/>
                    </a:cubicBezTo>
                    <a:cubicBezTo>
                      <a:pt x="30" y="214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96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032;p49"/>
              <p:cNvSpPr/>
              <p:nvPr/>
            </p:nvSpPr>
            <p:spPr>
              <a:xfrm>
                <a:off x="61813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83"/>
                      <a:pt x="548" y="274"/>
                      <a:pt x="548" y="365"/>
                    </a:cubicBezTo>
                    <a:cubicBezTo>
                      <a:pt x="548" y="457"/>
                      <a:pt x="396" y="548"/>
                      <a:pt x="305" y="669"/>
                    </a:cubicBezTo>
                    <a:cubicBezTo>
                      <a:pt x="214" y="548"/>
                      <a:pt x="62" y="487"/>
                      <a:pt x="31" y="365"/>
                    </a:cubicBezTo>
                    <a:cubicBezTo>
                      <a:pt x="1" y="24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033;p49"/>
              <p:cNvSpPr/>
              <p:nvPr/>
            </p:nvSpPr>
            <p:spPr>
              <a:xfrm>
                <a:off x="5269525" y="4305600"/>
                <a:ext cx="167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8" extrusionOk="0">
                    <a:moveTo>
                      <a:pt x="669" y="274"/>
                    </a:moveTo>
                    <a:cubicBezTo>
                      <a:pt x="486" y="426"/>
                      <a:pt x="395" y="578"/>
                      <a:pt x="304" y="547"/>
                    </a:cubicBezTo>
                    <a:cubicBezTo>
                      <a:pt x="213" y="547"/>
                      <a:pt x="91" y="426"/>
                      <a:pt x="0" y="335"/>
                    </a:cubicBezTo>
                    <a:cubicBezTo>
                      <a:pt x="91" y="243"/>
                      <a:pt x="182" y="91"/>
                      <a:pt x="274" y="61"/>
                    </a:cubicBezTo>
                    <a:cubicBezTo>
                      <a:pt x="395" y="0"/>
                      <a:pt x="456" y="18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034;p49"/>
              <p:cNvSpPr/>
              <p:nvPr/>
            </p:nvSpPr>
            <p:spPr>
              <a:xfrm>
                <a:off x="5410100" y="43063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5"/>
                    </a:moveTo>
                    <a:cubicBezTo>
                      <a:pt x="456" y="426"/>
                      <a:pt x="335" y="548"/>
                      <a:pt x="243" y="517"/>
                    </a:cubicBezTo>
                    <a:cubicBezTo>
                      <a:pt x="183" y="517"/>
                      <a:pt x="61" y="365"/>
                      <a:pt x="0" y="274"/>
                    </a:cubicBezTo>
                    <a:cubicBezTo>
                      <a:pt x="91" y="183"/>
                      <a:pt x="183" y="31"/>
                      <a:pt x="304" y="1"/>
                    </a:cubicBezTo>
                    <a:cubicBezTo>
                      <a:pt x="426" y="1"/>
                      <a:pt x="487" y="15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035;p49"/>
              <p:cNvSpPr/>
              <p:nvPr/>
            </p:nvSpPr>
            <p:spPr>
              <a:xfrm>
                <a:off x="5549925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5"/>
                    </a:moveTo>
                    <a:cubicBezTo>
                      <a:pt x="486" y="396"/>
                      <a:pt x="365" y="548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31"/>
                    </a:cubicBezTo>
                    <a:cubicBezTo>
                      <a:pt x="426" y="1"/>
                      <a:pt x="486" y="15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5036;p49"/>
              <p:cNvSpPr/>
              <p:nvPr/>
            </p:nvSpPr>
            <p:spPr>
              <a:xfrm>
                <a:off x="5690500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5037;p49"/>
              <p:cNvSpPr/>
              <p:nvPr/>
            </p:nvSpPr>
            <p:spPr>
              <a:xfrm>
                <a:off x="5831075" y="43056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69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17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5038;p49"/>
              <p:cNvSpPr/>
              <p:nvPr/>
            </p:nvSpPr>
            <p:spPr>
              <a:xfrm>
                <a:off x="5971650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69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48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5039;p49"/>
              <p:cNvSpPr/>
              <p:nvPr/>
            </p:nvSpPr>
            <p:spPr>
              <a:xfrm>
                <a:off x="6111475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69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61" y="213"/>
                      <a:pt x="213" y="122"/>
                      <a:pt x="304" y="0"/>
                    </a:cubicBezTo>
                    <a:cubicBezTo>
                      <a:pt x="396" y="91"/>
                      <a:pt x="548" y="183"/>
                      <a:pt x="548" y="304"/>
                    </a:cubicBezTo>
                    <a:cubicBezTo>
                      <a:pt x="548" y="395"/>
                      <a:pt x="426" y="517"/>
                      <a:pt x="30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5040;p49"/>
              <p:cNvSpPr/>
              <p:nvPr/>
            </p:nvSpPr>
            <p:spPr>
              <a:xfrm>
                <a:off x="5198850" y="4376250"/>
                <a:ext cx="1672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9" extrusionOk="0">
                    <a:moveTo>
                      <a:pt x="669" y="275"/>
                    </a:moveTo>
                    <a:cubicBezTo>
                      <a:pt x="487" y="396"/>
                      <a:pt x="365" y="578"/>
                      <a:pt x="304" y="548"/>
                    </a:cubicBezTo>
                    <a:cubicBezTo>
                      <a:pt x="243" y="518"/>
                      <a:pt x="91" y="366"/>
                      <a:pt x="0" y="275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395" y="1"/>
                      <a:pt x="487" y="153"/>
                      <a:pt x="669" y="2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5041;p49"/>
              <p:cNvSpPr/>
              <p:nvPr/>
            </p:nvSpPr>
            <p:spPr>
              <a:xfrm>
                <a:off x="5338675" y="4373225"/>
                <a:ext cx="14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70" extrusionOk="0">
                    <a:moveTo>
                      <a:pt x="304" y="0"/>
                    </a:moveTo>
                    <a:cubicBezTo>
                      <a:pt x="426" y="183"/>
                      <a:pt x="578" y="304"/>
                      <a:pt x="547" y="396"/>
                    </a:cubicBezTo>
                    <a:cubicBezTo>
                      <a:pt x="547" y="487"/>
                      <a:pt x="426" y="578"/>
                      <a:pt x="334" y="669"/>
                    </a:cubicBezTo>
                    <a:cubicBezTo>
                      <a:pt x="243" y="578"/>
                      <a:pt x="61" y="487"/>
                      <a:pt x="30" y="396"/>
                    </a:cubicBezTo>
                    <a:cubicBezTo>
                      <a:pt x="0" y="274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5042;p49"/>
              <p:cNvSpPr/>
              <p:nvPr/>
            </p:nvSpPr>
            <p:spPr>
              <a:xfrm>
                <a:off x="5479250" y="43770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5"/>
                      <a:pt x="365" y="517"/>
                      <a:pt x="304" y="517"/>
                    </a:cubicBezTo>
                    <a:cubicBezTo>
                      <a:pt x="213" y="487"/>
                      <a:pt x="91" y="304"/>
                      <a:pt x="0" y="213"/>
                    </a:cubicBezTo>
                    <a:cubicBezTo>
                      <a:pt x="122" y="152"/>
                      <a:pt x="213" y="0"/>
                      <a:pt x="304" y="0"/>
                    </a:cubicBezTo>
                    <a:cubicBezTo>
                      <a:pt x="426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5043;p49"/>
              <p:cNvSpPr/>
              <p:nvPr/>
            </p:nvSpPr>
            <p:spPr>
              <a:xfrm>
                <a:off x="5619825" y="4376250"/>
                <a:ext cx="167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9" extrusionOk="0">
                    <a:moveTo>
                      <a:pt x="669" y="305"/>
                    </a:moveTo>
                    <a:cubicBezTo>
                      <a:pt x="487" y="426"/>
                      <a:pt x="396" y="548"/>
                      <a:pt x="304" y="548"/>
                    </a:cubicBezTo>
                    <a:cubicBezTo>
                      <a:pt x="183" y="518"/>
                      <a:pt x="92" y="396"/>
                      <a:pt x="0" y="305"/>
                    </a:cubicBezTo>
                    <a:cubicBezTo>
                      <a:pt x="122" y="214"/>
                      <a:pt x="213" y="62"/>
                      <a:pt x="304" y="31"/>
                    </a:cubicBezTo>
                    <a:cubicBezTo>
                      <a:pt x="426" y="1"/>
                      <a:pt x="517" y="18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5044;p49"/>
              <p:cNvSpPr/>
              <p:nvPr/>
            </p:nvSpPr>
            <p:spPr>
              <a:xfrm>
                <a:off x="5760400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17" y="48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5045;p49"/>
              <p:cNvSpPr/>
              <p:nvPr/>
            </p:nvSpPr>
            <p:spPr>
              <a:xfrm>
                <a:off x="59009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518"/>
                      <a:pt x="1" y="396"/>
                      <a:pt x="31" y="305"/>
                    </a:cubicBezTo>
                    <a:cubicBezTo>
                      <a:pt x="31" y="244"/>
                      <a:pt x="183" y="123"/>
                      <a:pt x="274" y="1"/>
                    </a:cubicBezTo>
                    <a:cubicBezTo>
                      <a:pt x="366" y="92"/>
                      <a:pt x="518" y="183"/>
                      <a:pt x="548" y="275"/>
                    </a:cubicBezTo>
                    <a:cubicBezTo>
                      <a:pt x="548" y="366"/>
                      <a:pt x="426" y="48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5046;p49"/>
              <p:cNvSpPr/>
              <p:nvPr/>
            </p:nvSpPr>
            <p:spPr>
              <a:xfrm>
                <a:off x="60415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82" y="518"/>
                      <a:pt x="0" y="396"/>
                      <a:pt x="30" y="305"/>
                    </a:cubicBezTo>
                    <a:cubicBezTo>
                      <a:pt x="30" y="244"/>
                      <a:pt x="182" y="123"/>
                      <a:pt x="274" y="1"/>
                    </a:cubicBezTo>
                    <a:cubicBezTo>
                      <a:pt x="365" y="92"/>
                      <a:pt x="517" y="183"/>
                      <a:pt x="517" y="275"/>
                    </a:cubicBezTo>
                    <a:cubicBezTo>
                      <a:pt x="547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5047;p49"/>
              <p:cNvSpPr/>
              <p:nvPr/>
            </p:nvSpPr>
            <p:spPr>
              <a:xfrm>
                <a:off x="6181375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96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5048;p49"/>
              <p:cNvSpPr/>
              <p:nvPr/>
            </p:nvSpPr>
            <p:spPr>
              <a:xfrm>
                <a:off x="5269525" y="44461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1"/>
                    </a:cubicBezTo>
                    <a:cubicBezTo>
                      <a:pt x="426" y="0"/>
                      <a:pt x="486" y="21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5049;p49"/>
              <p:cNvSpPr/>
              <p:nvPr/>
            </p:nvSpPr>
            <p:spPr>
              <a:xfrm>
                <a:off x="5409325" y="44439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0"/>
                    </a:moveTo>
                    <a:cubicBezTo>
                      <a:pt x="426" y="183"/>
                      <a:pt x="548" y="304"/>
                      <a:pt x="548" y="395"/>
                    </a:cubicBezTo>
                    <a:cubicBezTo>
                      <a:pt x="518" y="456"/>
                      <a:pt x="366" y="547"/>
                      <a:pt x="305" y="638"/>
                    </a:cubicBezTo>
                    <a:cubicBezTo>
                      <a:pt x="183" y="547"/>
                      <a:pt x="62" y="456"/>
                      <a:pt x="31" y="335"/>
                    </a:cubicBezTo>
                    <a:cubicBezTo>
                      <a:pt x="1" y="213"/>
                      <a:pt x="183" y="152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5050;p49"/>
              <p:cNvSpPr/>
              <p:nvPr/>
            </p:nvSpPr>
            <p:spPr>
              <a:xfrm>
                <a:off x="55499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486" y="396"/>
                      <a:pt x="395" y="51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1"/>
                    </a:cubicBezTo>
                    <a:cubicBezTo>
                      <a:pt x="426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5051;p49"/>
              <p:cNvSpPr/>
              <p:nvPr/>
            </p:nvSpPr>
            <p:spPr>
              <a:xfrm>
                <a:off x="5689725" y="444390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274"/>
                      <a:pt x="548" y="365"/>
                    </a:cubicBezTo>
                    <a:cubicBezTo>
                      <a:pt x="548" y="486"/>
                      <a:pt x="426" y="578"/>
                      <a:pt x="335" y="669"/>
                    </a:cubicBezTo>
                    <a:cubicBezTo>
                      <a:pt x="214" y="578"/>
                      <a:pt x="62" y="486"/>
                      <a:pt x="31" y="365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5052;p49"/>
              <p:cNvSpPr/>
              <p:nvPr/>
            </p:nvSpPr>
            <p:spPr>
              <a:xfrm>
                <a:off x="5831075" y="4446925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305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1"/>
                    </a:cubicBezTo>
                    <a:cubicBezTo>
                      <a:pt x="426" y="1"/>
                      <a:pt x="487" y="18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5053;p49"/>
              <p:cNvSpPr/>
              <p:nvPr/>
            </p:nvSpPr>
            <p:spPr>
              <a:xfrm>
                <a:off x="59686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0" y="274"/>
                    </a:moveTo>
                    <a:cubicBezTo>
                      <a:pt x="182" y="153"/>
                      <a:pt x="304" y="1"/>
                      <a:pt x="395" y="1"/>
                    </a:cubicBezTo>
                    <a:cubicBezTo>
                      <a:pt x="486" y="31"/>
                      <a:pt x="578" y="183"/>
                      <a:pt x="669" y="305"/>
                    </a:cubicBezTo>
                    <a:cubicBezTo>
                      <a:pt x="578" y="365"/>
                      <a:pt x="486" y="517"/>
                      <a:pt x="365" y="517"/>
                    </a:cubicBezTo>
                    <a:cubicBezTo>
                      <a:pt x="274" y="517"/>
                      <a:pt x="182" y="396"/>
                      <a:pt x="0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5054;p49"/>
              <p:cNvSpPr/>
              <p:nvPr/>
            </p:nvSpPr>
            <p:spPr>
              <a:xfrm>
                <a:off x="6111475" y="44461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96" y="547"/>
                      <a:pt x="274" y="547"/>
                    </a:cubicBezTo>
                    <a:cubicBezTo>
                      <a:pt x="183" y="547"/>
                      <a:pt x="92" y="395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426" y="0"/>
                      <a:pt x="517" y="21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5055;p49"/>
              <p:cNvSpPr/>
              <p:nvPr/>
            </p:nvSpPr>
            <p:spPr>
              <a:xfrm>
                <a:off x="5198850" y="45168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5056;p49"/>
              <p:cNvSpPr/>
              <p:nvPr/>
            </p:nvSpPr>
            <p:spPr>
              <a:xfrm>
                <a:off x="5339425" y="45168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5057;p49"/>
              <p:cNvSpPr/>
              <p:nvPr/>
            </p:nvSpPr>
            <p:spPr>
              <a:xfrm>
                <a:off x="5479250" y="4517600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6"/>
                      <a:pt x="365" y="517"/>
                      <a:pt x="304" y="517"/>
                    </a:cubicBezTo>
                    <a:cubicBezTo>
                      <a:pt x="213" y="487"/>
                      <a:pt x="122" y="304"/>
                      <a:pt x="0" y="213"/>
                    </a:cubicBezTo>
                    <a:cubicBezTo>
                      <a:pt x="122" y="122"/>
                      <a:pt x="213" y="1"/>
                      <a:pt x="304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5058;p49"/>
              <p:cNvSpPr/>
              <p:nvPr/>
            </p:nvSpPr>
            <p:spPr>
              <a:xfrm>
                <a:off x="56205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486"/>
                      <a:pt x="1" y="365"/>
                      <a:pt x="1" y="27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486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5059;p49"/>
              <p:cNvSpPr/>
              <p:nvPr/>
            </p:nvSpPr>
            <p:spPr>
              <a:xfrm>
                <a:off x="5760400" y="4517600"/>
                <a:ext cx="167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8" extrusionOk="0">
                    <a:moveTo>
                      <a:pt x="669" y="274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213" y="487"/>
                      <a:pt x="92" y="304"/>
                      <a:pt x="1" y="213"/>
                    </a:cubicBezTo>
                    <a:cubicBezTo>
                      <a:pt x="92" y="122"/>
                      <a:pt x="183" y="1"/>
                      <a:pt x="305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5060;p49"/>
              <p:cNvSpPr/>
              <p:nvPr/>
            </p:nvSpPr>
            <p:spPr>
              <a:xfrm>
                <a:off x="59009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6"/>
                      <a:pt x="1" y="365"/>
                      <a:pt x="31" y="27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96" y="91"/>
                      <a:pt x="518" y="183"/>
                      <a:pt x="548" y="304"/>
                    </a:cubicBezTo>
                    <a:cubicBezTo>
                      <a:pt x="548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5061;p49"/>
              <p:cNvSpPr/>
              <p:nvPr/>
            </p:nvSpPr>
            <p:spPr>
              <a:xfrm>
                <a:off x="6041575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61"/>
                      <a:pt x="304" y="31"/>
                    </a:cubicBezTo>
                    <a:cubicBezTo>
                      <a:pt x="426" y="0"/>
                      <a:pt x="486" y="152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5062;p49"/>
              <p:cNvSpPr/>
              <p:nvPr/>
            </p:nvSpPr>
            <p:spPr>
              <a:xfrm>
                <a:off x="6182150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5"/>
                      <a:pt x="395" y="547"/>
                      <a:pt x="304" y="54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7" y="152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5063;p49"/>
              <p:cNvSpPr/>
              <p:nvPr/>
            </p:nvSpPr>
            <p:spPr>
              <a:xfrm>
                <a:off x="52695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61"/>
                      <a:pt x="334" y="31"/>
                    </a:cubicBezTo>
                    <a:cubicBezTo>
                      <a:pt x="426" y="1"/>
                      <a:pt x="486" y="18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5064;p49"/>
              <p:cNvSpPr/>
              <p:nvPr/>
            </p:nvSpPr>
            <p:spPr>
              <a:xfrm>
                <a:off x="540932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96" y="548"/>
                      <a:pt x="274" y="548"/>
                    </a:cubicBezTo>
                    <a:cubicBezTo>
                      <a:pt x="183" y="517"/>
                      <a:pt x="9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426" y="1"/>
                      <a:pt x="518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5065;p49"/>
              <p:cNvSpPr/>
              <p:nvPr/>
            </p:nvSpPr>
            <p:spPr>
              <a:xfrm>
                <a:off x="55499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8"/>
                      <a:pt x="274" y="548"/>
                    </a:cubicBezTo>
                    <a:cubicBezTo>
                      <a:pt x="182" y="548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5066;p49"/>
              <p:cNvSpPr/>
              <p:nvPr/>
            </p:nvSpPr>
            <p:spPr>
              <a:xfrm>
                <a:off x="5690500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1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5067;p49"/>
              <p:cNvSpPr/>
              <p:nvPr/>
            </p:nvSpPr>
            <p:spPr>
              <a:xfrm>
                <a:off x="5831075" y="4587500"/>
                <a:ext cx="159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9" extrusionOk="0">
                    <a:moveTo>
                      <a:pt x="639" y="244"/>
                    </a:moveTo>
                    <a:cubicBezTo>
                      <a:pt x="487" y="396"/>
                      <a:pt x="365" y="548"/>
                      <a:pt x="304" y="518"/>
                    </a:cubicBezTo>
                    <a:cubicBezTo>
                      <a:pt x="244" y="518"/>
                      <a:pt x="92" y="366"/>
                      <a:pt x="0" y="274"/>
                    </a:cubicBezTo>
                    <a:cubicBezTo>
                      <a:pt x="92" y="183"/>
                      <a:pt x="152" y="31"/>
                      <a:pt x="274" y="31"/>
                    </a:cubicBezTo>
                    <a:cubicBezTo>
                      <a:pt x="365" y="1"/>
                      <a:pt x="487" y="123"/>
                      <a:pt x="639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5068;p49"/>
              <p:cNvSpPr/>
              <p:nvPr/>
            </p:nvSpPr>
            <p:spPr>
              <a:xfrm>
                <a:off x="5970900" y="45867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4"/>
                    </a:cubicBezTo>
                    <a:cubicBezTo>
                      <a:pt x="61" y="213"/>
                      <a:pt x="213" y="122"/>
                      <a:pt x="335" y="1"/>
                    </a:cubicBezTo>
                    <a:cubicBezTo>
                      <a:pt x="395" y="122"/>
                      <a:pt x="547" y="213"/>
                      <a:pt x="547" y="304"/>
                    </a:cubicBezTo>
                    <a:cubicBezTo>
                      <a:pt x="547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5069;p49"/>
              <p:cNvSpPr/>
              <p:nvPr/>
            </p:nvSpPr>
            <p:spPr>
              <a:xfrm>
                <a:off x="611147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35"/>
                    </a:cubicBezTo>
                    <a:cubicBezTo>
                      <a:pt x="92" y="213"/>
                      <a:pt x="183" y="92"/>
                      <a:pt x="30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338;p31"/>
          <p:cNvSpPr txBox="1">
            <a:spLocks/>
          </p:cNvSpPr>
          <p:nvPr/>
        </p:nvSpPr>
        <p:spPr>
          <a:xfrm>
            <a:off x="5751744" y="3851724"/>
            <a:ext cx="1959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ar-SA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مجره بيضاوية</a:t>
            </a:r>
            <a:endParaRPr lang="ar-SA" sz="2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35" name="Google Shape;340;p31"/>
          <p:cNvSpPr txBox="1">
            <a:spLocks/>
          </p:cNvSpPr>
          <p:nvPr/>
        </p:nvSpPr>
        <p:spPr>
          <a:xfrm>
            <a:off x="5148246" y="1374238"/>
            <a:ext cx="1959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ar-SA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مجرة غير منتظمة</a:t>
            </a:r>
            <a:endParaRPr lang="ar-SA" sz="2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36" name="Google Shape;342;p31"/>
          <p:cNvSpPr txBox="1">
            <a:spLocks/>
          </p:cNvSpPr>
          <p:nvPr/>
        </p:nvSpPr>
        <p:spPr>
          <a:xfrm>
            <a:off x="5434515" y="2713386"/>
            <a:ext cx="1959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ar-SA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مجرة حلزونية</a:t>
            </a:r>
            <a:endParaRPr lang="ar-SA" sz="2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37" name="Google Shape;4727;p45"/>
          <p:cNvSpPr txBox="1">
            <a:spLocks noGrp="1"/>
          </p:cNvSpPr>
          <p:nvPr>
            <p:ph type="title"/>
          </p:nvPr>
        </p:nvSpPr>
        <p:spPr>
          <a:xfrm>
            <a:off x="1750140" y="338332"/>
            <a:ext cx="372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66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أنواع المجرات</a:t>
            </a:r>
            <a:endParaRPr sz="6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936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" grpId="0"/>
      <p:bldP spid="635" grpId="0"/>
      <p:bldP spid="6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93001" y="-44873"/>
            <a:ext cx="5236611" cy="5233925"/>
            <a:chOff x="-993001" y="-44873"/>
            <a:chExt cx="5236611" cy="5233925"/>
          </a:xfrm>
        </p:grpSpPr>
        <p:sp>
          <p:nvSpPr>
            <p:cNvPr id="4933" name="Google Shape;4933;p49"/>
            <p:cNvSpPr/>
            <p:nvPr/>
          </p:nvSpPr>
          <p:spPr>
            <a:xfrm rot="2460217">
              <a:off x="-993001" y="-44873"/>
              <a:ext cx="5236611" cy="5233925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9"/>
            <p:cNvSpPr/>
            <p:nvPr/>
          </p:nvSpPr>
          <p:spPr>
            <a:xfrm flipH="1">
              <a:off x="-354275" y="592272"/>
              <a:ext cx="3959100" cy="3959100"/>
            </a:xfrm>
            <a:prstGeom prst="ellipse">
              <a:avLst/>
            </a:prstGeom>
            <a:noFill/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Oval 142"/>
            <p:cNvSpPr/>
            <p:nvPr/>
          </p:nvSpPr>
          <p:spPr>
            <a:xfrm>
              <a:off x="-128576" y="757326"/>
              <a:ext cx="3496855" cy="3659332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4949" name="Google Shape;4949;p49"/>
            <p:cNvGrpSpPr/>
            <p:nvPr/>
          </p:nvGrpSpPr>
          <p:grpSpPr>
            <a:xfrm>
              <a:off x="-10" y="3045100"/>
              <a:ext cx="1624821" cy="1743438"/>
              <a:chOff x="5198850" y="3531275"/>
              <a:chExt cx="999275" cy="1072225"/>
            </a:xfrm>
          </p:grpSpPr>
          <p:sp>
            <p:nvSpPr>
              <p:cNvPr id="4950" name="Google Shape;4950;p49"/>
              <p:cNvSpPr/>
              <p:nvPr/>
            </p:nvSpPr>
            <p:spPr>
              <a:xfrm>
                <a:off x="5198850" y="35343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274" y="639"/>
                    </a:moveTo>
                    <a:cubicBezTo>
                      <a:pt x="152" y="457"/>
                      <a:pt x="0" y="335"/>
                      <a:pt x="31" y="274"/>
                    </a:cubicBezTo>
                    <a:cubicBezTo>
                      <a:pt x="61" y="213"/>
                      <a:pt x="213" y="92"/>
                      <a:pt x="335" y="1"/>
                    </a:cubicBezTo>
                    <a:cubicBezTo>
                      <a:pt x="395" y="92"/>
                      <a:pt x="547" y="183"/>
                      <a:pt x="547" y="305"/>
                    </a:cubicBezTo>
                    <a:cubicBezTo>
                      <a:pt x="547" y="396"/>
                      <a:pt x="395" y="487"/>
                      <a:pt x="27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49"/>
              <p:cNvSpPr/>
              <p:nvPr/>
            </p:nvSpPr>
            <p:spPr>
              <a:xfrm>
                <a:off x="533942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31" y="213"/>
                      <a:pt x="183" y="91"/>
                      <a:pt x="304" y="0"/>
                    </a:cubicBezTo>
                    <a:cubicBezTo>
                      <a:pt x="365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49"/>
              <p:cNvSpPr/>
              <p:nvPr/>
            </p:nvSpPr>
            <p:spPr>
              <a:xfrm>
                <a:off x="5480000" y="3533550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17" y="365"/>
                      <a:pt x="396" y="51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49"/>
              <p:cNvSpPr/>
              <p:nvPr/>
            </p:nvSpPr>
            <p:spPr>
              <a:xfrm>
                <a:off x="56205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49"/>
              <p:cNvSpPr/>
              <p:nvPr/>
            </p:nvSpPr>
            <p:spPr>
              <a:xfrm>
                <a:off x="5760400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83" y="517"/>
                      <a:pt x="1" y="395"/>
                      <a:pt x="31" y="304"/>
                    </a:cubicBezTo>
                    <a:cubicBezTo>
                      <a:pt x="31" y="213"/>
                      <a:pt x="213" y="91"/>
                      <a:pt x="305" y="0"/>
                    </a:cubicBezTo>
                    <a:cubicBezTo>
                      <a:pt x="396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49"/>
              <p:cNvSpPr/>
              <p:nvPr/>
            </p:nvSpPr>
            <p:spPr>
              <a:xfrm>
                <a:off x="59009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31" y="30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66" y="91"/>
                      <a:pt x="518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49"/>
              <p:cNvSpPr/>
              <p:nvPr/>
            </p:nvSpPr>
            <p:spPr>
              <a:xfrm>
                <a:off x="6040800" y="353127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2"/>
                      <a:pt x="578" y="274"/>
                      <a:pt x="548" y="365"/>
                    </a:cubicBezTo>
                    <a:cubicBezTo>
                      <a:pt x="548" y="456"/>
                      <a:pt x="426" y="578"/>
                      <a:pt x="335" y="669"/>
                    </a:cubicBezTo>
                    <a:cubicBezTo>
                      <a:pt x="244" y="578"/>
                      <a:pt x="92" y="486"/>
                      <a:pt x="61" y="365"/>
                    </a:cubicBezTo>
                    <a:cubicBezTo>
                      <a:pt x="1" y="243"/>
                      <a:pt x="183" y="18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49"/>
              <p:cNvSpPr/>
              <p:nvPr/>
            </p:nvSpPr>
            <p:spPr>
              <a:xfrm>
                <a:off x="6182150" y="35335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487" y="183"/>
                      <a:pt x="63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49"/>
              <p:cNvSpPr/>
              <p:nvPr/>
            </p:nvSpPr>
            <p:spPr>
              <a:xfrm>
                <a:off x="5269525" y="36042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5"/>
                      <a:pt x="395" y="547"/>
                      <a:pt x="304" y="51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0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49"/>
              <p:cNvSpPr/>
              <p:nvPr/>
            </p:nvSpPr>
            <p:spPr>
              <a:xfrm>
                <a:off x="5409325" y="36011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27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51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49"/>
              <p:cNvSpPr/>
              <p:nvPr/>
            </p:nvSpPr>
            <p:spPr>
              <a:xfrm>
                <a:off x="5549925" y="36011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83"/>
                      <a:pt x="547" y="304"/>
                      <a:pt x="547" y="396"/>
                    </a:cubicBezTo>
                    <a:cubicBezTo>
                      <a:pt x="517" y="456"/>
                      <a:pt x="365" y="578"/>
                      <a:pt x="274" y="639"/>
                    </a:cubicBezTo>
                    <a:cubicBezTo>
                      <a:pt x="182" y="548"/>
                      <a:pt x="30" y="456"/>
                      <a:pt x="30" y="335"/>
                    </a:cubicBezTo>
                    <a:cubicBezTo>
                      <a:pt x="0" y="213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49"/>
              <p:cNvSpPr/>
              <p:nvPr/>
            </p:nvSpPr>
            <p:spPr>
              <a:xfrm>
                <a:off x="5690500" y="3604225"/>
                <a:ext cx="12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69" extrusionOk="0">
                    <a:moveTo>
                      <a:pt x="274" y="669"/>
                    </a:moveTo>
                    <a:cubicBezTo>
                      <a:pt x="152" y="486"/>
                      <a:pt x="0" y="365"/>
                      <a:pt x="0" y="274"/>
                    </a:cubicBezTo>
                    <a:cubicBezTo>
                      <a:pt x="31" y="213"/>
                      <a:pt x="213" y="91"/>
                      <a:pt x="304" y="0"/>
                    </a:cubicBezTo>
                    <a:cubicBezTo>
                      <a:pt x="395" y="91"/>
                      <a:pt x="517" y="213"/>
                      <a:pt x="517" y="304"/>
                    </a:cubicBezTo>
                    <a:cubicBezTo>
                      <a:pt x="517" y="395"/>
                      <a:pt x="395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49"/>
              <p:cNvSpPr/>
              <p:nvPr/>
            </p:nvSpPr>
            <p:spPr>
              <a:xfrm>
                <a:off x="5831075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95"/>
                      <a:pt x="0" y="304"/>
                    </a:cubicBezTo>
                    <a:cubicBezTo>
                      <a:pt x="31" y="24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48" y="36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49"/>
              <p:cNvSpPr/>
              <p:nvPr/>
            </p:nvSpPr>
            <p:spPr>
              <a:xfrm>
                <a:off x="5970900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65"/>
                      <a:pt x="31" y="274"/>
                    </a:cubicBezTo>
                    <a:cubicBezTo>
                      <a:pt x="61" y="213"/>
                      <a:pt x="213" y="91"/>
                      <a:pt x="335" y="0"/>
                    </a:cubicBezTo>
                    <a:cubicBezTo>
                      <a:pt x="395" y="91"/>
                      <a:pt x="547" y="182"/>
                      <a:pt x="547" y="274"/>
                    </a:cubicBezTo>
                    <a:cubicBezTo>
                      <a:pt x="547" y="39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49"/>
              <p:cNvSpPr/>
              <p:nvPr/>
            </p:nvSpPr>
            <p:spPr>
              <a:xfrm>
                <a:off x="6111475" y="36042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5"/>
                      <a:pt x="396" y="547"/>
                      <a:pt x="274" y="517"/>
                    </a:cubicBezTo>
                    <a:cubicBezTo>
                      <a:pt x="183" y="517"/>
                      <a:pt x="92" y="365"/>
                      <a:pt x="0" y="304"/>
                    </a:cubicBezTo>
                    <a:cubicBezTo>
                      <a:pt x="92" y="182"/>
                      <a:pt x="183" y="61"/>
                      <a:pt x="304" y="30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49"/>
              <p:cNvSpPr/>
              <p:nvPr/>
            </p:nvSpPr>
            <p:spPr>
              <a:xfrm>
                <a:off x="5198850" y="36741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49"/>
              <p:cNvSpPr/>
              <p:nvPr/>
            </p:nvSpPr>
            <p:spPr>
              <a:xfrm>
                <a:off x="53394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122" y="183"/>
                      <a:pt x="213" y="31"/>
                      <a:pt x="335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49"/>
              <p:cNvSpPr/>
              <p:nvPr/>
            </p:nvSpPr>
            <p:spPr>
              <a:xfrm>
                <a:off x="5479250" y="36718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52"/>
                      <a:pt x="547" y="274"/>
                      <a:pt x="547" y="365"/>
                    </a:cubicBezTo>
                    <a:cubicBezTo>
                      <a:pt x="547" y="456"/>
                      <a:pt x="395" y="547"/>
                      <a:pt x="335" y="639"/>
                    </a:cubicBezTo>
                    <a:cubicBezTo>
                      <a:pt x="213" y="547"/>
                      <a:pt x="61" y="487"/>
                      <a:pt x="31" y="365"/>
                    </a:cubicBezTo>
                    <a:cubicBezTo>
                      <a:pt x="0" y="243"/>
                      <a:pt x="183" y="152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49"/>
              <p:cNvSpPr/>
              <p:nvPr/>
            </p:nvSpPr>
            <p:spPr>
              <a:xfrm>
                <a:off x="56198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517" y="426"/>
                      <a:pt x="396" y="548"/>
                      <a:pt x="304" y="548"/>
                    </a:cubicBezTo>
                    <a:cubicBezTo>
                      <a:pt x="183" y="548"/>
                      <a:pt x="92" y="396"/>
                      <a:pt x="0" y="304"/>
                    </a:cubicBezTo>
                    <a:cubicBezTo>
                      <a:pt x="122" y="213"/>
                      <a:pt x="213" y="61"/>
                      <a:pt x="304" y="31"/>
                    </a:cubicBezTo>
                    <a:cubicBezTo>
                      <a:pt x="426" y="0"/>
                      <a:pt x="51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49"/>
              <p:cNvSpPr/>
              <p:nvPr/>
            </p:nvSpPr>
            <p:spPr>
              <a:xfrm>
                <a:off x="5760400" y="36748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487"/>
                      <a:pt x="1" y="366"/>
                      <a:pt x="31" y="305"/>
                    </a:cubicBezTo>
                    <a:cubicBezTo>
                      <a:pt x="61" y="214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6"/>
                      <a:pt x="426" y="45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49"/>
              <p:cNvSpPr/>
              <p:nvPr/>
            </p:nvSpPr>
            <p:spPr>
              <a:xfrm>
                <a:off x="59009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6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214" y="31"/>
                      <a:pt x="335" y="31"/>
                    </a:cubicBezTo>
                    <a:cubicBezTo>
                      <a:pt x="457" y="0"/>
                      <a:pt x="487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49"/>
              <p:cNvSpPr/>
              <p:nvPr/>
            </p:nvSpPr>
            <p:spPr>
              <a:xfrm>
                <a:off x="6041575" y="3674125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82" y="61"/>
                      <a:pt x="304" y="31"/>
                    </a:cubicBezTo>
                    <a:cubicBezTo>
                      <a:pt x="426" y="0"/>
                      <a:pt x="486" y="183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49"/>
              <p:cNvSpPr/>
              <p:nvPr/>
            </p:nvSpPr>
            <p:spPr>
              <a:xfrm>
                <a:off x="61813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244"/>
                    </a:moveTo>
                    <a:cubicBezTo>
                      <a:pt x="518" y="396"/>
                      <a:pt x="396" y="548"/>
                      <a:pt x="335" y="548"/>
                    </a:cubicBezTo>
                    <a:cubicBezTo>
                      <a:pt x="244" y="517"/>
                      <a:pt x="12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396" y="0"/>
                      <a:pt x="518" y="152"/>
                      <a:pt x="670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49"/>
              <p:cNvSpPr/>
              <p:nvPr/>
            </p:nvSpPr>
            <p:spPr>
              <a:xfrm>
                <a:off x="5269525" y="37448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0"/>
                    </a:cubicBezTo>
                    <a:cubicBezTo>
                      <a:pt x="426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49"/>
              <p:cNvSpPr/>
              <p:nvPr/>
            </p:nvSpPr>
            <p:spPr>
              <a:xfrm>
                <a:off x="5407050" y="3744800"/>
                <a:ext cx="167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7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0"/>
                    </a:cubicBezTo>
                    <a:cubicBezTo>
                      <a:pt x="457" y="31"/>
                      <a:pt x="578" y="183"/>
                      <a:pt x="669" y="304"/>
                    </a:cubicBezTo>
                    <a:cubicBezTo>
                      <a:pt x="578" y="365"/>
                      <a:pt x="487" y="517"/>
                      <a:pt x="365" y="517"/>
                    </a:cubicBezTo>
                    <a:cubicBezTo>
                      <a:pt x="274" y="517"/>
                      <a:pt x="153" y="395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49"/>
              <p:cNvSpPr/>
              <p:nvPr/>
            </p:nvSpPr>
            <p:spPr>
              <a:xfrm>
                <a:off x="554992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0" y="305"/>
                    </a:cubicBezTo>
                    <a:cubicBezTo>
                      <a:pt x="30" y="214"/>
                      <a:pt x="213" y="12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49"/>
              <p:cNvSpPr/>
              <p:nvPr/>
            </p:nvSpPr>
            <p:spPr>
              <a:xfrm>
                <a:off x="569050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31" y="214"/>
                      <a:pt x="183" y="122"/>
                      <a:pt x="304" y="1"/>
                    </a:cubicBezTo>
                    <a:cubicBezTo>
                      <a:pt x="36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49"/>
              <p:cNvSpPr/>
              <p:nvPr/>
            </p:nvSpPr>
            <p:spPr>
              <a:xfrm>
                <a:off x="5831075" y="3744025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2" y="518"/>
                      <a:pt x="0" y="396"/>
                      <a:pt x="0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49"/>
              <p:cNvSpPr/>
              <p:nvPr/>
            </p:nvSpPr>
            <p:spPr>
              <a:xfrm>
                <a:off x="597165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700"/>
                    </a:moveTo>
                    <a:cubicBezTo>
                      <a:pt x="153" y="518"/>
                      <a:pt x="1" y="396"/>
                      <a:pt x="1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8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49"/>
              <p:cNvSpPr/>
              <p:nvPr/>
            </p:nvSpPr>
            <p:spPr>
              <a:xfrm>
                <a:off x="611147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61" y="214"/>
                      <a:pt x="213" y="122"/>
                      <a:pt x="304" y="1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49"/>
              <p:cNvSpPr/>
              <p:nvPr/>
            </p:nvSpPr>
            <p:spPr>
              <a:xfrm>
                <a:off x="51988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5"/>
                    </a:cubicBezTo>
                    <a:cubicBezTo>
                      <a:pt x="31" y="213"/>
                      <a:pt x="213" y="9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49"/>
              <p:cNvSpPr/>
              <p:nvPr/>
            </p:nvSpPr>
            <p:spPr>
              <a:xfrm>
                <a:off x="533942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65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49"/>
              <p:cNvSpPr/>
              <p:nvPr/>
            </p:nvSpPr>
            <p:spPr>
              <a:xfrm>
                <a:off x="5480000" y="3814700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1" y="305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49"/>
              <p:cNvSpPr/>
              <p:nvPr/>
            </p:nvSpPr>
            <p:spPr>
              <a:xfrm>
                <a:off x="5619825" y="381470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05"/>
                    </a:cubicBezTo>
                    <a:cubicBezTo>
                      <a:pt x="122" y="213"/>
                      <a:pt x="183" y="6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49"/>
              <p:cNvSpPr/>
              <p:nvPr/>
            </p:nvSpPr>
            <p:spPr>
              <a:xfrm>
                <a:off x="576040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83" y="487"/>
                      <a:pt x="1" y="365"/>
                      <a:pt x="31" y="305"/>
                    </a:cubicBezTo>
                    <a:cubicBezTo>
                      <a:pt x="31" y="213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49"/>
              <p:cNvSpPr/>
              <p:nvPr/>
            </p:nvSpPr>
            <p:spPr>
              <a:xfrm>
                <a:off x="59009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31" y="213"/>
                      <a:pt x="214" y="9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49"/>
              <p:cNvSpPr/>
              <p:nvPr/>
            </p:nvSpPr>
            <p:spPr>
              <a:xfrm>
                <a:off x="60415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0" y="305"/>
                    </a:cubicBezTo>
                    <a:cubicBezTo>
                      <a:pt x="30" y="213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49"/>
              <p:cNvSpPr/>
              <p:nvPr/>
            </p:nvSpPr>
            <p:spPr>
              <a:xfrm>
                <a:off x="61821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2" y="487"/>
                      <a:pt x="0" y="365"/>
                      <a:pt x="0" y="274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49"/>
              <p:cNvSpPr/>
              <p:nvPr/>
            </p:nvSpPr>
            <p:spPr>
              <a:xfrm>
                <a:off x="5269525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0"/>
                    </a:cubicBezTo>
                    <a:cubicBezTo>
                      <a:pt x="426" y="0"/>
                      <a:pt x="486" y="182"/>
                      <a:pt x="669" y="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49"/>
              <p:cNvSpPr/>
              <p:nvPr/>
            </p:nvSpPr>
            <p:spPr>
              <a:xfrm>
                <a:off x="54093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639"/>
                    </a:moveTo>
                    <a:cubicBezTo>
                      <a:pt x="183" y="487"/>
                      <a:pt x="1" y="365"/>
                      <a:pt x="31" y="304"/>
                    </a:cubicBezTo>
                    <a:cubicBezTo>
                      <a:pt x="31" y="213"/>
                      <a:pt x="183" y="92"/>
                      <a:pt x="305" y="0"/>
                    </a:cubicBezTo>
                    <a:cubicBezTo>
                      <a:pt x="366" y="92"/>
                      <a:pt x="518" y="152"/>
                      <a:pt x="548" y="244"/>
                    </a:cubicBezTo>
                    <a:cubicBezTo>
                      <a:pt x="548" y="365"/>
                      <a:pt x="426" y="456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49"/>
              <p:cNvSpPr/>
              <p:nvPr/>
            </p:nvSpPr>
            <p:spPr>
              <a:xfrm>
                <a:off x="55499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4" y="639"/>
                    </a:moveTo>
                    <a:cubicBezTo>
                      <a:pt x="182" y="487"/>
                      <a:pt x="0" y="365"/>
                      <a:pt x="30" y="304"/>
                    </a:cubicBezTo>
                    <a:cubicBezTo>
                      <a:pt x="30" y="213"/>
                      <a:pt x="182" y="92"/>
                      <a:pt x="274" y="0"/>
                    </a:cubicBezTo>
                    <a:cubicBezTo>
                      <a:pt x="365" y="92"/>
                      <a:pt x="517" y="152"/>
                      <a:pt x="547" y="244"/>
                    </a:cubicBezTo>
                    <a:cubicBezTo>
                      <a:pt x="547" y="365"/>
                      <a:pt x="426" y="456"/>
                      <a:pt x="33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49"/>
              <p:cNvSpPr/>
              <p:nvPr/>
            </p:nvSpPr>
            <p:spPr>
              <a:xfrm>
                <a:off x="5690500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0"/>
                    </a:cubicBezTo>
                    <a:cubicBezTo>
                      <a:pt x="426" y="0"/>
                      <a:pt x="487" y="18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49"/>
              <p:cNvSpPr/>
              <p:nvPr/>
            </p:nvSpPr>
            <p:spPr>
              <a:xfrm>
                <a:off x="5831075" y="3884625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17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49"/>
              <p:cNvSpPr/>
              <p:nvPr/>
            </p:nvSpPr>
            <p:spPr>
              <a:xfrm>
                <a:off x="5970900" y="38823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1"/>
                    </a:moveTo>
                    <a:cubicBezTo>
                      <a:pt x="426" y="183"/>
                      <a:pt x="547" y="274"/>
                      <a:pt x="547" y="366"/>
                    </a:cubicBezTo>
                    <a:cubicBezTo>
                      <a:pt x="547" y="457"/>
                      <a:pt x="395" y="578"/>
                      <a:pt x="304" y="670"/>
                    </a:cubicBezTo>
                    <a:cubicBezTo>
                      <a:pt x="213" y="578"/>
                      <a:pt x="61" y="487"/>
                      <a:pt x="31" y="366"/>
                    </a:cubicBezTo>
                    <a:cubicBezTo>
                      <a:pt x="0" y="244"/>
                      <a:pt x="152" y="183"/>
                      <a:pt x="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49"/>
              <p:cNvSpPr/>
              <p:nvPr/>
            </p:nvSpPr>
            <p:spPr>
              <a:xfrm>
                <a:off x="6111475" y="3882325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1"/>
                    </a:moveTo>
                    <a:cubicBezTo>
                      <a:pt x="426" y="183"/>
                      <a:pt x="548" y="305"/>
                      <a:pt x="548" y="366"/>
                    </a:cubicBezTo>
                    <a:cubicBezTo>
                      <a:pt x="517" y="457"/>
                      <a:pt x="365" y="548"/>
                      <a:pt x="274" y="639"/>
                    </a:cubicBezTo>
                    <a:cubicBezTo>
                      <a:pt x="183" y="548"/>
                      <a:pt x="61" y="457"/>
                      <a:pt x="31" y="335"/>
                    </a:cubicBezTo>
                    <a:cubicBezTo>
                      <a:pt x="0" y="214"/>
                      <a:pt x="183" y="153"/>
                      <a:pt x="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49"/>
              <p:cNvSpPr/>
              <p:nvPr/>
            </p:nvSpPr>
            <p:spPr>
              <a:xfrm>
                <a:off x="5198850" y="39522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0"/>
                    </a:moveTo>
                    <a:cubicBezTo>
                      <a:pt x="395" y="183"/>
                      <a:pt x="547" y="274"/>
                      <a:pt x="547" y="395"/>
                    </a:cubicBezTo>
                    <a:cubicBezTo>
                      <a:pt x="517" y="487"/>
                      <a:pt x="395" y="578"/>
                      <a:pt x="304" y="669"/>
                    </a:cubicBezTo>
                    <a:cubicBezTo>
                      <a:pt x="213" y="578"/>
                      <a:pt x="61" y="487"/>
                      <a:pt x="31" y="395"/>
                    </a:cubicBezTo>
                    <a:cubicBezTo>
                      <a:pt x="0" y="274"/>
                      <a:pt x="152" y="213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49"/>
              <p:cNvSpPr/>
              <p:nvPr/>
            </p:nvSpPr>
            <p:spPr>
              <a:xfrm>
                <a:off x="53394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31" y="21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17" y="274"/>
                    </a:cubicBezTo>
                    <a:cubicBezTo>
                      <a:pt x="548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49"/>
              <p:cNvSpPr/>
              <p:nvPr/>
            </p:nvSpPr>
            <p:spPr>
              <a:xfrm>
                <a:off x="5480000" y="3955275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1" y="274"/>
                    </a:cubicBezTo>
                    <a:cubicBezTo>
                      <a:pt x="31" y="214"/>
                      <a:pt x="183" y="92"/>
                      <a:pt x="305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49"/>
              <p:cNvSpPr/>
              <p:nvPr/>
            </p:nvSpPr>
            <p:spPr>
              <a:xfrm>
                <a:off x="56198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2" y="487"/>
                      <a:pt x="0" y="366"/>
                      <a:pt x="31" y="274"/>
                    </a:cubicBezTo>
                    <a:cubicBezTo>
                      <a:pt x="61" y="214"/>
                      <a:pt x="213" y="92"/>
                      <a:pt x="335" y="1"/>
                    </a:cubicBezTo>
                    <a:cubicBezTo>
                      <a:pt x="396" y="92"/>
                      <a:pt x="548" y="214"/>
                      <a:pt x="548" y="305"/>
                    </a:cubicBezTo>
                    <a:cubicBezTo>
                      <a:pt x="548" y="396"/>
                      <a:pt x="42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49"/>
              <p:cNvSpPr/>
              <p:nvPr/>
            </p:nvSpPr>
            <p:spPr>
              <a:xfrm>
                <a:off x="5760400" y="39552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8"/>
                    </a:cubicBezTo>
                    <a:cubicBezTo>
                      <a:pt x="183" y="518"/>
                      <a:pt x="92" y="335"/>
                      <a:pt x="1" y="244"/>
                    </a:cubicBezTo>
                    <a:cubicBezTo>
                      <a:pt x="92" y="153"/>
                      <a:pt x="183" y="31"/>
                      <a:pt x="27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49"/>
              <p:cNvSpPr/>
              <p:nvPr/>
            </p:nvSpPr>
            <p:spPr>
              <a:xfrm>
                <a:off x="590097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31" y="274"/>
                    </a:cubicBezTo>
                    <a:cubicBezTo>
                      <a:pt x="31" y="214"/>
                      <a:pt x="214" y="92"/>
                      <a:pt x="305" y="1"/>
                    </a:cubicBezTo>
                    <a:cubicBezTo>
                      <a:pt x="396" y="92"/>
                      <a:pt x="518" y="214"/>
                      <a:pt x="548" y="305"/>
                    </a:cubicBezTo>
                    <a:cubicBezTo>
                      <a:pt x="548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49"/>
              <p:cNvSpPr/>
              <p:nvPr/>
            </p:nvSpPr>
            <p:spPr>
              <a:xfrm>
                <a:off x="6040800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304"/>
                      <a:pt x="548" y="395"/>
                    </a:cubicBezTo>
                    <a:cubicBezTo>
                      <a:pt x="548" y="487"/>
                      <a:pt x="396" y="578"/>
                      <a:pt x="33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74"/>
                      <a:pt x="183" y="21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49"/>
              <p:cNvSpPr/>
              <p:nvPr/>
            </p:nvSpPr>
            <p:spPr>
              <a:xfrm>
                <a:off x="6181375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35" y="0"/>
                    </a:moveTo>
                    <a:cubicBezTo>
                      <a:pt x="457" y="183"/>
                      <a:pt x="578" y="304"/>
                      <a:pt x="548" y="395"/>
                    </a:cubicBezTo>
                    <a:cubicBezTo>
                      <a:pt x="548" y="456"/>
                      <a:pt x="396" y="578"/>
                      <a:pt x="305" y="669"/>
                    </a:cubicBezTo>
                    <a:cubicBezTo>
                      <a:pt x="214" y="547"/>
                      <a:pt x="62" y="456"/>
                      <a:pt x="31" y="335"/>
                    </a:cubicBezTo>
                    <a:cubicBezTo>
                      <a:pt x="1" y="213"/>
                      <a:pt x="183" y="183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49"/>
              <p:cNvSpPr/>
              <p:nvPr/>
            </p:nvSpPr>
            <p:spPr>
              <a:xfrm>
                <a:off x="5269525" y="40252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95" y="547"/>
                      <a:pt x="274" y="547"/>
                    </a:cubicBezTo>
                    <a:cubicBezTo>
                      <a:pt x="182" y="54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1"/>
                    </a:cubicBezTo>
                    <a:cubicBezTo>
                      <a:pt x="395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49"/>
              <p:cNvSpPr/>
              <p:nvPr/>
            </p:nvSpPr>
            <p:spPr>
              <a:xfrm>
                <a:off x="5409325" y="40259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5"/>
                    </a:moveTo>
                    <a:cubicBezTo>
                      <a:pt x="487" y="396"/>
                      <a:pt x="39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183" y="61"/>
                      <a:pt x="305" y="31"/>
                    </a:cubicBezTo>
                    <a:cubicBezTo>
                      <a:pt x="426" y="1"/>
                      <a:pt x="518" y="153"/>
                      <a:pt x="670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49"/>
              <p:cNvSpPr/>
              <p:nvPr/>
            </p:nvSpPr>
            <p:spPr>
              <a:xfrm>
                <a:off x="5549925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34" y="669"/>
                    </a:moveTo>
                    <a:cubicBezTo>
                      <a:pt x="182" y="517"/>
                      <a:pt x="0" y="395"/>
                      <a:pt x="30" y="335"/>
                    </a:cubicBezTo>
                    <a:cubicBezTo>
                      <a:pt x="30" y="243"/>
                      <a:pt x="182" y="122"/>
                      <a:pt x="274" y="0"/>
                    </a:cubicBezTo>
                    <a:cubicBezTo>
                      <a:pt x="365" y="91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3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49"/>
              <p:cNvSpPr/>
              <p:nvPr/>
            </p:nvSpPr>
            <p:spPr>
              <a:xfrm>
                <a:off x="5689725" y="402292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52"/>
                      <a:pt x="578" y="274"/>
                      <a:pt x="548" y="365"/>
                    </a:cubicBezTo>
                    <a:cubicBezTo>
                      <a:pt x="548" y="456"/>
                      <a:pt x="426" y="547"/>
                      <a:pt x="335" y="669"/>
                    </a:cubicBezTo>
                    <a:cubicBezTo>
                      <a:pt x="214" y="547"/>
                      <a:pt x="92" y="486"/>
                      <a:pt x="31" y="365"/>
                    </a:cubicBezTo>
                    <a:cubicBezTo>
                      <a:pt x="1" y="243"/>
                      <a:pt x="183" y="15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49"/>
              <p:cNvSpPr/>
              <p:nvPr/>
            </p:nvSpPr>
            <p:spPr>
              <a:xfrm>
                <a:off x="5831075" y="4025950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213"/>
                    </a:moveTo>
                    <a:cubicBezTo>
                      <a:pt x="487" y="365"/>
                      <a:pt x="365" y="517"/>
                      <a:pt x="304" y="517"/>
                    </a:cubicBezTo>
                    <a:cubicBezTo>
                      <a:pt x="244" y="487"/>
                      <a:pt x="92" y="335"/>
                      <a:pt x="0" y="244"/>
                    </a:cubicBezTo>
                    <a:cubicBezTo>
                      <a:pt x="92" y="153"/>
                      <a:pt x="152" y="1"/>
                      <a:pt x="274" y="1"/>
                    </a:cubicBezTo>
                    <a:cubicBezTo>
                      <a:pt x="365" y="1"/>
                      <a:pt x="487" y="122"/>
                      <a:pt x="639" y="2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49"/>
              <p:cNvSpPr/>
              <p:nvPr/>
            </p:nvSpPr>
            <p:spPr>
              <a:xfrm>
                <a:off x="5971650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48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49"/>
              <p:cNvSpPr/>
              <p:nvPr/>
            </p:nvSpPr>
            <p:spPr>
              <a:xfrm>
                <a:off x="6111475" y="40259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639"/>
                    </a:moveTo>
                    <a:cubicBezTo>
                      <a:pt x="183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96" y="92"/>
                      <a:pt x="517" y="153"/>
                      <a:pt x="548" y="244"/>
                    </a:cubicBezTo>
                    <a:cubicBezTo>
                      <a:pt x="548" y="365"/>
                      <a:pt x="426" y="457"/>
                      <a:pt x="30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49"/>
              <p:cNvSpPr/>
              <p:nvPr/>
            </p:nvSpPr>
            <p:spPr>
              <a:xfrm>
                <a:off x="5198850" y="4095850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639"/>
                    </a:moveTo>
                    <a:cubicBezTo>
                      <a:pt x="183" y="487"/>
                      <a:pt x="0" y="366"/>
                      <a:pt x="31" y="305"/>
                    </a:cubicBezTo>
                    <a:cubicBezTo>
                      <a:pt x="31" y="24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47" y="244"/>
                    </a:cubicBezTo>
                    <a:cubicBezTo>
                      <a:pt x="547" y="366"/>
                      <a:pt x="456" y="457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49"/>
              <p:cNvSpPr/>
              <p:nvPr/>
            </p:nvSpPr>
            <p:spPr>
              <a:xfrm>
                <a:off x="5339425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6"/>
                      <a:pt x="396" y="548"/>
                      <a:pt x="335" y="548"/>
                    </a:cubicBezTo>
                    <a:cubicBezTo>
                      <a:pt x="244" y="548"/>
                      <a:pt x="92" y="396"/>
                      <a:pt x="0" y="305"/>
                    </a:cubicBezTo>
                    <a:cubicBezTo>
                      <a:pt x="92" y="213"/>
                      <a:pt x="183" y="61"/>
                      <a:pt x="274" y="31"/>
                    </a:cubicBezTo>
                    <a:cubicBezTo>
                      <a:pt x="396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49"/>
              <p:cNvSpPr/>
              <p:nvPr/>
            </p:nvSpPr>
            <p:spPr>
              <a:xfrm>
                <a:off x="5480000" y="40951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7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49"/>
              <p:cNvSpPr/>
              <p:nvPr/>
            </p:nvSpPr>
            <p:spPr>
              <a:xfrm>
                <a:off x="56205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305" y="1"/>
                    </a:cubicBezTo>
                    <a:cubicBezTo>
                      <a:pt x="366" y="92"/>
                      <a:pt x="518" y="183"/>
                      <a:pt x="518" y="274"/>
                    </a:cubicBezTo>
                    <a:cubicBezTo>
                      <a:pt x="548" y="396"/>
                      <a:pt x="39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49"/>
              <p:cNvSpPr/>
              <p:nvPr/>
            </p:nvSpPr>
            <p:spPr>
              <a:xfrm>
                <a:off x="5760400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83" y="517"/>
                      <a:pt x="1" y="396"/>
                      <a:pt x="31" y="305"/>
                    </a:cubicBezTo>
                    <a:cubicBezTo>
                      <a:pt x="31" y="213"/>
                      <a:pt x="213" y="12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49"/>
              <p:cNvSpPr/>
              <p:nvPr/>
            </p:nvSpPr>
            <p:spPr>
              <a:xfrm>
                <a:off x="59009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31" y="305"/>
                    </a:cubicBezTo>
                    <a:cubicBezTo>
                      <a:pt x="31" y="213"/>
                      <a:pt x="214" y="12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49"/>
              <p:cNvSpPr/>
              <p:nvPr/>
            </p:nvSpPr>
            <p:spPr>
              <a:xfrm>
                <a:off x="6039275" y="4095850"/>
                <a:ext cx="160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18" extrusionOk="0">
                    <a:moveTo>
                      <a:pt x="1" y="244"/>
                    </a:moveTo>
                    <a:cubicBezTo>
                      <a:pt x="153" y="123"/>
                      <a:pt x="274" y="1"/>
                      <a:pt x="366" y="1"/>
                    </a:cubicBezTo>
                    <a:cubicBezTo>
                      <a:pt x="457" y="31"/>
                      <a:pt x="548" y="183"/>
                      <a:pt x="639" y="305"/>
                    </a:cubicBezTo>
                    <a:cubicBezTo>
                      <a:pt x="548" y="366"/>
                      <a:pt x="457" y="518"/>
                      <a:pt x="366" y="518"/>
                    </a:cubicBezTo>
                    <a:cubicBezTo>
                      <a:pt x="274" y="518"/>
                      <a:pt x="153" y="396"/>
                      <a:pt x="1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49"/>
              <p:cNvSpPr/>
              <p:nvPr/>
            </p:nvSpPr>
            <p:spPr>
              <a:xfrm>
                <a:off x="6182150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426"/>
                      <a:pt x="395" y="548"/>
                      <a:pt x="304" y="548"/>
                    </a:cubicBezTo>
                    <a:cubicBezTo>
                      <a:pt x="213" y="548"/>
                      <a:pt x="91" y="426"/>
                      <a:pt x="0" y="335"/>
                    </a:cubicBezTo>
                    <a:cubicBezTo>
                      <a:pt x="91" y="244"/>
                      <a:pt x="152" y="92"/>
                      <a:pt x="274" y="31"/>
                    </a:cubicBezTo>
                    <a:cubicBezTo>
                      <a:pt x="395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49"/>
              <p:cNvSpPr/>
              <p:nvPr/>
            </p:nvSpPr>
            <p:spPr>
              <a:xfrm>
                <a:off x="52695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31"/>
                    </a:cubicBezTo>
                    <a:cubicBezTo>
                      <a:pt x="426" y="0"/>
                      <a:pt x="486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49"/>
              <p:cNvSpPr/>
              <p:nvPr/>
            </p:nvSpPr>
            <p:spPr>
              <a:xfrm>
                <a:off x="5409325" y="41657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62" y="213"/>
                      <a:pt x="214" y="92"/>
                      <a:pt x="305" y="0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49"/>
              <p:cNvSpPr/>
              <p:nvPr/>
            </p:nvSpPr>
            <p:spPr>
              <a:xfrm>
                <a:off x="55499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7"/>
                      <a:pt x="274" y="547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49"/>
              <p:cNvSpPr/>
              <p:nvPr/>
            </p:nvSpPr>
            <p:spPr>
              <a:xfrm>
                <a:off x="5689725" y="4162725"/>
                <a:ext cx="144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70" extrusionOk="0">
                    <a:moveTo>
                      <a:pt x="305" y="1"/>
                    </a:moveTo>
                    <a:cubicBezTo>
                      <a:pt x="426" y="183"/>
                      <a:pt x="578" y="305"/>
                      <a:pt x="548" y="396"/>
                    </a:cubicBezTo>
                    <a:cubicBezTo>
                      <a:pt x="548" y="487"/>
                      <a:pt x="426" y="578"/>
                      <a:pt x="335" y="669"/>
                    </a:cubicBezTo>
                    <a:cubicBezTo>
                      <a:pt x="244" y="578"/>
                      <a:pt x="92" y="487"/>
                      <a:pt x="62" y="396"/>
                    </a:cubicBezTo>
                    <a:cubicBezTo>
                      <a:pt x="1" y="27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49"/>
              <p:cNvSpPr/>
              <p:nvPr/>
            </p:nvSpPr>
            <p:spPr>
              <a:xfrm>
                <a:off x="582802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31"/>
                    </a:cubicBezTo>
                    <a:cubicBezTo>
                      <a:pt x="487" y="61"/>
                      <a:pt x="578" y="213"/>
                      <a:pt x="670" y="304"/>
                    </a:cubicBezTo>
                    <a:cubicBezTo>
                      <a:pt x="578" y="396"/>
                      <a:pt x="487" y="517"/>
                      <a:pt x="396" y="517"/>
                    </a:cubicBezTo>
                    <a:cubicBezTo>
                      <a:pt x="274" y="547"/>
                      <a:pt x="183" y="396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49"/>
              <p:cNvSpPr/>
              <p:nvPr/>
            </p:nvSpPr>
            <p:spPr>
              <a:xfrm>
                <a:off x="5970900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95" y="547"/>
                      <a:pt x="304" y="547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49"/>
              <p:cNvSpPr/>
              <p:nvPr/>
            </p:nvSpPr>
            <p:spPr>
              <a:xfrm>
                <a:off x="611147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7"/>
                      <a:pt x="304" y="547"/>
                    </a:cubicBezTo>
                    <a:cubicBezTo>
                      <a:pt x="213" y="517"/>
                      <a:pt x="122" y="396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49"/>
              <p:cNvSpPr/>
              <p:nvPr/>
            </p:nvSpPr>
            <p:spPr>
              <a:xfrm>
                <a:off x="5198850" y="4236450"/>
                <a:ext cx="167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7" extrusionOk="0">
                    <a:moveTo>
                      <a:pt x="669" y="243"/>
                    </a:moveTo>
                    <a:cubicBezTo>
                      <a:pt x="487" y="365"/>
                      <a:pt x="395" y="517"/>
                      <a:pt x="304" y="517"/>
                    </a:cubicBezTo>
                    <a:cubicBezTo>
                      <a:pt x="243" y="486"/>
                      <a:pt x="122" y="335"/>
                      <a:pt x="0" y="243"/>
                    </a:cubicBezTo>
                    <a:cubicBezTo>
                      <a:pt x="91" y="152"/>
                      <a:pt x="183" y="31"/>
                      <a:pt x="274" y="0"/>
                    </a:cubicBezTo>
                    <a:cubicBezTo>
                      <a:pt x="365" y="0"/>
                      <a:pt x="487" y="122"/>
                      <a:pt x="669" y="2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49"/>
              <p:cNvSpPr/>
              <p:nvPr/>
            </p:nvSpPr>
            <p:spPr>
              <a:xfrm>
                <a:off x="533942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17" y="457"/>
                      <a:pt x="396" y="578"/>
                      <a:pt x="304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0" y="244"/>
                      <a:pt x="152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49"/>
              <p:cNvSpPr/>
              <p:nvPr/>
            </p:nvSpPr>
            <p:spPr>
              <a:xfrm>
                <a:off x="5480000" y="4235675"/>
                <a:ext cx="159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79" extrusionOk="0">
                    <a:moveTo>
                      <a:pt x="639" y="335"/>
                    </a:moveTo>
                    <a:cubicBezTo>
                      <a:pt x="457" y="426"/>
                      <a:pt x="365" y="578"/>
                      <a:pt x="274" y="548"/>
                    </a:cubicBezTo>
                    <a:cubicBezTo>
                      <a:pt x="183" y="517"/>
                      <a:pt x="92" y="396"/>
                      <a:pt x="1" y="305"/>
                    </a:cubicBezTo>
                    <a:cubicBezTo>
                      <a:pt x="92" y="183"/>
                      <a:pt x="183" y="62"/>
                      <a:pt x="305" y="31"/>
                    </a:cubicBezTo>
                    <a:cubicBezTo>
                      <a:pt x="426" y="1"/>
                      <a:pt x="487" y="183"/>
                      <a:pt x="63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49"/>
              <p:cNvSpPr/>
              <p:nvPr/>
            </p:nvSpPr>
            <p:spPr>
              <a:xfrm>
                <a:off x="561982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61" y="214"/>
                      <a:pt x="213" y="122"/>
                      <a:pt x="335" y="1"/>
                    </a:cubicBezTo>
                    <a:cubicBezTo>
                      <a:pt x="396" y="122"/>
                      <a:pt x="548" y="214"/>
                      <a:pt x="548" y="305"/>
                    </a:cubicBezTo>
                    <a:cubicBezTo>
                      <a:pt x="548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49"/>
              <p:cNvSpPr/>
              <p:nvPr/>
            </p:nvSpPr>
            <p:spPr>
              <a:xfrm>
                <a:off x="5760400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44"/>
                      <a:pt x="15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49"/>
              <p:cNvSpPr/>
              <p:nvPr/>
            </p:nvSpPr>
            <p:spPr>
              <a:xfrm>
                <a:off x="59009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65"/>
                    </a:cubicBezTo>
                    <a:cubicBezTo>
                      <a:pt x="1" y="244"/>
                      <a:pt x="153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49"/>
              <p:cNvSpPr/>
              <p:nvPr/>
            </p:nvSpPr>
            <p:spPr>
              <a:xfrm>
                <a:off x="604157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517"/>
                      <a:pt x="0" y="396"/>
                      <a:pt x="30" y="305"/>
                    </a:cubicBezTo>
                    <a:cubicBezTo>
                      <a:pt x="30" y="214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96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49"/>
              <p:cNvSpPr/>
              <p:nvPr/>
            </p:nvSpPr>
            <p:spPr>
              <a:xfrm>
                <a:off x="61813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83"/>
                      <a:pt x="548" y="274"/>
                      <a:pt x="548" y="365"/>
                    </a:cubicBezTo>
                    <a:cubicBezTo>
                      <a:pt x="548" y="457"/>
                      <a:pt x="396" y="548"/>
                      <a:pt x="305" y="669"/>
                    </a:cubicBezTo>
                    <a:cubicBezTo>
                      <a:pt x="214" y="548"/>
                      <a:pt x="62" y="487"/>
                      <a:pt x="31" y="365"/>
                    </a:cubicBezTo>
                    <a:cubicBezTo>
                      <a:pt x="1" y="24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49"/>
              <p:cNvSpPr/>
              <p:nvPr/>
            </p:nvSpPr>
            <p:spPr>
              <a:xfrm>
                <a:off x="5269525" y="4305600"/>
                <a:ext cx="167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8" extrusionOk="0">
                    <a:moveTo>
                      <a:pt x="669" y="274"/>
                    </a:moveTo>
                    <a:cubicBezTo>
                      <a:pt x="486" y="426"/>
                      <a:pt x="395" y="578"/>
                      <a:pt x="304" y="547"/>
                    </a:cubicBezTo>
                    <a:cubicBezTo>
                      <a:pt x="213" y="547"/>
                      <a:pt x="91" y="426"/>
                      <a:pt x="0" y="335"/>
                    </a:cubicBezTo>
                    <a:cubicBezTo>
                      <a:pt x="91" y="243"/>
                      <a:pt x="182" y="91"/>
                      <a:pt x="274" y="61"/>
                    </a:cubicBezTo>
                    <a:cubicBezTo>
                      <a:pt x="395" y="0"/>
                      <a:pt x="456" y="18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49"/>
              <p:cNvSpPr/>
              <p:nvPr/>
            </p:nvSpPr>
            <p:spPr>
              <a:xfrm>
                <a:off x="5410100" y="43063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5"/>
                    </a:moveTo>
                    <a:cubicBezTo>
                      <a:pt x="456" y="426"/>
                      <a:pt x="335" y="548"/>
                      <a:pt x="243" y="517"/>
                    </a:cubicBezTo>
                    <a:cubicBezTo>
                      <a:pt x="183" y="517"/>
                      <a:pt x="61" y="365"/>
                      <a:pt x="0" y="274"/>
                    </a:cubicBezTo>
                    <a:cubicBezTo>
                      <a:pt x="91" y="183"/>
                      <a:pt x="183" y="31"/>
                      <a:pt x="304" y="1"/>
                    </a:cubicBezTo>
                    <a:cubicBezTo>
                      <a:pt x="426" y="1"/>
                      <a:pt x="487" y="15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49"/>
              <p:cNvSpPr/>
              <p:nvPr/>
            </p:nvSpPr>
            <p:spPr>
              <a:xfrm>
                <a:off x="5549925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5"/>
                    </a:moveTo>
                    <a:cubicBezTo>
                      <a:pt x="486" y="396"/>
                      <a:pt x="365" y="548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31"/>
                    </a:cubicBezTo>
                    <a:cubicBezTo>
                      <a:pt x="426" y="1"/>
                      <a:pt x="486" y="15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49"/>
              <p:cNvSpPr/>
              <p:nvPr/>
            </p:nvSpPr>
            <p:spPr>
              <a:xfrm>
                <a:off x="5690500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49"/>
              <p:cNvSpPr/>
              <p:nvPr/>
            </p:nvSpPr>
            <p:spPr>
              <a:xfrm>
                <a:off x="5831075" y="43056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69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17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49"/>
              <p:cNvSpPr/>
              <p:nvPr/>
            </p:nvSpPr>
            <p:spPr>
              <a:xfrm>
                <a:off x="5971650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69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48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49"/>
              <p:cNvSpPr/>
              <p:nvPr/>
            </p:nvSpPr>
            <p:spPr>
              <a:xfrm>
                <a:off x="6111475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69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61" y="213"/>
                      <a:pt x="213" y="122"/>
                      <a:pt x="304" y="0"/>
                    </a:cubicBezTo>
                    <a:cubicBezTo>
                      <a:pt x="396" y="91"/>
                      <a:pt x="548" y="183"/>
                      <a:pt x="548" y="304"/>
                    </a:cubicBezTo>
                    <a:cubicBezTo>
                      <a:pt x="548" y="395"/>
                      <a:pt x="426" y="517"/>
                      <a:pt x="30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49"/>
              <p:cNvSpPr/>
              <p:nvPr/>
            </p:nvSpPr>
            <p:spPr>
              <a:xfrm>
                <a:off x="5198850" y="4376250"/>
                <a:ext cx="1672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9" extrusionOk="0">
                    <a:moveTo>
                      <a:pt x="669" y="275"/>
                    </a:moveTo>
                    <a:cubicBezTo>
                      <a:pt x="487" y="396"/>
                      <a:pt x="365" y="578"/>
                      <a:pt x="304" y="548"/>
                    </a:cubicBezTo>
                    <a:cubicBezTo>
                      <a:pt x="243" y="518"/>
                      <a:pt x="91" y="366"/>
                      <a:pt x="0" y="275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395" y="1"/>
                      <a:pt x="487" y="153"/>
                      <a:pt x="669" y="2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49"/>
              <p:cNvSpPr/>
              <p:nvPr/>
            </p:nvSpPr>
            <p:spPr>
              <a:xfrm>
                <a:off x="5338675" y="4373225"/>
                <a:ext cx="14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70" extrusionOk="0">
                    <a:moveTo>
                      <a:pt x="304" y="0"/>
                    </a:moveTo>
                    <a:cubicBezTo>
                      <a:pt x="426" y="183"/>
                      <a:pt x="578" y="304"/>
                      <a:pt x="547" y="396"/>
                    </a:cubicBezTo>
                    <a:cubicBezTo>
                      <a:pt x="547" y="487"/>
                      <a:pt x="426" y="578"/>
                      <a:pt x="334" y="669"/>
                    </a:cubicBezTo>
                    <a:cubicBezTo>
                      <a:pt x="243" y="578"/>
                      <a:pt x="61" y="487"/>
                      <a:pt x="30" y="396"/>
                    </a:cubicBezTo>
                    <a:cubicBezTo>
                      <a:pt x="0" y="274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49"/>
              <p:cNvSpPr/>
              <p:nvPr/>
            </p:nvSpPr>
            <p:spPr>
              <a:xfrm>
                <a:off x="5479250" y="43770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5"/>
                      <a:pt x="365" y="517"/>
                      <a:pt x="304" y="517"/>
                    </a:cubicBezTo>
                    <a:cubicBezTo>
                      <a:pt x="213" y="487"/>
                      <a:pt x="91" y="304"/>
                      <a:pt x="0" y="213"/>
                    </a:cubicBezTo>
                    <a:cubicBezTo>
                      <a:pt x="122" y="152"/>
                      <a:pt x="213" y="0"/>
                      <a:pt x="304" y="0"/>
                    </a:cubicBezTo>
                    <a:cubicBezTo>
                      <a:pt x="426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49"/>
              <p:cNvSpPr/>
              <p:nvPr/>
            </p:nvSpPr>
            <p:spPr>
              <a:xfrm>
                <a:off x="5619825" y="4376250"/>
                <a:ext cx="167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9" extrusionOk="0">
                    <a:moveTo>
                      <a:pt x="669" y="305"/>
                    </a:moveTo>
                    <a:cubicBezTo>
                      <a:pt x="487" y="426"/>
                      <a:pt x="396" y="548"/>
                      <a:pt x="304" y="548"/>
                    </a:cubicBezTo>
                    <a:cubicBezTo>
                      <a:pt x="183" y="518"/>
                      <a:pt x="92" y="396"/>
                      <a:pt x="0" y="305"/>
                    </a:cubicBezTo>
                    <a:cubicBezTo>
                      <a:pt x="122" y="214"/>
                      <a:pt x="213" y="62"/>
                      <a:pt x="304" y="31"/>
                    </a:cubicBezTo>
                    <a:cubicBezTo>
                      <a:pt x="426" y="1"/>
                      <a:pt x="517" y="18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49"/>
              <p:cNvSpPr/>
              <p:nvPr/>
            </p:nvSpPr>
            <p:spPr>
              <a:xfrm>
                <a:off x="5760400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17" y="48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49"/>
              <p:cNvSpPr/>
              <p:nvPr/>
            </p:nvSpPr>
            <p:spPr>
              <a:xfrm>
                <a:off x="59009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518"/>
                      <a:pt x="1" y="396"/>
                      <a:pt x="31" y="305"/>
                    </a:cubicBezTo>
                    <a:cubicBezTo>
                      <a:pt x="31" y="244"/>
                      <a:pt x="183" y="123"/>
                      <a:pt x="274" y="1"/>
                    </a:cubicBezTo>
                    <a:cubicBezTo>
                      <a:pt x="366" y="92"/>
                      <a:pt x="518" y="183"/>
                      <a:pt x="548" y="275"/>
                    </a:cubicBezTo>
                    <a:cubicBezTo>
                      <a:pt x="548" y="366"/>
                      <a:pt x="426" y="48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49"/>
              <p:cNvSpPr/>
              <p:nvPr/>
            </p:nvSpPr>
            <p:spPr>
              <a:xfrm>
                <a:off x="60415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82" y="518"/>
                      <a:pt x="0" y="396"/>
                      <a:pt x="30" y="305"/>
                    </a:cubicBezTo>
                    <a:cubicBezTo>
                      <a:pt x="30" y="244"/>
                      <a:pt x="182" y="123"/>
                      <a:pt x="274" y="1"/>
                    </a:cubicBezTo>
                    <a:cubicBezTo>
                      <a:pt x="365" y="92"/>
                      <a:pt x="517" y="183"/>
                      <a:pt x="517" y="275"/>
                    </a:cubicBezTo>
                    <a:cubicBezTo>
                      <a:pt x="547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49"/>
              <p:cNvSpPr/>
              <p:nvPr/>
            </p:nvSpPr>
            <p:spPr>
              <a:xfrm>
                <a:off x="6181375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96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49"/>
              <p:cNvSpPr/>
              <p:nvPr/>
            </p:nvSpPr>
            <p:spPr>
              <a:xfrm>
                <a:off x="5269525" y="44461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1"/>
                    </a:cubicBezTo>
                    <a:cubicBezTo>
                      <a:pt x="426" y="0"/>
                      <a:pt x="486" y="21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49"/>
              <p:cNvSpPr/>
              <p:nvPr/>
            </p:nvSpPr>
            <p:spPr>
              <a:xfrm>
                <a:off x="5409325" y="44439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0"/>
                    </a:moveTo>
                    <a:cubicBezTo>
                      <a:pt x="426" y="183"/>
                      <a:pt x="548" y="304"/>
                      <a:pt x="548" y="395"/>
                    </a:cubicBezTo>
                    <a:cubicBezTo>
                      <a:pt x="518" y="456"/>
                      <a:pt x="366" y="547"/>
                      <a:pt x="305" y="638"/>
                    </a:cubicBezTo>
                    <a:cubicBezTo>
                      <a:pt x="183" y="547"/>
                      <a:pt x="62" y="456"/>
                      <a:pt x="31" y="335"/>
                    </a:cubicBezTo>
                    <a:cubicBezTo>
                      <a:pt x="1" y="213"/>
                      <a:pt x="183" y="152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49"/>
              <p:cNvSpPr/>
              <p:nvPr/>
            </p:nvSpPr>
            <p:spPr>
              <a:xfrm>
                <a:off x="55499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486" y="396"/>
                      <a:pt x="395" y="51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1"/>
                    </a:cubicBezTo>
                    <a:cubicBezTo>
                      <a:pt x="426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49"/>
              <p:cNvSpPr/>
              <p:nvPr/>
            </p:nvSpPr>
            <p:spPr>
              <a:xfrm>
                <a:off x="5689725" y="444390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274"/>
                      <a:pt x="548" y="365"/>
                    </a:cubicBezTo>
                    <a:cubicBezTo>
                      <a:pt x="548" y="486"/>
                      <a:pt x="426" y="578"/>
                      <a:pt x="335" y="669"/>
                    </a:cubicBezTo>
                    <a:cubicBezTo>
                      <a:pt x="214" y="578"/>
                      <a:pt x="62" y="486"/>
                      <a:pt x="31" y="365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49"/>
              <p:cNvSpPr/>
              <p:nvPr/>
            </p:nvSpPr>
            <p:spPr>
              <a:xfrm>
                <a:off x="5831075" y="4446925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305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1"/>
                    </a:cubicBezTo>
                    <a:cubicBezTo>
                      <a:pt x="426" y="1"/>
                      <a:pt x="487" y="18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49"/>
              <p:cNvSpPr/>
              <p:nvPr/>
            </p:nvSpPr>
            <p:spPr>
              <a:xfrm>
                <a:off x="59686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0" y="274"/>
                    </a:moveTo>
                    <a:cubicBezTo>
                      <a:pt x="182" y="153"/>
                      <a:pt x="304" y="1"/>
                      <a:pt x="395" y="1"/>
                    </a:cubicBezTo>
                    <a:cubicBezTo>
                      <a:pt x="486" y="31"/>
                      <a:pt x="578" y="183"/>
                      <a:pt x="669" y="305"/>
                    </a:cubicBezTo>
                    <a:cubicBezTo>
                      <a:pt x="578" y="365"/>
                      <a:pt x="486" y="517"/>
                      <a:pt x="365" y="517"/>
                    </a:cubicBezTo>
                    <a:cubicBezTo>
                      <a:pt x="274" y="517"/>
                      <a:pt x="182" y="396"/>
                      <a:pt x="0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49"/>
              <p:cNvSpPr/>
              <p:nvPr/>
            </p:nvSpPr>
            <p:spPr>
              <a:xfrm>
                <a:off x="6111475" y="44461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96" y="547"/>
                      <a:pt x="274" y="547"/>
                    </a:cubicBezTo>
                    <a:cubicBezTo>
                      <a:pt x="183" y="547"/>
                      <a:pt x="92" y="395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426" y="0"/>
                      <a:pt x="517" y="21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49"/>
              <p:cNvSpPr/>
              <p:nvPr/>
            </p:nvSpPr>
            <p:spPr>
              <a:xfrm>
                <a:off x="5198850" y="45168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49"/>
              <p:cNvSpPr/>
              <p:nvPr/>
            </p:nvSpPr>
            <p:spPr>
              <a:xfrm>
                <a:off x="5339425" y="45168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49"/>
              <p:cNvSpPr/>
              <p:nvPr/>
            </p:nvSpPr>
            <p:spPr>
              <a:xfrm>
                <a:off x="5479250" y="4517600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6"/>
                      <a:pt x="365" y="517"/>
                      <a:pt x="304" y="517"/>
                    </a:cubicBezTo>
                    <a:cubicBezTo>
                      <a:pt x="213" y="487"/>
                      <a:pt x="122" y="304"/>
                      <a:pt x="0" y="213"/>
                    </a:cubicBezTo>
                    <a:cubicBezTo>
                      <a:pt x="122" y="122"/>
                      <a:pt x="213" y="1"/>
                      <a:pt x="304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49"/>
              <p:cNvSpPr/>
              <p:nvPr/>
            </p:nvSpPr>
            <p:spPr>
              <a:xfrm>
                <a:off x="56205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486"/>
                      <a:pt x="1" y="365"/>
                      <a:pt x="1" y="27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486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49"/>
              <p:cNvSpPr/>
              <p:nvPr/>
            </p:nvSpPr>
            <p:spPr>
              <a:xfrm>
                <a:off x="5760400" y="4517600"/>
                <a:ext cx="167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8" extrusionOk="0">
                    <a:moveTo>
                      <a:pt x="669" y="274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213" y="487"/>
                      <a:pt x="92" y="304"/>
                      <a:pt x="1" y="213"/>
                    </a:cubicBezTo>
                    <a:cubicBezTo>
                      <a:pt x="92" y="122"/>
                      <a:pt x="183" y="1"/>
                      <a:pt x="305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49"/>
              <p:cNvSpPr/>
              <p:nvPr/>
            </p:nvSpPr>
            <p:spPr>
              <a:xfrm>
                <a:off x="59009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6"/>
                      <a:pt x="1" y="365"/>
                      <a:pt x="31" y="27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96" y="91"/>
                      <a:pt x="518" y="183"/>
                      <a:pt x="548" y="304"/>
                    </a:cubicBezTo>
                    <a:cubicBezTo>
                      <a:pt x="548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49"/>
              <p:cNvSpPr/>
              <p:nvPr/>
            </p:nvSpPr>
            <p:spPr>
              <a:xfrm>
                <a:off x="6041575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61"/>
                      <a:pt x="304" y="31"/>
                    </a:cubicBezTo>
                    <a:cubicBezTo>
                      <a:pt x="426" y="0"/>
                      <a:pt x="486" y="152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49"/>
              <p:cNvSpPr/>
              <p:nvPr/>
            </p:nvSpPr>
            <p:spPr>
              <a:xfrm>
                <a:off x="6182150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5"/>
                      <a:pt x="395" y="547"/>
                      <a:pt x="304" y="54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7" y="152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49"/>
              <p:cNvSpPr/>
              <p:nvPr/>
            </p:nvSpPr>
            <p:spPr>
              <a:xfrm>
                <a:off x="52695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61"/>
                      <a:pt x="334" y="31"/>
                    </a:cubicBezTo>
                    <a:cubicBezTo>
                      <a:pt x="426" y="1"/>
                      <a:pt x="486" y="18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49"/>
              <p:cNvSpPr/>
              <p:nvPr/>
            </p:nvSpPr>
            <p:spPr>
              <a:xfrm>
                <a:off x="540932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96" y="548"/>
                      <a:pt x="274" y="548"/>
                    </a:cubicBezTo>
                    <a:cubicBezTo>
                      <a:pt x="183" y="517"/>
                      <a:pt x="9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426" y="1"/>
                      <a:pt x="518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49"/>
              <p:cNvSpPr/>
              <p:nvPr/>
            </p:nvSpPr>
            <p:spPr>
              <a:xfrm>
                <a:off x="55499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8"/>
                      <a:pt x="274" y="548"/>
                    </a:cubicBezTo>
                    <a:cubicBezTo>
                      <a:pt x="182" y="548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49"/>
              <p:cNvSpPr/>
              <p:nvPr/>
            </p:nvSpPr>
            <p:spPr>
              <a:xfrm>
                <a:off x="5690500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1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49"/>
              <p:cNvSpPr/>
              <p:nvPr/>
            </p:nvSpPr>
            <p:spPr>
              <a:xfrm>
                <a:off x="5831075" y="4587500"/>
                <a:ext cx="159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9" extrusionOk="0">
                    <a:moveTo>
                      <a:pt x="639" y="244"/>
                    </a:moveTo>
                    <a:cubicBezTo>
                      <a:pt x="487" y="396"/>
                      <a:pt x="365" y="548"/>
                      <a:pt x="304" y="518"/>
                    </a:cubicBezTo>
                    <a:cubicBezTo>
                      <a:pt x="244" y="518"/>
                      <a:pt x="92" y="366"/>
                      <a:pt x="0" y="274"/>
                    </a:cubicBezTo>
                    <a:cubicBezTo>
                      <a:pt x="92" y="183"/>
                      <a:pt x="152" y="31"/>
                      <a:pt x="274" y="31"/>
                    </a:cubicBezTo>
                    <a:cubicBezTo>
                      <a:pt x="365" y="1"/>
                      <a:pt x="487" y="123"/>
                      <a:pt x="639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49"/>
              <p:cNvSpPr/>
              <p:nvPr/>
            </p:nvSpPr>
            <p:spPr>
              <a:xfrm>
                <a:off x="5970900" y="45867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4"/>
                    </a:cubicBezTo>
                    <a:cubicBezTo>
                      <a:pt x="61" y="213"/>
                      <a:pt x="213" y="122"/>
                      <a:pt x="335" y="1"/>
                    </a:cubicBezTo>
                    <a:cubicBezTo>
                      <a:pt x="395" y="122"/>
                      <a:pt x="547" y="213"/>
                      <a:pt x="547" y="304"/>
                    </a:cubicBezTo>
                    <a:cubicBezTo>
                      <a:pt x="547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49"/>
              <p:cNvSpPr/>
              <p:nvPr/>
            </p:nvSpPr>
            <p:spPr>
              <a:xfrm>
                <a:off x="611147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35"/>
                    </a:cubicBezTo>
                    <a:cubicBezTo>
                      <a:pt x="92" y="213"/>
                      <a:pt x="183" y="92"/>
                      <a:pt x="30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46" name="Picture 1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74" y="4416996"/>
            <a:ext cx="398346" cy="435110"/>
          </a:xfrm>
          <a:prstGeom prst="rect">
            <a:avLst/>
          </a:prstGeom>
        </p:spPr>
      </p:pic>
      <p:pic>
        <p:nvPicPr>
          <p:cNvPr id="147" name="Picture 146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82" y="4606797"/>
            <a:ext cx="250104" cy="222256"/>
          </a:xfrm>
          <a:prstGeom prst="rect">
            <a:avLst/>
          </a:prstGeom>
        </p:spPr>
      </p:pic>
      <p:pic>
        <p:nvPicPr>
          <p:cNvPr id="148" name="Picture 1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4076" y="4578546"/>
            <a:ext cx="264360" cy="234925"/>
          </a:xfrm>
          <a:prstGeom prst="rect">
            <a:avLst/>
          </a:prstGeom>
        </p:spPr>
      </p:pic>
      <p:grpSp>
        <p:nvGrpSpPr>
          <p:cNvPr id="4938" name="Google Shape;4938;p49"/>
          <p:cNvGrpSpPr/>
          <p:nvPr/>
        </p:nvGrpSpPr>
        <p:grpSpPr>
          <a:xfrm rot="-5400000" flipH="1">
            <a:off x="3659775" y="-190762"/>
            <a:ext cx="297150" cy="1486375"/>
            <a:chOff x="6244300" y="1494225"/>
            <a:chExt cx="297150" cy="1486375"/>
          </a:xfrm>
        </p:grpSpPr>
        <p:sp>
          <p:nvSpPr>
            <p:cNvPr id="4939" name="Google Shape;4939;p49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9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9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9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9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9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9"/>
            <p:cNvSpPr/>
            <p:nvPr/>
          </p:nvSpPr>
          <p:spPr>
            <a:xfrm>
              <a:off x="6244300" y="238635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7"/>
                  </a:moveTo>
                  <a:lnTo>
                    <a:pt x="5958" y="0"/>
                  </a:lnTo>
                  <a:lnTo>
                    <a:pt x="11885" y="5927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9"/>
            <p:cNvSpPr/>
            <p:nvPr/>
          </p:nvSpPr>
          <p:spPr>
            <a:xfrm>
              <a:off x="6244300" y="2534525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9"/>
            <p:cNvSpPr/>
            <p:nvPr/>
          </p:nvSpPr>
          <p:spPr>
            <a:xfrm>
              <a:off x="6244300" y="26834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9"/>
            <p:cNvSpPr/>
            <p:nvPr/>
          </p:nvSpPr>
          <p:spPr>
            <a:xfrm>
              <a:off x="6244300" y="283240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841;p39"/>
          <p:cNvSpPr txBox="1">
            <a:spLocks/>
          </p:cNvSpPr>
          <p:nvPr/>
        </p:nvSpPr>
        <p:spPr>
          <a:xfrm>
            <a:off x="5508104" y="1059582"/>
            <a:ext cx="2783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 lang="ar-E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5" name="Google Shape;842;p39"/>
          <p:cNvSpPr txBox="1">
            <a:spLocks noGrp="1"/>
          </p:cNvSpPr>
          <p:nvPr>
            <p:ph type="subTitle" idx="1"/>
          </p:nvPr>
        </p:nvSpPr>
        <p:spPr>
          <a:xfrm>
            <a:off x="4293328" y="2403258"/>
            <a:ext cx="4254229" cy="10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</a:pPr>
            <a:r>
              <a:rPr lang="ar-SA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مجموعه هائله من اجسام غازية تظهر ف السماء علي شكل سحابه من الغبار تنشأ ف غالبيتها نتيجه من انفجار النجوم</a:t>
            </a:r>
            <a:endParaRPr sz="2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9" name="Google Shape;4727;p45"/>
          <p:cNvSpPr txBox="1">
            <a:spLocks noGrp="1"/>
          </p:cNvSpPr>
          <p:nvPr>
            <p:ph type="title"/>
          </p:nvPr>
        </p:nvSpPr>
        <p:spPr>
          <a:xfrm>
            <a:off x="4105463" y="1428276"/>
            <a:ext cx="372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6600" dirty="0" smtClean="0">
                <a:solidFill>
                  <a:schemeClr val="accent3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خامسا : </a:t>
            </a:r>
            <a:r>
              <a:rPr lang="ar-EG" sz="66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السدم:</a:t>
            </a:r>
            <a:endParaRPr sz="6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570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24474" y="206097"/>
            <a:ext cx="4734511" cy="4824603"/>
            <a:chOff x="5124474" y="206097"/>
            <a:chExt cx="4734511" cy="4824603"/>
          </a:xfrm>
        </p:grpSpPr>
        <p:sp>
          <p:nvSpPr>
            <p:cNvPr id="5083" name="Google Shape;5083;p51"/>
            <p:cNvSpPr/>
            <p:nvPr/>
          </p:nvSpPr>
          <p:spPr>
            <a:xfrm rot="-2460210" flipH="1">
              <a:off x="5124474" y="206097"/>
              <a:ext cx="4734511" cy="4732086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84" name="Google Shape;5084;p51"/>
            <p:cNvGrpSpPr/>
            <p:nvPr/>
          </p:nvGrpSpPr>
          <p:grpSpPr>
            <a:xfrm>
              <a:off x="8467625" y="4162900"/>
              <a:ext cx="867825" cy="867800"/>
              <a:chOff x="628700" y="3828625"/>
              <a:chExt cx="867825" cy="867800"/>
            </a:xfrm>
          </p:grpSpPr>
          <p:sp>
            <p:nvSpPr>
              <p:cNvPr id="5085" name="Google Shape;5085;p51"/>
              <p:cNvSpPr/>
              <p:nvPr/>
            </p:nvSpPr>
            <p:spPr>
              <a:xfrm>
                <a:off x="1020050" y="3828625"/>
                <a:ext cx="570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49"/>
                    </a:lnTo>
                    <a:lnTo>
                      <a:pt x="1125" y="1672"/>
                    </a:lnTo>
                    <a:lnTo>
                      <a:pt x="1702" y="2249"/>
                    </a:lnTo>
                    <a:lnTo>
                      <a:pt x="2280" y="1702"/>
                    </a:lnTo>
                    <a:lnTo>
                      <a:pt x="1702" y="1125"/>
                    </a:lnTo>
                    <a:lnTo>
                      <a:pt x="2280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6" name="Google Shape;5086;p51"/>
              <p:cNvSpPr/>
              <p:nvPr/>
            </p:nvSpPr>
            <p:spPr>
              <a:xfrm>
                <a:off x="1089950" y="3898525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7" name="Google Shape;5087;p51"/>
              <p:cNvSpPr/>
              <p:nvPr/>
            </p:nvSpPr>
            <p:spPr>
              <a:xfrm>
                <a:off x="1159850" y="3968425"/>
                <a:ext cx="570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1" extrusionOk="0">
                    <a:moveTo>
                      <a:pt x="579" y="1"/>
                    </a:moveTo>
                    <a:lnTo>
                      <a:pt x="1" y="548"/>
                    </a:lnTo>
                    <a:lnTo>
                      <a:pt x="579" y="1125"/>
                    </a:lnTo>
                    <a:lnTo>
                      <a:pt x="1" y="1703"/>
                    </a:lnTo>
                    <a:lnTo>
                      <a:pt x="579" y="2250"/>
                    </a:lnTo>
                    <a:lnTo>
                      <a:pt x="1126" y="1673"/>
                    </a:lnTo>
                    <a:lnTo>
                      <a:pt x="1703" y="2250"/>
                    </a:lnTo>
                    <a:lnTo>
                      <a:pt x="2281" y="1703"/>
                    </a:lnTo>
                    <a:lnTo>
                      <a:pt x="1703" y="1125"/>
                    </a:lnTo>
                    <a:lnTo>
                      <a:pt x="2281" y="54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8" name="Google Shape;5088;p51"/>
              <p:cNvSpPr/>
              <p:nvPr/>
            </p:nvSpPr>
            <p:spPr>
              <a:xfrm>
                <a:off x="1229775" y="4038350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2"/>
                    </a:lnTo>
                    <a:lnTo>
                      <a:pt x="1703" y="1125"/>
                    </a:lnTo>
                    <a:lnTo>
                      <a:pt x="228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9" name="Google Shape;5089;p51"/>
              <p:cNvSpPr/>
              <p:nvPr/>
            </p:nvSpPr>
            <p:spPr>
              <a:xfrm>
                <a:off x="1299675" y="4108250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0" name="Google Shape;5090;p51"/>
              <p:cNvSpPr/>
              <p:nvPr/>
            </p:nvSpPr>
            <p:spPr>
              <a:xfrm>
                <a:off x="1369600" y="4178175"/>
                <a:ext cx="570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49"/>
                    </a:lnTo>
                    <a:lnTo>
                      <a:pt x="1125" y="1672"/>
                    </a:lnTo>
                    <a:lnTo>
                      <a:pt x="1702" y="2249"/>
                    </a:lnTo>
                    <a:lnTo>
                      <a:pt x="2280" y="1702"/>
                    </a:lnTo>
                    <a:lnTo>
                      <a:pt x="1702" y="1125"/>
                    </a:lnTo>
                    <a:lnTo>
                      <a:pt x="2280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1" name="Google Shape;5091;p51"/>
              <p:cNvSpPr/>
              <p:nvPr/>
            </p:nvSpPr>
            <p:spPr>
              <a:xfrm>
                <a:off x="1439500" y="4248075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2" name="Google Shape;5092;p51"/>
              <p:cNvSpPr/>
              <p:nvPr/>
            </p:nvSpPr>
            <p:spPr>
              <a:xfrm>
                <a:off x="941775" y="390687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7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3" name="Google Shape;5093;p51"/>
              <p:cNvSpPr/>
              <p:nvPr/>
            </p:nvSpPr>
            <p:spPr>
              <a:xfrm>
                <a:off x="1011675" y="3976800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7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78" y="2249"/>
                    </a:lnTo>
                    <a:lnTo>
                      <a:pt x="1125" y="170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4" name="Google Shape;5094;p51"/>
              <p:cNvSpPr/>
              <p:nvPr/>
            </p:nvSpPr>
            <p:spPr>
              <a:xfrm>
                <a:off x="1081600" y="40467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7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50" y="1703"/>
                    </a:lnTo>
                    <a:lnTo>
                      <a:pt x="1702" y="1125"/>
                    </a:lnTo>
                    <a:lnTo>
                      <a:pt x="2250" y="54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5" name="Google Shape;5095;p51"/>
              <p:cNvSpPr/>
              <p:nvPr/>
            </p:nvSpPr>
            <p:spPr>
              <a:xfrm>
                <a:off x="1151500" y="411660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78" y="1"/>
                    </a:moveTo>
                    <a:lnTo>
                      <a:pt x="1" y="548"/>
                    </a:lnTo>
                    <a:lnTo>
                      <a:pt x="578" y="1126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6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6" name="Google Shape;5096;p51"/>
              <p:cNvSpPr/>
              <p:nvPr/>
            </p:nvSpPr>
            <p:spPr>
              <a:xfrm>
                <a:off x="1221425" y="418652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702" y="1125"/>
                    </a:lnTo>
                    <a:lnTo>
                      <a:pt x="2249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7" name="Google Shape;5097;p51"/>
              <p:cNvSpPr/>
              <p:nvPr/>
            </p:nvSpPr>
            <p:spPr>
              <a:xfrm>
                <a:off x="1291325" y="425642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8" name="Google Shape;5098;p51"/>
              <p:cNvSpPr/>
              <p:nvPr/>
            </p:nvSpPr>
            <p:spPr>
              <a:xfrm>
                <a:off x="1361225" y="4326350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9" name="Google Shape;5099;p51"/>
              <p:cNvSpPr/>
              <p:nvPr/>
            </p:nvSpPr>
            <p:spPr>
              <a:xfrm>
                <a:off x="863500" y="39851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0" name="Google Shape;5100;p51"/>
              <p:cNvSpPr/>
              <p:nvPr/>
            </p:nvSpPr>
            <p:spPr>
              <a:xfrm>
                <a:off x="933425" y="405505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702" y="1126"/>
                    </a:lnTo>
                    <a:lnTo>
                      <a:pt x="2249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1" name="Google Shape;5101;p51"/>
              <p:cNvSpPr/>
              <p:nvPr/>
            </p:nvSpPr>
            <p:spPr>
              <a:xfrm>
                <a:off x="1003325" y="412497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8" y="2250"/>
                    </a:lnTo>
                    <a:lnTo>
                      <a:pt x="1125" y="1702"/>
                    </a:lnTo>
                    <a:lnTo>
                      <a:pt x="1703" y="2250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2" name="Google Shape;5102;p51"/>
              <p:cNvSpPr/>
              <p:nvPr/>
            </p:nvSpPr>
            <p:spPr>
              <a:xfrm>
                <a:off x="1073225" y="419487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6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3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3" name="Google Shape;5103;p51"/>
              <p:cNvSpPr/>
              <p:nvPr/>
            </p:nvSpPr>
            <p:spPr>
              <a:xfrm>
                <a:off x="1143150" y="42648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7" y="2249"/>
                    </a:lnTo>
                    <a:lnTo>
                      <a:pt x="1125" y="1702"/>
                    </a:lnTo>
                    <a:lnTo>
                      <a:pt x="1702" y="2249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4" name="Google Shape;5104;p51"/>
              <p:cNvSpPr/>
              <p:nvPr/>
            </p:nvSpPr>
            <p:spPr>
              <a:xfrm>
                <a:off x="1213050" y="43347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5" name="Google Shape;5105;p51"/>
              <p:cNvSpPr/>
              <p:nvPr/>
            </p:nvSpPr>
            <p:spPr>
              <a:xfrm>
                <a:off x="1282975" y="440460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6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6" name="Google Shape;5106;p51"/>
              <p:cNvSpPr/>
              <p:nvPr/>
            </p:nvSpPr>
            <p:spPr>
              <a:xfrm>
                <a:off x="785225" y="4063425"/>
                <a:ext cx="5627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5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6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3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6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7" name="Google Shape;5107;p51"/>
              <p:cNvSpPr/>
              <p:nvPr/>
            </p:nvSpPr>
            <p:spPr>
              <a:xfrm>
                <a:off x="855150" y="413332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56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50" y="1703"/>
                    </a:lnTo>
                    <a:lnTo>
                      <a:pt x="1672" y="1156"/>
                    </a:lnTo>
                    <a:lnTo>
                      <a:pt x="2250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8" name="Google Shape;5108;p51"/>
              <p:cNvSpPr/>
              <p:nvPr/>
            </p:nvSpPr>
            <p:spPr>
              <a:xfrm>
                <a:off x="925050" y="4203250"/>
                <a:ext cx="562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5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9" name="Google Shape;5109;p51"/>
              <p:cNvSpPr/>
              <p:nvPr/>
            </p:nvSpPr>
            <p:spPr>
              <a:xfrm>
                <a:off x="994975" y="42731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49" y="1703"/>
                    </a:lnTo>
                    <a:lnTo>
                      <a:pt x="1672" y="1125"/>
                    </a:lnTo>
                    <a:lnTo>
                      <a:pt x="2249" y="578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0" name="Google Shape;5110;p51"/>
              <p:cNvSpPr/>
              <p:nvPr/>
            </p:nvSpPr>
            <p:spPr>
              <a:xfrm>
                <a:off x="1064875" y="43430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81"/>
                    </a:lnTo>
                    <a:lnTo>
                      <a:pt x="1125" y="1703"/>
                    </a:lnTo>
                    <a:lnTo>
                      <a:pt x="1703" y="2281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1" name="Google Shape;5111;p51"/>
              <p:cNvSpPr/>
              <p:nvPr/>
            </p:nvSpPr>
            <p:spPr>
              <a:xfrm>
                <a:off x="1134775" y="4412975"/>
                <a:ext cx="5627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6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3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6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2" name="Google Shape;5112;p51"/>
              <p:cNvSpPr/>
              <p:nvPr/>
            </p:nvSpPr>
            <p:spPr>
              <a:xfrm>
                <a:off x="1204700" y="448287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3" name="Google Shape;5113;p51"/>
              <p:cNvSpPr/>
              <p:nvPr/>
            </p:nvSpPr>
            <p:spPr>
              <a:xfrm>
                <a:off x="706975" y="41424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0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672"/>
                    </a:lnTo>
                    <a:lnTo>
                      <a:pt x="547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672"/>
                    </a:lnTo>
                    <a:lnTo>
                      <a:pt x="1672" y="1125"/>
                    </a:lnTo>
                    <a:lnTo>
                      <a:pt x="2249" y="548"/>
                    </a:lnTo>
                    <a:lnTo>
                      <a:pt x="1702" y="0"/>
                    </a:lnTo>
                    <a:lnTo>
                      <a:pt x="1125" y="54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4" name="Google Shape;5114;p51"/>
              <p:cNvSpPr/>
              <p:nvPr/>
            </p:nvSpPr>
            <p:spPr>
              <a:xfrm>
                <a:off x="776875" y="421235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673"/>
                    </a:lnTo>
                    <a:lnTo>
                      <a:pt x="54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673"/>
                    </a:lnTo>
                    <a:lnTo>
                      <a:pt x="1672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5" name="Google Shape;5115;p51"/>
              <p:cNvSpPr/>
              <p:nvPr/>
            </p:nvSpPr>
            <p:spPr>
              <a:xfrm>
                <a:off x="846775" y="4281500"/>
                <a:ext cx="562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56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6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3" y="1156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6" name="Google Shape;5116;p51"/>
              <p:cNvSpPr/>
              <p:nvPr/>
            </p:nvSpPr>
            <p:spPr>
              <a:xfrm>
                <a:off x="916700" y="4351425"/>
                <a:ext cx="562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0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55"/>
                    </a:lnTo>
                    <a:lnTo>
                      <a:pt x="0" y="1702"/>
                    </a:lnTo>
                    <a:lnTo>
                      <a:pt x="547" y="2280"/>
                    </a:lnTo>
                    <a:lnTo>
                      <a:pt x="1125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2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7" name="Google Shape;5117;p51"/>
              <p:cNvSpPr/>
              <p:nvPr/>
            </p:nvSpPr>
            <p:spPr>
              <a:xfrm>
                <a:off x="986600" y="4421325"/>
                <a:ext cx="562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56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5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3" y="1156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8" name="Google Shape;5118;p51"/>
              <p:cNvSpPr/>
              <p:nvPr/>
            </p:nvSpPr>
            <p:spPr>
              <a:xfrm>
                <a:off x="1056525" y="449122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9"/>
                    </a:lnTo>
                    <a:lnTo>
                      <a:pt x="578" y="1156"/>
                    </a:lnTo>
                    <a:lnTo>
                      <a:pt x="0" y="1703"/>
                    </a:lnTo>
                    <a:lnTo>
                      <a:pt x="547" y="2281"/>
                    </a:lnTo>
                    <a:lnTo>
                      <a:pt x="1125" y="1703"/>
                    </a:lnTo>
                    <a:lnTo>
                      <a:pt x="1702" y="2281"/>
                    </a:lnTo>
                    <a:lnTo>
                      <a:pt x="2249" y="1703"/>
                    </a:lnTo>
                    <a:lnTo>
                      <a:pt x="1672" y="1156"/>
                    </a:lnTo>
                    <a:lnTo>
                      <a:pt x="2249" y="579"/>
                    </a:lnTo>
                    <a:lnTo>
                      <a:pt x="1702" y="1"/>
                    </a:lnTo>
                    <a:lnTo>
                      <a:pt x="1125" y="579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9" name="Google Shape;5119;p51"/>
              <p:cNvSpPr/>
              <p:nvPr/>
            </p:nvSpPr>
            <p:spPr>
              <a:xfrm>
                <a:off x="1126425" y="45611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55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5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2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0" name="Google Shape;5120;p51"/>
              <p:cNvSpPr/>
              <p:nvPr/>
            </p:nvSpPr>
            <p:spPr>
              <a:xfrm>
                <a:off x="628700" y="422072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1" name="Google Shape;5121;p51"/>
              <p:cNvSpPr/>
              <p:nvPr/>
            </p:nvSpPr>
            <p:spPr>
              <a:xfrm>
                <a:off x="698600" y="429062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2" name="Google Shape;5122;p51"/>
              <p:cNvSpPr/>
              <p:nvPr/>
            </p:nvSpPr>
            <p:spPr>
              <a:xfrm>
                <a:off x="768525" y="436052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67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6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4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3" name="Google Shape;5123;p51"/>
              <p:cNvSpPr/>
              <p:nvPr/>
            </p:nvSpPr>
            <p:spPr>
              <a:xfrm>
                <a:off x="838425" y="44304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672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67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4" name="Google Shape;5124;p51"/>
              <p:cNvSpPr/>
              <p:nvPr/>
            </p:nvSpPr>
            <p:spPr>
              <a:xfrm>
                <a:off x="908350" y="45003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5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4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5" name="Google Shape;5125;p51"/>
              <p:cNvSpPr/>
              <p:nvPr/>
            </p:nvSpPr>
            <p:spPr>
              <a:xfrm>
                <a:off x="978250" y="457027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67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67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6" name="Google Shape;5126;p51"/>
              <p:cNvSpPr/>
              <p:nvPr/>
            </p:nvSpPr>
            <p:spPr>
              <a:xfrm>
                <a:off x="1048150" y="464017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672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672"/>
                    </a:lnTo>
                    <a:lnTo>
                      <a:pt x="167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5768670" y="710268"/>
              <a:ext cx="3496855" cy="3659332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56" name="Picture 5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71" y="4686844"/>
            <a:ext cx="398346" cy="435110"/>
          </a:xfrm>
          <a:prstGeom prst="rect">
            <a:avLst/>
          </a:prstGeom>
        </p:spPr>
      </p:pic>
      <p:pic>
        <p:nvPicPr>
          <p:cNvPr id="57" name="Picture 5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9" y="4876645"/>
            <a:ext cx="250104" cy="222256"/>
          </a:xfrm>
          <a:prstGeom prst="rect">
            <a:avLst/>
          </a:prstGeom>
        </p:spPr>
      </p:pic>
      <p:pic>
        <p:nvPicPr>
          <p:cNvPr id="58" name="Picture 5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2973" y="4848394"/>
            <a:ext cx="264360" cy="234925"/>
          </a:xfrm>
          <a:prstGeom prst="rect">
            <a:avLst/>
          </a:prstGeom>
        </p:spPr>
      </p:pic>
      <p:sp>
        <p:nvSpPr>
          <p:cNvPr id="60" name="Google Shape;187;p26"/>
          <p:cNvSpPr txBox="1">
            <a:spLocks/>
          </p:cNvSpPr>
          <p:nvPr/>
        </p:nvSpPr>
        <p:spPr>
          <a:xfrm>
            <a:off x="165100" y="3185909"/>
            <a:ext cx="5475473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39700" indent="0" algn="r" rtl="1">
              <a:buNone/>
            </a:pPr>
            <a:endParaRPr lang="en-US" sz="2400" b="1" dirty="0">
              <a:solidFill>
                <a:schemeClr val="bg2">
                  <a:lumMod val="90000"/>
                  <a:lumOff val="1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1" name="Google Shape;4727;p45"/>
          <p:cNvSpPr txBox="1">
            <a:spLocks noGrp="1"/>
          </p:cNvSpPr>
          <p:nvPr>
            <p:ph type="title"/>
          </p:nvPr>
        </p:nvSpPr>
        <p:spPr>
          <a:xfrm>
            <a:off x="764479" y="1225957"/>
            <a:ext cx="372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6600" dirty="0" smtClean="0">
                <a:solidFill>
                  <a:schemeClr val="accent3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سادسا: </a:t>
            </a:r>
            <a:r>
              <a:rPr lang="ar-EG" sz="66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النيازك:</a:t>
            </a:r>
            <a:endParaRPr sz="6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9804" y="2328620"/>
            <a:ext cx="5530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أجسام صلبه مختلفه الحجم تخترق جزئيا عند احتكاكها بالغلاف الجوي للأرض ويمكن ان تتساقط منها أجزاء علي سطح الأرض وتعتبر النوع الوحيد من الاجسام الفضائيه التي اصل التي الأرض </a:t>
            </a:r>
            <a:endParaRPr lang="en-US" sz="2800" b="1" dirty="0">
              <a:solidFill>
                <a:schemeClr val="bg2">
                  <a:lumMod val="90000"/>
                  <a:lumOff val="1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87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93001" y="-44873"/>
            <a:ext cx="5236611" cy="5233925"/>
            <a:chOff x="-993001" y="-44873"/>
            <a:chExt cx="5236611" cy="5233925"/>
          </a:xfrm>
        </p:grpSpPr>
        <p:sp>
          <p:nvSpPr>
            <p:cNvPr id="4933" name="Google Shape;4933;p49"/>
            <p:cNvSpPr/>
            <p:nvPr/>
          </p:nvSpPr>
          <p:spPr>
            <a:xfrm rot="2460217">
              <a:off x="-993001" y="-44873"/>
              <a:ext cx="5236611" cy="5233925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9"/>
            <p:cNvSpPr/>
            <p:nvPr/>
          </p:nvSpPr>
          <p:spPr>
            <a:xfrm flipH="1">
              <a:off x="-354275" y="592272"/>
              <a:ext cx="3959100" cy="3959100"/>
            </a:xfrm>
            <a:prstGeom prst="ellipse">
              <a:avLst/>
            </a:prstGeom>
            <a:noFill/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Oval 142"/>
            <p:cNvSpPr/>
            <p:nvPr/>
          </p:nvSpPr>
          <p:spPr>
            <a:xfrm>
              <a:off x="-128576" y="757326"/>
              <a:ext cx="3496855" cy="3659332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4949" name="Google Shape;4949;p49"/>
            <p:cNvGrpSpPr/>
            <p:nvPr/>
          </p:nvGrpSpPr>
          <p:grpSpPr>
            <a:xfrm>
              <a:off x="-10" y="3045100"/>
              <a:ext cx="1624821" cy="1743438"/>
              <a:chOff x="5198850" y="3531275"/>
              <a:chExt cx="999275" cy="1072225"/>
            </a:xfrm>
          </p:grpSpPr>
          <p:sp>
            <p:nvSpPr>
              <p:cNvPr id="4950" name="Google Shape;4950;p49"/>
              <p:cNvSpPr/>
              <p:nvPr/>
            </p:nvSpPr>
            <p:spPr>
              <a:xfrm>
                <a:off x="5198850" y="35343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274" y="639"/>
                    </a:moveTo>
                    <a:cubicBezTo>
                      <a:pt x="152" y="457"/>
                      <a:pt x="0" y="335"/>
                      <a:pt x="31" y="274"/>
                    </a:cubicBezTo>
                    <a:cubicBezTo>
                      <a:pt x="61" y="213"/>
                      <a:pt x="213" y="92"/>
                      <a:pt x="335" y="1"/>
                    </a:cubicBezTo>
                    <a:cubicBezTo>
                      <a:pt x="395" y="92"/>
                      <a:pt x="547" y="183"/>
                      <a:pt x="547" y="305"/>
                    </a:cubicBezTo>
                    <a:cubicBezTo>
                      <a:pt x="547" y="396"/>
                      <a:pt x="395" y="487"/>
                      <a:pt x="27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49"/>
              <p:cNvSpPr/>
              <p:nvPr/>
            </p:nvSpPr>
            <p:spPr>
              <a:xfrm>
                <a:off x="533942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31" y="213"/>
                      <a:pt x="183" y="91"/>
                      <a:pt x="304" y="0"/>
                    </a:cubicBezTo>
                    <a:cubicBezTo>
                      <a:pt x="365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49"/>
              <p:cNvSpPr/>
              <p:nvPr/>
            </p:nvSpPr>
            <p:spPr>
              <a:xfrm>
                <a:off x="5480000" y="3533550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17" y="365"/>
                      <a:pt x="396" y="51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49"/>
              <p:cNvSpPr/>
              <p:nvPr/>
            </p:nvSpPr>
            <p:spPr>
              <a:xfrm>
                <a:off x="56205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49"/>
              <p:cNvSpPr/>
              <p:nvPr/>
            </p:nvSpPr>
            <p:spPr>
              <a:xfrm>
                <a:off x="5760400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83" y="517"/>
                      <a:pt x="1" y="395"/>
                      <a:pt x="31" y="304"/>
                    </a:cubicBezTo>
                    <a:cubicBezTo>
                      <a:pt x="31" y="213"/>
                      <a:pt x="213" y="91"/>
                      <a:pt x="305" y="0"/>
                    </a:cubicBezTo>
                    <a:cubicBezTo>
                      <a:pt x="396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49"/>
              <p:cNvSpPr/>
              <p:nvPr/>
            </p:nvSpPr>
            <p:spPr>
              <a:xfrm>
                <a:off x="59009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31" y="30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66" y="91"/>
                      <a:pt x="518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49"/>
              <p:cNvSpPr/>
              <p:nvPr/>
            </p:nvSpPr>
            <p:spPr>
              <a:xfrm>
                <a:off x="6040800" y="353127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2"/>
                      <a:pt x="578" y="274"/>
                      <a:pt x="548" y="365"/>
                    </a:cubicBezTo>
                    <a:cubicBezTo>
                      <a:pt x="548" y="456"/>
                      <a:pt x="426" y="578"/>
                      <a:pt x="335" y="669"/>
                    </a:cubicBezTo>
                    <a:cubicBezTo>
                      <a:pt x="244" y="578"/>
                      <a:pt x="92" y="486"/>
                      <a:pt x="61" y="365"/>
                    </a:cubicBezTo>
                    <a:cubicBezTo>
                      <a:pt x="1" y="243"/>
                      <a:pt x="183" y="18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49"/>
              <p:cNvSpPr/>
              <p:nvPr/>
            </p:nvSpPr>
            <p:spPr>
              <a:xfrm>
                <a:off x="6182150" y="35335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487" y="183"/>
                      <a:pt x="63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49"/>
              <p:cNvSpPr/>
              <p:nvPr/>
            </p:nvSpPr>
            <p:spPr>
              <a:xfrm>
                <a:off x="5269525" y="36042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5"/>
                      <a:pt x="395" y="547"/>
                      <a:pt x="304" y="51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0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49"/>
              <p:cNvSpPr/>
              <p:nvPr/>
            </p:nvSpPr>
            <p:spPr>
              <a:xfrm>
                <a:off x="5409325" y="36011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27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51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49"/>
              <p:cNvSpPr/>
              <p:nvPr/>
            </p:nvSpPr>
            <p:spPr>
              <a:xfrm>
                <a:off x="5549925" y="36011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83"/>
                      <a:pt x="547" y="304"/>
                      <a:pt x="547" y="396"/>
                    </a:cubicBezTo>
                    <a:cubicBezTo>
                      <a:pt x="517" y="456"/>
                      <a:pt x="365" y="578"/>
                      <a:pt x="274" y="639"/>
                    </a:cubicBezTo>
                    <a:cubicBezTo>
                      <a:pt x="182" y="548"/>
                      <a:pt x="30" y="456"/>
                      <a:pt x="30" y="335"/>
                    </a:cubicBezTo>
                    <a:cubicBezTo>
                      <a:pt x="0" y="213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49"/>
              <p:cNvSpPr/>
              <p:nvPr/>
            </p:nvSpPr>
            <p:spPr>
              <a:xfrm>
                <a:off x="5690500" y="3604225"/>
                <a:ext cx="12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69" extrusionOk="0">
                    <a:moveTo>
                      <a:pt x="274" y="669"/>
                    </a:moveTo>
                    <a:cubicBezTo>
                      <a:pt x="152" y="486"/>
                      <a:pt x="0" y="365"/>
                      <a:pt x="0" y="274"/>
                    </a:cubicBezTo>
                    <a:cubicBezTo>
                      <a:pt x="31" y="213"/>
                      <a:pt x="213" y="91"/>
                      <a:pt x="304" y="0"/>
                    </a:cubicBezTo>
                    <a:cubicBezTo>
                      <a:pt x="395" y="91"/>
                      <a:pt x="517" y="213"/>
                      <a:pt x="517" y="304"/>
                    </a:cubicBezTo>
                    <a:cubicBezTo>
                      <a:pt x="517" y="395"/>
                      <a:pt x="395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49"/>
              <p:cNvSpPr/>
              <p:nvPr/>
            </p:nvSpPr>
            <p:spPr>
              <a:xfrm>
                <a:off x="5831075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95"/>
                      <a:pt x="0" y="304"/>
                    </a:cubicBezTo>
                    <a:cubicBezTo>
                      <a:pt x="31" y="24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48" y="36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49"/>
              <p:cNvSpPr/>
              <p:nvPr/>
            </p:nvSpPr>
            <p:spPr>
              <a:xfrm>
                <a:off x="5970900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65"/>
                      <a:pt x="31" y="274"/>
                    </a:cubicBezTo>
                    <a:cubicBezTo>
                      <a:pt x="61" y="213"/>
                      <a:pt x="213" y="91"/>
                      <a:pt x="335" y="0"/>
                    </a:cubicBezTo>
                    <a:cubicBezTo>
                      <a:pt x="395" y="91"/>
                      <a:pt x="547" y="182"/>
                      <a:pt x="547" y="274"/>
                    </a:cubicBezTo>
                    <a:cubicBezTo>
                      <a:pt x="547" y="39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49"/>
              <p:cNvSpPr/>
              <p:nvPr/>
            </p:nvSpPr>
            <p:spPr>
              <a:xfrm>
                <a:off x="6111475" y="36042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5"/>
                      <a:pt x="396" y="547"/>
                      <a:pt x="274" y="517"/>
                    </a:cubicBezTo>
                    <a:cubicBezTo>
                      <a:pt x="183" y="517"/>
                      <a:pt x="92" y="365"/>
                      <a:pt x="0" y="304"/>
                    </a:cubicBezTo>
                    <a:cubicBezTo>
                      <a:pt x="92" y="182"/>
                      <a:pt x="183" y="61"/>
                      <a:pt x="304" y="30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49"/>
              <p:cNvSpPr/>
              <p:nvPr/>
            </p:nvSpPr>
            <p:spPr>
              <a:xfrm>
                <a:off x="5198850" y="36741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49"/>
              <p:cNvSpPr/>
              <p:nvPr/>
            </p:nvSpPr>
            <p:spPr>
              <a:xfrm>
                <a:off x="53394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122" y="183"/>
                      <a:pt x="213" y="31"/>
                      <a:pt x="335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49"/>
              <p:cNvSpPr/>
              <p:nvPr/>
            </p:nvSpPr>
            <p:spPr>
              <a:xfrm>
                <a:off x="5479250" y="36718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52"/>
                      <a:pt x="547" y="274"/>
                      <a:pt x="547" y="365"/>
                    </a:cubicBezTo>
                    <a:cubicBezTo>
                      <a:pt x="547" y="456"/>
                      <a:pt x="395" y="547"/>
                      <a:pt x="335" y="639"/>
                    </a:cubicBezTo>
                    <a:cubicBezTo>
                      <a:pt x="213" y="547"/>
                      <a:pt x="61" y="487"/>
                      <a:pt x="31" y="365"/>
                    </a:cubicBezTo>
                    <a:cubicBezTo>
                      <a:pt x="0" y="243"/>
                      <a:pt x="183" y="152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49"/>
              <p:cNvSpPr/>
              <p:nvPr/>
            </p:nvSpPr>
            <p:spPr>
              <a:xfrm>
                <a:off x="56198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517" y="426"/>
                      <a:pt x="396" y="548"/>
                      <a:pt x="304" y="548"/>
                    </a:cubicBezTo>
                    <a:cubicBezTo>
                      <a:pt x="183" y="548"/>
                      <a:pt x="92" y="396"/>
                      <a:pt x="0" y="304"/>
                    </a:cubicBezTo>
                    <a:cubicBezTo>
                      <a:pt x="122" y="213"/>
                      <a:pt x="213" y="61"/>
                      <a:pt x="304" y="31"/>
                    </a:cubicBezTo>
                    <a:cubicBezTo>
                      <a:pt x="426" y="0"/>
                      <a:pt x="51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49"/>
              <p:cNvSpPr/>
              <p:nvPr/>
            </p:nvSpPr>
            <p:spPr>
              <a:xfrm>
                <a:off x="5760400" y="36748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487"/>
                      <a:pt x="1" y="366"/>
                      <a:pt x="31" y="305"/>
                    </a:cubicBezTo>
                    <a:cubicBezTo>
                      <a:pt x="61" y="214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6"/>
                      <a:pt x="426" y="45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49"/>
              <p:cNvSpPr/>
              <p:nvPr/>
            </p:nvSpPr>
            <p:spPr>
              <a:xfrm>
                <a:off x="59009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6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214" y="31"/>
                      <a:pt x="335" y="31"/>
                    </a:cubicBezTo>
                    <a:cubicBezTo>
                      <a:pt x="457" y="0"/>
                      <a:pt x="487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49"/>
              <p:cNvSpPr/>
              <p:nvPr/>
            </p:nvSpPr>
            <p:spPr>
              <a:xfrm>
                <a:off x="6041575" y="3674125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82" y="61"/>
                      <a:pt x="304" y="31"/>
                    </a:cubicBezTo>
                    <a:cubicBezTo>
                      <a:pt x="426" y="0"/>
                      <a:pt x="486" y="183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49"/>
              <p:cNvSpPr/>
              <p:nvPr/>
            </p:nvSpPr>
            <p:spPr>
              <a:xfrm>
                <a:off x="61813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244"/>
                    </a:moveTo>
                    <a:cubicBezTo>
                      <a:pt x="518" y="396"/>
                      <a:pt x="396" y="548"/>
                      <a:pt x="335" y="548"/>
                    </a:cubicBezTo>
                    <a:cubicBezTo>
                      <a:pt x="244" y="517"/>
                      <a:pt x="12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396" y="0"/>
                      <a:pt x="518" y="152"/>
                      <a:pt x="670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49"/>
              <p:cNvSpPr/>
              <p:nvPr/>
            </p:nvSpPr>
            <p:spPr>
              <a:xfrm>
                <a:off x="5269525" y="37448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0"/>
                    </a:cubicBezTo>
                    <a:cubicBezTo>
                      <a:pt x="426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49"/>
              <p:cNvSpPr/>
              <p:nvPr/>
            </p:nvSpPr>
            <p:spPr>
              <a:xfrm>
                <a:off x="5407050" y="3744800"/>
                <a:ext cx="167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7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0"/>
                    </a:cubicBezTo>
                    <a:cubicBezTo>
                      <a:pt x="457" y="31"/>
                      <a:pt x="578" y="183"/>
                      <a:pt x="669" y="304"/>
                    </a:cubicBezTo>
                    <a:cubicBezTo>
                      <a:pt x="578" y="365"/>
                      <a:pt x="487" y="517"/>
                      <a:pt x="365" y="517"/>
                    </a:cubicBezTo>
                    <a:cubicBezTo>
                      <a:pt x="274" y="517"/>
                      <a:pt x="153" y="395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49"/>
              <p:cNvSpPr/>
              <p:nvPr/>
            </p:nvSpPr>
            <p:spPr>
              <a:xfrm>
                <a:off x="554992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0" y="305"/>
                    </a:cubicBezTo>
                    <a:cubicBezTo>
                      <a:pt x="30" y="214"/>
                      <a:pt x="213" y="12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49"/>
              <p:cNvSpPr/>
              <p:nvPr/>
            </p:nvSpPr>
            <p:spPr>
              <a:xfrm>
                <a:off x="569050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31" y="214"/>
                      <a:pt x="183" y="122"/>
                      <a:pt x="304" y="1"/>
                    </a:cubicBezTo>
                    <a:cubicBezTo>
                      <a:pt x="36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49"/>
              <p:cNvSpPr/>
              <p:nvPr/>
            </p:nvSpPr>
            <p:spPr>
              <a:xfrm>
                <a:off x="5831075" y="3744025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2" y="518"/>
                      <a:pt x="0" y="396"/>
                      <a:pt x="0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49"/>
              <p:cNvSpPr/>
              <p:nvPr/>
            </p:nvSpPr>
            <p:spPr>
              <a:xfrm>
                <a:off x="597165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700"/>
                    </a:moveTo>
                    <a:cubicBezTo>
                      <a:pt x="153" y="518"/>
                      <a:pt x="1" y="396"/>
                      <a:pt x="1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8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49"/>
              <p:cNvSpPr/>
              <p:nvPr/>
            </p:nvSpPr>
            <p:spPr>
              <a:xfrm>
                <a:off x="611147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61" y="214"/>
                      <a:pt x="213" y="122"/>
                      <a:pt x="304" y="1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49"/>
              <p:cNvSpPr/>
              <p:nvPr/>
            </p:nvSpPr>
            <p:spPr>
              <a:xfrm>
                <a:off x="51988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5"/>
                    </a:cubicBezTo>
                    <a:cubicBezTo>
                      <a:pt x="31" y="213"/>
                      <a:pt x="213" y="9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49"/>
              <p:cNvSpPr/>
              <p:nvPr/>
            </p:nvSpPr>
            <p:spPr>
              <a:xfrm>
                <a:off x="533942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65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49"/>
              <p:cNvSpPr/>
              <p:nvPr/>
            </p:nvSpPr>
            <p:spPr>
              <a:xfrm>
                <a:off x="5480000" y="3814700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1" y="305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49"/>
              <p:cNvSpPr/>
              <p:nvPr/>
            </p:nvSpPr>
            <p:spPr>
              <a:xfrm>
                <a:off x="5619825" y="381470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05"/>
                    </a:cubicBezTo>
                    <a:cubicBezTo>
                      <a:pt x="122" y="213"/>
                      <a:pt x="183" y="6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49"/>
              <p:cNvSpPr/>
              <p:nvPr/>
            </p:nvSpPr>
            <p:spPr>
              <a:xfrm>
                <a:off x="576040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83" y="487"/>
                      <a:pt x="1" y="365"/>
                      <a:pt x="31" y="305"/>
                    </a:cubicBezTo>
                    <a:cubicBezTo>
                      <a:pt x="31" y="213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49"/>
              <p:cNvSpPr/>
              <p:nvPr/>
            </p:nvSpPr>
            <p:spPr>
              <a:xfrm>
                <a:off x="59009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31" y="213"/>
                      <a:pt x="214" y="9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49"/>
              <p:cNvSpPr/>
              <p:nvPr/>
            </p:nvSpPr>
            <p:spPr>
              <a:xfrm>
                <a:off x="60415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0" y="305"/>
                    </a:cubicBezTo>
                    <a:cubicBezTo>
                      <a:pt x="30" y="213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49"/>
              <p:cNvSpPr/>
              <p:nvPr/>
            </p:nvSpPr>
            <p:spPr>
              <a:xfrm>
                <a:off x="61821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2" y="487"/>
                      <a:pt x="0" y="365"/>
                      <a:pt x="0" y="274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49"/>
              <p:cNvSpPr/>
              <p:nvPr/>
            </p:nvSpPr>
            <p:spPr>
              <a:xfrm>
                <a:off x="5269525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0"/>
                    </a:cubicBezTo>
                    <a:cubicBezTo>
                      <a:pt x="426" y="0"/>
                      <a:pt x="486" y="182"/>
                      <a:pt x="669" y="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49"/>
              <p:cNvSpPr/>
              <p:nvPr/>
            </p:nvSpPr>
            <p:spPr>
              <a:xfrm>
                <a:off x="54093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639"/>
                    </a:moveTo>
                    <a:cubicBezTo>
                      <a:pt x="183" y="487"/>
                      <a:pt x="1" y="365"/>
                      <a:pt x="31" y="304"/>
                    </a:cubicBezTo>
                    <a:cubicBezTo>
                      <a:pt x="31" y="213"/>
                      <a:pt x="183" y="92"/>
                      <a:pt x="305" y="0"/>
                    </a:cubicBezTo>
                    <a:cubicBezTo>
                      <a:pt x="366" y="92"/>
                      <a:pt x="518" y="152"/>
                      <a:pt x="548" y="244"/>
                    </a:cubicBezTo>
                    <a:cubicBezTo>
                      <a:pt x="548" y="365"/>
                      <a:pt x="426" y="456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49"/>
              <p:cNvSpPr/>
              <p:nvPr/>
            </p:nvSpPr>
            <p:spPr>
              <a:xfrm>
                <a:off x="55499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4" y="639"/>
                    </a:moveTo>
                    <a:cubicBezTo>
                      <a:pt x="182" y="487"/>
                      <a:pt x="0" y="365"/>
                      <a:pt x="30" y="304"/>
                    </a:cubicBezTo>
                    <a:cubicBezTo>
                      <a:pt x="30" y="213"/>
                      <a:pt x="182" y="92"/>
                      <a:pt x="274" y="0"/>
                    </a:cubicBezTo>
                    <a:cubicBezTo>
                      <a:pt x="365" y="92"/>
                      <a:pt x="517" y="152"/>
                      <a:pt x="547" y="244"/>
                    </a:cubicBezTo>
                    <a:cubicBezTo>
                      <a:pt x="547" y="365"/>
                      <a:pt x="426" y="456"/>
                      <a:pt x="33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49"/>
              <p:cNvSpPr/>
              <p:nvPr/>
            </p:nvSpPr>
            <p:spPr>
              <a:xfrm>
                <a:off x="5690500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0"/>
                    </a:cubicBezTo>
                    <a:cubicBezTo>
                      <a:pt x="426" y="0"/>
                      <a:pt x="487" y="18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49"/>
              <p:cNvSpPr/>
              <p:nvPr/>
            </p:nvSpPr>
            <p:spPr>
              <a:xfrm>
                <a:off x="5831075" y="3884625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17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49"/>
              <p:cNvSpPr/>
              <p:nvPr/>
            </p:nvSpPr>
            <p:spPr>
              <a:xfrm>
                <a:off x="5970900" y="38823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1"/>
                    </a:moveTo>
                    <a:cubicBezTo>
                      <a:pt x="426" y="183"/>
                      <a:pt x="547" y="274"/>
                      <a:pt x="547" y="366"/>
                    </a:cubicBezTo>
                    <a:cubicBezTo>
                      <a:pt x="547" y="457"/>
                      <a:pt x="395" y="578"/>
                      <a:pt x="304" y="670"/>
                    </a:cubicBezTo>
                    <a:cubicBezTo>
                      <a:pt x="213" y="578"/>
                      <a:pt x="61" y="487"/>
                      <a:pt x="31" y="366"/>
                    </a:cubicBezTo>
                    <a:cubicBezTo>
                      <a:pt x="0" y="244"/>
                      <a:pt x="152" y="183"/>
                      <a:pt x="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49"/>
              <p:cNvSpPr/>
              <p:nvPr/>
            </p:nvSpPr>
            <p:spPr>
              <a:xfrm>
                <a:off x="6111475" y="3882325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1"/>
                    </a:moveTo>
                    <a:cubicBezTo>
                      <a:pt x="426" y="183"/>
                      <a:pt x="548" y="305"/>
                      <a:pt x="548" y="366"/>
                    </a:cubicBezTo>
                    <a:cubicBezTo>
                      <a:pt x="517" y="457"/>
                      <a:pt x="365" y="548"/>
                      <a:pt x="274" y="639"/>
                    </a:cubicBezTo>
                    <a:cubicBezTo>
                      <a:pt x="183" y="548"/>
                      <a:pt x="61" y="457"/>
                      <a:pt x="31" y="335"/>
                    </a:cubicBezTo>
                    <a:cubicBezTo>
                      <a:pt x="0" y="214"/>
                      <a:pt x="183" y="153"/>
                      <a:pt x="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49"/>
              <p:cNvSpPr/>
              <p:nvPr/>
            </p:nvSpPr>
            <p:spPr>
              <a:xfrm>
                <a:off x="5198850" y="39522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0"/>
                    </a:moveTo>
                    <a:cubicBezTo>
                      <a:pt x="395" y="183"/>
                      <a:pt x="547" y="274"/>
                      <a:pt x="547" y="395"/>
                    </a:cubicBezTo>
                    <a:cubicBezTo>
                      <a:pt x="517" y="487"/>
                      <a:pt x="395" y="578"/>
                      <a:pt x="304" y="669"/>
                    </a:cubicBezTo>
                    <a:cubicBezTo>
                      <a:pt x="213" y="578"/>
                      <a:pt x="61" y="487"/>
                      <a:pt x="31" y="395"/>
                    </a:cubicBezTo>
                    <a:cubicBezTo>
                      <a:pt x="0" y="274"/>
                      <a:pt x="152" y="213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49"/>
              <p:cNvSpPr/>
              <p:nvPr/>
            </p:nvSpPr>
            <p:spPr>
              <a:xfrm>
                <a:off x="53394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31" y="21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17" y="274"/>
                    </a:cubicBezTo>
                    <a:cubicBezTo>
                      <a:pt x="548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49"/>
              <p:cNvSpPr/>
              <p:nvPr/>
            </p:nvSpPr>
            <p:spPr>
              <a:xfrm>
                <a:off x="5480000" y="3955275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1" y="274"/>
                    </a:cubicBezTo>
                    <a:cubicBezTo>
                      <a:pt x="31" y="214"/>
                      <a:pt x="183" y="92"/>
                      <a:pt x="305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49"/>
              <p:cNvSpPr/>
              <p:nvPr/>
            </p:nvSpPr>
            <p:spPr>
              <a:xfrm>
                <a:off x="56198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2" y="487"/>
                      <a:pt x="0" y="366"/>
                      <a:pt x="31" y="274"/>
                    </a:cubicBezTo>
                    <a:cubicBezTo>
                      <a:pt x="61" y="214"/>
                      <a:pt x="213" y="92"/>
                      <a:pt x="335" y="1"/>
                    </a:cubicBezTo>
                    <a:cubicBezTo>
                      <a:pt x="396" y="92"/>
                      <a:pt x="548" y="214"/>
                      <a:pt x="548" y="305"/>
                    </a:cubicBezTo>
                    <a:cubicBezTo>
                      <a:pt x="548" y="396"/>
                      <a:pt x="42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49"/>
              <p:cNvSpPr/>
              <p:nvPr/>
            </p:nvSpPr>
            <p:spPr>
              <a:xfrm>
                <a:off x="5760400" y="39552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8"/>
                    </a:cubicBezTo>
                    <a:cubicBezTo>
                      <a:pt x="183" y="518"/>
                      <a:pt x="92" y="335"/>
                      <a:pt x="1" y="244"/>
                    </a:cubicBezTo>
                    <a:cubicBezTo>
                      <a:pt x="92" y="153"/>
                      <a:pt x="183" y="31"/>
                      <a:pt x="27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49"/>
              <p:cNvSpPr/>
              <p:nvPr/>
            </p:nvSpPr>
            <p:spPr>
              <a:xfrm>
                <a:off x="590097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31" y="274"/>
                    </a:cubicBezTo>
                    <a:cubicBezTo>
                      <a:pt x="31" y="214"/>
                      <a:pt x="214" y="92"/>
                      <a:pt x="305" y="1"/>
                    </a:cubicBezTo>
                    <a:cubicBezTo>
                      <a:pt x="396" y="92"/>
                      <a:pt x="518" y="214"/>
                      <a:pt x="548" y="305"/>
                    </a:cubicBezTo>
                    <a:cubicBezTo>
                      <a:pt x="548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49"/>
              <p:cNvSpPr/>
              <p:nvPr/>
            </p:nvSpPr>
            <p:spPr>
              <a:xfrm>
                <a:off x="6040800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304"/>
                      <a:pt x="548" y="395"/>
                    </a:cubicBezTo>
                    <a:cubicBezTo>
                      <a:pt x="548" y="487"/>
                      <a:pt x="396" y="578"/>
                      <a:pt x="33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74"/>
                      <a:pt x="183" y="21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49"/>
              <p:cNvSpPr/>
              <p:nvPr/>
            </p:nvSpPr>
            <p:spPr>
              <a:xfrm>
                <a:off x="6181375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35" y="0"/>
                    </a:moveTo>
                    <a:cubicBezTo>
                      <a:pt x="457" y="183"/>
                      <a:pt x="578" y="304"/>
                      <a:pt x="548" y="395"/>
                    </a:cubicBezTo>
                    <a:cubicBezTo>
                      <a:pt x="548" y="456"/>
                      <a:pt x="396" y="578"/>
                      <a:pt x="305" y="669"/>
                    </a:cubicBezTo>
                    <a:cubicBezTo>
                      <a:pt x="214" y="547"/>
                      <a:pt x="62" y="456"/>
                      <a:pt x="31" y="335"/>
                    </a:cubicBezTo>
                    <a:cubicBezTo>
                      <a:pt x="1" y="213"/>
                      <a:pt x="183" y="183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49"/>
              <p:cNvSpPr/>
              <p:nvPr/>
            </p:nvSpPr>
            <p:spPr>
              <a:xfrm>
                <a:off x="5269525" y="40252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95" y="547"/>
                      <a:pt x="274" y="547"/>
                    </a:cubicBezTo>
                    <a:cubicBezTo>
                      <a:pt x="182" y="54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1"/>
                    </a:cubicBezTo>
                    <a:cubicBezTo>
                      <a:pt x="395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49"/>
              <p:cNvSpPr/>
              <p:nvPr/>
            </p:nvSpPr>
            <p:spPr>
              <a:xfrm>
                <a:off x="5409325" y="40259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5"/>
                    </a:moveTo>
                    <a:cubicBezTo>
                      <a:pt x="487" y="396"/>
                      <a:pt x="39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183" y="61"/>
                      <a:pt x="305" y="31"/>
                    </a:cubicBezTo>
                    <a:cubicBezTo>
                      <a:pt x="426" y="1"/>
                      <a:pt x="518" y="153"/>
                      <a:pt x="670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49"/>
              <p:cNvSpPr/>
              <p:nvPr/>
            </p:nvSpPr>
            <p:spPr>
              <a:xfrm>
                <a:off x="5549925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34" y="669"/>
                    </a:moveTo>
                    <a:cubicBezTo>
                      <a:pt x="182" y="517"/>
                      <a:pt x="0" y="395"/>
                      <a:pt x="30" y="335"/>
                    </a:cubicBezTo>
                    <a:cubicBezTo>
                      <a:pt x="30" y="243"/>
                      <a:pt x="182" y="122"/>
                      <a:pt x="274" y="0"/>
                    </a:cubicBezTo>
                    <a:cubicBezTo>
                      <a:pt x="365" y="91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3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49"/>
              <p:cNvSpPr/>
              <p:nvPr/>
            </p:nvSpPr>
            <p:spPr>
              <a:xfrm>
                <a:off x="5689725" y="402292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52"/>
                      <a:pt x="578" y="274"/>
                      <a:pt x="548" y="365"/>
                    </a:cubicBezTo>
                    <a:cubicBezTo>
                      <a:pt x="548" y="456"/>
                      <a:pt x="426" y="547"/>
                      <a:pt x="335" y="669"/>
                    </a:cubicBezTo>
                    <a:cubicBezTo>
                      <a:pt x="214" y="547"/>
                      <a:pt x="92" y="486"/>
                      <a:pt x="31" y="365"/>
                    </a:cubicBezTo>
                    <a:cubicBezTo>
                      <a:pt x="1" y="243"/>
                      <a:pt x="183" y="15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49"/>
              <p:cNvSpPr/>
              <p:nvPr/>
            </p:nvSpPr>
            <p:spPr>
              <a:xfrm>
                <a:off x="5831075" y="4025950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213"/>
                    </a:moveTo>
                    <a:cubicBezTo>
                      <a:pt x="487" y="365"/>
                      <a:pt x="365" y="517"/>
                      <a:pt x="304" y="517"/>
                    </a:cubicBezTo>
                    <a:cubicBezTo>
                      <a:pt x="244" y="487"/>
                      <a:pt x="92" y="335"/>
                      <a:pt x="0" y="244"/>
                    </a:cubicBezTo>
                    <a:cubicBezTo>
                      <a:pt x="92" y="153"/>
                      <a:pt x="152" y="1"/>
                      <a:pt x="274" y="1"/>
                    </a:cubicBezTo>
                    <a:cubicBezTo>
                      <a:pt x="365" y="1"/>
                      <a:pt x="487" y="122"/>
                      <a:pt x="639" y="2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49"/>
              <p:cNvSpPr/>
              <p:nvPr/>
            </p:nvSpPr>
            <p:spPr>
              <a:xfrm>
                <a:off x="5971650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48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49"/>
              <p:cNvSpPr/>
              <p:nvPr/>
            </p:nvSpPr>
            <p:spPr>
              <a:xfrm>
                <a:off x="6111475" y="40259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639"/>
                    </a:moveTo>
                    <a:cubicBezTo>
                      <a:pt x="183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96" y="92"/>
                      <a:pt x="517" y="153"/>
                      <a:pt x="548" y="244"/>
                    </a:cubicBezTo>
                    <a:cubicBezTo>
                      <a:pt x="548" y="365"/>
                      <a:pt x="426" y="457"/>
                      <a:pt x="30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49"/>
              <p:cNvSpPr/>
              <p:nvPr/>
            </p:nvSpPr>
            <p:spPr>
              <a:xfrm>
                <a:off x="5198850" y="4095850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639"/>
                    </a:moveTo>
                    <a:cubicBezTo>
                      <a:pt x="183" y="487"/>
                      <a:pt x="0" y="366"/>
                      <a:pt x="31" y="305"/>
                    </a:cubicBezTo>
                    <a:cubicBezTo>
                      <a:pt x="31" y="24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47" y="244"/>
                    </a:cubicBezTo>
                    <a:cubicBezTo>
                      <a:pt x="547" y="366"/>
                      <a:pt x="456" y="457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49"/>
              <p:cNvSpPr/>
              <p:nvPr/>
            </p:nvSpPr>
            <p:spPr>
              <a:xfrm>
                <a:off x="5339425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6"/>
                      <a:pt x="396" y="548"/>
                      <a:pt x="335" y="548"/>
                    </a:cubicBezTo>
                    <a:cubicBezTo>
                      <a:pt x="244" y="548"/>
                      <a:pt x="92" y="396"/>
                      <a:pt x="0" y="305"/>
                    </a:cubicBezTo>
                    <a:cubicBezTo>
                      <a:pt x="92" y="213"/>
                      <a:pt x="183" y="61"/>
                      <a:pt x="274" y="31"/>
                    </a:cubicBezTo>
                    <a:cubicBezTo>
                      <a:pt x="396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49"/>
              <p:cNvSpPr/>
              <p:nvPr/>
            </p:nvSpPr>
            <p:spPr>
              <a:xfrm>
                <a:off x="5480000" y="40951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7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49"/>
              <p:cNvSpPr/>
              <p:nvPr/>
            </p:nvSpPr>
            <p:spPr>
              <a:xfrm>
                <a:off x="56205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305" y="1"/>
                    </a:cubicBezTo>
                    <a:cubicBezTo>
                      <a:pt x="366" y="92"/>
                      <a:pt x="518" y="183"/>
                      <a:pt x="518" y="274"/>
                    </a:cubicBezTo>
                    <a:cubicBezTo>
                      <a:pt x="548" y="396"/>
                      <a:pt x="39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49"/>
              <p:cNvSpPr/>
              <p:nvPr/>
            </p:nvSpPr>
            <p:spPr>
              <a:xfrm>
                <a:off x="5760400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83" y="517"/>
                      <a:pt x="1" y="396"/>
                      <a:pt x="31" y="305"/>
                    </a:cubicBezTo>
                    <a:cubicBezTo>
                      <a:pt x="31" y="213"/>
                      <a:pt x="213" y="12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49"/>
              <p:cNvSpPr/>
              <p:nvPr/>
            </p:nvSpPr>
            <p:spPr>
              <a:xfrm>
                <a:off x="59009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31" y="305"/>
                    </a:cubicBezTo>
                    <a:cubicBezTo>
                      <a:pt x="31" y="213"/>
                      <a:pt x="214" y="12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49"/>
              <p:cNvSpPr/>
              <p:nvPr/>
            </p:nvSpPr>
            <p:spPr>
              <a:xfrm>
                <a:off x="6039275" y="4095850"/>
                <a:ext cx="160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18" extrusionOk="0">
                    <a:moveTo>
                      <a:pt x="1" y="244"/>
                    </a:moveTo>
                    <a:cubicBezTo>
                      <a:pt x="153" y="123"/>
                      <a:pt x="274" y="1"/>
                      <a:pt x="366" y="1"/>
                    </a:cubicBezTo>
                    <a:cubicBezTo>
                      <a:pt x="457" y="31"/>
                      <a:pt x="548" y="183"/>
                      <a:pt x="639" y="305"/>
                    </a:cubicBezTo>
                    <a:cubicBezTo>
                      <a:pt x="548" y="366"/>
                      <a:pt x="457" y="518"/>
                      <a:pt x="366" y="518"/>
                    </a:cubicBezTo>
                    <a:cubicBezTo>
                      <a:pt x="274" y="518"/>
                      <a:pt x="153" y="396"/>
                      <a:pt x="1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49"/>
              <p:cNvSpPr/>
              <p:nvPr/>
            </p:nvSpPr>
            <p:spPr>
              <a:xfrm>
                <a:off x="6182150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426"/>
                      <a:pt x="395" y="548"/>
                      <a:pt x="304" y="548"/>
                    </a:cubicBezTo>
                    <a:cubicBezTo>
                      <a:pt x="213" y="548"/>
                      <a:pt x="91" y="426"/>
                      <a:pt x="0" y="335"/>
                    </a:cubicBezTo>
                    <a:cubicBezTo>
                      <a:pt x="91" y="244"/>
                      <a:pt x="152" y="92"/>
                      <a:pt x="274" y="31"/>
                    </a:cubicBezTo>
                    <a:cubicBezTo>
                      <a:pt x="395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49"/>
              <p:cNvSpPr/>
              <p:nvPr/>
            </p:nvSpPr>
            <p:spPr>
              <a:xfrm>
                <a:off x="52695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31"/>
                    </a:cubicBezTo>
                    <a:cubicBezTo>
                      <a:pt x="426" y="0"/>
                      <a:pt x="486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49"/>
              <p:cNvSpPr/>
              <p:nvPr/>
            </p:nvSpPr>
            <p:spPr>
              <a:xfrm>
                <a:off x="5409325" y="41657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62" y="213"/>
                      <a:pt x="214" y="92"/>
                      <a:pt x="305" y="0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49"/>
              <p:cNvSpPr/>
              <p:nvPr/>
            </p:nvSpPr>
            <p:spPr>
              <a:xfrm>
                <a:off x="55499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7"/>
                      <a:pt x="274" y="547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49"/>
              <p:cNvSpPr/>
              <p:nvPr/>
            </p:nvSpPr>
            <p:spPr>
              <a:xfrm>
                <a:off x="5689725" y="4162725"/>
                <a:ext cx="144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70" extrusionOk="0">
                    <a:moveTo>
                      <a:pt x="305" y="1"/>
                    </a:moveTo>
                    <a:cubicBezTo>
                      <a:pt x="426" y="183"/>
                      <a:pt x="578" y="305"/>
                      <a:pt x="548" y="396"/>
                    </a:cubicBezTo>
                    <a:cubicBezTo>
                      <a:pt x="548" y="487"/>
                      <a:pt x="426" y="578"/>
                      <a:pt x="335" y="669"/>
                    </a:cubicBezTo>
                    <a:cubicBezTo>
                      <a:pt x="244" y="578"/>
                      <a:pt x="92" y="487"/>
                      <a:pt x="62" y="396"/>
                    </a:cubicBezTo>
                    <a:cubicBezTo>
                      <a:pt x="1" y="27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49"/>
              <p:cNvSpPr/>
              <p:nvPr/>
            </p:nvSpPr>
            <p:spPr>
              <a:xfrm>
                <a:off x="582802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31"/>
                    </a:cubicBezTo>
                    <a:cubicBezTo>
                      <a:pt x="487" y="61"/>
                      <a:pt x="578" y="213"/>
                      <a:pt x="670" y="304"/>
                    </a:cubicBezTo>
                    <a:cubicBezTo>
                      <a:pt x="578" y="396"/>
                      <a:pt x="487" y="517"/>
                      <a:pt x="396" y="517"/>
                    </a:cubicBezTo>
                    <a:cubicBezTo>
                      <a:pt x="274" y="547"/>
                      <a:pt x="183" y="396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49"/>
              <p:cNvSpPr/>
              <p:nvPr/>
            </p:nvSpPr>
            <p:spPr>
              <a:xfrm>
                <a:off x="5970900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95" y="547"/>
                      <a:pt x="304" y="547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49"/>
              <p:cNvSpPr/>
              <p:nvPr/>
            </p:nvSpPr>
            <p:spPr>
              <a:xfrm>
                <a:off x="611147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7"/>
                      <a:pt x="304" y="547"/>
                    </a:cubicBezTo>
                    <a:cubicBezTo>
                      <a:pt x="213" y="517"/>
                      <a:pt x="122" y="396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49"/>
              <p:cNvSpPr/>
              <p:nvPr/>
            </p:nvSpPr>
            <p:spPr>
              <a:xfrm>
                <a:off x="5198850" y="4236450"/>
                <a:ext cx="167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7" extrusionOk="0">
                    <a:moveTo>
                      <a:pt x="669" y="243"/>
                    </a:moveTo>
                    <a:cubicBezTo>
                      <a:pt x="487" y="365"/>
                      <a:pt x="395" y="517"/>
                      <a:pt x="304" y="517"/>
                    </a:cubicBezTo>
                    <a:cubicBezTo>
                      <a:pt x="243" y="486"/>
                      <a:pt x="122" y="335"/>
                      <a:pt x="0" y="243"/>
                    </a:cubicBezTo>
                    <a:cubicBezTo>
                      <a:pt x="91" y="152"/>
                      <a:pt x="183" y="31"/>
                      <a:pt x="274" y="0"/>
                    </a:cubicBezTo>
                    <a:cubicBezTo>
                      <a:pt x="365" y="0"/>
                      <a:pt x="487" y="122"/>
                      <a:pt x="669" y="2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49"/>
              <p:cNvSpPr/>
              <p:nvPr/>
            </p:nvSpPr>
            <p:spPr>
              <a:xfrm>
                <a:off x="533942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17" y="457"/>
                      <a:pt x="396" y="578"/>
                      <a:pt x="304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0" y="244"/>
                      <a:pt x="152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49"/>
              <p:cNvSpPr/>
              <p:nvPr/>
            </p:nvSpPr>
            <p:spPr>
              <a:xfrm>
                <a:off x="5480000" y="4235675"/>
                <a:ext cx="159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79" extrusionOk="0">
                    <a:moveTo>
                      <a:pt x="639" y="335"/>
                    </a:moveTo>
                    <a:cubicBezTo>
                      <a:pt x="457" y="426"/>
                      <a:pt x="365" y="578"/>
                      <a:pt x="274" y="548"/>
                    </a:cubicBezTo>
                    <a:cubicBezTo>
                      <a:pt x="183" y="517"/>
                      <a:pt x="92" y="396"/>
                      <a:pt x="1" y="305"/>
                    </a:cubicBezTo>
                    <a:cubicBezTo>
                      <a:pt x="92" y="183"/>
                      <a:pt x="183" y="62"/>
                      <a:pt x="305" y="31"/>
                    </a:cubicBezTo>
                    <a:cubicBezTo>
                      <a:pt x="426" y="1"/>
                      <a:pt x="487" y="183"/>
                      <a:pt x="63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49"/>
              <p:cNvSpPr/>
              <p:nvPr/>
            </p:nvSpPr>
            <p:spPr>
              <a:xfrm>
                <a:off x="561982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61" y="214"/>
                      <a:pt x="213" y="122"/>
                      <a:pt x="335" y="1"/>
                    </a:cubicBezTo>
                    <a:cubicBezTo>
                      <a:pt x="396" y="122"/>
                      <a:pt x="548" y="214"/>
                      <a:pt x="548" y="305"/>
                    </a:cubicBezTo>
                    <a:cubicBezTo>
                      <a:pt x="548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49"/>
              <p:cNvSpPr/>
              <p:nvPr/>
            </p:nvSpPr>
            <p:spPr>
              <a:xfrm>
                <a:off x="5760400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44"/>
                      <a:pt x="15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49"/>
              <p:cNvSpPr/>
              <p:nvPr/>
            </p:nvSpPr>
            <p:spPr>
              <a:xfrm>
                <a:off x="59009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65"/>
                    </a:cubicBezTo>
                    <a:cubicBezTo>
                      <a:pt x="1" y="244"/>
                      <a:pt x="153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49"/>
              <p:cNvSpPr/>
              <p:nvPr/>
            </p:nvSpPr>
            <p:spPr>
              <a:xfrm>
                <a:off x="604157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517"/>
                      <a:pt x="0" y="396"/>
                      <a:pt x="30" y="305"/>
                    </a:cubicBezTo>
                    <a:cubicBezTo>
                      <a:pt x="30" y="214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96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49"/>
              <p:cNvSpPr/>
              <p:nvPr/>
            </p:nvSpPr>
            <p:spPr>
              <a:xfrm>
                <a:off x="61813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83"/>
                      <a:pt x="548" y="274"/>
                      <a:pt x="548" y="365"/>
                    </a:cubicBezTo>
                    <a:cubicBezTo>
                      <a:pt x="548" y="457"/>
                      <a:pt x="396" y="548"/>
                      <a:pt x="305" y="669"/>
                    </a:cubicBezTo>
                    <a:cubicBezTo>
                      <a:pt x="214" y="548"/>
                      <a:pt x="62" y="487"/>
                      <a:pt x="31" y="365"/>
                    </a:cubicBezTo>
                    <a:cubicBezTo>
                      <a:pt x="1" y="24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49"/>
              <p:cNvSpPr/>
              <p:nvPr/>
            </p:nvSpPr>
            <p:spPr>
              <a:xfrm>
                <a:off x="5269525" y="4305600"/>
                <a:ext cx="167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8" extrusionOk="0">
                    <a:moveTo>
                      <a:pt x="669" y="274"/>
                    </a:moveTo>
                    <a:cubicBezTo>
                      <a:pt x="486" y="426"/>
                      <a:pt x="395" y="578"/>
                      <a:pt x="304" y="547"/>
                    </a:cubicBezTo>
                    <a:cubicBezTo>
                      <a:pt x="213" y="547"/>
                      <a:pt x="91" y="426"/>
                      <a:pt x="0" y="335"/>
                    </a:cubicBezTo>
                    <a:cubicBezTo>
                      <a:pt x="91" y="243"/>
                      <a:pt x="182" y="91"/>
                      <a:pt x="274" y="61"/>
                    </a:cubicBezTo>
                    <a:cubicBezTo>
                      <a:pt x="395" y="0"/>
                      <a:pt x="456" y="18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49"/>
              <p:cNvSpPr/>
              <p:nvPr/>
            </p:nvSpPr>
            <p:spPr>
              <a:xfrm>
                <a:off x="5410100" y="43063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5"/>
                    </a:moveTo>
                    <a:cubicBezTo>
                      <a:pt x="456" y="426"/>
                      <a:pt x="335" y="548"/>
                      <a:pt x="243" y="517"/>
                    </a:cubicBezTo>
                    <a:cubicBezTo>
                      <a:pt x="183" y="517"/>
                      <a:pt x="61" y="365"/>
                      <a:pt x="0" y="274"/>
                    </a:cubicBezTo>
                    <a:cubicBezTo>
                      <a:pt x="91" y="183"/>
                      <a:pt x="183" y="31"/>
                      <a:pt x="304" y="1"/>
                    </a:cubicBezTo>
                    <a:cubicBezTo>
                      <a:pt x="426" y="1"/>
                      <a:pt x="487" y="15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49"/>
              <p:cNvSpPr/>
              <p:nvPr/>
            </p:nvSpPr>
            <p:spPr>
              <a:xfrm>
                <a:off x="5549925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5"/>
                    </a:moveTo>
                    <a:cubicBezTo>
                      <a:pt x="486" y="396"/>
                      <a:pt x="365" y="548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31"/>
                    </a:cubicBezTo>
                    <a:cubicBezTo>
                      <a:pt x="426" y="1"/>
                      <a:pt x="486" y="15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49"/>
              <p:cNvSpPr/>
              <p:nvPr/>
            </p:nvSpPr>
            <p:spPr>
              <a:xfrm>
                <a:off x="5690500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49"/>
              <p:cNvSpPr/>
              <p:nvPr/>
            </p:nvSpPr>
            <p:spPr>
              <a:xfrm>
                <a:off x="5831075" y="43056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69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17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49"/>
              <p:cNvSpPr/>
              <p:nvPr/>
            </p:nvSpPr>
            <p:spPr>
              <a:xfrm>
                <a:off x="5971650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69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48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49"/>
              <p:cNvSpPr/>
              <p:nvPr/>
            </p:nvSpPr>
            <p:spPr>
              <a:xfrm>
                <a:off x="6111475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69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61" y="213"/>
                      <a:pt x="213" y="122"/>
                      <a:pt x="304" y="0"/>
                    </a:cubicBezTo>
                    <a:cubicBezTo>
                      <a:pt x="396" y="91"/>
                      <a:pt x="548" y="183"/>
                      <a:pt x="548" y="304"/>
                    </a:cubicBezTo>
                    <a:cubicBezTo>
                      <a:pt x="548" y="395"/>
                      <a:pt x="426" y="517"/>
                      <a:pt x="30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49"/>
              <p:cNvSpPr/>
              <p:nvPr/>
            </p:nvSpPr>
            <p:spPr>
              <a:xfrm>
                <a:off x="5198850" y="4376250"/>
                <a:ext cx="1672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9" extrusionOk="0">
                    <a:moveTo>
                      <a:pt x="669" y="275"/>
                    </a:moveTo>
                    <a:cubicBezTo>
                      <a:pt x="487" y="396"/>
                      <a:pt x="365" y="578"/>
                      <a:pt x="304" y="548"/>
                    </a:cubicBezTo>
                    <a:cubicBezTo>
                      <a:pt x="243" y="518"/>
                      <a:pt x="91" y="366"/>
                      <a:pt x="0" y="275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395" y="1"/>
                      <a:pt x="487" y="153"/>
                      <a:pt x="669" y="2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49"/>
              <p:cNvSpPr/>
              <p:nvPr/>
            </p:nvSpPr>
            <p:spPr>
              <a:xfrm>
                <a:off x="5338675" y="4373225"/>
                <a:ext cx="14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70" extrusionOk="0">
                    <a:moveTo>
                      <a:pt x="304" y="0"/>
                    </a:moveTo>
                    <a:cubicBezTo>
                      <a:pt x="426" y="183"/>
                      <a:pt x="578" y="304"/>
                      <a:pt x="547" y="396"/>
                    </a:cubicBezTo>
                    <a:cubicBezTo>
                      <a:pt x="547" y="487"/>
                      <a:pt x="426" y="578"/>
                      <a:pt x="334" y="669"/>
                    </a:cubicBezTo>
                    <a:cubicBezTo>
                      <a:pt x="243" y="578"/>
                      <a:pt x="61" y="487"/>
                      <a:pt x="30" y="396"/>
                    </a:cubicBezTo>
                    <a:cubicBezTo>
                      <a:pt x="0" y="274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49"/>
              <p:cNvSpPr/>
              <p:nvPr/>
            </p:nvSpPr>
            <p:spPr>
              <a:xfrm>
                <a:off x="5479250" y="43770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5"/>
                      <a:pt x="365" y="517"/>
                      <a:pt x="304" y="517"/>
                    </a:cubicBezTo>
                    <a:cubicBezTo>
                      <a:pt x="213" y="487"/>
                      <a:pt x="91" y="304"/>
                      <a:pt x="0" y="213"/>
                    </a:cubicBezTo>
                    <a:cubicBezTo>
                      <a:pt x="122" y="152"/>
                      <a:pt x="213" y="0"/>
                      <a:pt x="304" y="0"/>
                    </a:cubicBezTo>
                    <a:cubicBezTo>
                      <a:pt x="426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49"/>
              <p:cNvSpPr/>
              <p:nvPr/>
            </p:nvSpPr>
            <p:spPr>
              <a:xfrm>
                <a:off x="5619825" y="4376250"/>
                <a:ext cx="167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9" extrusionOk="0">
                    <a:moveTo>
                      <a:pt x="669" y="305"/>
                    </a:moveTo>
                    <a:cubicBezTo>
                      <a:pt x="487" y="426"/>
                      <a:pt x="396" y="548"/>
                      <a:pt x="304" y="548"/>
                    </a:cubicBezTo>
                    <a:cubicBezTo>
                      <a:pt x="183" y="518"/>
                      <a:pt x="92" y="396"/>
                      <a:pt x="0" y="305"/>
                    </a:cubicBezTo>
                    <a:cubicBezTo>
                      <a:pt x="122" y="214"/>
                      <a:pt x="213" y="62"/>
                      <a:pt x="304" y="31"/>
                    </a:cubicBezTo>
                    <a:cubicBezTo>
                      <a:pt x="426" y="1"/>
                      <a:pt x="517" y="18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49"/>
              <p:cNvSpPr/>
              <p:nvPr/>
            </p:nvSpPr>
            <p:spPr>
              <a:xfrm>
                <a:off x="5760400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17" y="48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49"/>
              <p:cNvSpPr/>
              <p:nvPr/>
            </p:nvSpPr>
            <p:spPr>
              <a:xfrm>
                <a:off x="59009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518"/>
                      <a:pt x="1" y="396"/>
                      <a:pt x="31" y="305"/>
                    </a:cubicBezTo>
                    <a:cubicBezTo>
                      <a:pt x="31" y="244"/>
                      <a:pt x="183" y="123"/>
                      <a:pt x="274" y="1"/>
                    </a:cubicBezTo>
                    <a:cubicBezTo>
                      <a:pt x="366" y="92"/>
                      <a:pt x="518" y="183"/>
                      <a:pt x="548" y="275"/>
                    </a:cubicBezTo>
                    <a:cubicBezTo>
                      <a:pt x="548" y="366"/>
                      <a:pt x="426" y="48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49"/>
              <p:cNvSpPr/>
              <p:nvPr/>
            </p:nvSpPr>
            <p:spPr>
              <a:xfrm>
                <a:off x="60415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82" y="518"/>
                      <a:pt x="0" y="396"/>
                      <a:pt x="30" y="305"/>
                    </a:cubicBezTo>
                    <a:cubicBezTo>
                      <a:pt x="30" y="244"/>
                      <a:pt x="182" y="123"/>
                      <a:pt x="274" y="1"/>
                    </a:cubicBezTo>
                    <a:cubicBezTo>
                      <a:pt x="365" y="92"/>
                      <a:pt x="517" y="183"/>
                      <a:pt x="517" y="275"/>
                    </a:cubicBezTo>
                    <a:cubicBezTo>
                      <a:pt x="547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49"/>
              <p:cNvSpPr/>
              <p:nvPr/>
            </p:nvSpPr>
            <p:spPr>
              <a:xfrm>
                <a:off x="6181375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96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49"/>
              <p:cNvSpPr/>
              <p:nvPr/>
            </p:nvSpPr>
            <p:spPr>
              <a:xfrm>
                <a:off x="5269525" y="44461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1"/>
                    </a:cubicBezTo>
                    <a:cubicBezTo>
                      <a:pt x="426" y="0"/>
                      <a:pt x="486" y="21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49"/>
              <p:cNvSpPr/>
              <p:nvPr/>
            </p:nvSpPr>
            <p:spPr>
              <a:xfrm>
                <a:off x="5409325" y="44439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0"/>
                    </a:moveTo>
                    <a:cubicBezTo>
                      <a:pt x="426" y="183"/>
                      <a:pt x="548" y="304"/>
                      <a:pt x="548" y="395"/>
                    </a:cubicBezTo>
                    <a:cubicBezTo>
                      <a:pt x="518" y="456"/>
                      <a:pt x="366" y="547"/>
                      <a:pt x="305" y="638"/>
                    </a:cubicBezTo>
                    <a:cubicBezTo>
                      <a:pt x="183" y="547"/>
                      <a:pt x="62" y="456"/>
                      <a:pt x="31" y="335"/>
                    </a:cubicBezTo>
                    <a:cubicBezTo>
                      <a:pt x="1" y="213"/>
                      <a:pt x="183" y="152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49"/>
              <p:cNvSpPr/>
              <p:nvPr/>
            </p:nvSpPr>
            <p:spPr>
              <a:xfrm>
                <a:off x="55499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486" y="396"/>
                      <a:pt x="395" y="51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1"/>
                    </a:cubicBezTo>
                    <a:cubicBezTo>
                      <a:pt x="426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49"/>
              <p:cNvSpPr/>
              <p:nvPr/>
            </p:nvSpPr>
            <p:spPr>
              <a:xfrm>
                <a:off x="5689725" y="444390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274"/>
                      <a:pt x="548" y="365"/>
                    </a:cubicBezTo>
                    <a:cubicBezTo>
                      <a:pt x="548" y="486"/>
                      <a:pt x="426" y="578"/>
                      <a:pt x="335" y="669"/>
                    </a:cubicBezTo>
                    <a:cubicBezTo>
                      <a:pt x="214" y="578"/>
                      <a:pt x="62" y="486"/>
                      <a:pt x="31" y="365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49"/>
              <p:cNvSpPr/>
              <p:nvPr/>
            </p:nvSpPr>
            <p:spPr>
              <a:xfrm>
                <a:off x="5831075" y="4446925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305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1"/>
                    </a:cubicBezTo>
                    <a:cubicBezTo>
                      <a:pt x="426" y="1"/>
                      <a:pt x="487" y="18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49"/>
              <p:cNvSpPr/>
              <p:nvPr/>
            </p:nvSpPr>
            <p:spPr>
              <a:xfrm>
                <a:off x="59686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0" y="274"/>
                    </a:moveTo>
                    <a:cubicBezTo>
                      <a:pt x="182" y="153"/>
                      <a:pt x="304" y="1"/>
                      <a:pt x="395" y="1"/>
                    </a:cubicBezTo>
                    <a:cubicBezTo>
                      <a:pt x="486" y="31"/>
                      <a:pt x="578" y="183"/>
                      <a:pt x="669" y="305"/>
                    </a:cubicBezTo>
                    <a:cubicBezTo>
                      <a:pt x="578" y="365"/>
                      <a:pt x="486" y="517"/>
                      <a:pt x="365" y="517"/>
                    </a:cubicBezTo>
                    <a:cubicBezTo>
                      <a:pt x="274" y="517"/>
                      <a:pt x="182" y="396"/>
                      <a:pt x="0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49"/>
              <p:cNvSpPr/>
              <p:nvPr/>
            </p:nvSpPr>
            <p:spPr>
              <a:xfrm>
                <a:off x="6111475" y="44461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96" y="547"/>
                      <a:pt x="274" y="547"/>
                    </a:cubicBezTo>
                    <a:cubicBezTo>
                      <a:pt x="183" y="547"/>
                      <a:pt x="92" y="395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426" y="0"/>
                      <a:pt x="517" y="21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49"/>
              <p:cNvSpPr/>
              <p:nvPr/>
            </p:nvSpPr>
            <p:spPr>
              <a:xfrm>
                <a:off x="5198850" y="45168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49"/>
              <p:cNvSpPr/>
              <p:nvPr/>
            </p:nvSpPr>
            <p:spPr>
              <a:xfrm>
                <a:off x="5339425" y="45168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49"/>
              <p:cNvSpPr/>
              <p:nvPr/>
            </p:nvSpPr>
            <p:spPr>
              <a:xfrm>
                <a:off x="5479250" y="4517600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6"/>
                      <a:pt x="365" y="517"/>
                      <a:pt x="304" y="517"/>
                    </a:cubicBezTo>
                    <a:cubicBezTo>
                      <a:pt x="213" y="487"/>
                      <a:pt x="122" y="304"/>
                      <a:pt x="0" y="213"/>
                    </a:cubicBezTo>
                    <a:cubicBezTo>
                      <a:pt x="122" y="122"/>
                      <a:pt x="213" y="1"/>
                      <a:pt x="304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49"/>
              <p:cNvSpPr/>
              <p:nvPr/>
            </p:nvSpPr>
            <p:spPr>
              <a:xfrm>
                <a:off x="56205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486"/>
                      <a:pt x="1" y="365"/>
                      <a:pt x="1" y="27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486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49"/>
              <p:cNvSpPr/>
              <p:nvPr/>
            </p:nvSpPr>
            <p:spPr>
              <a:xfrm>
                <a:off x="5760400" y="4517600"/>
                <a:ext cx="167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8" extrusionOk="0">
                    <a:moveTo>
                      <a:pt x="669" y="274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213" y="487"/>
                      <a:pt x="92" y="304"/>
                      <a:pt x="1" y="213"/>
                    </a:cubicBezTo>
                    <a:cubicBezTo>
                      <a:pt x="92" y="122"/>
                      <a:pt x="183" y="1"/>
                      <a:pt x="305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49"/>
              <p:cNvSpPr/>
              <p:nvPr/>
            </p:nvSpPr>
            <p:spPr>
              <a:xfrm>
                <a:off x="59009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6"/>
                      <a:pt x="1" y="365"/>
                      <a:pt x="31" y="27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96" y="91"/>
                      <a:pt x="518" y="183"/>
                      <a:pt x="548" y="304"/>
                    </a:cubicBezTo>
                    <a:cubicBezTo>
                      <a:pt x="548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49"/>
              <p:cNvSpPr/>
              <p:nvPr/>
            </p:nvSpPr>
            <p:spPr>
              <a:xfrm>
                <a:off x="6041575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61"/>
                      <a:pt x="304" y="31"/>
                    </a:cubicBezTo>
                    <a:cubicBezTo>
                      <a:pt x="426" y="0"/>
                      <a:pt x="486" y="152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49"/>
              <p:cNvSpPr/>
              <p:nvPr/>
            </p:nvSpPr>
            <p:spPr>
              <a:xfrm>
                <a:off x="6182150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5"/>
                      <a:pt x="395" y="547"/>
                      <a:pt x="304" y="54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7" y="152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49"/>
              <p:cNvSpPr/>
              <p:nvPr/>
            </p:nvSpPr>
            <p:spPr>
              <a:xfrm>
                <a:off x="52695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61"/>
                      <a:pt x="334" y="31"/>
                    </a:cubicBezTo>
                    <a:cubicBezTo>
                      <a:pt x="426" y="1"/>
                      <a:pt x="486" y="18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49"/>
              <p:cNvSpPr/>
              <p:nvPr/>
            </p:nvSpPr>
            <p:spPr>
              <a:xfrm>
                <a:off x="540932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96" y="548"/>
                      <a:pt x="274" y="548"/>
                    </a:cubicBezTo>
                    <a:cubicBezTo>
                      <a:pt x="183" y="517"/>
                      <a:pt x="9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426" y="1"/>
                      <a:pt x="518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49"/>
              <p:cNvSpPr/>
              <p:nvPr/>
            </p:nvSpPr>
            <p:spPr>
              <a:xfrm>
                <a:off x="55499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8"/>
                      <a:pt x="274" y="548"/>
                    </a:cubicBezTo>
                    <a:cubicBezTo>
                      <a:pt x="182" y="548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49"/>
              <p:cNvSpPr/>
              <p:nvPr/>
            </p:nvSpPr>
            <p:spPr>
              <a:xfrm>
                <a:off x="5690500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1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49"/>
              <p:cNvSpPr/>
              <p:nvPr/>
            </p:nvSpPr>
            <p:spPr>
              <a:xfrm>
                <a:off x="5831075" y="4587500"/>
                <a:ext cx="159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9" extrusionOk="0">
                    <a:moveTo>
                      <a:pt x="639" y="244"/>
                    </a:moveTo>
                    <a:cubicBezTo>
                      <a:pt x="487" y="396"/>
                      <a:pt x="365" y="548"/>
                      <a:pt x="304" y="518"/>
                    </a:cubicBezTo>
                    <a:cubicBezTo>
                      <a:pt x="244" y="518"/>
                      <a:pt x="92" y="366"/>
                      <a:pt x="0" y="274"/>
                    </a:cubicBezTo>
                    <a:cubicBezTo>
                      <a:pt x="92" y="183"/>
                      <a:pt x="152" y="31"/>
                      <a:pt x="274" y="31"/>
                    </a:cubicBezTo>
                    <a:cubicBezTo>
                      <a:pt x="365" y="1"/>
                      <a:pt x="487" y="123"/>
                      <a:pt x="639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49"/>
              <p:cNvSpPr/>
              <p:nvPr/>
            </p:nvSpPr>
            <p:spPr>
              <a:xfrm>
                <a:off x="5970900" y="45867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4"/>
                    </a:cubicBezTo>
                    <a:cubicBezTo>
                      <a:pt x="61" y="213"/>
                      <a:pt x="213" y="122"/>
                      <a:pt x="335" y="1"/>
                    </a:cubicBezTo>
                    <a:cubicBezTo>
                      <a:pt x="395" y="122"/>
                      <a:pt x="547" y="213"/>
                      <a:pt x="547" y="304"/>
                    </a:cubicBezTo>
                    <a:cubicBezTo>
                      <a:pt x="547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49"/>
              <p:cNvSpPr/>
              <p:nvPr/>
            </p:nvSpPr>
            <p:spPr>
              <a:xfrm>
                <a:off x="611147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35"/>
                    </a:cubicBezTo>
                    <a:cubicBezTo>
                      <a:pt x="92" y="213"/>
                      <a:pt x="183" y="92"/>
                      <a:pt x="30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46" name="Picture 1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74" y="4416996"/>
            <a:ext cx="398346" cy="435110"/>
          </a:xfrm>
          <a:prstGeom prst="rect">
            <a:avLst/>
          </a:prstGeom>
        </p:spPr>
      </p:pic>
      <p:pic>
        <p:nvPicPr>
          <p:cNvPr id="147" name="Picture 146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82" y="4606797"/>
            <a:ext cx="250104" cy="222256"/>
          </a:xfrm>
          <a:prstGeom prst="rect">
            <a:avLst/>
          </a:prstGeom>
        </p:spPr>
      </p:pic>
      <p:pic>
        <p:nvPicPr>
          <p:cNvPr id="148" name="Picture 1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4076" y="4578546"/>
            <a:ext cx="264360" cy="234925"/>
          </a:xfrm>
          <a:prstGeom prst="rect">
            <a:avLst/>
          </a:prstGeom>
        </p:spPr>
      </p:pic>
      <p:grpSp>
        <p:nvGrpSpPr>
          <p:cNvPr id="4938" name="Google Shape;4938;p49"/>
          <p:cNvGrpSpPr/>
          <p:nvPr/>
        </p:nvGrpSpPr>
        <p:grpSpPr>
          <a:xfrm rot="-5400000" flipH="1">
            <a:off x="3659775" y="-190762"/>
            <a:ext cx="297150" cy="1486375"/>
            <a:chOff x="6244300" y="1494225"/>
            <a:chExt cx="297150" cy="1486375"/>
          </a:xfrm>
        </p:grpSpPr>
        <p:sp>
          <p:nvSpPr>
            <p:cNvPr id="4939" name="Google Shape;4939;p49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9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9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9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9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9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9"/>
            <p:cNvSpPr/>
            <p:nvPr/>
          </p:nvSpPr>
          <p:spPr>
            <a:xfrm>
              <a:off x="6244300" y="238635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7"/>
                  </a:moveTo>
                  <a:lnTo>
                    <a:pt x="5958" y="0"/>
                  </a:lnTo>
                  <a:lnTo>
                    <a:pt x="11885" y="5927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9"/>
            <p:cNvSpPr/>
            <p:nvPr/>
          </p:nvSpPr>
          <p:spPr>
            <a:xfrm>
              <a:off x="6244300" y="2534525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9"/>
            <p:cNvSpPr/>
            <p:nvPr/>
          </p:nvSpPr>
          <p:spPr>
            <a:xfrm>
              <a:off x="6244300" y="26834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9"/>
            <p:cNvSpPr/>
            <p:nvPr/>
          </p:nvSpPr>
          <p:spPr>
            <a:xfrm>
              <a:off x="6244300" y="283240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4727;p45"/>
          <p:cNvSpPr txBox="1">
            <a:spLocks noGrp="1"/>
          </p:cNvSpPr>
          <p:nvPr>
            <p:ph type="title"/>
          </p:nvPr>
        </p:nvSpPr>
        <p:spPr>
          <a:xfrm>
            <a:off x="4105463" y="1428276"/>
            <a:ext cx="372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6600" dirty="0" smtClean="0">
                <a:solidFill>
                  <a:schemeClr val="accent3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سابعا : </a:t>
            </a:r>
            <a:r>
              <a:rPr lang="ar-EG" sz="66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الشهب:</a:t>
            </a:r>
            <a:endParaRPr sz="6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50" name="Google Shape;868;p41"/>
          <p:cNvSpPr txBox="1">
            <a:spLocks noGrp="1"/>
          </p:cNvSpPr>
          <p:nvPr>
            <p:ph type="subTitle" idx="1"/>
          </p:nvPr>
        </p:nvSpPr>
        <p:spPr>
          <a:xfrm>
            <a:off x="3557565" y="2538530"/>
            <a:ext cx="5610837" cy="28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ar-SA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اجسام </a:t>
            </a:r>
            <a:r>
              <a:rPr lang="ar-SA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صلبه  صغيره الحجم تسبح في الفضاء حول الشمس وعند احتكاكها بالغلاف الجوي ترتفع درجه حرارتها وتحترق كلها  ويمكن رؤيتها تجري ف السماء علي شكل سهام ضوئية </a:t>
            </a:r>
            <a:endParaRPr lang="en-US" sz="2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182626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7" name="Google Shape;6367;p73"/>
          <p:cNvGrpSpPr/>
          <p:nvPr/>
        </p:nvGrpSpPr>
        <p:grpSpPr>
          <a:xfrm>
            <a:off x="220717" y="488731"/>
            <a:ext cx="8592208" cy="4382815"/>
            <a:chOff x="238125" y="1440900"/>
            <a:chExt cx="3549850" cy="2826025"/>
          </a:xfrm>
        </p:grpSpPr>
        <p:sp>
          <p:nvSpPr>
            <p:cNvPr id="6368" name="Google Shape;6368;p73"/>
            <p:cNvSpPr/>
            <p:nvPr/>
          </p:nvSpPr>
          <p:spPr>
            <a:xfrm>
              <a:off x="238125" y="3555400"/>
              <a:ext cx="3549850" cy="307600"/>
            </a:xfrm>
            <a:custGeom>
              <a:avLst/>
              <a:gdLst/>
              <a:ahLst/>
              <a:cxnLst/>
              <a:rect l="l" t="t" r="r" b="b"/>
              <a:pathLst>
                <a:path w="141994" h="12304" extrusionOk="0">
                  <a:moveTo>
                    <a:pt x="0" y="1"/>
                  </a:moveTo>
                  <a:lnTo>
                    <a:pt x="0" y="7792"/>
                  </a:lnTo>
                  <a:cubicBezTo>
                    <a:pt x="0" y="10130"/>
                    <a:pt x="2009" y="12303"/>
                    <a:pt x="4367" y="12303"/>
                  </a:cubicBezTo>
                  <a:lnTo>
                    <a:pt x="137769" y="12303"/>
                  </a:lnTo>
                  <a:cubicBezTo>
                    <a:pt x="140107" y="12303"/>
                    <a:pt x="141993" y="10130"/>
                    <a:pt x="141993" y="7792"/>
                  </a:cubicBezTo>
                  <a:lnTo>
                    <a:pt x="141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73"/>
            <p:cNvSpPr/>
            <p:nvPr/>
          </p:nvSpPr>
          <p:spPr>
            <a:xfrm>
              <a:off x="1379700" y="3856825"/>
              <a:ext cx="1287200" cy="403450"/>
            </a:xfrm>
            <a:custGeom>
              <a:avLst/>
              <a:gdLst/>
              <a:ahLst/>
              <a:cxnLst/>
              <a:rect l="l" t="t" r="r" b="b"/>
              <a:pathLst>
                <a:path w="51488" h="16138" extrusionOk="0">
                  <a:moveTo>
                    <a:pt x="11237" y="0"/>
                  </a:moveTo>
                  <a:cubicBezTo>
                    <a:pt x="11237" y="0"/>
                    <a:pt x="11114" y="6951"/>
                    <a:pt x="7997" y="10130"/>
                  </a:cubicBezTo>
                  <a:cubicBezTo>
                    <a:pt x="4880" y="13287"/>
                    <a:pt x="0" y="16137"/>
                    <a:pt x="8469" y="16137"/>
                  </a:cubicBezTo>
                  <a:lnTo>
                    <a:pt x="43019" y="16137"/>
                  </a:lnTo>
                  <a:cubicBezTo>
                    <a:pt x="51487" y="16137"/>
                    <a:pt x="46607" y="13287"/>
                    <a:pt x="43490" y="10130"/>
                  </a:cubicBezTo>
                  <a:cubicBezTo>
                    <a:pt x="40374" y="6951"/>
                    <a:pt x="40271" y="0"/>
                    <a:pt x="40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73"/>
            <p:cNvSpPr/>
            <p:nvPr/>
          </p:nvSpPr>
          <p:spPr>
            <a:xfrm>
              <a:off x="1481200" y="4228475"/>
              <a:ext cx="1098025" cy="38450"/>
            </a:xfrm>
            <a:custGeom>
              <a:avLst/>
              <a:gdLst/>
              <a:ahLst/>
              <a:cxnLst/>
              <a:rect l="l" t="t" r="r" b="b"/>
              <a:pathLst>
                <a:path w="43921" h="1538" extrusionOk="0">
                  <a:moveTo>
                    <a:pt x="0" y="0"/>
                  </a:moveTo>
                  <a:lnTo>
                    <a:pt x="0" y="328"/>
                  </a:lnTo>
                  <a:cubicBezTo>
                    <a:pt x="0" y="1148"/>
                    <a:pt x="1149" y="1538"/>
                    <a:pt x="4634" y="1538"/>
                  </a:cubicBezTo>
                  <a:lnTo>
                    <a:pt x="39205" y="1538"/>
                  </a:lnTo>
                  <a:cubicBezTo>
                    <a:pt x="42691" y="1538"/>
                    <a:pt x="43921" y="1025"/>
                    <a:pt x="43921" y="246"/>
                  </a:cubicBezTo>
                  <a:lnTo>
                    <a:pt x="43839" y="246"/>
                  </a:lnTo>
                  <a:lnTo>
                    <a:pt x="438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73"/>
            <p:cNvSpPr/>
            <p:nvPr/>
          </p:nvSpPr>
          <p:spPr>
            <a:xfrm>
              <a:off x="1586275" y="4258200"/>
              <a:ext cx="875050" cy="5650"/>
            </a:xfrm>
            <a:custGeom>
              <a:avLst/>
              <a:gdLst/>
              <a:ahLst/>
              <a:cxnLst/>
              <a:rect l="l" t="t" r="r" b="b"/>
              <a:pathLst>
                <a:path w="35002" h="226" extrusionOk="0">
                  <a:moveTo>
                    <a:pt x="17512" y="0"/>
                  </a:moveTo>
                  <a:lnTo>
                    <a:pt x="8756" y="21"/>
                  </a:lnTo>
                  <a:cubicBezTo>
                    <a:pt x="5844" y="41"/>
                    <a:pt x="2912" y="62"/>
                    <a:pt x="1" y="123"/>
                  </a:cubicBezTo>
                  <a:cubicBezTo>
                    <a:pt x="2912" y="164"/>
                    <a:pt x="5844" y="185"/>
                    <a:pt x="8756" y="205"/>
                  </a:cubicBezTo>
                  <a:lnTo>
                    <a:pt x="17512" y="226"/>
                  </a:lnTo>
                  <a:lnTo>
                    <a:pt x="26246" y="205"/>
                  </a:lnTo>
                  <a:lnTo>
                    <a:pt x="30614" y="164"/>
                  </a:lnTo>
                  <a:lnTo>
                    <a:pt x="35002" y="123"/>
                  </a:lnTo>
                  <a:lnTo>
                    <a:pt x="30614" y="62"/>
                  </a:lnTo>
                  <a:lnTo>
                    <a:pt x="26246" y="21"/>
                  </a:lnTo>
                  <a:lnTo>
                    <a:pt x="17512" y="0"/>
                  </a:lnTo>
                  <a:close/>
                </a:path>
              </a:pathLst>
            </a:custGeom>
            <a:solidFill>
              <a:srgbClr val="FFE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73"/>
            <p:cNvSpPr/>
            <p:nvPr/>
          </p:nvSpPr>
          <p:spPr>
            <a:xfrm>
              <a:off x="238125" y="1440900"/>
              <a:ext cx="3549850" cy="2121200"/>
            </a:xfrm>
            <a:custGeom>
              <a:avLst/>
              <a:gdLst/>
              <a:ahLst/>
              <a:cxnLst/>
              <a:rect l="l" t="t" r="r" b="b"/>
              <a:pathLst>
                <a:path w="141994" h="84848" extrusionOk="0">
                  <a:moveTo>
                    <a:pt x="136109" y="5639"/>
                  </a:moveTo>
                  <a:lnTo>
                    <a:pt x="136109" y="78942"/>
                  </a:lnTo>
                  <a:lnTo>
                    <a:pt x="5905" y="78942"/>
                  </a:lnTo>
                  <a:lnTo>
                    <a:pt x="5905" y="5639"/>
                  </a:lnTo>
                  <a:close/>
                  <a:moveTo>
                    <a:pt x="4367" y="0"/>
                  </a:moveTo>
                  <a:cubicBezTo>
                    <a:pt x="2009" y="0"/>
                    <a:pt x="0" y="1661"/>
                    <a:pt x="0" y="3998"/>
                  </a:cubicBezTo>
                  <a:lnTo>
                    <a:pt x="0" y="84847"/>
                  </a:lnTo>
                  <a:lnTo>
                    <a:pt x="141993" y="84847"/>
                  </a:lnTo>
                  <a:lnTo>
                    <a:pt x="141993" y="3998"/>
                  </a:lnTo>
                  <a:cubicBezTo>
                    <a:pt x="141993" y="1661"/>
                    <a:pt x="140107" y="0"/>
                    <a:pt x="137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67121" y="673090"/>
            <a:ext cx="7899400" cy="2921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Rectangle 8"/>
          <p:cNvSpPr/>
          <p:nvPr/>
        </p:nvSpPr>
        <p:spPr>
          <a:xfrm>
            <a:off x="1336165" y="2416135"/>
            <a:ext cx="6444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hlinkClick r:id="rId3"/>
              </a:rPr>
              <a:t>https://www.youtube.com/watch?v=sOHKX_XaOXU</a:t>
            </a:r>
            <a:endParaRPr lang="ar-EG" sz="2000" b="1" dirty="0">
              <a:solidFill>
                <a:schemeClr val="tx2"/>
              </a:solidFill>
            </a:endParaRPr>
          </a:p>
        </p:txBody>
      </p:sp>
      <p:sp>
        <p:nvSpPr>
          <p:cNvPr id="11" name="Google Shape;4727;p45"/>
          <p:cNvSpPr txBox="1">
            <a:spLocks noGrp="1"/>
          </p:cNvSpPr>
          <p:nvPr>
            <p:ph type="title"/>
          </p:nvPr>
        </p:nvSpPr>
        <p:spPr>
          <a:xfrm>
            <a:off x="2652621" y="1386353"/>
            <a:ext cx="372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8800" dirty="0" smtClean="0">
                <a:solidFill>
                  <a:schemeClr val="accent3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فيديو تعليمى</a:t>
            </a:r>
            <a:endParaRPr sz="8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1056;p32"/>
          <p:cNvSpPr/>
          <p:nvPr/>
        </p:nvSpPr>
        <p:spPr>
          <a:xfrm>
            <a:off x="579225" y="2264000"/>
            <a:ext cx="7351645" cy="2391107"/>
          </a:xfrm>
          <a:custGeom>
            <a:avLst/>
            <a:gdLst/>
            <a:ahLst/>
            <a:cxnLst/>
            <a:rect l="l" t="t" r="r" b="b"/>
            <a:pathLst>
              <a:path w="225857" h="146919" extrusionOk="0">
                <a:moveTo>
                  <a:pt x="197538" y="3343"/>
                </a:moveTo>
                <a:cubicBezTo>
                  <a:pt x="198976" y="2573"/>
                  <a:pt x="206714" y="1945"/>
                  <a:pt x="215688" y="1621"/>
                </a:cubicBezTo>
                <a:cubicBezTo>
                  <a:pt x="217166" y="1581"/>
                  <a:pt x="220650" y="1439"/>
                  <a:pt x="224641" y="1216"/>
                </a:cubicBezTo>
                <a:lnTo>
                  <a:pt x="224641" y="1"/>
                </a:lnTo>
                <a:cubicBezTo>
                  <a:pt x="214148" y="345"/>
                  <a:pt x="192839" y="1074"/>
                  <a:pt x="189962" y="2695"/>
                </a:cubicBezTo>
                <a:cubicBezTo>
                  <a:pt x="186620" y="4579"/>
                  <a:pt x="192859" y="5409"/>
                  <a:pt x="199625" y="7050"/>
                </a:cubicBezTo>
                <a:cubicBezTo>
                  <a:pt x="206755" y="8792"/>
                  <a:pt x="214270" y="9339"/>
                  <a:pt x="211677" y="11000"/>
                </a:cubicBezTo>
                <a:cubicBezTo>
                  <a:pt x="208841" y="12823"/>
                  <a:pt x="197498" y="12681"/>
                  <a:pt x="185506" y="12985"/>
                </a:cubicBezTo>
                <a:cubicBezTo>
                  <a:pt x="173535" y="13289"/>
                  <a:pt x="160490" y="13836"/>
                  <a:pt x="154069" y="16307"/>
                </a:cubicBezTo>
                <a:cubicBezTo>
                  <a:pt x="146898" y="19062"/>
                  <a:pt x="153967" y="21999"/>
                  <a:pt x="161259" y="25037"/>
                </a:cubicBezTo>
                <a:cubicBezTo>
                  <a:pt x="169605" y="28522"/>
                  <a:pt x="178031" y="32046"/>
                  <a:pt x="171306" y="36361"/>
                </a:cubicBezTo>
                <a:cubicBezTo>
                  <a:pt x="163569" y="41323"/>
                  <a:pt x="146736" y="41263"/>
                  <a:pt x="127999" y="41202"/>
                </a:cubicBezTo>
                <a:cubicBezTo>
                  <a:pt x="109606" y="41121"/>
                  <a:pt x="89634" y="41060"/>
                  <a:pt x="72153" y="47765"/>
                </a:cubicBezTo>
                <a:cubicBezTo>
                  <a:pt x="51026" y="55867"/>
                  <a:pt x="49304" y="67110"/>
                  <a:pt x="47258" y="80418"/>
                </a:cubicBezTo>
                <a:cubicBezTo>
                  <a:pt x="44564" y="97919"/>
                  <a:pt x="41303" y="119168"/>
                  <a:pt x="0" y="146493"/>
                </a:cubicBezTo>
                <a:lnTo>
                  <a:pt x="2573" y="146919"/>
                </a:lnTo>
                <a:lnTo>
                  <a:pt x="45921" y="146919"/>
                </a:lnTo>
                <a:cubicBezTo>
                  <a:pt x="69317" y="117547"/>
                  <a:pt x="68142" y="95509"/>
                  <a:pt x="67372" y="81329"/>
                </a:cubicBezTo>
                <a:cubicBezTo>
                  <a:pt x="66663" y="67920"/>
                  <a:pt x="66177" y="58967"/>
                  <a:pt x="83071" y="51755"/>
                </a:cubicBezTo>
                <a:cubicBezTo>
                  <a:pt x="97432" y="45638"/>
                  <a:pt x="113658" y="45780"/>
                  <a:pt x="133245" y="45942"/>
                </a:cubicBezTo>
                <a:cubicBezTo>
                  <a:pt x="154129" y="46144"/>
                  <a:pt x="179004" y="46367"/>
                  <a:pt x="187856" y="39278"/>
                </a:cubicBezTo>
                <a:cubicBezTo>
                  <a:pt x="195209" y="33383"/>
                  <a:pt x="182062" y="28481"/>
                  <a:pt x="172441" y="24896"/>
                </a:cubicBezTo>
                <a:cubicBezTo>
                  <a:pt x="164399" y="21857"/>
                  <a:pt x="158221" y="19244"/>
                  <a:pt x="163791" y="17279"/>
                </a:cubicBezTo>
                <a:cubicBezTo>
                  <a:pt x="169362" y="15314"/>
                  <a:pt x="179186" y="15071"/>
                  <a:pt x="191522" y="14788"/>
                </a:cubicBezTo>
                <a:cubicBezTo>
                  <a:pt x="204445" y="14484"/>
                  <a:pt x="220063" y="14261"/>
                  <a:pt x="223122" y="11810"/>
                </a:cubicBezTo>
                <a:cubicBezTo>
                  <a:pt x="225856" y="9623"/>
                  <a:pt x="214574" y="7880"/>
                  <a:pt x="206451" y="6604"/>
                </a:cubicBezTo>
                <a:cubicBezTo>
                  <a:pt x="199280" y="5470"/>
                  <a:pt x="195006" y="4700"/>
                  <a:pt x="197538" y="334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7000">
                <a:schemeClr val="accent2"/>
              </a:gs>
              <a:gs pos="37000">
                <a:schemeClr val="accent3"/>
              </a:gs>
              <a:gs pos="60000">
                <a:schemeClr val="accent4"/>
              </a:gs>
              <a:gs pos="84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  <a:effectLst>
            <a:outerShdw blurRad="57150" dist="476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057;p32"/>
          <p:cNvGrpSpPr/>
          <p:nvPr/>
        </p:nvGrpSpPr>
        <p:grpSpPr>
          <a:xfrm>
            <a:off x="636900" y="1372825"/>
            <a:ext cx="820500" cy="3105650"/>
            <a:chOff x="636900" y="1800750"/>
            <a:chExt cx="820500" cy="3105650"/>
          </a:xfrm>
        </p:grpSpPr>
        <p:cxnSp>
          <p:nvCxnSpPr>
            <p:cNvPr id="49" name="Google Shape;1058;p32"/>
            <p:cNvCxnSpPr>
              <a:stCxn id="52" idx="4"/>
            </p:cNvCxnSpPr>
            <p:nvPr/>
          </p:nvCxnSpPr>
          <p:spPr>
            <a:xfrm>
              <a:off x="1047200" y="2525900"/>
              <a:ext cx="0" cy="23805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algn="bl" rotWithShape="0">
                <a:srgbClr val="000000">
                  <a:alpha val="34000"/>
                </a:srgbClr>
              </a:outerShdw>
            </a:effectLst>
          </p:spPr>
        </p:cxnSp>
        <p:grpSp>
          <p:nvGrpSpPr>
            <p:cNvPr id="50" name="Google Shape;1060;p32"/>
            <p:cNvGrpSpPr/>
            <p:nvPr/>
          </p:nvGrpSpPr>
          <p:grpSpPr>
            <a:xfrm>
              <a:off x="636900" y="1800750"/>
              <a:ext cx="820500" cy="820500"/>
              <a:chOff x="3403200" y="1694625"/>
              <a:chExt cx="820500" cy="820500"/>
            </a:xfrm>
          </p:grpSpPr>
          <p:sp>
            <p:nvSpPr>
              <p:cNvPr id="51" name="Google Shape;1061;p32"/>
              <p:cNvSpPr/>
              <p:nvPr/>
            </p:nvSpPr>
            <p:spPr>
              <a:xfrm>
                <a:off x="3403200" y="1694625"/>
                <a:ext cx="820500" cy="8205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059;p32"/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" name="Google Shape;1064;p32"/>
          <p:cNvGrpSpPr/>
          <p:nvPr/>
        </p:nvGrpSpPr>
        <p:grpSpPr>
          <a:xfrm>
            <a:off x="3093150" y="1372825"/>
            <a:ext cx="820500" cy="1619750"/>
            <a:chOff x="636900" y="1800750"/>
            <a:chExt cx="820500" cy="1619750"/>
          </a:xfrm>
        </p:grpSpPr>
        <p:cxnSp>
          <p:nvCxnSpPr>
            <p:cNvPr id="54" name="Google Shape;1065;p32"/>
            <p:cNvCxnSpPr>
              <a:stCxn id="73" idx="4"/>
            </p:cNvCxnSpPr>
            <p:nvPr/>
          </p:nvCxnSpPr>
          <p:spPr>
            <a:xfrm>
              <a:off x="1047200" y="2525900"/>
              <a:ext cx="0" cy="8946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algn="bl" rotWithShape="0">
                <a:srgbClr val="000000">
                  <a:alpha val="34000"/>
                </a:srgbClr>
              </a:outerShdw>
            </a:effectLst>
          </p:spPr>
        </p:cxnSp>
        <p:grpSp>
          <p:nvGrpSpPr>
            <p:cNvPr id="60" name="Google Shape;1067;p32"/>
            <p:cNvGrpSpPr/>
            <p:nvPr/>
          </p:nvGrpSpPr>
          <p:grpSpPr>
            <a:xfrm>
              <a:off x="636900" y="1800750"/>
              <a:ext cx="820500" cy="820500"/>
              <a:chOff x="3403200" y="1694625"/>
              <a:chExt cx="820500" cy="820500"/>
            </a:xfrm>
          </p:grpSpPr>
          <p:sp>
            <p:nvSpPr>
              <p:cNvPr id="72" name="Google Shape;1068;p32"/>
              <p:cNvSpPr/>
              <p:nvPr/>
            </p:nvSpPr>
            <p:spPr>
              <a:xfrm>
                <a:off x="3403200" y="1694625"/>
                <a:ext cx="820500" cy="820500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0" scaled="0"/>
              </a:gra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066;p32"/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Google Shape;1077;p32"/>
          <p:cNvSpPr txBox="1"/>
          <p:nvPr/>
        </p:nvSpPr>
        <p:spPr>
          <a:xfrm>
            <a:off x="3380888" y="3449200"/>
            <a:ext cx="14400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81" name="Google Shape;1078;p32"/>
          <p:cNvGrpSpPr/>
          <p:nvPr/>
        </p:nvGrpSpPr>
        <p:grpSpPr>
          <a:xfrm rot="10800000">
            <a:off x="7327033" y="2426650"/>
            <a:ext cx="820800" cy="2259870"/>
            <a:chOff x="636554" y="1800530"/>
            <a:chExt cx="820800" cy="2259870"/>
          </a:xfrm>
        </p:grpSpPr>
        <p:cxnSp>
          <p:nvCxnSpPr>
            <p:cNvPr id="82" name="Google Shape;1079;p32"/>
            <p:cNvCxnSpPr>
              <a:stCxn id="85" idx="4"/>
            </p:cNvCxnSpPr>
            <p:nvPr/>
          </p:nvCxnSpPr>
          <p:spPr>
            <a:xfrm>
              <a:off x="1047200" y="2525900"/>
              <a:ext cx="0" cy="1534500"/>
            </a:xfrm>
            <a:prstGeom prst="straightConnector1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algn="bl" rotWithShape="0">
                <a:srgbClr val="000000">
                  <a:alpha val="34000"/>
                </a:srgbClr>
              </a:outerShdw>
            </a:effectLst>
          </p:spPr>
        </p:cxnSp>
        <p:grpSp>
          <p:nvGrpSpPr>
            <p:cNvPr id="83" name="Google Shape;1081;p32"/>
            <p:cNvGrpSpPr/>
            <p:nvPr/>
          </p:nvGrpSpPr>
          <p:grpSpPr>
            <a:xfrm>
              <a:off x="636554" y="1800530"/>
              <a:ext cx="820800" cy="820800"/>
              <a:chOff x="3402854" y="1694405"/>
              <a:chExt cx="820800" cy="820800"/>
            </a:xfrm>
          </p:grpSpPr>
          <p:sp>
            <p:nvSpPr>
              <p:cNvPr id="84" name="Google Shape;1082;p32"/>
              <p:cNvSpPr/>
              <p:nvPr/>
            </p:nvSpPr>
            <p:spPr>
              <a:xfrm rot="10800000">
                <a:off x="3402854" y="1694405"/>
                <a:ext cx="820800" cy="820800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080;p32"/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" name="TextBox 102"/>
          <p:cNvSpPr txBox="1"/>
          <p:nvPr/>
        </p:nvSpPr>
        <p:spPr>
          <a:xfrm>
            <a:off x="5913247" y="3267104"/>
            <a:ext cx="24789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اهداف الدرس</a:t>
            </a:r>
            <a:endParaRPr lang="ar-EG" sz="36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19602" y="3402853"/>
            <a:ext cx="26207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عناصرالمحتوى</a:t>
            </a:r>
            <a:endParaRPr lang="ar-EG" sz="36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155601" y="2356557"/>
            <a:ext cx="13216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التقويم</a:t>
            </a:r>
            <a:endParaRPr lang="ar-EG" sz="36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78576" y="428518"/>
            <a:ext cx="43834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chemeClr val="accent4">
                    <a:lumMod val="75000"/>
                  </a:schemeClr>
                </a:solidFill>
                <a:latin typeface="Adobe نسخ Medium" panose="01010101010101010101" pitchFamily="50" charset="-78"/>
                <a:cs typeface="Adobe نسخ Medium" panose="01010101010101010101" pitchFamily="50" charset="-78"/>
              </a:rPr>
              <a:t>الفــــــهرس الــــرئيســــى</a:t>
            </a:r>
            <a:endParaRPr lang="ar-EG" sz="3600" b="1" dirty="0">
              <a:solidFill>
                <a:schemeClr val="accent4">
                  <a:lumMod val="75000"/>
                </a:schemeClr>
              </a:solidFill>
              <a:latin typeface="Adobe نسخ Medium" panose="01010101010101010101" pitchFamily="50" charset="-78"/>
              <a:cs typeface="Adobe نسخ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701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6483" y="0"/>
            <a:ext cx="8418786" cy="5217250"/>
            <a:chOff x="2238533" y="2824116"/>
            <a:chExt cx="4656148" cy="5217250"/>
          </a:xfrm>
        </p:grpSpPr>
        <p:grpSp>
          <p:nvGrpSpPr>
            <p:cNvPr id="6225" name="Google Shape;6225;p66"/>
            <p:cNvGrpSpPr/>
            <p:nvPr/>
          </p:nvGrpSpPr>
          <p:grpSpPr>
            <a:xfrm rot="1812654">
              <a:off x="3129274" y="2824116"/>
              <a:ext cx="2885320" cy="5217250"/>
              <a:chOff x="457200" y="1319450"/>
              <a:chExt cx="3217748" cy="3217934"/>
            </a:xfrm>
          </p:grpSpPr>
          <p:sp>
            <p:nvSpPr>
              <p:cNvPr id="6226" name="Google Shape;6226;p66"/>
              <p:cNvSpPr/>
              <p:nvPr/>
            </p:nvSpPr>
            <p:spPr>
              <a:xfrm>
                <a:off x="457200" y="1319450"/>
                <a:ext cx="3217748" cy="3217934"/>
              </a:xfrm>
              <a:custGeom>
                <a:avLst/>
                <a:gdLst/>
                <a:ahLst/>
                <a:cxnLst/>
                <a:rect l="l" t="t" r="r" b="b"/>
                <a:pathLst>
                  <a:path w="27574" h="27575" extrusionOk="0">
                    <a:moveTo>
                      <a:pt x="13787" y="706"/>
                    </a:moveTo>
                    <a:cubicBezTo>
                      <a:pt x="21000" y="706"/>
                      <a:pt x="26868" y="6575"/>
                      <a:pt x="26868" y="13788"/>
                    </a:cubicBezTo>
                    <a:cubicBezTo>
                      <a:pt x="26868" y="21001"/>
                      <a:pt x="21000" y="26869"/>
                      <a:pt x="13787" y="26869"/>
                    </a:cubicBezTo>
                    <a:cubicBezTo>
                      <a:pt x="6574" y="26869"/>
                      <a:pt x="706" y="21001"/>
                      <a:pt x="706" y="13788"/>
                    </a:cubicBezTo>
                    <a:cubicBezTo>
                      <a:pt x="706" y="6575"/>
                      <a:pt x="6574" y="706"/>
                      <a:pt x="13787" y="706"/>
                    </a:cubicBezTo>
                    <a:close/>
                    <a:moveTo>
                      <a:pt x="13787" y="1"/>
                    </a:moveTo>
                    <a:cubicBezTo>
                      <a:pt x="6185" y="1"/>
                      <a:pt x="0" y="6186"/>
                      <a:pt x="0" y="13788"/>
                    </a:cubicBezTo>
                    <a:cubicBezTo>
                      <a:pt x="0" y="21390"/>
                      <a:pt x="6185" y="27575"/>
                      <a:pt x="13787" y="27575"/>
                    </a:cubicBezTo>
                    <a:cubicBezTo>
                      <a:pt x="21389" y="27575"/>
                      <a:pt x="27574" y="21390"/>
                      <a:pt x="27574" y="13788"/>
                    </a:cubicBezTo>
                    <a:cubicBezTo>
                      <a:pt x="27574" y="6186"/>
                      <a:pt x="21389" y="1"/>
                      <a:pt x="137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7" name="Google Shape;6227;p66"/>
              <p:cNvSpPr/>
              <p:nvPr/>
            </p:nvSpPr>
            <p:spPr>
              <a:xfrm>
                <a:off x="457200" y="1319450"/>
                <a:ext cx="1687876" cy="2782418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23843" extrusionOk="0">
                    <a:moveTo>
                      <a:pt x="13787" y="1"/>
                    </a:moveTo>
                    <a:cubicBezTo>
                      <a:pt x="6185" y="1"/>
                      <a:pt x="0" y="6186"/>
                      <a:pt x="0" y="13788"/>
                    </a:cubicBezTo>
                    <a:cubicBezTo>
                      <a:pt x="0" y="17579"/>
                      <a:pt x="1513" y="21115"/>
                      <a:pt x="4260" y="23745"/>
                    </a:cubicBezTo>
                    <a:cubicBezTo>
                      <a:pt x="4328" y="23810"/>
                      <a:pt x="4416" y="23843"/>
                      <a:pt x="4504" y="23843"/>
                    </a:cubicBezTo>
                    <a:cubicBezTo>
                      <a:pt x="4596" y="23843"/>
                      <a:pt x="4690" y="23806"/>
                      <a:pt x="4759" y="23734"/>
                    </a:cubicBezTo>
                    <a:cubicBezTo>
                      <a:pt x="4893" y="23593"/>
                      <a:pt x="4889" y="23370"/>
                      <a:pt x="4748" y="23235"/>
                    </a:cubicBezTo>
                    <a:cubicBezTo>
                      <a:pt x="2141" y="20740"/>
                      <a:pt x="706" y="17385"/>
                      <a:pt x="706" y="13788"/>
                    </a:cubicBezTo>
                    <a:cubicBezTo>
                      <a:pt x="706" y="6575"/>
                      <a:pt x="6574" y="706"/>
                      <a:pt x="13787" y="706"/>
                    </a:cubicBezTo>
                    <a:cubicBezTo>
                      <a:pt x="13851" y="706"/>
                      <a:pt x="13914" y="709"/>
                      <a:pt x="13976" y="711"/>
                    </a:cubicBezTo>
                    <a:lnTo>
                      <a:pt x="14099" y="714"/>
                    </a:lnTo>
                    <a:cubicBezTo>
                      <a:pt x="14102" y="715"/>
                      <a:pt x="14105" y="715"/>
                      <a:pt x="14107" y="715"/>
                    </a:cubicBezTo>
                    <a:cubicBezTo>
                      <a:pt x="14299" y="715"/>
                      <a:pt x="14455" y="562"/>
                      <a:pt x="14459" y="370"/>
                    </a:cubicBezTo>
                    <a:cubicBezTo>
                      <a:pt x="14464" y="176"/>
                      <a:pt x="14310" y="14"/>
                      <a:pt x="14115" y="10"/>
                    </a:cubicBezTo>
                    <a:lnTo>
                      <a:pt x="14001" y="6"/>
                    </a:lnTo>
                    <a:cubicBezTo>
                      <a:pt x="13929" y="4"/>
                      <a:pt x="13859" y="1"/>
                      <a:pt x="13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8" name="Google Shape;6228;p66"/>
            <p:cNvGrpSpPr/>
            <p:nvPr/>
          </p:nvGrpSpPr>
          <p:grpSpPr>
            <a:xfrm rot="16200000">
              <a:off x="2364075" y="4210690"/>
              <a:ext cx="4416316" cy="2442569"/>
              <a:chOff x="704125" y="1566494"/>
              <a:chExt cx="2723895" cy="2723953"/>
            </a:xfrm>
          </p:grpSpPr>
          <p:sp>
            <p:nvSpPr>
              <p:cNvPr id="6229" name="Google Shape;6229;p66"/>
              <p:cNvSpPr/>
              <p:nvPr/>
            </p:nvSpPr>
            <p:spPr>
              <a:xfrm>
                <a:off x="704125" y="1566494"/>
                <a:ext cx="2723895" cy="2723953"/>
              </a:xfrm>
              <a:custGeom>
                <a:avLst/>
                <a:gdLst/>
                <a:ahLst/>
                <a:cxnLst/>
                <a:rect l="l" t="t" r="r" b="b"/>
                <a:pathLst>
                  <a:path w="23342" h="23342" extrusionOk="0">
                    <a:moveTo>
                      <a:pt x="11671" y="706"/>
                    </a:moveTo>
                    <a:cubicBezTo>
                      <a:pt x="17717" y="706"/>
                      <a:pt x="22636" y="5625"/>
                      <a:pt x="22636" y="11671"/>
                    </a:cubicBezTo>
                    <a:cubicBezTo>
                      <a:pt x="22636" y="17717"/>
                      <a:pt x="17717" y="22636"/>
                      <a:pt x="11671" y="22636"/>
                    </a:cubicBezTo>
                    <a:cubicBezTo>
                      <a:pt x="5624" y="22636"/>
                      <a:pt x="706" y="17717"/>
                      <a:pt x="706" y="11671"/>
                    </a:cubicBezTo>
                    <a:cubicBezTo>
                      <a:pt x="706" y="5625"/>
                      <a:pt x="5624" y="706"/>
                      <a:pt x="11671" y="706"/>
                    </a:cubicBezTo>
                    <a:close/>
                    <a:moveTo>
                      <a:pt x="11671" y="0"/>
                    </a:moveTo>
                    <a:cubicBezTo>
                      <a:pt x="5236" y="0"/>
                      <a:pt x="1" y="5236"/>
                      <a:pt x="1" y="11671"/>
                    </a:cubicBezTo>
                    <a:cubicBezTo>
                      <a:pt x="1" y="18106"/>
                      <a:pt x="5236" y="23341"/>
                      <a:pt x="11671" y="23341"/>
                    </a:cubicBezTo>
                    <a:cubicBezTo>
                      <a:pt x="18106" y="23341"/>
                      <a:pt x="23341" y="18106"/>
                      <a:pt x="23341" y="11671"/>
                    </a:cubicBezTo>
                    <a:cubicBezTo>
                      <a:pt x="23341" y="5236"/>
                      <a:pt x="18106" y="0"/>
                      <a:pt x="116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66"/>
              <p:cNvSpPr/>
              <p:nvPr/>
            </p:nvSpPr>
            <p:spPr>
              <a:xfrm>
                <a:off x="704125" y="1566494"/>
                <a:ext cx="1441183" cy="2498143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21407" extrusionOk="0">
                    <a:moveTo>
                      <a:pt x="11671" y="0"/>
                    </a:moveTo>
                    <a:cubicBezTo>
                      <a:pt x="5236" y="0"/>
                      <a:pt x="1" y="5236"/>
                      <a:pt x="1" y="11671"/>
                    </a:cubicBezTo>
                    <a:cubicBezTo>
                      <a:pt x="1" y="15548"/>
                      <a:pt x="1926" y="19165"/>
                      <a:pt x="5150" y="21345"/>
                    </a:cubicBezTo>
                    <a:cubicBezTo>
                      <a:pt x="5211" y="21386"/>
                      <a:pt x="5280" y="21406"/>
                      <a:pt x="5347" y="21406"/>
                    </a:cubicBezTo>
                    <a:cubicBezTo>
                      <a:pt x="5460" y="21406"/>
                      <a:pt x="5571" y="21351"/>
                      <a:pt x="5639" y="21251"/>
                    </a:cubicBezTo>
                    <a:cubicBezTo>
                      <a:pt x="5748" y="21089"/>
                      <a:pt x="5707" y="20870"/>
                      <a:pt x="5545" y="20761"/>
                    </a:cubicBezTo>
                    <a:cubicBezTo>
                      <a:pt x="2515" y="18712"/>
                      <a:pt x="706" y="15314"/>
                      <a:pt x="706" y="11671"/>
                    </a:cubicBezTo>
                    <a:cubicBezTo>
                      <a:pt x="706" y="5625"/>
                      <a:pt x="5624" y="706"/>
                      <a:pt x="11671" y="706"/>
                    </a:cubicBezTo>
                    <a:cubicBezTo>
                      <a:pt x="11743" y="706"/>
                      <a:pt x="11812" y="708"/>
                      <a:pt x="11883" y="711"/>
                    </a:cubicBezTo>
                    <a:lnTo>
                      <a:pt x="11981" y="714"/>
                    </a:lnTo>
                    <a:cubicBezTo>
                      <a:pt x="11987" y="714"/>
                      <a:pt x="11994" y="714"/>
                      <a:pt x="12000" y="714"/>
                    </a:cubicBezTo>
                    <a:cubicBezTo>
                      <a:pt x="12199" y="714"/>
                      <a:pt x="12338" y="560"/>
                      <a:pt x="12343" y="371"/>
                    </a:cubicBezTo>
                    <a:cubicBezTo>
                      <a:pt x="12349" y="177"/>
                      <a:pt x="12196" y="14"/>
                      <a:pt x="12001" y="9"/>
                    </a:cubicBezTo>
                    <a:lnTo>
                      <a:pt x="11908" y="6"/>
                    </a:lnTo>
                    <a:cubicBezTo>
                      <a:pt x="11829" y="3"/>
                      <a:pt x="11750" y="0"/>
                      <a:pt x="11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237" name="Google Shape;6237;p66"/>
            <p:cNvCxnSpPr/>
            <p:nvPr/>
          </p:nvCxnSpPr>
          <p:spPr>
            <a:xfrm flipH="1">
              <a:off x="5698435" y="4637574"/>
              <a:ext cx="846181" cy="65434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6238" name="Google Shape;6238;p66"/>
            <p:cNvCxnSpPr/>
            <p:nvPr/>
          </p:nvCxnSpPr>
          <p:spPr>
            <a:xfrm flipH="1">
              <a:off x="5960213" y="5896094"/>
              <a:ext cx="934468" cy="18063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6239" name="Google Shape;6239;p66"/>
            <p:cNvCxnSpPr/>
            <p:nvPr/>
          </p:nvCxnSpPr>
          <p:spPr>
            <a:xfrm>
              <a:off x="2238533" y="4751210"/>
              <a:ext cx="1015342" cy="29228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6240" name="Google Shape;6240;p66"/>
            <p:cNvCxnSpPr/>
            <p:nvPr/>
          </p:nvCxnSpPr>
          <p:spPr>
            <a:xfrm>
              <a:off x="2665782" y="3643923"/>
              <a:ext cx="1229977" cy="379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36" name="TextBox 35"/>
          <p:cNvSpPr txBox="1"/>
          <p:nvPr/>
        </p:nvSpPr>
        <p:spPr>
          <a:xfrm>
            <a:off x="2585103" y="1887976"/>
            <a:ext cx="421957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80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الأهداف الدرس</a:t>
            </a:r>
            <a:endParaRPr lang="ar-EG" sz="80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8" name="Picture 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9" y="4587766"/>
            <a:ext cx="398346" cy="435110"/>
          </a:xfrm>
          <a:prstGeom prst="rect">
            <a:avLst/>
          </a:prstGeom>
        </p:spPr>
      </p:pic>
      <p:pic>
        <p:nvPicPr>
          <p:cNvPr id="39" name="Picture 3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7" y="4777567"/>
            <a:ext cx="250104" cy="222256"/>
          </a:xfrm>
          <a:prstGeom prst="rect">
            <a:avLst/>
          </a:prstGeom>
        </p:spPr>
      </p:pic>
      <p:pic>
        <p:nvPicPr>
          <p:cNvPr id="40" name="Picture 3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641" y="4749316"/>
            <a:ext cx="264360" cy="2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23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3" name="Google Shape;4743;p46"/>
          <p:cNvSpPr txBox="1">
            <a:spLocks noGrp="1"/>
          </p:cNvSpPr>
          <p:nvPr>
            <p:ph type="title" idx="13"/>
          </p:nvPr>
        </p:nvSpPr>
        <p:spPr>
          <a:xfrm>
            <a:off x="6866886" y="722515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744" name="Google Shape;4744;p46"/>
          <p:cNvSpPr txBox="1">
            <a:spLocks noGrp="1"/>
          </p:cNvSpPr>
          <p:nvPr>
            <p:ph type="title" idx="14"/>
          </p:nvPr>
        </p:nvSpPr>
        <p:spPr>
          <a:xfrm>
            <a:off x="6913011" y="1888358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4747" name="Google Shape;4747;p46"/>
          <p:cNvGrpSpPr/>
          <p:nvPr/>
        </p:nvGrpSpPr>
        <p:grpSpPr>
          <a:xfrm rot="5400000">
            <a:off x="7170436" y="2178607"/>
            <a:ext cx="297150" cy="892150"/>
            <a:chOff x="6244300" y="1494225"/>
            <a:chExt cx="297150" cy="892150"/>
          </a:xfrm>
        </p:grpSpPr>
        <p:sp>
          <p:nvSpPr>
            <p:cNvPr id="4748" name="Google Shape;4748;p46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6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6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6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6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6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1" name="Google Shape;4761;p46"/>
          <p:cNvGrpSpPr/>
          <p:nvPr/>
        </p:nvGrpSpPr>
        <p:grpSpPr>
          <a:xfrm rot="5400000">
            <a:off x="7170436" y="987984"/>
            <a:ext cx="297152" cy="892149"/>
            <a:chOff x="6244299" y="1494226"/>
            <a:chExt cx="297152" cy="892149"/>
          </a:xfrm>
        </p:grpSpPr>
        <p:sp>
          <p:nvSpPr>
            <p:cNvPr id="4762" name="Google Shape;4762;p46"/>
            <p:cNvSpPr/>
            <p:nvPr/>
          </p:nvSpPr>
          <p:spPr>
            <a:xfrm>
              <a:off x="6244299" y="1494226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46"/>
            <p:cNvSpPr/>
            <p:nvPr/>
          </p:nvSpPr>
          <p:spPr>
            <a:xfrm>
              <a:off x="6244299" y="1643176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46"/>
            <p:cNvSpPr/>
            <p:nvPr/>
          </p:nvSpPr>
          <p:spPr>
            <a:xfrm>
              <a:off x="6244300" y="1791351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46"/>
            <p:cNvSpPr/>
            <p:nvPr/>
          </p:nvSpPr>
          <p:spPr>
            <a:xfrm>
              <a:off x="6244299" y="1940301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46"/>
            <p:cNvSpPr/>
            <p:nvPr/>
          </p:nvSpPr>
          <p:spPr>
            <a:xfrm>
              <a:off x="6244300" y="2089226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46"/>
            <p:cNvSpPr/>
            <p:nvPr/>
          </p:nvSpPr>
          <p:spPr>
            <a:xfrm>
              <a:off x="6244301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4745;p46"/>
          <p:cNvSpPr txBox="1">
            <a:spLocks noGrp="1"/>
          </p:cNvSpPr>
          <p:nvPr>
            <p:ph type="title" idx="15"/>
          </p:nvPr>
        </p:nvSpPr>
        <p:spPr>
          <a:xfrm>
            <a:off x="6939661" y="2936346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5" name="Google Shape;4746;p46"/>
          <p:cNvSpPr txBox="1">
            <a:spLocks noGrp="1"/>
          </p:cNvSpPr>
          <p:nvPr>
            <p:ph type="title" idx="16"/>
          </p:nvPr>
        </p:nvSpPr>
        <p:spPr>
          <a:xfrm>
            <a:off x="6949606" y="3823985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56" name="Google Shape;4754;p46"/>
          <p:cNvGrpSpPr/>
          <p:nvPr/>
        </p:nvGrpSpPr>
        <p:grpSpPr>
          <a:xfrm rot="5400000">
            <a:off x="7220456" y="4114223"/>
            <a:ext cx="297150" cy="892150"/>
            <a:chOff x="6244300" y="1494225"/>
            <a:chExt cx="297150" cy="892150"/>
          </a:xfrm>
        </p:grpSpPr>
        <p:sp>
          <p:nvSpPr>
            <p:cNvPr id="57" name="Google Shape;4755;p46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56;p46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57;p46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758;p46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759;p46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60;p46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4768;p46"/>
          <p:cNvGrpSpPr/>
          <p:nvPr/>
        </p:nvGrpSpPr>
        <p:grpSpPr>
          <a:xfrm rot="5400000">
            <a:off x="7210511" y="3220656"/>
            <a:ext cx="297150" cy="892150"/>
            <a:chOff x="6244300" y="1494225"/>
            <a:chExt cx="297150" cy="892150"/>
          </a:xfrm>
        </p:grpSpPr>
        <p:sp>
          <p:nvSpPr>
            <p:cNvPr id="64" name="Google Shape;4769;p46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70;p46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771;p46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772;p46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773;p46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774;p46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66604" y="47735"/>
            <a:ext cx="421957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72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الأهداف</a:t>
            </a:r>
            <a:endParaRPr lang="ar-EG" sz="72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83" name="Picture 8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15" y="4673333"/>
            <a:ext cx="398346" cy="435110"/>
          </a:xfrm>
          <a:prstGeom prst="rect">
            <a:avLst/>
          </a:prstGeom>
        </p:spPr>
      </p:pic>
      <p:pic>
        <p:nvPicPr>
          <p:cNvPr id="84" name="Picture 8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23" y="4863134"/>
            <a:ext cx="250104" cy="222256"/>
          </a:xfrm>
          <a:prstGeom prst="rect">
            <a:avLst/>
          </a:prstGeom>
        </p:spPr>
      </p:pic>
      <p:pic>
        <p:nvPicPr>
          <p:cNvPr id="85" name="Picture 8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1817" y="4834883"/>
            <a:ext cx="264360" cy="23492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 flipH="1">
            <a:off x="1900686" y="1248064"/>
            <a:ext cx="435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EG" sz="2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أن يفرق الطالب بين النجوم والكواكب </a:t>
            </a:r>
            <a:endParaRPr lang="en-US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C532F06-6E2B-41AB-B0A3-DEEF0B406206}"/>
              </a:ext>
            </a:extLst>
          </p:cNvPr>
          <p:cNvSpPr txBox="1"/>
          <p:nvPr/>
        </p:nvSpPr>
        <p:spPr>
          <a:xfrm flipH="1">
            <a:off x="1900686" y="2363039"/>
            <a:ext cx="435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ar-EG" sz="2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أن يفسر الطالب كيفية نشأة المجموعة الشمسية</a:t>
            </a:r>
            <a:endParaRPr lang="en-US" sz="2400" b="1" dirty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1EED3CB-C8FF-4193-BF04-5DCDE1DC5DB1}"/>
              </a:ext>
            </a:extLst>
          </p:cNvPr>
          <p:cNvSpPr txBox="1"/>
          <p:nvPr/>
        </p:nvSpPr>
        <p:spPr>
          <a:xfrm flipH="1">
            <a:off x="1900686" y="3395767"/>
            <a:ext cx="435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EG" sz="2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أن يٌميز الطالب بين أنواع المجرات</a:t>
            </a:r>
            <a:endParaRPr lang="en-US" sz="2400" b="1" dirty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BA3852D-EFA1-43F0-AC11-79C129EAE675}"/>
              </a:ext>
            </a:extLst>
          </p:cNvPr>
          <p:cNvSpPr txBox="1"/>
          <p:nvPr/>
        </p:nvSpPr>
        <p:spPr>
          <a:xfrm flipH="1">
            <a:off x="1900686" y="4252105"/>
            <a:ext cx="435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EG" sz="2400" b="1" dirty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أن </a:t>
            </a:r>
            <a:r>
              <a:rPr lang="ar-EG" sz="2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يقارن بين الشهب والنيازك</a:t>
            </a:r>
            <a:endParaRPr lang="en-US" sz="2400" b="1" dirty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8569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3" grpId="0"/>
      <p:bldP spid="4744" grpId="0"/>
      <p:bldP spid="54" grpId="0"/>
      <p:bldP spid="55" grpId="0"/>
      <p:bldP spid="77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" name="Google Shape;4915;p48"/>
          <p:cNvGrpSpPr/>
          <p:nvPr/>
        </p:nvGrpSpPr>
        <p:grpSpPr>
          <a:xfrm rot="5400000">
            <a:off x="1371186" y="3126628"/>
            <a:ext cx="297150" cy="1486375"/>
            <a:chOff x="6244300" y="1494225"/>
            <a:chExt cx="297150" cy="1486375"/>
          </a:xfrm>
        </p:grpSpPr>
        <p:sp>
          <p:nvSpPr>
            <p:cNvPr id="4916" name="Google Shape;4916;p48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7" name="Google Shape;4917;p48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8" name="Google Shape;4918;p48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9" name="Google Shape;4919;p48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0" name="Google Shape;4920;p48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1" name="Google Shape;4921;p48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2" name="Google Shape;4922;p48"/>
            <p:cNvSpPr/>
            <p:nvPr/>
          </p:nvSpPr>
          <p:spPr>
            <a:xfrm>
              <a:off x="6244300" y="238635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7"/>
                  </a:moveTo>
                  <a:lnTo>
                    <a:pt x="5958" y="0"/>
                  </a:lnTo>
                  <a:lnTo>
                    <a:pt x="11885" y="5927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3" name="Google Shape;4923;p48"/>
            <p:cNvSpPr/>
            <p:nvPr/>
          </p:nvSpPr>
          <p:spPr>
            <a:xfrm>
              <a:off x="6244300" y="2534525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4" name="Google Shape;4924;p48"/>
            <p:cNvSpPr/>
            <p:nvPr/>
          </p:nvSpPr>
          <p:spPr>
            <a:xfrm>
              <a:off x="6244300" y="26834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5" name="Google Shape;4925;p48"/>
            <p:cNvSpPr/>
            <p:nvPr/>
          </p:nvSpPr>
          <p:spPr>
            <a:xfrm>
              <a:off x="6244300" y="283240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26" name="Google Shape;4926;p48"/>
          <p:cNvGrpSpPr/>
          <p:nvPr/>
        </p:nvGrpSpPr>
        <p:grpSpPr>
          <a:xfrm>
            <a:off x="3763458" y="1053317"/>
            <a:ext cx="191500" cy="191500"/>
            <a:chOff x="5960875" y="1124175"/>
            <a:chExt cx="191500" cy="191500"/>
          </a:xfrm>
        </p:grpSpPr>
        <p:sp>
          <p:nvSpPr>
            <p:cNvPr id="4927" name="Google Shape;4927;p48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8" name="Google Shape;4928;p48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9918" y="468138"/>
            <a:ext cx="29870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72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عناصر الدرس</a:t>
            </a:r>
            <a:endParaRPr lang="ar-EG" sz="72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38522" y="-64883"/>
            <a:ext cx="5155917" cy="5153244"/>
            <a:chOff x="4438522" y="-64883"/>
            <a:chExt cx="5155917" cy="5153244"/>
          </a:xfrm>
        </p:grpSpPr>
        <p:sp>
          <p:nvSpPr>
            <p:cNvPr id="4788" name="Google Shape;4788;p48"/>
            <p:cNvSpPr/>
            <p:nvPr/>
          </p:nvSpPr>
          <p:spPr>
            <a:xfrm>
              <a:off x="4710971" y="183289"/>
              <a:ext cx="4656900" cy="4656900"/>
            </a:xfrm>
            <a:prstGeom prst="ellipse">
              <a:avLst/>
            </a:prstGeom>
            <a:noFill/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9" name="Google Shape;4789;p48"/>
            <p:cNvSpPr/>
            <p:nvPr/>
          </p:nvSpPr>
          <p:spPr>
            <a:xfrm rot="8100000">
              <a:off x="4438522" y="-64883"/>
              <a:ext cx="5155917" cy="5153244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Oval 149"/>
            <p:cNvSpPr/>
            <p:nvPr/>
          </p:nvSpPr>
          <p:spPr>
            <a:xfrm>
              <a:off x="5072613" y="575661"/>
              <a:ext cx="3887734" cy="3907003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4794" name="Google Shape;4794;p48"/>
            <p:cNvGrpSpPr/>
            <p:nvPr/>
          </p:nvGrpSpPr>
          <p:grpSpPr>
            <a:xfrm>
              <a:off x="5200711" y="2985139"/>
              <a:ext cx="1624821" cy="1743438"/>
              <a:chOff x="5198850" y="3531275"/>
              <a:chExt cx="999275" cy="1072225"/>
            </a:xfrm>
          </p:grpSpPr>
          <p:sp>
            <p:nvSpPr>
              <p:cNvPr id="4795" name="Google Shape;4795;p48"/>
              <p:cNvSpPr/>
              <p:nvPr/>
            </p:nvSpPr>
            <p:spPr>
              <a:xfrm>
                <a:off x="5198850" y="35343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274" y="639"/>
                    </a:moveTo>
                    <a:cubicBezTo>
                      <a:pt x="152" y="457"/>
                      <a:pt x="0" y="335"/>
                      <a:pt x="31" y="274"/>
                    </a:cubicBezTo>
                    <a:cubicBezTo>
                      <a:pt x="61" y="213"/>
                      <a:pt x="213" y="92"/>
                      <a:pt x="335" y="1"/>
                    </a:cubicBezTo>
                    <a:cubicBezTo>
                      <a:pt x="395" y="92"/>
                      <a:pt x="547" y="183"/>
                      <a:pt x="547" y="305"/>
                    </a:cubicBezTo>
                    <a:cubicBezTo>
                      <a:pt x="547" y="396"/>
                      <a:pt x="395" y="487"/>
                      <a:pt x="27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96" name="Google Shape;4796;p48"/>
              <p:cNvSpPr/>
              <p:nvPr/>
            </p:nvSpPr>
            <p:spPr>
              <a:xfrm>
                <a:off x="533942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31" y="213"/>
                      <a:pt x="183" y="91"/>
                      <a:pt x="304" y="0"/>
                    </a:cubicBezTo>
                    <a:cubicBezTo>
                      <a:pt x="365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97" name="Google Shape;4797;p48"/>
              <p:cNvSpPr/>
              <p:nvPr/>
            </p:nvSpPr>
            <p:spPr>
              <a:xfrm>
                <a:off x="5480000" y="3533550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17" y="365"/>
                      <a:pt x="396" y="51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98" name="Google Shape;4798;p48"/>
              <p:cNvSpPr/>
              <p:nvPr/>
            </p:nvSpPr>
            <p:spPr>
              <a:xfrm>
                <a:off x="56205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99" name="Google Shape;4799;p48"/>
              <p:cNvSpPr/>
              <p:nvPr/>
            </p:nvSpPr>
            <p:spPr>
              <a:xfrm>
                <a:off x="5760400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83" y="517"/>
                      <a:pt x="1" y="395"/>
                      <a:pt x="31" y="304"/>
                    </a:cubicBezTo>
                    <a:cubicBezTo>
                      <a:pt x="31" y="213"/>
                      <a:pt x="213" y="91"/>
                      <a:pt x="305" y="0"/>
                    </a:cubicBezTo>
                    <a:cubicBezTo>
                      <a:pt x="396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0" name="Google Shape;4800;p48"/>
              <p:cNvSpPr/>
              <p:nvPr/>
            </p:nvSpPr>
            <p:spPr>
              <a:xfrm>
                <a:off x="59009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31" y="30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66" y="91"/>
                      <a:pt x="518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1" name="Google Shape;4801;p48"/>
              <p:cNvSpPr/>
              <p:nvPr/>
            </p:nvSpPr>
            <p:spPr>
              <a:xfrm>
                <a:off x="6040800" y="353127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2"/>
                      <a:pt x="578" y="274"/>
                      <a:pt x="548" y="365"/>
                    </a:cubicBezTo>
                    <a:cubicBezTo>
                      <a:pt x="548" y="456"/>
                      <a:pt x="426" y="578"/>
                      <a:pt x="335" y="669"/>
                    </a:cubicBezTo>
                    <a:cubicBezTo>
                      <a:pt x="244" y="578"/>
                      <a:pt x="92" y="486"/>
                      <a:pt x="61" y="365"/>
                    </a:cubicBezTo>
                    <a:cubicBezTo>
                      <a:pt x="1" y="243"/>
                      <a:pt x="183" y="18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2" name="Google Shape;4802;p48"/>
              <p:cNvSpPr/>
              <p:nvPr/>
            </p:nvSpPr>
            <p:spPr>
              <a:xfrm>
                <a:off x="6182150" y="35335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487" y="183"/>
                      <a:pt x="63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3" name="Google Shape;4803;p48"/>
              <p:cNvSpPr/>
              <p:nvPr/>
            </p:nvSpPr>
            <p:spPr>
              <a:xfrm>
                <a:off x="5269525" y="36042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5"/>
                      <a:pt x="395" y="547"/>
                      <a:pt x="304" y="51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0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4" name="Google Shape;4804;p48"/>
              <p:cNvSpPr/>
              <p:nvPr/>
            </p:nvSpPr>
            <p:spPr>
              <a:xfrm>
                <a:off x="5409325" y="36011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27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51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5" name="Google Shape;4805;p48"/>
              <p:cNvSpPr/>
              <p:nvPr/>
            </p:nvSpPr>
            <p:spPr>
              <a:xfrm>
                <a:off x="5549925" y="36011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83"/>
                      <a:pt x="547" y="304"/>
                      <a:pt x="547" y="396"/>
                    </a:cubicBezTo>
                    <a:cubicBezTo>
                      <a:pt x="517" y="456"/>
                      <a:pt x="365" y="578"/>
                      <a:pt x="274" y="639"/>
                    </a:cubicBezTo>
                    <a:cubicBezTo>
                      <a:pt x="182" y="548"/>
                      <a:pt x="30" y="456"/>
                      <a:pt x="30" y="335"/>
                    </a:cubicBezTo>
                    <a:cubicBezTo>
                      <a:pt x="0" y="213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6" name="Google Shape;4806;p48"/>
              <p:cNvSpPr/>
              <p:nvPr/>
            </p:nvSpPr>
            <p:spPr>
              <a:xfrm>
                <a:off x="5690500" y="3604225"/>
                <a:ext cx="12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69" extrusionOk="0">
                    <a:moveTo>
                      <a:pt x="274" y="669"/>
                    </a:moveTo>
                    <a:cubicBezTo>
                      <a:pt x="152" y="486"/>
                      <a:pt x="0" y="365"/>
                      <a:pt x="0" y="274"/>
                    </a:cubicBezTo>
                    <a:cubicBezTo>
                      <a:pt x="31" y="213"/>
                      <a:pt x="213" y="91"/>
                      <a:pt x="304" y="0"/>
                    </a:cubicBezTo>
                    <a:cubicBezTo>
                      <a:pt x="395" y="91"/>
                      <a:pt x="517" y="213"/>
                      <a:pt x="517" y="304"/>
                    </a:cubicBezTo>
                    <a:cubicBezTo>
                      <a:pt x="517" y="395"/>
                      <a:pt x="395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7" name="Google Shape;4807;p48"/>
              <p:cNvSpPr/>
              <p:nvPr/>
            </p:nvSpPr>
            <p:spPr>
              <a:xfrm>
                <a:off x="5831075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95"/>
                      <a:pt x="0" y="304"/>
                    </a:cubicBezTo>
                    <a:cubicBezTo>
                      <a:pt x="31" y="24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48" y="36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8" name="Google Shape;4808;p48"/>
              <p:cNvSpPr/>
              <p:nvPr/>
            </p:nvSpPr>
            <p:spPr>
              <a:xfrm>
                <a:off x="5970900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65"/>
                      <a:pt x="31" y="274"/>
                    </a:cubicBezTo>
                    <a:cubicBezTo>
                      <a:pt x="61" y="213"/>
                      <a:pt x="213" y="91"/>
                      <a:pt x="335" y="0"/>
                    </a:cubicBezTo>
                    <a:cubicBezTo>
                      <a:pt x="395" y="91"/>
                      <a:pt x="547" y="182"/>
                      <a:pt x="547" y="274"/>
                    </a:cubicBezTo>
                    <a:cubicBezTo>
                      <a:pt x="547" y="39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9" name="Google Shape;4809;p48"/>
              <p:cNvSpPr/>
              <p:nvPr/>
            </p:nvSpPr>
            <p:spPr>
              <a:xfrm>
                <a:off x="6111475" y="36042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5"/>
                      <a:pt x="396" y="547"/>
                      <a:pt x="274" y="517"/>
                    </a:cubicBezTo>
                    <a:cubicBezTo>
                      <a:pt x="183" y="517"/>
                      <a:pt x="92" y="365"/>
                      <a:pt x="0" y="304"/>
                    </a:cubicBezTo>
                    <a:cubicBezTo>
                      <a:pt x="92" y="182"/>
                      <a:pt x="183" y="61"/>
                      <a:pt x="304" y="30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0" name="Google Shape;4810;p48"/>
              <p:cNvSpPr/>
              <p:nvPr/>
            </p:nvSpPr>
            <p:spPr>
              <a:xfrm>
                <a:off x="5198850" y="36741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1" name="Google Shape;4811;p48"/>
              <p:cNvSpPr/>
              <p:nvPr/>
            </p:nvSpPr>
            <p:spPr>
              <a:xfrm>
                <a:off x="53394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122" y="183"/>
                      <a:pt x="213" y="31"/>
                      <a:pt x="335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2" name="Google Shape;4812;p48"/>
              <p:cNvSpPr/>
              <p:nvPr/>
            </p:nvSpPr>
            <p:spPr>
              <a:xfrm>
                <a:off x="5479250" y="36718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52"/>
                      <a:pt x="547" y="274"/>
                      <a:pt x="547" y="365"/>
                    </a:cubicBezTo>
                    <a:cubicBezTo>
                      <a:pt x="547" y="456"/>
                      <a:pt x="395" y="547"/>
                      <a:pt x="335" y="639"/>
                    </a:cubicBezTo>
                    <a:cubicBezTo>
                      <a:pt x="213" y="547"/>
                      <a:pt x="61" y="487"/>
                      <a:pt x="31" y="365"/>
                    </a:cubicBezTo>
                    <a:cubicBezTo>
                      <a:pt x="0" y="243"/>
                      <a:pt x="183" y="152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3" name="Google Shape;4813;p48"/>
              <p:cNvSpPr/>
              <p:nvPr/>
            </p:nvSpPr>
            <p:spPr>
              <a:xfrm>
                <a:off x="56198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517" y="426"/>
                      <a:pt x="396" y="548"/>
                      <a:pt x="304" y="548"/>
                    </a:cubicBezTo>
                    <a:cubicBezTo>
                      <a:pt x="183" y="548"/>
                      <a:pt x="92" y="396"/>
                      <a:pt x="0" y="304"/>
                    </a:cubicBezTo>
                    <a:cubicBezTo>
                      <a:pt x="122" y="213"/>
                      <a:pt x="213" y="61"/>
                      <a:pt x="304" y="31"/>
                    </a:cubicBezTo>
                    <a:cubicBezTo>
                      <a:pt x="426" y="0"/>
                      <a:pt x="51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4" name="Google Shape;4814;p48"/>
              <p:cNvSpPr/>
              <p:nvPr/>
            </p:nvSpPr>
            <p:spPr>
              <a:xfrm>
                <a:off x="5760400" y="36748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487"/>
                      <a:pt x="1" y="366"/>
                      <a:pt x="31" y="305"/>
                    </a:cubicBezTo>
                    <a:cubicBezTo>
                      <a:pt x="61" y="214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6"/>
                      <a:pt x="426" y="45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5" name="Google Shape;4815;p48"/>
              <p:cNvSpPr/>
              <p:nvPr/>
            </p:nvSpPr>
            <p:spPr>
              <a:xfrm>
                <a:off x="59009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6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214" y="31"/>
                      <a:pt x="335" y="31"/>
                    </a:cubicBezTo>
                    <a:cubicBezTo>
                      <a:pt x="457" y="0"/>
                      <a:pt x="487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6" name="Google Shape;4816;p48"/>
              <p:cNvSpPr/>
              <p:nvPr/>
            </p:nvSpPr>
            <p:spPr>
              <a:xfrm>
                <a:off x="6041575" y="3674125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82" y="61"/>
                      <a:pt x="304" y="31"/>
                    </a:cubicBezTo>
                    <a:cubicBezTo>
                      <a:pt x="426" y="0"/>
                      <a:pt x="486" y="183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7" name="Google Shape;4817;p48"/>
              <p:cNvSpPr/>
              <p:nvPr/>
            </p:nvSpPr>
            <p:spPr>
              <a:xfrm>
                <a:off x="61813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244"/>
                    </a:moveTo>
                    <a:cubicBezTo>
                      <a:pt x="518" y="396"/>
                      <a:pt x="396" y="548"/>
                      <a:pt x="335" y="548"/>
                    </a:cubicBezTo>
                    <a:cubicBezTo>
                      <a:pt x="244" y="517"/>
                      <a:pt x="12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396" y="0"/>
                      <a:pt x="518" y="152"/>
                      <a:pt x="670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8" name="Google Shape;4818;p48"/>
              <p:cNvSpPr/>
              <p:nvPr/>
            </p:nvSpPr>
            <p:spPr>
              <a:xfrm>
                <a:off x="5269525" y="37448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0"/>
                    </a:cubicBezTo>
                    <a:cubicBezTo>
                      <a:pt x="426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9" name="Google Shape;4819;p48"/>
              <p:cNvSpPr/>
              <p:nvPr/>
            </p:nvSpPr>
            <p:spPr>
              <a:xfrm>
                <a:off x="5407050" y="3744800"/>
                <a:ext cx="167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7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0"/>
                    </a:cubicBezTo>
                    <a:cubicBezTo>
                      <a:pt x="457" y="31"/>
                      <a:pt x="578" y="183"/>
                      <a:pt x="669" y="304"/>
                    </a:cubicBezTo>
                    <a:cubicBezTo>
                      <a:pt x="578" y="365"/>
                      <a:pt x="487" y="517"/>
                      <a:pt x="365" y="517"/>
                    </a:cubicBezTo>
                    <a:cubicBezTo>
                      <a:pt x="274" y="517"/>
                      <a:pt x="153" y="395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0" name="Google Shape;4820;p48"/>
              <p:cNvSpPr/>
              <p:nvPr/>
            </p:nvSpPr>
            <p:spPr>
              <a:xfrm>
                <a:off x="554992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0" y="305"/>
                    </a:cubicBezTo>
                    <a:cubicBezTo>
                      <a:pt x="30" y="214"/>
                      <a:pt x="213" y="12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1" name="Google Shape;4821;p48"/>
              <p:cNvSpPr/>
              <p:nvPr/>
            </p:nvSpPr>
            <p:spPr>
              <a:xfrm>
                <a:off x="569050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31" y="214"/>
                      <a:pt x="183" y="122"/>
                      <a:pt x="304" y="1"/>
                    </a:cubicBezTo>
                    <a:cubicBezTo>
                      <a:pt x="36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2" name="Google Shape;4822;p48"/>
              <p:cNvSpPr/>
              <p:nvPr/>
            </p:nvSpPr>
            <p:spPr>
              <a:xfrm>
                <a:off x="5831075" y="3744025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2" y="518"/>
                      <a:pt x="0" y="396"/>
                      <a:pt x="0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3" name="Google Shape;4823;p48"/>
              <p:cNvSpPr/>
              <p:nvPr/>
            </p:nvSpPr>
            <p:spPr>
              <a:xfrm>
                <a:off x="597165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700"/>
                    </a:moveTo>
                    <a:cubicBezTo>
                      <a:pt x="153" y="518"/>
                      <a:pt x="1" y="396"/>
                      <a:pt x="1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8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4" name="Google Shape;4824;p48"/>
              <p:cNvSpPr/>
              <p:nvPr/>
            </p:nvSpPr>
            <p:spPr>
              <a:xfrm>
                <a:off x="611147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61" y="214"/>
                      <a:pt x="213" y="122"/>
                      <a:pt x="304" y="1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5" name="Google Shape;4825;p48"/>
              <p:cNvSpPr/>
              <p:nvPr/>
            </p:nvSpPr>
            <p:spPr>
              <a:xfrm>
                <a:off x="51988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5"/>
                    </a:cubicBezTo>
                    <a:cubicBezTo>
                      <a:pt x="31" y="213"/>
                      <a:pt x="213" y="9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6" name="Google Shape;4826;p48"/>
              <p:cNvSpPr/>
              <p:nvPr/>
            </p:nvSpPr>
            <p:spPr>
              <a:xfrm>
                <a:off x="533942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65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7" name="Google Shape;4827;p48"/>
              <p:cNvSpPr/>
              <p:nvPr/>
            </p:nvSpPr>
            <p:spPr>
              <a:xfrm>
                <a:off x="5480000" y="3814700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1" y="305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8" name="Google Shape;4828;p48"/>
              <p:cNvSpPr/>
              <p:nvPr/>
            </p:nvSpPr>
            <p:spPr>
              <a:xfrm>
                <a:off x="5619825" y="381470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05"/>
                    </a:cubicBezTo>
                    <a:cubicBezTo>
                      <a:pt x="122" y="213"/>
                      <a:pt x="183" y="6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9" name="Google Shape;4829;p48"/>
              <p:cNvSpPr/>
              <p:nvPr/>
            </p:nvSpPr>
            <p:spPr>
              <a:xfrm>
                <a:off x="576040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83" y="487"/>
                      <a:pt x="1" y="365"/>
                      <a:pt x="31" y="305"/>
                    </a:cubicBezTo>
                    <a:cubicBezTo>
                      <a:pt x="31" y="213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0" name="Google Shape;4830;p48"/>
              <p:cNvSpPr/>
              <p:nvPr/>
            </p:nvSpPr>
            <p:spPr>
              <a:xfrm>
                <a:off x="59009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31" y="213"/>
                      <a:pt x="214" y="9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1" name="Google Shape;4831;p48"/>
              <p:cNvSpPr/>
              <p:nvPr/>
            </p:nvSpPr>
            <p:spPr>
              <a:xfrm>
                <a:off x="60415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0" y="305"/>
                    </a:cubicBezTo>
                    <a:cubicBezTo>
                      <a:pt x="30" y="213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2" name="Google Shape;4832;p48"/>
              <p:cNvSpPr/>
              <p:nvPr/>
            </p:nvSpPr>
            <p:spPr>
              <a:xfrm>
                <a:off x="61821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2" y="487"/>
                      <a:pt x="0" y="365"/>
                      <a:pt x="0" y="274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3" name="Google Shape;4833;p48"/>
              <p:cNvSpPr/>
              <p:nvPr/>
            </p:nvSpPr>
            <p:spPr>
              <a:xfrm>
                <a:off x="5269525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0"/>
                    </a:cubicBezTo>
                    <a:cubicBezTo>
                      <a:pt x="426" y="0"/>
                      <a:pt x="486" y="182"/>
                      <a:pt x="669" y="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4" name="Google Shape;4834;p48"/>
              <p:cNvSpPr/>
              <p:nvPr/>
            </p:nvSpPr>
            <p:spPr>
              <a:xfrm>
                <a:off x="54093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639"/>
                    </a:moveTo>
                    <a:cubicBezTo>
                      <a:pt x="183" y="487"/>
                      <a:pt x="1" y="365"/>
                      <a:pt x="31" y="304"/>
                    </a:cubicBezTo>
                    <a:cubicBezTo>
                      <a:pt x="31" y="213"/>
                      <a:pt x="183" y="92"/>
                      <a:pt x="305" y="0"/>
                    </a:cubicBezTo>
                    <a:cubicBezTo>
                      <a:pt x="366" y="92"/>
                      <a:pt x="518" y="152"/>
                      <a:pt x="548" y="244"/>
                    </a:cubicBezTo>
                    <a:cubicBezTo>
                      <a:pt x="548" y="365"/>
                      <a:pt x="426" y="456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5" name="Google Shape;4835;p48"/>
              <p:cNvSpPr/>
              <p:nvPr/>
            </p:nvSpPr>
            <p:spPr>
              <a:xfrm>
                <a:off x="55499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4" y="639"/>
                    </a:moveTo>
                    <a:cubicBezTo>
                      <a:pt x="182" y="487"/>
                      <a:pt x="0" y="365"/>
                      <a:pt x="30" y="304"/>
                    </a:cubicBezTo>
                    <a:cubicBezTo>
                      <a:pt x="30" y="213"/>
                      <a:pt x="182" y="92"/>
                      <a:pt x="274" y="0"/>
                    </a:cubicBezTo>
                    <a:cubicBezTo>
                      <a:pt x="365" y="92"/>
                      <a:pt x="517" y="152"/>
                      <a:pt x="547" y="244"/>
                    </a:cubicBezTo>
                    <a:cubicBezTo>
                      <a:pt x="547" y="365"/>
                      <a:pt x="426" y="456"/>
                      <a:pt x="33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6" name="Google Shape;4836;p48"/>
              <p:cNvSpPr/>
              <p:nvPr/>
            </p:nvSpPr>
            <p:spPr>
              <a:xfrm>
                <a:off x="5690500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0"/>
                    </a:cubicBezTo>
                    <a:cubicBezTo>
                      <a:pt x="426" y="0"/>
                      <a:pt x="487" y="18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7" name="Google Shape;4837;p48"/>
              <p:cNvSpPr/>
              <p:nvPr/>
            </p:nvSpPr>
            <p:spPr>
              <a:xfrm>
                <a:off x="5831075" y="3884625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17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8" name="Google Shape;4838;p48"/>
              <p:cNvSpPr/>
              <p:nvPr/>
            </p:nvSpPr>
            <p:spPr>
              <a:xfrm>
                <a:off x="5970900" y="38823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1"/>
                    </a:moveTo>
                    <a:cubicBezTo>
                      <a:pt x="426" y="183"/>
                      <a:pt x="547" y="274"/>
                      <a:pt x="547" y="366"/>
                    </a:cubicBezTo>
                    <a:cubicBezTo>
                      <a:pt x="547" y="457"/>
                      <a:pt x="395" y="578"/>
                      <a:pt x="304" y="670"/>
                    </a:cubicBezTo>
                    <a:cubicBezTo>
                      <a:pt x="213" y="578"/>
                      <a:pt x="61" y="487"/>
                      <a:pt x="31" y="366"/>
                    </a:cubicBezTo>
                    <a:cubicBezTo>
                      <a:pt x="0" y="244"/>
                      <a:pt x="152" y="183"/>
                      <a:pt x="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9" name="Google Shape;4839;p48"/>
              <p:cNvSpPr/>
              <p:nvPr/>
            </p:nvSpPr>
            <p:spPr>
              <a:xfrm>
                <a:off x="6111475" y="3882325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1"/>
                    </a:moveTo>
                    <a:cubicBezTo>
                      <a:pt x="426" y="183"/>
                      <a:pt x="548" y="305"/>
                      <a:pt x="548" y="366"/>
                    </a:cubicBezTo>
                    <a:cubicBezTo>
                      <a:pt x="517" y="457"/>
                      <a:pt x="365" y="548"/>
                      <a:pt x="274" y="639"/>
                    </a:cubicBezTo>
                    <a:cubicBezTo>
                      <a:pt x="183" y="548"/>
                      <a:pt x="61" y="457"/>
                      <a:pt x="31" y="335"/>
                    </a:cubicBezTo>
                    <a:cubicBezTo>
                      <a:pt x="0" y="214"/>
                      <a:pt x="183" y="153"/>
                      <a:pt x="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0" name="Google Shape;4840;p48"/>
              <p:cNvSpPr/>
              <p:nvPr/>
            </p:nvSpPr>
            <p:spPr>
              <a:xfrm>
                <a:off x="5198850" y="39522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0"/>
                    </a:moveTo>
                    <a:cubicBezTo>
                      <a:pt x="395" y="183"/>
                      <a:pt x="547" y="274"/>
                      <a:pt x="547" y="395"/>
                    </a:cubicBezTo>
                    <a:cubicBezTo>
                      <a:pt x="517" y="487"/>
                      <a:pt x="395" y="578"/>
                      <a:pt x="304" y="669"/>
                    </a:cubicBezTo>
                    <a:cubicBezTo>
                      <a:pt x="213" y="578"/>
                      <a:pt x="61" y="487"/>
                      <a:pt x="31" y="395"/>
                    </a:cubicBezTo>
                    <a:cubicBezTo>
                      <a:pt x="0" y="274"/>
                      <a:pt x="152" y="213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1" name="Google Shape;4841;p48"/>
              <p:cNvSpPr/>
              <p:nvPr/>
            </p:nvSpPr>
            <p:spPr>
              <a:xfrm>
                <a:off x="53394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31" y="21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17" y="274"/>
                    </a:cubicBezTo>
                    <a:cubicBezTo>
                      <a:pt x="548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2" name="Google Shape;4842;p48"/>
              <p:cNvSpPr/>
              <p:nvPr/>
            </p:nvSpPr>
            <p:spPr>
              <a:xfrm>
                <a:off x="5480000" y="3955275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1" y="274"/>
                    </a:cubicBezTo>
                    <a:cubicBezTo>
                      <a:pt x="31" y="214"/>
                      <a:pt x="183" y="92"/>
                      <a:pt x="305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3" name="Google Shape;4843;p48"/>
              <p:cNvSpPr/>
              <p:nvPr/>
            </p:nvSpPr>
            <p:spPr>
              <a:xfrm>
                <a:off x="56198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2" y="487"/>
                      <a:pt x="0" y="366"/>
                      <a:pt x="31" y="274"/>
                    </a:cubicBezTo>
                    <a:cubicBezTo>
                      <a:pt x="61" y="214"/>
                      <a:pt x="213" y="92"/>
                      <a:pt x="335" y="1"/>
                    </a:cubicBezTo>
                    <a:cubicBezTo>
                      <a:pt x="396" y="92"/>
                      <a:pt x="548" y="214"/>
                      <a:pt x="548" y="305"/>
                    </a:cubicBezTo>
                    <a:cubicBezTo>
                      <a:pt x="548" y="396"/>
                      <a:pt x="42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4" name="Google Shape;4844;p48"/>
              <p:cNvSpPr/>
              <p:nvPr/>
            </p:nvSpPr>
            <p:spPr>
              <a:xfrm>
                <a:off x="5760400" y="39552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8"/>
                    </a:cubicBezTo>
                    <a:cubicBezTo>
                      <a:pt x="183" y="518"/>
                      <a:pt x="92" y="335"/>
                      <a:pt x="1" y="244"/>
                    </a:cubicBezTo>
                    <a:cubicBezTo>
                      <a:pt x="92" y="153"/>
                      <a:pt x="183" y="31"/>
                      <a:pt x="27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5" name="Google Shape;4845;p48"/>
              <p:cNvSpPr/>
              <p:nvPr/>
            </p:nvSpPr>
            <p:spPr>
              <a:xfrm>
                <a:off x="590097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31" y="274"/>
                    </a:cubicBezTo>
                    <a:cubicBezTo>
                      <a:pt x="31" y="214"/>
                      <a:pt x="214" y="92"/>
                      <a:pt x="305" y="1"/>
                    </a:cubicBezTo>
                    <a:cubicBezTo>
                      <a:pt x="396" y="92"/>
                      <a:pt x="518" y="214"/>
                      <a:pt x="548" y="305"/>
                    </a:cubicBezTo>
                    <a:cubicBezTo>
                      <a:pt x="548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6" name="Google Shape;4846;p48"/>
              <p:cNvSpPr/>
              <p:nvPr/>
            </p:nvSpPr>
            <p:spPr>
              <a:xfrm>
                <a:off x="6040800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304"/>
                      <a:pt x="548" y="395"/>
                    </a:cubicBezTo>
                    <a:cubicBezTo>
                      <a:pt x="548" y="487"/>
                      <a:pt x="396" y="578"/>
                      <a:pt x="33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74"/>
                      <a:pt x="183" y="21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7" name="Google Shape;4847;p48"/>
              <p:cNvSpPr/>
              <p:nvPr/>
            </p:nvSpPr>
            <p:spPr>
              <a:xfrm>
                <a:off x="6181375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35" y="0"/>
                    </a:moveTo>
                    <a:cubicBezTo>
                      <a:pt x="457" y="183"/>
                      <a:pt x="578" y="304"/>
                      <a:pt x="548" y="395"/>
                    </a:cubicBezTo>
                    <a:cubicBezTo>
                      <a:pt x="548" y="456"/>
                      <a:pt x="396" y="578"/>
                      <a:pt x="305" y="669"/>
                    </a:cubicBezTo>
                    <a:cubicBezTo>
                      <a:pt x="214" y="547"/>
                      <a:pt x="62" y="456"/>
                      <a:pt x="31" y="335"/>
                    </a:cubicBezTo>
                    <a:cubicBezTo>
                      <a:pt x="1" y="213"/>
                      <a:pt x="183" y="183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8" name="Google Shape;4848;p48"/>
              <p:cNvSpPr/>
              <p:nvPr/>
            </p:nvSpPr>
            <p:spPr>
              <a:xfrm>
                <a:off x="5269525" y="40252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95" y="547"/>
                      <a:pt x="274" y="547"/>
                    </a:cubicBezTo>
                    <a:cubicBezTo>
                      <a:pt x="182" y="54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1"/>
                    </a:cubicBezTo>
                    <a:cubicBezTo>
                      <a:pt x="395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9" name="Google Shape;4849;p48"/>
              <p:cNvSpPr/>
              <p:nvPr/>
            </p:nvSpPr>
            <p:spPr>
              <a:xfrm>
                <a:off x="5409325" y="40259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5"/>
                    </a:moveTo>
                    <a:cubicBezTo>
                      <a:pt x="487" y="396"/>
                      <a:pt x="39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183" y="61"/>
                      <a:pt x="305" y="31"/>
                    </a:cubicBezTo>
                    <a:cubicBezTo>
                      <a:pt x="426" y="1"/>
                      <a:pt x="518" y="153"/>
                      <a:pt x="670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0" name="Google Shape;4850;p48"/>
              <p:cNvSpPr/>
              <p:nvPr/>
            </p:nvSpPr>
            <p:spPr>
              <a:xfrm>
                <a:off x="5549925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34" y="669"/>
                    </a:moveTo>
                    <a:cubicBezTo>
                      <a:pt x="182" y="517"/>
                      <a:pt x="0" y="395"/>
                      <a:pt x="30" y="335"/>
                    </a:cubicBezTo>
                    <a:cubicBezTo>
                      <a:pt x="30" y="243"/>
                      <a:pt x="182" y="122"/>
                      <a:pt x="274" y="0"/>
                    </a:cubicBezTo>
                    <a:cubicBezTo>
                      <a:pt x="365" y="91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3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1" name="Google Shape;4851;p48"/>
              <p:cNvSpPr/>
              <p:nvPr/>
            </p:nvSpPr>
            <p:spPr>
              <a:xfrm>
                <a:off x="5689725" y="402292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52"/>
                      <a:pt x="578" y="274"/>
                      <a:pt x="548" y="365"/>
                    </a:cubicBezTo>
                    <a:cubicBezTo>
                      <a:pt x="548" y="456"/>
                      <a:pt x="426" y="547"/>
                      <a:pt x="335" y="669"/>
                    </a:cubicBezTo>
                    <a:cubicBezTo>
                      <a:pt x="214" y="547"/>
                      <a:pt x="92" y="486"/>
                      <a:pt x="31" y="365"/>
                    </a:cubicBezTo>
                    <a:cubicBezTo>
                      <a:pt x="1" y="243"/>
                      <a:pt x="183" y="15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2" name="Google Shape;4852;p48"/>
              <p:cNvSpPr/>
              <p:nvPr/>
            </p:nvSpPr>
            <p:spPr>
              <a:xfrm>
                <a:off x="5831075" y="4025950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213"/>
                    </a:moveTo>
                    <a:cubicBezTo>
                      <a:pt x="487" y="365"/>
                      <a:pt x="365" y="517"/>
                      <a:pt x="304" y="517"/>
                    </a:cubicBezTo>
                    <a:cubicBezTo>
                      <a:pt x="244" y="487"/>
                      <a:pt x="92" y="335"/>
                      <a:pt x="0" y="244"/>
                    </a:cubicBezTo>
                    <a:cubicBezTo>
                      <a:pt x="92" y="153"/>
                      <a:pt x="152" y="1"/>
                      <a:pt x="274" y="1"/>
                    </a:cubicBezTo>
                    <a:cubicBezTo>
                      <a:pt x="365" y="1"/>
                      <a:pt x="487" y="122"/>
                      <a:pt x="639" y="2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3" name="Google Shape;4853;p48"/>
              <p:cNvSpPr/>
              <p:nvPr/>
            </p:nvSpPr>
            <p:spPr>
              <a:xfrm>
                <a:off x="5971650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48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4" name="Google Shape;4854;p48"/>
              <p:cNvSpPr/>
              <p:nvPr/>
            </p:nvSpPr>
            <p:spPr>
              <a:xfrm>
                <a:off x="6111475" y="40259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639"/>
                    </a:moveTo>
                    <a:cubicBezTo>
                      <a:pt x="183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96" y="92"/>
                      <a:pt x="517" y="153"/>
                      <a:pt x="548" y="244"/>
                    </a:cubicBezTo>
                    <a:cubicBezTo>
                      <a:pt x="548" y="365"/>
                      <a:pt x="426" y="457"/>
                      <a:pt x="30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5" name="Google Shape;4855;p48"/>
              <p:cNvSpPr/>
              <p:nvPr/>
            </p:nvSpPr>
            <p:spPr>
              <a:xfrm>
                <a:off x="5198850" y="4095850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639"/>
                    </a:moveTo>
                    <a:cubicBezTo>
                      <a:pt x="183" y="487"/>
                      <a:pt x="0" y="366"/>
                      <a:pt x="31" y="305"/>
                    </a:cubicBezTo>
                    <a:cubicBezTo>
                      <a:pt x="31" y="24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47" y="244"/>
                    </a:cubicBezTo>
                    <a:cubicBezTo>
                      <a:pt x="547" y="366"/>
                      <a:pt x="456" y="457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6" name="Google Shape;4856;p48"/>
              <p:cNvSpPr/>
              <p:nvPr/>
            </p:nvSpPr>
            <p:spPr>
              <a:xfrm>
                <a:off x="5339425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6"/>
                      <a:pt x="396" y="548"/>
                      <a:pt x="335" y="548"/>
                    </a:cubicBezTo>
                    <a:cubicBezTo>
                      <a:pt x="244" y="548"/>
                      <a:pt x="92" y="396"/>
                      <a:pt x="0" y="305"/>
                    </a:cubicBezTo>
                    <a:cubicBezTo>
                      <a:pt x="92" y="213"/>
                      <a:pt x="183" y="61"/>
                      <a:pt x="274" y="31"/>
                    </a:cubicBezTo>
                    <a:cubicBezTo>
                      <a:pt x="396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7" name="Google Shape;4857;p48"/>
              <p:cNvSpPr/>
              <p:nvPr/>
            </p:nvSpPr>
            <p:spPr>
              <a:xfrm>
                <a:off x="5480000" y="40951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7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8" name="Google Shape;4858;p48"/>
              <p:cNvSpPr/>
              <p:nvPr/>
            </p:nvSpPr>
            <p:spPr>
              <a:xfrm>
                <a:off x="56205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305" y="1"/>
                    </a:cubicBezTo>
                    <a:cubicBezTo>
                      <a:pt x="366" y="92"/>
                      <a:pt x="518" y="183"/>
                      <a:pt x="518" y="274"/>
                    </a:cubicBezTo>
                    <a:cubicBezTo>
                      <a:pt x="548" y="396"/>
                      <a:pt x="39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9" name="Google Shape;4859;p48"/>
              <p:cNvSpPr/>
              <p:nvPr/>
            </p:nvSpPr>
            <p:spPr>
              <a:xfrm>
                <a:off x="5760400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83" y="517"/>
                      <a:pt x="1" y="396"/>
                      <a:pt x="31" y="305"/>
                    </a:cubicBezTo>
                    <a:cubicBezTo>
                      <a:pt x="31" y="213"/>
                      <a:pt x="213" y="12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0" name="Google Shape;4860;p48"/>
              <p:cNvSpPr/>
              <p:nvPr/>
            </p:nvSpPr>
            <p:spPr>
              <a:xfrm>
                <a:off x="59009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31" y="305"/>
                    </a:cubicBezTo>
                    <a:cubicBezTo>
                      <a:pt x="31" y="213"/>
                      <a:pt x="214" y="12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1" name="Google Shape;4861;p48"/>
              <p:cNvSpPr/>
              <p:nvPr/>
            </p:nvSpPr>
            <p:spPr>
              <a:xfrm>
                <a:off x="6039275" y="4095850"/>
                <a:ext cx="160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18" extrusionOk="0">
                    <a:moveTo>
                      <a:pt x="1" y="244"/>
                    </a:moveTo>
                    <a:cubicBezTo>
                      <a:pt x="153" y="123"/>
                      <a:pt x="274" y="1"/>
                      <a:pt x="366" y="1"/>
                    </a:cubicBezTo>
                    <a:cubicBezTo>
                      <a:pt x="457" y="31"/>
                      <a:pt x="548" y="183"/>
                      <a:pt x="639" y="305"/>
                    </a:cubicBezTo>
                    <a:cubicBezTo>
                      <a:pt x="548" y="366"/>
                      <a:pt x="457" y="518"/>
                      <a:pt x="366" y="518"/>
                    </a:cubicBezTo>
                    <a:cubicBezTo>
                      <a:pt x="274" y="518"/>
                      <a:pt x="153" y="396"/>
                      <a:pt x="1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2" name="Google Shape;4862;p48"/>
              <p:cNvSpPr/>
              <p:nvPr/>
            </p:nvSpPr>
            <p:spPr>
              <a:xfrm>
                <a:off x="6182150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426"/>
                      <a:pt x="395" y="548"/>
                      <a:pt x="304" y="548"/>
                    </a:cubicBezTo>
                    <a:cubicBezTo>
                      <a:pt x="213" y="548"/>
                      <a:pt x="91" y="426"/>
                      <a:pt x="0" y="335"/>
                    </a:cubicBezTo>
                    <a:cubicBezTo>
                      <a:pt x="91" y="244"/>
                      <a:pt x="152" y="92"/>
                      <a:pt x="274" y="31"/>
                    </a:cubicBezTo>
                    <a:cubicBezTo>
                      <a:pt x="395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3" name="Google Shape;4863;p48"/>
              <p:cNvSpPr/>
              <p:nvPr/>
            </p:nvSpPr>
            <p:spPr>
              <a:xfrm>
                <a:off x="52695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31"/>
                    </a:cubicBezTo>
                    <a:cubicBezTo>
                      <a:pt x="426" y="0"/>
                      <a:pt x="486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4" name="Google Shape;4864;p48"/>
              <p:cNvSpPr/>
              <p:nvPr/>
            </p:nvSpPr>
            <p:spPr>
              <a:xfrm>
                <a:off x="5409325" y="41657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62" y="213"/>
                      <a:pt x="214" y="92"/>
                      <a:pt x="305" y="0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5" name="Google Shape;4865;p48"/>
              <p:cNvSpPr/>
              <p:nvPr/>
            </p:nvSpPr>
            <p:spPr>
              <a:xfrm>
                <a:off x="55499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7"/>
                      <a:pt x="274" y="547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6" name="Google Shape;4866;p48"/>
              <p:cNvSpPr/>
              <p:nvPr/>
            </p:nvSpPr>
            <p:spPr>
              <a:xfrm>
                <a:off x="5689725" y="4162725"/>
                <a:ext cx="144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70" extrusionOk="0">
                    <a:moveTo>
                      <a:pt x="305" y="1"/>
                    </a:moveTo>
                    <a:cubicBezTo>
                      <a:pt x="426" y="183"/>
                      <a:pt x="578" y="305"/>
                      <a:pt x="548" y="396"/>
                    </a:cubicBezTo>
                    <a:cubicBezTo>
                      <a:pt x="548" y="487"/>
                      <a:pt x="426" y="578"/>
                      <a:pt x="335" y="669"/>
                    </a:cubicBezTo>
                    <a:cubicBezTo>
                      <a:pt x="244" y="578"/>
                      <a:pt x="92" y="487"/>
                      <a:pt x="62" y="396"/>
                    </a:cubicBezTo>
                    <a:cubicBezTo>
                      <a:pt x="1" y="27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7" name="Google Shape;4867;p48"/>
              <p:cNvSpPr/>
              <p:nvPr/>
            </p:nvSpPr>
            <p:spPr>
              <a:xfrm>
                <a:off x="582802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31"/>
                    </a:cubicBezTo>
                    <a:cubicBezTo>
                      <a:pt x="487" y="61"/>
                      <a:pt x="578" y="213"/>
                      <a:pt x="670" y="304"/>
                    </a:cubicBezTo>
                    <a:cubicBezTo>
                      <a:pt x="578" y="396"/>
                      <a:pt x="487" y="517"/>
                      <a:pt x="396" y="517"/>
                    </a:cubicBezTo>
                    <a:cubicBezTo>
                      <a:pt x="274" y="547"/>
                      <a:pt x="183" y="396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8" name="Google Shape;4868;p48"/>
              <p:cNvSpPr/>
              <p:nvPr/>
            </p:nvSpPr>
            <p:spPr>
              <a:xfrm>
                <a:off x="5970900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95" y="547"/>
                      <a:pt x="304" y="547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9" name="Google Shape;4869;p48"/>
              <p:cNvSpPr/>
              <p:nvPr/>
            </p:nvSpPr>
            <p:spPr>
              <a:xfrm>
                <a:off x="611147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7"/>
                      <a:pt x="304" y="547"/>
                    </a:cubicBezTo>
                    <a:cubicBezTo>
                      <a:pt x="213" y="517"/>
                      <a:pt x="122" y="396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0" name="Google Shape;4870;p48"/>
              <p:cNvSpPr/>
              <p:nvPr/>
            </p:nvSpPr>
            <p:spPr>
              <a:xfrm>
                <a:off x="5198850" y="4236450"/>
                <a:ext cx="167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7" extrusionOk="0">
                    <a:moveTo>
                      <a:pt x="669" y="243"/>
                    </a:moveTo>
                    <a:cubicBezTo>
                      <a:pt x="487" y="365"/>
                      <a:pt x="395" y="517"/>
                      <a:pt x="304" y="517"/>
                    </a:cubicBezTo>
                    <a:cubicBezTo>
                      <a:pt x="243" y="486"/>
                      <a:pt x="122" y="335"/>
                      <a:pt x="0" y="243"/>
                    </a:cubicBezTo>
                    <a:cubicBezTo>
                      <a:pt x="91" y="152"/>
                      <a:pt x="183" y="31"/>
                      <a:pt x="274" y="0"/>
                    </a:cubicBezTo>
                    <a:cubicBezTo>
                      <a:pt x="365" y="0"/>
                      <a:pt x="487" y="122"/>
                      <a:pt x="669" y="2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1" name="Google Shape;4871;p48"/>
              <p:cNvSpPr/>
              <p:nvPr/>
            </p:nvSpPr>
            <p:spPr>
              <a:xfrm>
                <a:off x="533942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17" y="457"/>
                      <a:pt x="396" y="578"/>
                      <a:pt x="304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0" y="244"/>
                      <a:pt x="152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2" name="Google Shape;4872;p48"/>
              <p:cNvSpPr/>
              <p:nvPr/>
            </p:nvSpPr>
            <p:spPr>
              <a:xfrm>
                <a:off x="5480000" y="4235675"/>
                <a:ext cx="159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79" extrusionOk="0">
                    <a:moveTo>
                      <a:pt x="639" y="335"/>
                    </a:moveTo>
                    <a:cubicBezTo>
                      <a:pt x="457" y="426"/>
                      <a:pt x="365" y="578"/>
                      <a:pt x="274" y="548"/>
                    </a:cubicBezTo>
                    <a:cubicBezTo>
                      <a:pt x="183" y="517"/>
                      <a:pt x="92" y="396"/>
                      <a:pt x="1" y="305"/>
                    </a:cubicBezTo>
                    <a:cubicBezTo>
                      <a:pt x="92" y="183"/>
                      <a:pt x="183" y="62"/>
                      <a:pt x="305" y="31"/>
                    </a:cubicBezTo>
                    <a:cubicBezTo>
                      <a:pt x="426" y="1"/>
                      <a:pt x="487" y="183"/>
                      <a:pt x="63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3" name="Google Shape;4873;p48"/>
              <p:cNvSpPr/>
              <p:nvPr/>
            </p:nvSpPr>
            <p:spPr>
              <a:xfrm>
                <a:off x="561982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61" y="214"/>
                      <a:pt x="213" y="122"/>
                      <a:pt x="335" y="1"/>
                    </a:cubicBezTo>
                    <a:cubicBezTo>
                      <a:pt x="396" y="122"/>
                      <a:pt x="548" y="214"/>
                      <a:pt x="548" y="305"/>
                    </a:cubicBezTo>
                    <a:cubicBezTo>
                      <a:pt x="548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4" name="Google Shape;4874;p48"/>
              <p:cNvSpPr/>
              <p:nvPr/>
            </p:nvSpPr>
            <p:spPr>
              <a:xfrm>
                <a:off x="5760400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44"/>
                      <a:pt x="15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5" name="Google Shape;4875;p48"/>
              <p:cNvSpPr/>
              <p:nvPr/>
            </p:nvSpPr>
            <p:spPr>
              <a:xfrm>
                <a:off x="59009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65"/>
                    </a:cubicBezTo>
                    <a:cubicBezTo>
                      <a:pt x="1" y="244"/>
                      <a:pt x="153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6" name="Google Shape;4876;p48"/>
              <p:cNvSpPr/>
              <p:nvPr/>
            </p:nvSpPr>
            <p:spPr>
              <a:xfrm>
                <a:off x="604157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517"/>
                      <a:pt x="0" y="396"/>
                      <a:pt x="30" y="305"/>
                    </a:cubicBezTo>
                    <a:cubicBezTo>
                      <a:pt x="30" y="214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96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7" name="Google Shape;4877;p48"/>
              <p:cNvSpPr/>
              <p:nvPr/>
            </p:nvSpPr>
            <p:spPr>
              <a:xfrm>
                <a:off x="61813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83"/>
                      <a:pt x="548" y="274"/>
                      <a:pt x="548" y="365"/>
                    </a:cubicBezTo>
                    <a:cubicBezTo>
                      <a:pt x="548" y="457"/>
                      <a:pt x="396" y="548"/>
                      <a:pt x="305" y="669"/>
                    </a:cubicBezTo>
                    <a:cubicBezTo>
                      <a:pt x="214" y="548"/>
                      <a:pt x="62" y="487"/>
                      <a:pt x="31" y="365"/>
                    </a:cubicBezTo>
                    <a:cubicBezTo>
                      <a:pt x="1" y="24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8" name="Google Shape;4878;p48"/>
              <p:cNvSpPr/>
              <p:nvPr/>
            </p:nvSpPr>
            <p:spPr>
              <a:xfrm>
                <a:off x="5269525" y="4305600"/>
                <a:ext cx="167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8" extrusionOk="0">
                    <a:moveTo>
                      <a:pt x="669" y="274"/>
                    </a:moveTo>
                    <a:cubicBezTo>
                      <a:pt x="486" y="426"/>
                      <a:pt x="395" y="578"/>
                      <a:pt x="304" y="547"/>
                    </a:cubicBezTo>
                    <a:cubicBezTo>
                      <a:pt x="213" y="547"/>
                      <a:pt x="91" y="426"/>
                      <a:pt x="0" y="335"/>
                    </a:cubicBezTo>
                    <a:cubicBezTo>
                      <a:pt x="91" y="243"/>
                      <a:pt x="182" y="91"/>
                      <a:pt x="274" y="61"/>
                    </a:cubicBezTo>
                    <a:cubicBezTo>
                      <a:pt x="395" y="0"/>
                      <a:pt x="456" y="18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9" name="Google Shape;4879;p48"/>
              <p:cNvSpPr/>
              <p:nvPr/>
            </p:nvSpPr>
            <p:spPr>
              <a:xfrm>
                <a:off x="5410100" y="43063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5"/>
                    </a:moveTo>
                    <a:cubicBezTo>
                      <a:pt x="456" y="426"/>
                      <a:pt x="335" y="548"/>
                      <a:pt x="243" y="517"/>
                    </a:cubicBezTo>
                    <a:cubicBezTo>
                      <a:pt x="183" y="517"/>
                      <a:pt x="61" y="365"/>
                      <a:pt x="0" y="274"/>
                    </a:cubicBezTo>
                    <a:cubicBezTo>
                      <a:pt x="91" y="183"/>
                      <a:pt x="183" y="31"/>
                      <a:pt x="304" y="1"/>
                    </a:cubicBezTo>
                    <a:cubicBezTo>
                      <a:pt x="426" y="1"/>
                      <a:pt x="487" y="15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0" name="Google Shape;4880;p48"/>
              <p:cNvSpPr/>
              <p:nvPr/>
            </p:nvSpPr>
            <p:spPr>
              <a:xfrm>
                <a:off x="5549925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5"/>
                    </a:moveTo>
                    <a:cubicBezTo>
                      <a:pt x="486" y="396"/>
                      <a:pt x="365" y="548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31"/>
                    </a:cubicBezTo>
                    <a:cubicBezTo>
                      <a:pt x="426" y="1"/>
                      <a:pt x="486" y="15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1" name="Google Shape;4881;p48"/>
              <p:cNvSpPr/>
              <p:nvPr/>
            </p:nvSpPr>
            <p:spPr>
              <a:xfrm>
                <a:off x="5690500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2" name="Google Shape;4882;p48"/>
              <p:cNvSpPr/>
              <p:nvPr/>
            </p:nvSpPr>
            <p:spPr>
              <a:xfrm>
                <a:off x="5831075" y="43056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69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17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3" name="Google Shape;4883;p48"/>
              <p:cNvSpPr/>
              <p:nvPr/>
            </p:nvSpPr>
            <p:spPr>
              <a:xfrm>
                <a:off x="5971650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69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48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4" name="Google Shape;4884;p48"/>
              <p:cNvSpPr/>
              <p:nvPr/>
            </p:nvSpPr>
            <p:spPr>
              <a:xfrm>
                <a:off x="6111475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69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61" y="213"/>
                      <a:pt x="213" y="122"/>
                      <a:pt x="304" y="0"/>
                    </a:cubicBezTo>
                    <a:cubicBezTo>
                      <a:pt x="396" y="91"/>
                      <a:pt x="548" y="183"/>
                      <a:pt x="548" y="304"/>
                    </a:cubicBezTo>
                    <a:cubicBezTo>
                      <a:pt x="548" y="395"/>
                      <a:pt x="426" y="517"/>
                      <a:pt x="30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5" name="Google Shape;4885;p48"/>
              <p:cNvSpPr/>
              <p:nvPr/>
            </p:nvSpPr>
            <p:spPr>
              <a:xfrm>
                <a:off x="5198850" y="4376250"/>
                <a:ext cx="1672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9" extrusionOk="0">
                    <a:moveTo>
                      <a:pt x="669" y="275"/>
                    </a:moveTo>
                    <a:cubicBezTo>
                      <a:pt x="487" y="396"/>
                      <a:pt x="365" y="578"/>
                      <a:pt x="304" y="548"/>
                    </a:cubicBezTo>
                    <a:cubicBezTo>
                      <a:pt x="243" y="518"/>
                      <a:pt x="91" y="366"/>
                      <a:pt x="0" y="275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395" y="1"/>
                      <a:pt x="487" y="153"/>
                      <a:pt x="669" y="2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6" name="Google Shape;4886;p48"/>
              <p:cNvSpPr/>
              <p:nvPr/>
            </p:nvSpPr>
            <p:spPr>
              <a:xfrm>
                <a:off x="5338675" y="4373225"/>
                <a:ext cx="14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70" extrusionOk="0">
                    <a:moveTo>
                      <a:pt x="304" y="0"/>
                    </a:moveTo>
                    <a:cubicBezTo>
                      <a:pt x="426" y="183"/>
                      <a:pt x="578" y="304"/>
                      <a:pt x="547" y="396"/>
                    </a:cubicBezTo>
                    <a:cubicBezTo>
                      <a:pt x="547" y="487"/>
                      <a:pt x="426" y="578"/>
                      <a:pt x="334" y="669"/>
                    </a:cubicBezTo>
                    <a:cubicBezTo>
                      <a:pt x="243" y="578"/>
                      <a:pt x="61" y="487"/>
                      <a:pt x="30" y="396"/>
                    </a:cubicBezTo>
                    <a:cubicBezTo>
                      <a:pt x="0" y="274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7" name="Google Shape;4887;p48"/>
              <p:cNvSpPr/>
              <p:nvPr/>
            </p:nvSpPr>
            <p:spPr>
              <a:xfrm>
                <a:off x="5479250" y="43770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5"/>
                      <a:pt x="365" y="517"/>
                      <a:pt x="304" y="517"/>
                    </a:cubicBezTo>
                    <a:cubicBezTo>
                      <a:pt x="213" y="487"/>
                      <a:pt x="91" y="304"/>
                      <a:pt x="0" y="213"/>
                    </a:cubicBezTo>
                    <a:cubicBezTo>
                      <a:pt x="122" y="152"/>
                      <a:pt x="213" y="0"/>
                      <a:pt x="304" y="0"/>
                    </a:cubicBezTo>
                    <a:cubicBezTo>
                      <a:pt x="426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8" name="Google Shape;4888;p48"/>
              <p:cNvSpPr/>
              <p:nvPr/>
            </p:nvSpPr>
            <p:spPr>
              <a:xfrm>
                <a:off x="5619825" y="4376250"/>
                <a:ext cx="167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9" extrusionOk="0">
                    <a:moveTo>
                      <a:pt x="669" y="305"/>
                    </a:moveTo>
                    <a:cubicBezTo>
                      <a:pt x="487" y="426"/>
                      <a:pt x="396" y="548"/>
                      <a:pt x="304" y="548"/>
                    </a:cubicBezTo>
                    <a:cubicBezTo>
                      <a:pt x="183" y="518"/>
                      <a:pt x="92" y="396"/>
                      <a:pt x="0" y="305"/>
                    </a:cubicBezTo>
                    <a:cubicBezTo>
                      <a:pt x="122" y="214"/>
                      <a:pt x="213" y="62"/>
                      <a:pt x="304" y="31"/>
                    </a:cubicBezTo>
                    <a:cubicBezTo>
                      <a:pt x="426" y="1"/>
                      <a:pt x="517" y="18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9" name="Google Shape;4889;p48"/>
              <p:cNvSpPr/>
              <p:nvPr/>
            </p:nvSpPr>
            <p:spPr>
              <a:xfrm>
                <a:off x="5760400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17" y="48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0" name="Google Shape;4890;p48"/>
              <p:cNvSpPr/>
              <p:nvPr/>
            </p:nvSpPr>
            <p:spPr>
              <a:xfrm>
                <a:off x="59009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518"/>
                      <a:pt x="1" y="396"/>
                      <a:pt x="31" y="305"/>
                    </a:cubicBezTo>
                    <a:cubicBezTo>
                      <a:pt x="31" y="244"/>
                      <a:pt x="183" y="123"/>
                      <a:pt x="274" y="1"/>
                    </a:cubicBezTo>
                    <a:cubicBezTo>
                      <a:pt x="366" y="92"/>
                      <a:pt x="518" y="183"/>
                      <a:pt x="548" y="275"/>
                    </a:cubicBezTo>
                    <a:cubicBezTo>
                      <a:pt x="548" y="366"/>
                      <a:pt x="426" y="48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1" name="Google Shape;4891;p48"/>
              <p:cNvSpPr/>
              <p:nvPr/>
            </p:nvSpPr>
            <p:spPr>
              <a:xfrm>
                <a:off x="60415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82" y="518"/>
                      <a:pt x="0" y="396"/>
                      <a:pt x="30" y="305"/>
                    </a:cubicBezTo>
                    <a:cubicBezTo>
                      <a:pt x="30" y="244"/>
                      <a:pt x="182" y="123"/>
                      <a:pt x="274" y="1"/>
                    </a:cubicBezTo>
                    <a:cubicBezTo>
                      <a:pt x="365" y="92"/>
                      <a:pt x="517" y="183"/>
                      <a:pt x="517" y="275"/>
                    </a:cubicBezTo>
                    <a:cubicBezTo>
                      <a:pt x="547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2" name="Google Shape;4892;p48"/>
              <p:cNvSpPr/>
              <p:nvPr/>
            </p:nvSpPr>
            <p:spPr>
              <a:xfrm>
                <a:off x="6181375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96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3" name="Google Shape;4893;p48"/>
              <p:cNvSpPr/>
              <p:nvPr/>
            </p:nvSpPr>
            <p:spPr>
              <a:xfrm>
                <a:off x="5269525" y="44461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1"/>
                    </a:cubicBezTo>
                    <a:cubicBezTo>
                      <a:pt x="426" y="0"/>
                      <a:pt x="486" y="21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4" name="Google Shape;4894;p48"/>
              <p:cNvSpPr/>
              <p:nvPr/>
            </p:nvSpPr>
            <p:spPr>
              <a:xfrm>
                <a:off x="5409325" y="44439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0"/>
                    </a:moveTo>
                    <a:cubicBezTo>
                      <a:pt x="426" y="183"/>
                      <a:pt x="548" y="304"/>
                      <a:pt x="548" y="395"/>
                    </a:cubicBezTo>
                    <a:cubicBezTo>
                      <a:pt x="518" y="456"/>
                      <a:pt x="366" y="547"/>
                      <a:pt x="305" y="638"/>
                    </a:cubicBezTo>
                    <a:cubicBezTo>
                      <a:pt x="183" y="547"/>
                      <a:pt x="62" y="456"/>
                      <a:pt x="31" y="335"/>
                    </a:cubicBezTo>
                    <a:cubicBezTo>
                      <a:pt x="1" y="213"/>
                      <a:pt x="183" y="152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5" name="Google Shape;4895;p48"/>
              <p:cNvSpPr/>
              <p:nvPr/>
            </p:nvSpPr>
            <p:spPr>
              <a:xfrm>
                <a:off x="55499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486" y="396"/>
                      <a:pt x="395" y="51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1"/>
                    </a:cubicBezTo>
                    <a:cubicBezTo>
                      <a:pt x="426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6" name="Google Shape;4896;p48"/>
              <p:cNvSpPr/>
              <p:nvPr/>
            </p:nvSpPr>
            <p:spPr>
              <a:xfrm>
                <a:off x="5689725" y="444390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274"/>
                      <a:pt x="548" y="365"/>
                    </a:cubicBezTo>
                    <a:cubicBezTo>
                      <a:pt x="548" y="486"/>
                      <a:pt x="426" y="578"/>
                      <a:pt x="335" y="669"/>
                    </a:cubicBezTo>
                    <a:cubicBezTo>
                      <a:pt x="214" y="578"/>
                      <a:pt x="62" y="486"/>
                      <a:pt x="31" y="365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7" name="Google Shape;4897;p48"/>
              <p:cNvSpPr/>
              <p:nvPr/>
            </p:nvSpPr>
            <p:spPr>
              <a:xfrm>
                <a:off x="5831075" y="4446925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305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1"/>
                    </a:cubicBezTo>
                    <a:cubicBezTo>
                      <a:pt x="426" y="1"/>
                      <a:pt x="487" y="18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8" name="Google Shape;4898;p48"/>
              <p:cNvSpPr/>
              <p:nvPr/>
            </p:nvSpPr>
            <p:spPr>
              <a:xfrm>
                <a:off x="59686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0" y="274"/>
                    </a:moveTo>
                    <a:cubicBezTo>
                      <a:pt x="182" y="153"/>
                      <a:pt x="304" y="1"/>
                      <a:pt x="395" y="1"/>
                    </a:cubicBezTo>
                    <a:cubicBezTo>
                      <a:pt x="486" y="31"/>
                      <a:pt x="578" y="183"/>
                      <a:pt x="669" y="305"/>
                    </a:cubicBezTo>
                    <a:cubicBezTo>
                      <a:pt x="578" y="365"/>
                      <a:pt x="486" y="517"/>
                      <a:pt x="365" y="517"/>
                    </a:cubicBezTo>
                    <a:cubicBezTo>
                      <a:pt x="274" y="517"/>
                      <a:pt x="182" y="396"/>
                      <a:pt x="0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9" name="Google Shape;4899;p48"/>
              <p:cNvSpPr/>
              <p:nvPr/>
            </p:nvSpPr>
            <p:spPr>
              <a:xfrm>
                <a:off x="6111475" y="44461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96" y="547"/>
                      <a:pt x="274" y="547"/>
                    </a:cubicBezTo>
                    <a:cubicBezTo>
                      <a:pt x="183" y="547"/>
                      <a:pt x="92" y="395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426" y="0"/>
                      <a:pt x="517" y="21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0" name="Google Shape;4900;p48"/>
              <p:cNvSpPr/>
              <p:nvPr/>
            </p:nvSpPr>
            <p:spPr>
              <a:xfrm>
                <a:off x="5198850" y="45168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1" name="Google Shape;4901;p48"/>
              <p:cNvSpPr/>
              <p:nvPr/>
            </p:nvSpPr>
            <p:spPr>
              <a:xfrm>
                <a:off x="5339425" y="45168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2" name="Google Shape;4902;p48"/>
              <p:cNvSpPr/>
              <p:nvPr/>
            </p:nvSpPr>
            <p:spPr>
              <a:xfrm>
                <a:off x="5479250" y="4517600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6"/>
                      <a:pt x="365" y="517"/>
                      <a:pt x="304" y="517"/>
                    </a:cubicBezTo>
                    <a:cubicBezTo>
                      <a:pt x="213" y="487"/>
                      <a:pt x="122" y="304"/>
                      <a:pt x="0" y="213"/>
                    </a:cubicBezTo>
                    <a:cubicBezTo>
                      <a:pt x="122" y="122"/>
                      <a:pt x="213" y="1"/>
                      <a:pt x="304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3" name="Google Shape;4903;p48"/>
              <p:cNvSpPr/>
              <p:nvPr/>
            </p:nvSpPr>
            <p:spPr>
              <a:xfrm>
                <a:off x="56205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486"/>
                      <a:pt x="1" y="365"/>
                      <a:pt x="1" y="27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486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4" name="Google Shape;4904;p48"/>
              <p:cNvSpPr/>
              <p:nvPr/>
            </p:nvSpPr>
            <p:spPr>
              <a:xfrm>
                <a:off x="5760400" y="4517600"/>
                <a:ext cx="167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8" extrusionOk="0">
                    <a:moveTo>
                      <a:pt x="669" y="274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213" y="487"/>
                      <a:pt x="92" y="304"/>
                      <a:pt x="1" y="213"/>
                    </a:cubicBezTo>
                    <a:cubicBezTo>
                      <a:pt x="92" y="122"/>
                      <a:pt x="183" y="1"/>
                      <a:pt x="305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5" name="Google Shape;4905;p48"/>
              <p:cNvSpPr/>
              <p:nvPr/>
            </p:nvSpPr>
            <p:spPr>
              <a:xfrm>
                <a:off x="59009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6"/>
                      <a:pt x="1" y="365"/>
                      <a:pt x="31" y="27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96" y="91"/>
                      <a:pt x="518" y="183"/>
                      <a:pt x="548" y="304"/>
                    </a:cubicBezTo>
                    <a:cubicBezTo>
                      <a:pt x="548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6" name="Google Shape;4906;p48"/>
              <p:cNvSpPr/>
              <p:nvPr/>
            </p:nvSpPr>
            <p:spPr>
              <a:xfrm>
                <a:off x="6041575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61"/>
                      <a:pt x="304" y="31"/>
                    </a:cubicBezTo>
                    <a:cubicBezTo>
                      <a:pt x="426" y="0"/>
                      <a:pt x="486" y="152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7" name="Google Shape;4907;p48"/>
              <p:cNvSpPr/>
              <p:nvPr/>
            </p:nvSpPr>
            <p:spPr>
              <a:xfrm>
                <a:off x="6182150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5"/>
                      <a:pt x="395" y="547"/>
                      <a:pt x="304" y="54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7" y="152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8" name="Google Shape;4908;p48"/>
              <p:cNvSpPr/>
              <p:nvPr/>
            </p:nvSpPr>
            <p:spPr>
              <a:xfrm>
                <a:off x="52695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61"/>
                      <a:pt x="334" y="31"/>
                    </a:cubicBezTo>
                    <a:cubicBezTo>
                      <a:pt x="426" y="1"/>
                      <a:pt x="486" y="18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9" name="Google Shape;4909;p48"/>
              <p:cNvSpPr/>
              <p:nvPr/>
            </p:nvSpPr>
            <p:spPr>
              <a:xfrm>
                <a:off x="540932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96" y="548"/>
                      <a:pt x="274" y="548"/>
                    </a:cubicBezTo>
                    <a:cubicBezTo>
                      <a:pt x="183" y="517"/>
                      <a:pt x="9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426" y="1"/>
                      <a:pt x="518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10" name="Google Shape;4910;p48"/>
              <p:cNvSpPr/>
              <p:nvPr/>
            </p:nvSpPr>
            <p:spPr>
              <a:xfrm>
                <a:off x="55499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8"/>
                      <a:pt x="274" y="548"/>
                    </a:cubicBezTo>
                    <a:cubicBezTo>
                      <a:pt x="182" y="548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11" name="Google Shape;4911;p48"/>
              <p:cNvSpPr/>
              <p:nvPr/>
            </p:nvSpPr>
            <p:spPr>
              <a:xfrm>
                <a:off x="5690500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1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12" name="Google Shape;4912;p48"/>
              <p:cNvSpPr/>
              <p:nvPr/>
            </p:nvSpPr>
            <p:spPr>
              <a:xfrm>
                <a:off x="5831075" y="4587500"/>
                <a:ext cx="159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9" extrusionOk="0">
                    <a:moveTo>
                      <a:pt x="639" y="244"/>
                    </a:moveTo>
                    <a:cubicBezTo>
                      <a:pt x="487" y="396"/>
                      <a:pt x="365" y="548"/>
                      <a:pt x="304" y="518"/>
                    </a:cubicBezTo>
                    <a:cubicBezTo>
                      <a:pt x="244" y="518"/>
                      <a:pt x="92" y="366"/>
                      <a:pt x="0" y="274"/>
                    </a:cubicBezTo>
                    <a:cubicBezTo>
                      <a:pt x="92" y="183"/>
                      <a:pt x="152" y="31"/>
                      <a:pt x="274" y="31"/>
                    </a:cubicBezTo>
                    <a:cubicBezTo>
                      <a:pt x="365" y="1"/>
                      <a:pt x="487" y="123"/>
                      <a:pt x="639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13" name="Google Shape;4913;p48"/>
              <p:cNvSpPr/>
              <p:nvPr/>
            </p:nvSpPr>
            <p:spPr>
              <a:xfrm>
                <a:off x="5970900" y="45867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4"/>
                    </a:cubicBezTo>
                    <a:cubicBezTo>
                      <a:pt x="61" y="213"/>
                      <a:pt x="213" y="122"/>
                      <a:pt x="335" y="1"/>
                    </a:cubicBezTo>
                    <a:cubicBezTo>
                      <a:pt x="395" y="122"/>
                      <a:pt x="547" y="213"/>
                      <a:pt x="547" y="304"/>
                    </a:cubicBezTo>
                    <a:cubicBezTo>
                      <a:pt x="547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14" name="Google Shape;4914;p48"/>
              <p:cNvSpPr/>
              <p:nvPr/>
            </p:nvSpPr>
            <p:spPr>
              <a:xfrm>
                <a:off x="611147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35"/>
                    </a:cubicBezTo>
                    <a:cubicBezTo>
                      <a:pt x="92" y="213"/>
                      <a:pt x="183" y="92"/>
                      <a:pt x="30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52" name="Picture 15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52" y="4591175"/>
            <a:ext cx="398346" cy="435110"/>
          </a:xfrm>
          <a:prstGeom prst="rect">
            <a:avLst/>
          </a:prstGeom>
        </p:spPr>
      </p:pic>
      <p:pic>
        <p:nvPicPr>
          <p:cNvPr id="153" name="Picture 15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0" y="4780976"/>
            <a:ext cx="250104" cy="222256"/>
          </a:xfrm>
          <a:prstGeom prst="rect">
            <a:avLst/>
          </a:prstGeom>
        </p:spPr>
      </p:pic>
      <p:pic>
        <p:nvPicPr>
          <p:cNvPr id="154" name="Picture 15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5654" y="4752725"/>
            <a:ext cx="264360" cy="234925"/>
          </a:xfrm>
          <a:prstGeom prst="rect">
            <a:avLst/>
          </a:prstGeom>
        </p:spPr>
      </p:pic>
      <p:grpSp>
        <p:nvGrpSpPr>
          <p:cNvPr id="147" name="Google Shape;5983;p60"/>
          <p:cNvGrpSpPr/>
          <p:nvPr/>
        </p:nvGrpSpPr>
        <p:grpSpPr>
          <a:xfrm>
            <a:off x="3521094" y="2481602"/>
            <a:ext cx="412493" cy="468539"/>
            <a:chOff x="-28069875" y="3175300"/>
            <a:chExt cx="260725" cy="296150"/>
          </a:xfrm>
        </p:grpSpPr>
        <p:sp>
          <p:nvSpPr>
            <p:cNvPr id="148" name="Google Shape;5984;p60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985;p60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986;p60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987;p60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988;p60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989;p60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990;p60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991;p60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992;p60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0616" y="2475516"/>
            <a:ext cx="39586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ماذا يمكن أن تشاهد فى الفضاء؟</a:t>
            </a:r>
            <a:endParaRPr lang="ar-EG" sz="2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099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7" name="Google Shape;4727;p45"/>
          <p:cNvSpPr txBox="1">
            <a:spLocks noGrp="1"/>
          </p:cNvSpPr>
          <p:nvPr>
            <p:ph type="title"/>
          </p:nvPr>
        </p:nvSpPr>
        <p:spPr>
          <a:xfrm>
            <a:off x="4350325" y="1448839"/>
            <a:ext cx="372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6600" dirty="0" smtClean="0">
                <a:solidFill>
                  <a:schemeClr val="accent3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أولا: </a:t>
            </a:r>
            <a:r>
              <a:rPr lang="ar-EG" sz="66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النجوم:</a:t>
            </a:r>
            <a:endParaRPr sz="6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764750" y="-19050"/>
            <a:ext cx="5181600" cy="5181600"/>
            <a:chOff x="-764750" y="-19050"/>
            <a:chExt cx="5181600" cy="5181600"/>
          </a:xfrm>
        </p:grpSpPr>
        <p:sp>
          <p:nvSpPr>
            <p:cNvPr id="4713" name="Google Shape;4713;p45"/>
            <p:cNvSpPr/>
            <p:nvPr/>
          </p:nvSpPr>
          <p:spPr>
            <a:xfrm flipH="1">
              <a:off x="-764750" y="-19050"/>
              <a:ext cx="5181600" cy="5181600"/>
            </a:xfrm>
            <a:prstGeom prst="ellipse">
              <a:avLst/>
            </a:prstGeom>
            <a:noFill/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4" name="Google Shape;4714;p45"/>
            <p:cNvGrpSpPr/>
            <p:nvPr/>
          </p:nvGrpSpPr>
          <p:grpSpPr>
            <a:xfrm>
              <a:off x="2986989" y="3800288"/>
              <a:ext cx="1081271" cy="1081271"/>
              <a:chOff x="5746350" y="3701100"/>
              <a:chExt cx="560825" cy="560825"/>
            </a:xfrm>
          </p:grpSpPr>
          <p:sp>
            <p:nvSpPr>
              <p:cNvPr id="4715" name="Google Shape;4715;p45"/>
              <p:cNvSpPr/>
              <p:nvPr/>
            </p:nvSpPr>
            <p:spPr>
              <a:xfrm>
                <a:off x="5746350" y="3701100"/>
                <a:ext cx="1109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69" extrusionOk="0">
                    <a:moveTo>
                      <a:pt x="2037" y="1"/>
                    </a:moveTo>
                    <a:lnTo>
                      <a:pt x="0" y="2037"/>
                    </a:lnTo>
                    <a:lnTo>
                      <a:pt x="0" y="4469"/>
                    </a:lnTo>
                    <a:lnTo>
                      <a:pt x="44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45"/>
              <p:cNvSpPr/>
              <p:nvPr/>
            </p:nvSpPr>
            <p:spPr>
              <a:xfrm>
                <a:off x="5746350" y="3701100"/>
                <a:ext cx="2074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8299" extrusionOk="0">
                    <a:moveTo>
                      <a:pt x="5866" y="1"/>
                    </a:moveTo>
                    <a:lnTo>
                      <a:pt x="0" y="5867"/>
                    </a:lnTo>
                    <a:lnTo>
                      <a:pt x="0" y="8299"/>
                    </a:lnTo>
                    <a:lnTo>
                      <a:pt x="82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45"/>
              <p:cNvSpPr/>
              <p:nvPr/>
            </p:nvSpPr>
            <p:spPr>
              <a:xfrm>
                <a:off x="5746350" y="3701100"/>
                <a:ext cx="3032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12128" h="12129" extrusionOk="0">
                    <a:moveTo>
                      <a:pt x="9696" y="1"/>
                    </a:moveTo>
                    <a:lnTo>
                      <a:pt x="0" y="9697"/>
                    </a:lnTo>
                    <a:lnTo>
                      <a:pt x="0" y="12129"/>
                    </a:lnTo>
                    <a:lnTo>
                      <a:pt x="121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45"/>
              <p:cNvSpPr/>
              <p:nvPr/>
            </p:nvSpPr>
            <p:spPr>
              <a:xfrm>
                <a:off x="5746350" y="3701100"/>
                <a:ext cx="398950" cy="399725"/>
              </a:xfrm>
              <a:custGeom>
                <a:avLst/>
                <a:gdLst/>
                <a:ahLst/>
                <a:cxnLst/>
                <a:rect l="l" t="t" r="r" b="b"/>
                <a:pathLst>
                  <a:path w="15958" h="15989" extrusionOk="0">
                    <a:moveTo>
                      <a:pt x="13526" y="1"/>
                    </a:moveTo>
                    <a:lnTo>
                      <a:pt x="0" y="13557"/>
                    </a:lnTo>
                    <a:lnTo>
                      <a:pt x="0" y="15989"/>
                    </a:ln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45"/>
              <p:cNvSpPr/>
              <p:nvPr/>
            </p:nvSpPr>
            <p:spPr>
              <a:xfrm>
                <a:off x="5746350" y="3701100"/>
                <a:ext cx="495475" cy="495475"/>
              </a:xfrm>
              <a:custGeom>
                <a:avLst/>
                <a:gdLst/>
                <a:ahLst/>
                <a:cxnLst/>
                <a:rect l="l" t="t" r="r" b="b"/>
                <a:pathLst>
                  <a:path w="19819" h="19819" extrusionOk="0">
                    <a:moveTo>
                      <a:pt x="17386" y="1"/>
                    </a:moveTo>
                    <a:lnTo>
                      <a:pt x="0" y="17387"/>
                    </a:lnTo>
                    <a:lnTo>
                      <a:pt x="0" y="19819"/>
                    </a:lnTo>
                    <a:lnTo>
                      <a:pt x="198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45"/>
              <p:cNvSpPr/>
              <p:nvPr/>
            </p:nvSpPr>
            <p:spPr>
              <a:xfrm>
                <a:off x="5746350" y="3701100"/>
                <a:ext cx="560825" cy="560825"/>
              </a:xfrm>
              <a:custGeom>
                <a:avLst/>
                <a:gdLst/>
                <a:ahLst/>
                <a:cxnLst/>
                <a:rect l="l" t="t" r="r" b="b"/>
                <a:pathLst>
                  <a:path w="22433" h="22433" extrusionOk="0">
                    <a:moveTo>
                      <a:pt x="21216" y="1"/>
                    </a:moveTo>
                    <a:lnTo>
                      <a:pt x="0" y="21217"/>
                    </a:lnTo>
                    <a:lnTo>
                      <a:pt x="0" y="22433"/>
                    </a:lnTo>
                    <a:lnTo>
                      <a:pt x="1185" y="22433"/>
                    </a:lnTo>
                    <a:lnTo>
                      <a:pt x="22432" y="1217"/>
                    </a:lnTo>
                    <a:lnTo>
                      <a:pt x="224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45"/>
              <p:cNvSpPr/>
              <p:nvPr/>
            </p:nvSpPr>
            <p:spPr>
              <a:xfrm>
                <a:off x="5811700" y="3766450"/>
                <a:ext cx="495475" cy="495475"/>
              </a:xfrm>
              <a:custGeom>
                <a:avLst/>
                <a:gdLst/>
                <a:ahLst/>
                <a:cxnLst/>
                <a:rect l="l" t="t" r="r" b="b"/>
                <a:pathLst>
                  <a:path w="19819" h="19819" extrusionOk="0">
                    <a:moveTo>
                      <a:pt x="19818" y="1"/>
                    </a:moveTo>
                    <a:lnTo>
                      <a:pt x="0" y="19819"/>
                    </a:lnTo>
                    <a:lnTo>
                      <a:pt x="2432" y="19819"/>
                    </a:lnTo>
                    <a:lnTo>
                      <a:pt x="19818" y="2432"/>
                    </a:lnTo>
                    <a:lnTo>
                      <a:pt x="198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45"/>
              <p:cNvSpPr/>
              <p:nvPr/>
            </p:nvSpPr>
            <p:spPr>
              <a:xfrm>
                <a:off x="5907425" y="3862975"/>
                <a:ext cx="399750" cy="398950"/>
              </a:xfrm>
              <a:custGeom>
                <a:avLst/>
                <a:gdLst/>
                <a:ahLst/>
                <a:cxnLst/>
                <a:rect l="l" t="t" r="r" b="b"/>
                <a:pathLst>
                  <a:path w="15990" h="15958" extrusionOk="0">
                    <a:moveTo>
                      <a:pt x="15989" y="0"/>
                    </a:moveTo>
                    <a:lnTo>
                      <a:pt x="1" y="15958"/>
                    </a:lnTo>
                    <a:lnTo>
                      <a:pt x="2433" y="15958"/>
                    </a:lnTo>
                    <a:lnTo>
                      <a:pt x="15989" y="2401"/>
                    </a:lnTo>
                    <a:lnTo>
                      <a:pt x="159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45"/>
              <p:cNvSpPr/>
              <p:nvPr/>
            </p:nvSpPr>
            <p:spPr>
              <a:xfrm>
                <a:off x="6003175" y="3958700"/>
                <a:ext cx="3040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12160" h="12129" extrusionOk="0">
                    <a:moveTo>
                      <a:pt x="12159" y="1"/>
                    </a:moveTo>
                    <a:lnTo>
                      <a:pt x="1" y="12129"/>
                    </a:lnTo>
                    <a:lnTo>
                      <a:pt x="2432" y="12129"/>
                    </a:lnTo>
                    <a:lnTo>
                      <a:pt x="12159" y="2433"/>
                    </a:lnTo>
                    <a:lnTo>
                      <a:pt x="121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45"/>
              <p:cNvSpPr/>
              <p:nvPr/>
            </p:nvSpPr>
            <p:spPr>
              <a:xfrm>
                <a:off x="6099700" y="4054450"/>
                <a:ext cx="2074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8299" extrusionOk="0">
                    <a:moveTo>
                      <a:pt x="8298" y="1"/>
                    </a:moveTo>
                    <a:lnTo>
                      <a:pt x="0" y="8299"/>
                    </a:lnTo>
                    <a:lnTo>
                      <a:pt x="2432" y="8299"/>
                    </a:lnTo>
                    <a:lnTo>
                      <a:pt x="8298" y="2432"/>
                    </a:lnTo>
                    <a:lnTo>
                      <a:pt x="82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45"/>
              <p:cNvSpPr/>
              <p:nvPr/>
            </p:nvSpPr>
            <p:spPr>
              <a:xfrm>
                <a:off x="6195425" y="4150200"/>
                <a:ext cx="1117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4469" extrusionOk="0">
                    <a:moveTo>
                      <a:pt x="4469" y="1"/>
                    </a:moveTo>
                    <a:lnTo>
                      <a:pt x="1" y="4469"/>
                    </a:lnTo>
                    <a:lnTo>
                      <a:pt x="2433" y="4469"/>
                    </a:lnTo>
                    <a:lnTo>
                      <a:pt x="4469" y="2432"/>
                    </a:lnTo>
                    <a:lnTo>
                      <a:pt x="44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-569647" y="245501"/>
              <a:ext cx="4756610" cy="4636058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19" name="Picture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65" y="4596463"/>
            <a:ext cx="398346" cy="435110"/>
          </a:xfrm>
          <a:prstGeom prst="rect">
            <a:avLst/>
          </a:prstGeom>
        </p:spPr>
      </p:pic>
      <p:pic>
        <p:nvPicPr>
          <p:cNvPr id="20" name="Picture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73" y="4786264"/>
            <a:ext cx="250104" cy="222256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3767" y="4758013"/>
            <a:ext cx="264360" cy="234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82066" y="24027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1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أجسام كبيره الحجم مضيئه ومتوجهة تشع ضوءاً وحرارةً وتختلف الوانها حسب درجه حرارتها فأقلها حراره يكون لونها احمر وأكثرها حراره يكون ازرق وتتكون من مواد غازية </a:t>
            </a:r>
            <a:endParaRPr lang="en-US" sz="1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9776" y="3215513"/>
            <a:ext cx="2135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SA" sz="3200" b="1" dirty="0">
                <a:solidFill>
                  <a:schemeClr val="accent3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فما اقرب النجوم الينا ؟ 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1408" y="3908594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SA" sz="1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انه نجم الشمس فهو اقرب النجوم الينا وهو الذي يمدنا بالضوء والحراره </a:t>
            </a:r>
            <a:endParaRPr lang="en-US" sz="1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7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24474" y="206097"/>
            <a:ext cx="4734511" cy="4824603"/>
            <a:chOff x="5124474" y="206097"/>
            <a:chExt cx="4734511" cy="4824603"/>
          </a:xfrm>
        </p:grpSpPr>
        <p:sp>
          <p:nvSpPr>
            <p:cNvPr id="5083" name="Google Shape;5083;p51"/>
            <p:cNvSpPr/>
            <p:nvPr/>
          </p:nvSpPr>
          <p:spPr>
            <a:xfrm rot="-2460210" flipH="1">
              <a:off x="5124474" y="206097"/>
              <a:ext cx="4734511" cy="4732086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84" name="Google Shape;5084;p51"/>
            <p:cNvGrpSpPr/>
            <p:nvPr/>
          </p:nvGrpSpPr>
          <p:grpSpPr>
            <a:xfrm>
              <a:off x="8467625" y="4162900"/>
              <a:ext cx="867825" cy="867800"/>
              <a:chOff x="628700" y="3828625"/>
              <a:chExt cx="867825" cy="867800"/>
            </a:xfrm>
          </p:grpSpPr>
          <p:sp>
            <p:nvSpPr>
              <p:cNvPr id="5085" name="Google Shape;5085;p51"/>
              <p:cNvSpPr/>
              <p:nvPr/>
            </p:nvSpPr>
            <p:spPr>
              <a:xfrm>
                <a:off x="1020050" y="3828625"/>
                <a:ext cx="570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49"/>
                    </a:lnTo>
                    <a:lnTo>
                      <a:pt x="1125" y="1672"/>
                    </a:lnTo>
                    <a:lnTo>
                      <a:pt x="1702" y="2249"/>
                    </a:lnTo>
                    <a:lnTo>
                      <a:pt x="2280" y="1702"/>
                    </a:lnTo>
                    <a:lnTo>
                      <a:pt x="1702" y="1125"/>
                    </a:lnTo>
                    <a:lnTo>
                      <a:pt x="2280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6" name="Google Shape;5086;p51"/>
              <p:cNvSpPr/>
              <p:nvPr/>
            </p:nvSpPr>
            <p:spPr>
              <a:xfrm>
                <a:off x="1089950" y="3898525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7" name="Google Shape;5087;p51"/>
              <p:cNvSpPr/>
              <p:nvPr/>
            </p:nvSpPr>
            <p:spPr>
              <a:xfrm>
                <a:off x="1159850" y="3968425"/>
                <a:ext cx="570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1" extrusionOk="0">
                    <a:moveTo>
                      <a:pt x="579" y="1"/>
                    </a:moveTo>
                    <a:lnTo>
                      <a:pt x="1" y="548"/>
                    </a:lnTo>
                    <a:lnTo>
                      <a:pt x="579" y="1125"/>
                    </a:lnTo>
                    <a:lnTo>
                      <a:pt x="1" y="1703"/>
                    </a:lnTo>
                    <a:lnTo>
                      <a:pt x="579" y="2250"/>
                    </a:lnTo>
                    <a:lnTo>
                      <a:pt x="1126" y="1673"/>
                    </a:lnTo>
                    <a:lnTo>
                      <a:pt x="1703" y="2250"/>
                    </a:lnTo>
                    <a:lnTo>
                      <a:pt x="2281" y="1703"/>
                    </a:lnTo>
                    <a:lnTo>
                      <a:pt x="1703" y="1125"/>
                    </a:lnTo>
                    <a:lnTo>
                      <a:pt x="2281" y="54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8" name="Google Shape;5088;p51"/>
              <p:cNvSpPr/>
              <p:nvPr/>
            </p:nvSpPr>
            <p:spPr>
              <a:xfrm>
                <a:off x="1229775" y="4038350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2"/>
                    </a:lnTo>
                    <a:lnTo>
                      <a:pt x="1703" y="1125"/>
                    </a:lnTo>
                    <a:lnTo>
                      <a:pt x="228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9" name="Google Shape;5089;p51"/>
              <p:cNvSpPr/>
              <p:nvPr/>
            </p:nvSpPr>
            <p:spPr>
              <a:xfrm>
                <a:off x="1299675" y="4108250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0" name="Google Shape;5090;p51"/>
              <p:cNvSpPr/>
              <p:nvPr/>
            </p:nvSpPr>
            <p:spPr>
              <a:xfrm>
                <a:off x="1369600" y="4178175"/>
                <a:ext cx="570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49"/>
                    </a:lnTo>
                    <a:lnTo>
                      <a:pt x="1125" y="1672"/>
                    </a:lnTo>
                    <a:lnTo>
                      <a:pt x="1702" y="2249"/>
                    </a:lnTo>
                    <a:lnTo>
                      <a:pt x="2280" y="1702"/>
                    </a:lnTo>
                    <a:lnTo>
                      <a:pt x="1702" y="1125"/>
                    </a:lnTo>
                    <a:lnTo>
                      <a:pt x="2280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1" name="Google Shape;5091;p51"/>
              <p:cNvSpPr/>
              <p:nvPr/>
            </p:nvSpPr>
            <p:spPr>
              <a:xfrm>
                <a:off x="1439500" y="4248075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2" name="Google Shape;5092;p51"/>
              <p:cNvSpPr/>
              <p:nvPr/>
            </p:nvSpPr>
            <p:spPr>
              <a:xfrm>
                <a:off x="941775" y="390687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7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3" name="Google Shape;5093;p51"/>
              <p:cNvSpPr/>
              <p:nvPr/>
            </p:nvSpPr>
            <p:spPr>
              <a:xfrm>
                <a:off x="1011675" y="3976800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7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78" y="2249"/>
                    </a:lnTo>
                    <a:lnTo>
                      <a:pt x="1125" y="170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4" name="Google Shape;5094;p51"/>
              <p:cNvSpPr/>
              <p:nvPr/>
            </p:nvSpPr>
            <p:spPr>
              <a:xfrm>
                <a:off x="1081600" y="40467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7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50" y="1703"/>
                    </a:lnTo>
                    <a:lnTo>
                      <a:pt x="1702" y="1125"/>
                    </a:lnTo>
                    <a:lnTo>
                      <a:pt x="2250" y="54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5" name="Google Shape;5095;p51"/>
              <p:cNvSpPr/>
              <p:nvPr/>
            </p:nvSpPr>
            <p:spPr>
              <a:xfrm>
                <a:off x="1151500" y="411660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78" y="1"/>
                    </a:moveTo>
                    <a:lnTo>
                      <a:pt x="1" y="548"/>
                    </a:lnTo>
                    <a:lnTo>
                      <a:pt x="578" y="1126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6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6" name="Google Shape;5096;p51"/>
              <p:cNvSpPr/>
              <p:nvPr/>
            </p:nvSpPr>
            <p:spPr>
              <a:xfrm>
                <a:off x="1221425" y="418652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702" y="1125"/>
                    </a:lnTo>
                    <a:lnTo>
                      <a:pt x="2249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7" name="Google Shape;5097;p51"/>
              <p:cNvSpPr/>
              <p:nvPr/>
            </p:nvSpPr>
            <p:spPr>
              <a:xfrm>
                <a:off x="1291325" y="425642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8" name="Google Shape;5098;p51"/>
              <p:cNvSpPr/>
              <p:nvPr/>
            </p:nvSpPr>
            <p:spPr>
              <a:xfrm>
                <a:off x="1361225" y="4326350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9" name="Google Shape;5099;p51"/>
              <p:cNvSpPr/>
              <p:nvPr/>
            </p:nvSpPr>
            <p:spPr>
              <a:xfrm>
                <a:off x="863500" y="39851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0" name="Google Shape;5100;p51"/>
              <p:cNvSpPr/>
              <p:nvPr/>
            </p:nvSpPr>
            <p:spPr>
              <a:xfrm>
                <a:off x="933425" y="405505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702" y="1126"/>
                    </a:lnTo>
                    <a:lnTo>
                      <a:pt x="2249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1" name="Google Shape;5101;p51"/>
              <p:cNvSpPr/>
              <p:nvPr/>
            </p:nvSpPr>
            <p:spPr>
              <a:xfrm>
                <a:off x="1003325" y="412497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8" y="2250"/>
                    </a:lnTo>
                    <a:lnTo>
                      <a:pt x="1125" y="1702"/>
                    </a:lnTo>
                    <a:lnTo>
                      <a:pt x="1703" y="2250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2" name="Google Shape;5102;p51"/>
              <p:cNvSpPr/>
              <p:nvPr/>
            </p:nvSpPr>
            <p:spPr>
              <a:xfrm>
                <a:off x="1073225" y="419487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6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3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3" name="Google Shape;5103;p51"/>
              <p:cNvSpPr/>
              <p:nvPr/>
            </p:nvSpPr>
            <p:spPr>
              <a:xfrm>
                <a:off x="1143150" y="42648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7" y="2249"/>
                    </a:lnTo>
                    <a:lnTo>
                      <a:pt x="1125" y="1702"/>
                    </a:lnTo>
                    <a:lnTo>
                      <a:pt x="1702" y="2249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4" name="Google Shape;5104;p51"/>
              <p:cNvSpPr/>
              <p:nvPr/>
            </p:nvSpPr>
            <p:spPr>
              <a:xfrm>
                <a:off x="1213050" y="43347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5" name="Google Shape;5105;p51"/>
              <p:cNvSpPr/>
              <p:nvPr/>
            </p:nvSpPr>
            <p:spPr>
              <a:xfrm>
                <a:off x="1282975" y="440460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6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6" name="Google Shape;5106;p51"/>
              <p:cNvSpPr/>
              <p:nvPr/>
            </p:nvSpPr>
            <p:spPr>
              <a:xfrm>
                <a:off x="785225" y="4063425"/>
                <a:ext cx="5627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5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6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3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6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7" name="Google Shape;5107;p51"/>
              <p:cNvSpPr/>
              <p:nvPr/>
            </p:nvSpPr>
            <p:spPr>
              <a:xfrm>
                <a:off x="855150" y="413332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56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50" y="1703"/>
                    </a:lnTo>
                    <a:lnTo>
                      <a:pt x="1672" y="1156"/>
                    </a:lnTo>
                    <a:lnTo>
                      <a:pt x="2250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8" name="Google Shape;5108;p51"/>
              <p:cNvSpPr/>
              <p:nvPr/>
            </p:nvSpPr>
            <p:spPr>
              <a:xfrm>
                <a:off x="925050" y="4203250"/>
                <a:ext cx="562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5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9" name="Google Shape;5109;p51"/>
              <p:cNvSpPr/>
              <p:nvPr/>
            </p:nvSpPr>
            <p:spPr>
              <a:xfrm>
                <a:off x="994975" y="42731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49" y="1703"/>
                    </a:lnTo>
                    <a:lnTo>
                      <a:pt x="1672" y="1125"/>
                    </a:lnTo>
                    <a:lnTo>
                      <a:pt x="2249" y="578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0" name="Google Shape;5110;p51"/>
              <p:cNvSpPr/>
              <p:nvPr/>
            </p:nvSpPr>
            <p:spPr>
              <a:xfrm>
                <a:off x="1064875" y="43430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81"/>
                    </a:lnTo>
                    <a:lnTo>
                      <a:pt x="1125" y="1703"/>
                    </a:lnTo>
                    <a:lnTo>
                      <a:pt x="1703" y="2281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1" name="Google Shape;5111;p51"/>
              <p:cNvSpPr/>
              <p:nvPr/>
            </p:nvSpPr>
            <p:spPr>
              <a:xfrm>
                <a:off x="1134775" y="4412975"/>
                <a:ext cx="5627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6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3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6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2" name="Google Shape;5112;p51"/>
              <p:cNvSpPr/>
              <p:nvPr/>
            </p:nvSpPr>
            <p:spPr>
              <a:xfrm>
                <a:off x="1204700" y="448287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3" name="Google Shape;5113;p51"/>
              <p:cNvSpPr/>
              <p:nvPr/>
            </p:nvSpPr>
            <p:spPr>
              <a:xfrm>
                <a:off x="706975" y="41424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0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672"/>
                    </a:lnTo>
                    <a:lnTo>
                      <a:pt x="547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672"/>
                    </a:lnTo>
                    <a:lnTo>
                      <a:pt x="1672" y="1125"/>
                    </a:lnTo>
                    <a:lnTo>
                      <a:pt x="2249" y="548"/>
                    </a:lnTo>
                    <a:lnTo>
                      <a:pt x="1702" y="0"/>
                    </a:lnTo>
                    <a:lnTo>
                      <a:pt x="1125" y="54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4" name="Google Shape;5114;p51"/>
              <p:cNvSpPr/>
              <p:nvPr/>
            </p:nvSpPr>
            <p:spPr>
              <a:xfrm>
                <a:off x="776875" y="421235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673"/>
                    </a:lnTo>
                    <a:lnTo>
                      <a:pt x="54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673"/>
                    </a:lnTo>
                    <a:lnTo>
                      <a:pt x="1672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5" name="Google Shape;5115;p51"/>
              <p:cNvSpPr/>
              <p:nvPr/>
            </p:nvSpPr>
            <p:spPr>
              <a:xfrm>
                <a:off x="846775" y="4281500"/>
                <a:ext cx="562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56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6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3" y="1156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6" name="Google Shape;5116;p51"/>
              <p:cNvSpPr/>
              <p:nvPr/>
            </p:nvSpPr>
            <p:spPr>
              <a:xfrm>
                <a:off x="916700" y="4351425"/>
                <a:ext cx="562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0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55"/>
                    </a:lnTo>
                    <a:lnTo>
                      <a:pt x="0" y="1702"/>
                    </a:lnTo>
                    <a:lnTo>
                      <a:pt x="547" y="2280"/>
                    </a:lnTo>
                    <a:lnTo>
                      <a:pt x="1125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2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7" name="Google Shape;5117;p51"/>
              <p:cNvSpPr/>
              <p:nvPr/>
            </p:nvSpPr>
            <p:spPr>
              <a:xfrm>
                <a:off x="986600" y="4421325"/>
                <a:ext cx="562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56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5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3" y="1156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8" name="Google Shape;5118;p51"/>
              <p:cNvSpPr/>
              <p:nvPr/>
            </p:nvSpPr>
            <p:spPr>
              <a:xfrm>
                <a:off x="1056525" y="449122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9"/>
                    </a:lnTo>
                    <a:lnTo>
                      <a:pt x="578" y="1156"/>
                    </a:lnTo>
                    <a:lnTo>
                      <a:pt x="0" y="1703"/>
                    </a:lnTo>
                    <a:lnTo>
                      <a:pt x="547" y="2281"/>
                    </a:lnTo>
                    <a:lnTo>
                      <a:pt x="1125" y="1703"/>
                    </a:lnTo>
                    <a:lnTo>
                      <a:pt x="1702" y="2281"/>
                    </a:lnTo>
                    <a:lnTo>
                      <a:pt x="2249" y="1703"/>
                    </a:lnTo>
                    <a:lnTo>
                      <a:pt x="1672" y="1156"/>
                    </a:lnTo>
                    <a:lnTo>
                      <a:pt x="2249" y="579"/>
                    </a:lnTo>
                    <a:lnTo>
                      <a:pt x="1702" y="1"/>
                    </a:lnTo>
                    <a:lnTo>
                      <a:pt x="1125" y="579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9" name="Google Shape;5119;p51"/>
              <p:cNvSpPr/>
              <p:nvPr/>
            </p:nvSpPr>
            <p:spPr>
              <a:xfrm>
                <a:off x="1126425" y="45611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55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5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2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0" name="Google Shape;5120;p51"/>
              <p:cNvSpPr/>
              <p:nvPr/>
            </p:nvSpPr>
            <p:spPr>
              <a:xfrm>
                <a:off x="628700" y="422072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1" name="Google Shape;5121;p51"/>
              <p:cNvSpPr/>
              <p:nvPr/>
            </p:nvSpPr>
            <p:spPr>
              <a:xfrm>
                <a:off x="698600" y="429062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2" name="Google Shape;5122;p51"/>
              <p:cNvSpPr/>
              <p:nvPr/>
            </p:nvSpPr>
            <p:spPr>
              <a:xfrm>
                <a:off x="768525" y="436052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67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6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4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3" name="Google Shape;5123;p51"/>
              <p:cNvSpPr/>
              <p:nvPr/>
            </p:nvSpPr>
            <p:spPr>
              <a:xfrm>
                <a:off x="838425" y="44304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672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67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4" name="Google Shape;5124;p51"/>
              <p:cNvSpPr/>
              <p:nvPr/>
            </p:nvSpPr>
            <p:spPr>
              <a:xfrm>
                <a:off x="908350" y="45003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5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4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5" name="Google Shape;5125;p51"/>
              <p:cNvSpPr/>
              <p:nvPr/>
            </p:nvSpPr>
            <p:spPr>
              <a:xfrm>
                <a:off x="978250" y="457027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67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67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6" name="Google Shape;5126;p51"/>
              <p:cNvSpPr/>
              <p:nvPr/>
            </p:nvSpPr>
            <p:spPr>
              <a:xfrm>
                <a:off x="1048150" y="464017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672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672"/>
                    </a:lnTo>
                    <a:lnTo>
                      <a:pt x="167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5768670" y="710268"/>
              <a:ext cx="3496855" cy="3659332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56" name="Picture 5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71" y="4686844"/>
            <a:ext cx="398346" cy="435110"/>
          </a:xfrm>
          <a:prstGeom prst="rect">
            <a:avLst/>
          </a:prstGeom>
        </p:spPr>
      </p:pic>
      <p:pic>
        <p:nvPicPr>
          <p:cNvPr id="57" name="Picture 5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9" y="4876645"/>
            <a:ext cx="250104" cy="222256"/>
          </a:xfrm>
          <a:prstGeom prst="rect">
            <a:avLst/>
          </a:prstGeom>
        </p:spPr>
      </p:pic>
      <p:pic>
        <p:nvPicPr>
          <p:cNvPr id="58" name="Picture 5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2973" y="4848394"/>
            <a:ext cx="264360" cy="234925"/>
          </a:xfrm>
          <a:prstGeom prst="rect">
            <a:avLst/>
          </a:prstGeom>
        </p:spPr>
      </p:pic>
      <p:sp>
        <p:nvSpPr>
          <p:cNvPr id="60" name="Google Shape;187;p26"/>
          <p:cNvSpPr txBox="1">
            <a:spLocks/>
          </p:cNvSpPr>
          <p:nvPr/>
        </p:nvSpPr>
        <p:spPr>
          <a:xfrm>
            <a:off x="165100" y="3185909"/>
            <a:ext cx="5475473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39700" indent="0" algn="r" rtl="1">
              <a:buNone/>
            </a:pPr>
            <a:r>
              <a:rPr lang="ar-SA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عباره عن اجسام صغيره نسبياً ومعتمة  ولتتسع ضوءاً ولا حرارة وتستمد ضوءها  وحرارتها من النجوم وتدور هذه الكواكب بفعل الجاذبية ف مدارات  تأخذ الشكل البيضاوي</a:t>
            </a:r>
            <a:endParaRPr lang="en-US" sz="2400" b="1" dirty="0">
              <a:solidFill>
                <a:schemeClr val="bg2">
                  <a:lumMod val="90000"/>
                  <a:lumOff val="1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1" name="Google Shape;4727;p45"/>
          <p:cNvSpPr txBox="1">
            <a:spLocks noGrp="1"/>
          </p:cNvSpPr>
          <p:nvPr>
            <p:ph type="title"/>
          </p:nvPr>
        </p:nvSpPr>
        <p:spPr>
          <a:xfrm>
            <a:off x="780548" y="1212200"/>
            <a:ext cx="372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6600" dirty="0" smtClean="0">
                <a:solidFill>
                  <a:schemeClr val="accent3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ثانيا: </a:t>
            </a:r>
            <a:r>
              <a:rPr lang="ar-EG" sz="66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الكواكب:</a:t>
            </a:r>
            <a:endParaRPr sz="6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961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93001" y="-44873"/>
            <a:ext cx="5236611" cy="5233925"/>
            <a:chOff x="-993001" y="-44873"/>
            <a:chExt cx="5236611" cy="5233925"/>
          </a:xfrm>
        </p:grpSpPr>
        <p:sp>
          <p:nvSpPr>
            <p:cNvPr id="146" name="Oval 145"/>
            <p:cNvSpPr/>
            <p:nvPr/>
          </p:nvSpPr>
          <p:spPr>
            <a:xfrm>
              <a:off x="-134568" y="749928"/>
              <a:ext cx="3496855" cy="3659332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933" name="Google Shape;4933;p49"/>
            <p:cNvSpPr/>
            <p:nvPr/>
          </p:nvSpPr>
          <p:spPr>
            <a:xfrm rot="2460217">
              <a:off x="-993001" y="-44873"/>
              <a:ext cx="5236611" cy="5233925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9"/>
            <p:cNvSpPr/>
            <p:nvPr/>
          </p:nvSpPr>
          <p:spPr>
            <a:xfrm flipH="1">
              <a:off x="-354275" y="592272"/>
              <a:ext cx="3959100" cy="3959100"/>
            </a:xfrm>
            <a:prstGeom prst="ellipse">
              <a:avLst/>
            </a:prstGeom>
            <a:noFill/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9" name="Google Shape;4949;p49"/>
            <p:cNvGrpSpPr/>
            <p:nvPr/>
          </p:nvGrpSpPr>
          <p:grpSpPr>
            <a:xfrm>
              <a:off x="-10" y="3045100"/>
              <a:ext cx="1624821" cy="1743438"/>
              <a:chOff x="5198850" y="3531275"/>
              <a:chExt cx="999275" cy="1072225"/>
            </a:xfrm>
          </p:grpSpPr>
          <p:sp>
            <p:nvSpPr>
              <p:cNvPr id="4950" name="Google Shape;4950;p49"/>
              <p:cNvSpPr/>
              <p:nvPr/>
            </p:nvSpPr>
            <p:spPr>
              <a:xfrm>
                <a:off x="5198850" y="35343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274" y="639"/>
                    </a:moveTo>
                    <a:cubicBezTo>
                      <a:pt x="152" y="457"/>
                      <a:pt x="0" y="335"/>
                      <a:pt x="31" y="274"/>
                    </a:cubicBezTo>
                    <a:cubicBezTo>
                      <a:pt x="61" y="213"/>
                      <a:pt x="213" y="92"/>
                      <a:pt x="335" y="1"/>
                    </a:cubicBezTo>
                    <a:cubicBezTo>
                      <a:pt x="395" y="92"/>
                      <a:pt x="547" y="183"/>
                      <a:pt x="547" y="305"/>
                    </a:cubicBezTo>
                    <a:cubicBezTo>
                      <a:pt x="547" y="396"/>
                      <a:pt x="395" y="487"/>
                      <a:pt x="27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49"/>
              <p:cNvSpPr/>
              <p:nvPr/>
            </p:nvSpPr>
            <p:spPr>
              <a:xfrm>
                <a:off x="533942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31" y="213"/>
                      <a:pt x="183" y="91"/>
                      <a:pt x="304" y="0"/>
                    </a:cubicBezTo>
                    <a:cubicBezTo>
                      <a:pt x="365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49"/>
              <p:cNvSpPr/>
              <p:nvPr/>
            </p:nvSpPr>
            <p:spPr>
              <a:xfrm>
                <a:off x="5480000" y="3533550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17" y="365"/>
                      <a:pt x="396" y="51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49"/>
              <p:cNvSpPr/>
              <p:nvPr/>
            </p:nvSpPr>
            <p:spPr>
              <a:xfrm>
                <a:off x="56205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49"/>
              <p:cNvSpPr/>
              <p:nvPr/>
            </p:nvSpPr>
            <p:spPr>
              <a:xfrm>
                <a:off x="5760400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83" y="517"/>
                      <a:pt x="1" y="395"/>
                      <a:pt x="31" y="304"/>
                    </a:cubicBezTo>
                    <a:cubicBezTo>
                      <a:pt x="31" y="213"/>
                      <a:pt x="213" y="91"/>
                      <a:pt x="305" y="0"/>
                    </a:cubicBezTo>
                    <a:cubicBezTo>
                      <a:pt x="396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49"/>
              <p:cNvSpPr/>
              <p:nvPr/>
            </p:nvSpPr>
            <p:spPr>
              <a:xfrm>
                <a:off x="59009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31" y="30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66" y="91"/>
                      <a:pt x="518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49"/>
              <p:cNvSpPr/>
              <p:nvPr/>
            </p:nvSpPr>
            <p:spPr>
              <a:xfrm>
                <a:off x="6040800" y="353127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2"/>
                      <a:pt x="578" y="274"/>
                      <a:pt x="548" y="365"/>
                    </a:cubicBezTo>
                    <a:cubicBezTo>
                      <a:pt x="548" y="456"/>
                      <a:pt x="426" y="578"/>
                      <a:pt x="335" y="669"/>
                    </a:cubicBezTo>
                    <a:cubicBezTo>
                      <a:pt x="244" y="578"/>
                      <a:pt x="92" y="486"/>
                      <a:pt x="61" y="365"/>
                    </a:cubicBezTo>
                    <a:cubicBezTo>
                      <a:pt x="1" y="243"/>
                      <a:pt x="183" y="18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49"/>
              <p:cNvSpPr/>
              <p:nvPr/>
            </p:nvSpPr>
            <p:spPr>
              <a:xfrm>
                <a:off x="6182150" y="35335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487" y="183"/>
                      <a:pt x="63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49"/>
              <p:cNvSpPr/>
              <p:nvPr/>
            </p:nvSpPr>
            <p:spPr>
              <a:xfrm>
                <a:off x="5269525" y="36042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5"/>
                      <a:pt x="395" y="547"/>
                      <a:pt x="304" y="51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0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49"/>
              <p:cNvSpPr/>
              <p:nvPr/>
            </p:nvSpPr>
            <p:spPr>
              <a:xfrm>
                <a:off x="5409325" y="36011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27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51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49"/>
              <p:cNvSpPr/>
              <p:nvPr/>
            </p:nvSpPr>
            <p:spPr>
              <a:xfrm>
                <a:off x="5549925" y="36011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83"/>
                      <a:pt x="547" y="304"/>
                      <a:pt x="547" y="396"/>
                    </a:cubicBezTo>
                    <a:cubicBezTo>
                      <a:pt x="517" y="456"/>
                      <a:pt x="365" y="578"/>
                      <a:pt x="274" y="639"/>
                    </a:cubicBezTo>
                    <a:cubicBezTo>
                      <a:pt x="182" y="548"/>
                      <a:pt x="30" y="456"/>
                      <a:pt x="30" y="335"/>
                    </a:cubicBezTo>
                    <a:cubicBezTo>
                      <a:pt x="0" y="213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49"/>
              <p:cNvSpPr/>
              <p:nvPr/>
            </p:nvSpPr>
            <p:spPr>
              <a:xfrm>
                <a:off x="5690500" y="3604225"/>
                <a:ext cx="12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69" extrusionOk="0">
                    <a:moveTo>
                      <a:pt x="274" y="669"/>
                    </a:moveTo>
                    <a:cubicBezTo>
                      <a:pt x="152" y="486"/>
                      <a:pt x="0" y="365"/>
                      <a:pt x="0" y="274"/>
                    </a:cubicBezTo>
                    <a:cubicBezTo>
                      <a:pt x="31" y="213"/>
                      <a:pt x="213" y="91"/>
                      <a:pt x="304" y="0"/>
                    </a:cubicBezTo>
                    <a:cubicBezTo>
                      <a:pt x="395" y="91"/>
                      <a:pt x="517" y="213"/>
                      <a:pt x="517" y="304"/>
                    </a:cubicBezTo>
                    <a:cubicBezTo>
                      <a:pt x="517" y="395"/>
                      <a:pt x="395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49"/>
              <p:cNvSpPr/>
              <p:nvPr/>
            </p:nvSpPr>
            <p:spPr>
              <a:xfrm>
                <a:off x="5831075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95"/>
                      <a:pt x="0" y="304"/>
                    </a:cubicBezTo>
                    <a:cubicBezTo>
                      <a:pt x="31" y="24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48" y="36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49"/>
              <p:cNvSpPr/>
              <p:nvPr/>
            </p:nvSpPr>
            <p:spPr>
              <a:xfrm>
                <a:off x="5970900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65"/>
                      <a:pt x="31" y="274"/>
                    </a:cubicBezTo>
                    <a:cubicBezTo>
                      <a:pt x="61" y="213"/>
                      <a:pt x="213" y="91"/>
                      <a:pt x="335" y="0"/>
                    </a:cubicBezTo>
                    <a:cubicBezTo>
                      <a:pt x="395" y="91"/>
                      <a:pt x="547" y="182"/>
                      <a:pt x="547" y="274"/>
                    </a:cubicBezTo>
                    <a:cubicBezTo>
                      <a:pt x="547" y="39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49"/>
              <p:cNvSpPr/>
              <p:nvPr/>
            </p:nvSpPr>
            <p:spPr>
              <a:xfrm>
                <a:off x="6111475" y="36042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5"/>
                      <a:pt x="396" y="547"/>
                      <a:pt x="274" y="517"/>
                    </a:cubicBezTo>
                    <a:cubicBezTo>
                      <a:pt x="183" y="517"/>
                      <a:pt x="92" y="365"/>
                      <a:pt x="0" y="304"/>
                    </a:cubicBezTo>
                    <a:cubicBezTo>
                      <a:pt x="92" y="182"/>
                      <a:pt x="183" y="61"/>
                      <a:pt x="304" y="30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49"/>
              <p:cNvSpPr/>
              <p:nvPr/>
            </p:nvSpPr>
            <p:spPr>
              <a:xfrm>
                <a:off x="5198850" y="36741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49"/>
              <p:cNvSpPr/>
              <p:nvPr/>
            </p:nvSpPr>
            <p:spPr>
              <a:xfrm>
                <a:off x="53394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122" y="183"/>
                      <a:pt x="213" y="31"/>
                      <a:pt x="335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49"/>
              <p:cNvSpPr/>
              <p:nvPr/>
            </p:nvSpPr>
            <p:spPr>
              <a:xfrm>
                <a:off x="5479250" y="36718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52"/>
                      <a:pt x="547" y="274"/>
                      <a:pt x="547" y="365"/>
                    </a:cubicBezTo>
                    <a:cubicBezTo>
                      <a:pt x="547" y="456"/>
                      <a:pt x="395" y="547"/>
                      <a:pt x="335" y="639"/>
                    </a:cubicBezTo>
                    <a:cubicBezTo>
                      <a:pt x="213" y="547"/>
                      <a:pt x="61" y="487"/>
                      <a:pt x="31" y="365"/>
                    </a:cubicBezTo>
                    <a:cubicBezTo>
                      <a:pt x="0" y="243"/>
                      <a:pt x="183" y="152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49"/>
              <p:cNvSpPr/>
              <p:nvPr/>
            </p:nvSpPr>
            <p:spPr>
              <a:xfrm>
                <a:off x="56198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517" y="426"/>
                      <a:pt x="396" y="548"/>
                      <a:pt x="304" y="548"/>
                    </a:cubicBezTo>
                    <a:cubicBezTo>
                      <a:pt x="183" y="548"/>
                      <a:pt x="92" y="396"/>
                      <a:pt x="0" y="304"/>
                    </a:cubicBezTo>
                    <a:cubicBezTo>
                      <a:pt x="122" y="213"/>
                      <a:pt x="213" y="61"/>
                      <a:pt x="304" y="31"/>
                    </a:cubicBezTo>
                    <a:cubicBezTo>
                      <a:pt x="426" y="0"/>
                      <a:pt x="51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49"/>
              <p:cNvSpPr/>
              <p:nvPr/>
            </p:nvSpPr>
            <p:spPr>
              <a:xfrm>
                <a:off x="5760400" y="36748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487"/>
                      <a:pt x="1" y="366"/>
                      <a:pt x="31" y="305"/>
                    </a:cubicBezTo>
                    <a:cubicBezTo>
                      <a:pt x="61" y="214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6"/>
                      <a:pt x="426" y="45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49"/>
              <p:cNvSpPr/>
              <p:nvPr/>
            </p:nvSpPr>
            <p:spPr>
              <a:xfrm>
                <a:off x="59009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6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214" y="31"/>
                      <a:pt x="335" y="31"/>
                    </a:cubicBezTo>
                    <a:cubicBezTo>
                      <a:pt x="457" y="0"/>
                      <a:pt x="487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49"/>
              <p:cNvSpPr/>
              <p:nvPr/>
            </p:nvSpPr>
            <p:spPr>
              <a:xfrm>
                <a:off x="6041575" y="3674125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82" y="61"/>
                      <a:pt x="304" y="31"/>
                    </a:cubicBezTo>
                    <a:cubicBezTo>
                      <a:pt x="426" y="0"/>
                      <a:pt x="486" y="183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49"/>
              <p:cNvSpPr/>
              <p:nvPr/>
            </p:nvSpPr>
            <p:spPr>
              <a:xfrm>
                <a:off x="61813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244"/>
                    </a:moveTo>
                    <a:cubicBezTo>
                      <a:pt x="518" y="396"/>
                      <a:pt x="396" y="548"/>
                      <a:pt x="335" y="548"/>
                    </a:cubicBezTo>
                    <a:cubicBezTo>
                      <a:pt x="244" y="517"/>
                      <a:pt x="12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396" y="0"/>
                      <a:pt x="518" y="152"/>
                      <a:pt x="670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49"/>
              <p:cNvSpPr/>
              <p:nvPr/>
            </p:nvSpPr>
            <p:spPr>
              <a:xfrm>
                <a:off x="5269525" y="37448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0"/>
                    </a:cubicBezTo>
                    <a:cubicBezTo>
                      <a:pt x="426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49"/>
              <p:cNvSpPr/>
              <p:nvPr/>
            </p:nvSpPr>
            <p:spPr>
              <a:xfrm>
                <a:off x="5407050" y="3744800"/>
                <a:ext cx="167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7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0"/>
                    </a:cubicBezTo>
                    <a:cubicBezTo>
                      <a:pt x="457" y="31"/>
                      <a:pt x="578" y="183"/>
                      <a:pt x="669" y="304"/>
                    </a:cubicBezTo>
                    <a:cubicBezTo>
                      <a:pt x="578" y="365"/>
                      <a:pt x="487" y="517"/>
                      <a:pt x="365" y="517"/>
                    </a:cubicBezTo>
                    <a:cubicBezTo>
                      <a:pt x="274" y="517"/>
                      <a:pt x="153" y="395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49"/>
              <p:cNvSpPr/>
              <p:nvPr/>
            </p:nvSpPr>
            <p:spPr>
              <a:xfrm>
                <a:off x="554992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0" y="305"/>
                    </a:cubicBezTo>
                    <a:cubicBezTo>
                      <a:pt x="30" y="214"/>
                      <a:pt x="213" y="12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49"/>
              <p:cNvSpPr/>
              <p:nvPr/>
            </p:nvSpPr>
            <p:spPr>
              <a:xfrm>
                <a:off x="569050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31" y="214"/>
                      <a:pt x="183" y="122"/>
                      <a:pt x="304" y="1"/>
                    </a:cubicBezTo>
                    <a:cubicBezTo>
                      <a:pt x="36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49"/>
              <p:cNvSpPr/>
              <p:nvPr/>
            </p:nvSpPr>
            <p:spPr>
              <a:xfrm>
                <a:off x="5831075" y="3744025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2" y="518"/>
                      <a:pt x="0" y="396"/>
                      <a:pt x="0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49"/>
              <p:cNvSpPr/>
              <p:nvPr/>
            </p:nvSpPr>
            <p:spPr>
              <a:xfrm>
                <a:off x="597165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700"/>
                    </a:moveTo>
                    <a:cubicBezTo>
                      <a:pt x="153" y="518"/>
                      <a:pt x="1" y="396"/>
                      <a:pt x="1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8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49"/>
              <p:cNvSpPr/>
              <p:nvPr/>
            </p:nvSpPr>
            <p:spPr>
              <a:xfrm>
                <a:off x="611147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61" y="214"/>
                      <a:pt x="213" y="122"/>
                      <a:pt x="304" y="1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49"/>
              <p:cNvSpPr/>
              <p:nvPr/>
            </p:nvSpPr>
            <p:spPr>
              <a:xfrm>
                <a:off x="51988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5"/>
                    </a:cubicBezTo>
                    <a:cubicBezTo>
                      <a:pt x="31" y="213"/>
                      <a:pt x="213" y="9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49"/>
              <p:cNvSpPr/>
              <p:nvPr/>
            </p:nvSpPr>
            <p:spPr>
              <a:xfrm>
                <a:off x="533942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65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49"/>
              <p:cNvSpPr/>
              <p:nvPr/>
            </p:nvSpPr>
            <p:spPr>
              <a:xfrm>
                <a:off x="5480000" y="3814700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1" y="305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49"/>
              <p:cNvSpPr/>
              <p:nvPr/>
            </p:nvSpPr>
            <p:spPr>
              <a:xfrm>
                <a:off x="5619825" y="381470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05"/>
                    </a:cubicBezTo>
                    <a:cubicBezTo>
                      <a:pt x="122" y="213"/>
                      <a:pt x="183" y="6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49"/>
              <p:cNvSpPr/>
              <p:nvPr/>
            </p:nvSpPr>
            <p:spPr>
              <a:xfrm>
                <a:off x="576040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83" y="487"/>
                      <a:pt x="1" y="365"/>
                      <a:pt x="31" y="305"/>
                    </a:cubicBezTo>
                    <a:cubicBezTo>
                      <a:pt x="31" y="213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49"/>
              <p:cNvSpPr/>
              <p:nvPr/>
            </p:nvSpPr>
            <p:spPr>
              <a:xfrm>
                <a:off x="59009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31" y="213"/>
                      <a:pt x="214" y="9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49"/>
              <p:cNvSpPr/>
              <p:nvPr/>
            </p:nvSpPr>
            <p:spPr>
              <a:xfrm>
                <a:off x="60415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0" y="305"/>
                    </a:cubicBezTo>
                    <a:cubicBezTo>
                      <a:pt x="30" y="213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49"/>
              <p:cNvSpPr/>
              <p:nvPr/>
            </p:nvSpPr>
            <p:spPr>
              <a:xfrm>
                <a:off x="61821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2" y="487"/>
                      <a:pt x="0" y="365"/>
                      <a:pt x="0" y="274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49"/>
              <p:cNvSpPr/>
              <p:nvPr/>
            </p:nvSpPr>
            <p:spPr>
              <a:xfrm>
                <a:off x="5269525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0"/>
                    </a:cubicBezTo>
                    <a:cubicBezTo>
                      <a:pt x="426" y="0"/>
                      <a:pt x="486" y="182"/>
                      <a:pt x="669" y="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49"/>
              <p:cNvSpPr/>
              <p:nvPr/>
            </p:nvSpPr>
            <p:spPr>
              <a:xfrm>
                <a:off x="54093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639"/>
                    </a:moveTo>
                    <a:cubicBezTo>
                      <a:pt x="183" y="487"/>
                      <a:pt x="1" y="365"/>
                      <a:pt x="31" y="304"/>
                    </a:cubicBezTo>
                    <a:cubicBezTo>
                      <a:pt x="31" y="213"/>
                      <a:pt x="183" y="92"/>
                      <a:pt x="305" y="0"/>
                    </a:cubicBezTo>
                    <a:cubicBezTo>
                      <a:pt x="366" y="92"/>
                      <a:pt x="518" y="152"/>
                      <a:pt x="548" y="244"/>
                    </a:cubicBezTo>
                    <a:cubicBezTo>
                      <a:pt x="548" y="365"/>
                      <a:pt x="426" y="456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49"/>
              <p:cNvSpPr/>
              <p:nvPr/>
            </p:nvSpPr>
            <p:spPr>
              <a:xfrm>
                <a:off x="55499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4" y="639"/>
                    </a:moveTo>
                    <a:cubicBezTo>
                      <a:pt x="182" y="487"/>
                      <a:pt x="0" y="365"/>
                      <a:pt x="30" y="304"/>
                    </a:cubicBezTo>
                    <a:cubicBezTo>
                      <a:pt x="30" y="213"/>
                      <a:pt x="182" y="92"/>
                      <a:pt x="274" y="0"/>
                    </a:cubicBezTo>
                    <a:cubicBezTo>
                      <a:pt x="365" y="92"/>
                      <a:pt x="517" y="152"/>
                      <a:pt x="547" y="244"/>
                    </a:cubicBezTo>
                    <a:cubicBezTo>
                      <a:pt x="547" y="365"/>
                      <a:pt x="426" y="456"/>
                      <a:pt x="33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49"/>
              <p:cNvSpPr/>
              <p:nvPr/>
            </p:nvSpPr>
            <p:spPr>
              <a:xfrm>
                <a:off x="5690500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0"/>
                    </a:cubicBezTo>
                    <a:cubicBezTo>
                      <a:pt x="426" y="0"/>
                      <a:pt x="487" y="18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49"/>
              <p:cNvSpPr/>
              <p:nvPr/>
            </p:nvSpPr>
            <p:spPr>
              <a:xfrm>
                <a:off x="5831075" y="3884625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17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49"/>
              <p:cNvSpPr/>
              <p:nvPr/>
            </p:nvSpPr>
            <p:spPr>
              <a:xfrm>
                <a:off x="5970900" y="38823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1"/>
                    </a:moveTo>
                    <a:cubicBezTo>
                      <a:pt x="426" y="183"/>
                      <a:pt x="547" y="274"/>
                      <a:pt x="547" y="366"/>
                    </a:cubicBezTo>
                    <a:cubicBezTo>
                      <a:pt x="547" y="457"/>
                      <a:pt x="395" y="578"/>
                      <a:pt x="304" y="670"/>
                    </a:cubicBezTo>
                    <a:cubicBezTo>
                      <a:pt x="213" y="578"/>
                      <a:pt x="61" y="487"/>
                      <a:pt x="31" y="366"/>
                    </a:cubicBezTo>
                    <a:cubicBezTo>
                      <a:pt x="0" y="244"/>
                      <a:pt x="152" y="183"/>
                      <a:pt x="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49"/>
              <p:cNvSpPr/>
              <p:nvPr/>
            </p:nvSpPr>
            <p:spPr>
              <a:xfrm>
                <a:off x="6111475" y="3882325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1"/>
                    </a:moveTo>
                    <a:cubicBezTo>
                      <a:pt x="426" y="183"/>
                      <a:pt x="548" y="305"/>
                      <a:pt x="548" y="366"/>
                    </a:cubicBezTo>
                    <a:cubicBezTo>
                      <a:pt x="517" y="457"/>
                      <a:pt x="365" y="548"/>
                      <a:pt x="274" y="639"/>
                    </a:cubicBezTo>
                    <a:cubicBezTo>
                      <a:pt x="183" y="548"/>
                      <a:pt x="61" y="457"/>
                      <a:pt x="31" y="335"/>
                    </a:cubicBezTo>
                    <a:cubicBezTo>
                      <a:pt x="0" y="214"/>
                      <a:pt x="183" y="153"/>
                      <a:pt x="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49"/>
              <p:cNvSpPr/>
              <p:nvPr/>
            </p:nvSpPr>
            <p:spPr>
              <a:xfrm>
                <a:off x="5198850" y="39522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0"/>
                    </a:moveTo>
                    <a:cubicBezTo>
                      <a:pt x="395" y="183"/>
                      <a:pt x="547" y="274"/>
                      <a:pt x="547" y="395"/>
                    </a:cubicBezTo>
                    <a:cubicBezTo>
                      <a:pt x="517" y="487"/>
                      <a:pt x="395" y="578"/>
                      <a:pt x="304" y="669"/>
                    </a:cubicBezTo>
                    <a:cubicBezTo>
                      <a:pt x="213" y="578"/>
                      <a:pt x="61" y="487"/>
                      <a:pt x="31" y="395"/>
                    </a:cubicBezTo>
                    <a:cubicBezTo>
                      <a:pt x="0" y="274"/>
                      <a:pt x="152" y="213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49"/>
              <p:cNvSpPr/>
              <p:nvPr/>
            </p:nvSpPr>
            <p:spPr>
              <a:xfrm>
                <a:off x="53394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31" y="21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17" y="274"/>
                    </a:cubicBezTo>
                    <a:cubicBezTo>
                      <a:pt x="548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49"/>
              <p:cNvSpPr/>
              <p:nvPr/>
            </p:nvSpPr>
            <p:spPr>
              <a:xfrm>
                <a:off x="5480000" y="3955275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1" y="274"/>
                    </a:cubicBezTo>
                    <a:cubicBezTo>
                      <a:pt x="31" y="214"/>
                      <a:pt x="183" y="92"/>
                      <a:pt x="305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49"/>
              <p:cNvSpPr/>
              <p:nvPr/>
            </p:nvSpPr>
            <p:spPr>
              <a:xfrm>
                <a:off x="56198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2" y="487"/>
                      <a:pt x="0" y="366"/>
                      <a:pt x="31" y="274"/>
                    </a:cubicBezTo>
                    <a:cubicBezTo>
                      <a:pt x="61" y="214"/>
                      <a:pt x="213" y="92"/>
                      <a:pt x="335" y="1"/>
                    </a:cubicBezTo>
                    <a:cubicBezTo>
                      <a:pt x="396" y="92"/>
                      <a:pt x="548" y="214"/>
                      <a:pt x="548" y="305"/>
                    </a:cubicBezTo>
                    <a:cubicBezTo>
                      <a:pt x="548" y="396"/>
                      <a:pt x="42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49"/>
              <p:cNvSpPr/>
              <p:nvPr/>
            </p:nvSpPr>
            <p:spPr>
              <a:xfrm>
                <a:off x="5760400" y="39552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8"/>
                    </a:cubicBezTo>
                    <a:cubicBezTo>
                      <a:pt x="183" y="518"/>
                      <a:pt x="92" y="335"/>
                      <a:pt x="1" y="244"/>
                    </a:cubicBezTo>
                    <a:cubicBezTo>
                      <a:pt x="92" y="153"/>
                      <a:pt x="183" y="31"/>
                      <a:pt x="27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49"/>
              <p:cNvSpPr/>
              <p:nvPr/>
            </p:nvSpPr>
            <p:spPr>
              <a:xfrm>
                <a:off x="590097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31" y="274"/>
                    </a:cubicBezTo>
                    <a:cubicBezTo>
                      <a:pt x="31" y="214"/>
                      <a:pt x="214" y="92"/>
                      <a:pt x="305" y="1"/>
                    </a:cubicBezTo>
                    <a:cubicBezTo>
                      <a:pt x="396" y="92"/>
                      <a:pt x="518" y="214"/>
                      <a:pt x="548" y="305"/>
                    </a:cubicBezTo>
                    <a:cubicBezTo>
                      <a:pt x="548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49"/>
              <p:cNvSpPr/>
              <p:nvPr/>
            </p:nvSpPr>
            <p:spPr>
              <a:xfrm>
                <a:off x="6040800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304"/>
                      <a:pt x="548" y="395"/>
                    </a:cubicBezTo>
                    <a:cubicBezTo>
                      <a:pt x="548" y="487"/>
                      <a:pt x="396" y="578"/>
                      <a:pt x="33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74"/>
                      <a:pt x="183" y="21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49"/>
              <p:cNvSpPr/>
              <p:nvPr/>
            </p:nvSpPr>
            <p:spPr>
              <a:xfrm>
                <a:off x="6181375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35" y="0"/>
                    </a:moveTo>
                    <a:cubicBezTo>
                      <a:pt x="457" y="183"/>
                      <a:pt x="578" y="304"/>
                      <a:pt x="548" y="395"/>
                    </a:cubicBezTo>
                    <a:cubicBezTo>
                      <a:pt x="548" y="456"/>
                      <a:pt x="396" y="578"/>
                      <a:pt x="305" y="669"/>
                    </a:cubicBezTo>
                    <a:cubicBezTo>
                      <a:pt x="214" y="547"/>
                      <a:pt x="62" y="456"/>
                      <a:pt x="31" y="335"/>
                    </a:cubicBezTo>
                    <a:cubicBezTo>
                      <a:pt x="1" y="213"/>
                      <a:pt x="183" y="183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49"/>
              <p:cNvSpPr/>
              <p:nvPr/>
            </p:nvSpPr>
            <p:spPr>
              <a:xfrm>
                <a:off x="5269525" y="40252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95" y="547"/>
                      <a:pt x="274" y="547"/>
                    </a:cubicBezTo>
                    <a:cubicBezTo>
                      <a:pt x="182" y="54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1"/>
                    </a:cubicBezTo>
                    <a:cubicBezTo>
                      <a:pt x="395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49"/>
              <p:cNvSpPr/>
              <p:nvPr/>
            </p:nvSpPr>
            <p:spPr>
              <a:xfrm>
                <a:off x="5409325" y="40259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5"/>
                    </a:moveTo>
                    <a:cubicBezTo>
                      <a:pt x="487" y="396"/>
                      <a:pt x="39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183" y="61"/>
                      <a:pt x="305" y="31"/>
                    </a:cubicBezTo>
                    <a:cubicBezTo>
                      <a:pt x="426" y="1"/>
                      <a:pt x="518" y="153"/>
                      <a:pt x="670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49"/>
              <p:cNvSpPr/>
              <p:nvPr/>
            </p:nvSpPr>
            <p:spPr>
              <a:xfrm>
                <a:off x="5549925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34" y="669"/>
                    </a:moveTo>
                    <a:cubicBezTo>
                      <a:pt x="182" y="517"/>
                      <a:pt x="0" y="395"/>
                      <a:pt x="30" y="335"/>
                    </a:cubicBezTo>
                    <a:cubicBezTo>
                      <a:pt x="30" y="243"/>
                      <a:pt x="182" y="122"/>
                      <a:pt x="274" y="0"/>
                    </a:cubicBezTo>
                    <a:cubicBezTo>
                      <a:pt x="365" y="91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3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49"/>
              <p:cNvSpPr/>
              <p:nvPr/>
            </p:nvSpPr>
            <p:spPr>
              <a:xfrm>
                <a:off x="5689725" y="402292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52"/>
                      <a:pt x="578" y="274"/>
                      <a:pt x="548" y="365"/>
                    </a:cubicBezTo>
                    <a:cubicBezTo>
                      <a:pt x="548" y="456"/>
                      <a:pt x="426" y="547"/>
                      <a:pt x="335" y="669"/>
                    </a:cubicBezTo>
                    <a:cubicBezTo>
                      <a:pt x="214" y="547"/>
                      <a:pt x="92" y="486"/>
                      <a:pt x="31" y="365"/>
                    </a:cubicBezTo>
                    <a:cubicBezTo>
                      <a:pt x="1" y="243"/>
                      <a:pt x="183" y="15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49"/>
              <p:cNvSpPr/>
              <p:nvPr/>
            </p:nvSpPr>
            <p:spPr>
              <a:xfrm>
                <a:off x="5831075" y="4025950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213"/>
                    </a:moveTo>
                    <a:cubicBezTo>
                      <a:pt x="487" y="365"/>
                      <a:pt x="365" y="517"/>
                      <a:pt x="304" y="517"/>
                    </a:cubicBezTo>
                    <a:cubicBezTo>
                      <a:pt x="244" y="487"/>
                      <a:pt x="92" y="335"/>
                      <a:pt x="0" y="244"/>
                    </a:cubicBezTo>
                    <a:cubicBezTo>
                      <a:pt x="92" y="153"/>
                      <a:pt x="152" y="1"/>
                      <a:pt x="274" y="1"/>
                    </a:cubicBezTo>
                    <a:cubicBezTo>
                      <a:pt x="365" y="1"/>
                      <a:pt x="487" y="122"/>
                      <a:pt x="639" y="2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49"/>
              <p:cNvSpPr/>
              <p:nvPr/>
            </p:nvSpPr>
            <p:spPr>
              <a:xfrm>
                <a:off x="5971650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48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49"/>
              <p:cNvSpPr/>
              <p:nvPr/>
            </p:nvSpPr>
            <p:spPr>
              <a:xfrm>
                <a:off x="6111475" y="40259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639"/>
                    </a:moveTo>
                    <a:cubicBezTo>
                      <a:pt x="183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96" y="92"/>
                      <a:pt x="517" y="153"/>
                      <a:pt x="548" y="244"/>
                    </a:cubicBezTo>
                    <a:cubicBezTo>
                      <a:pt x="548" y="365"/>
                      <a:pt x="426" y="457"/>
                      <a:pt x="30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49"/>
              <p:cNvSpPr/>
              <p:nvPr/>
            </p:nvSpPr>
            <p:spPr>
              <a:xfrm>
                <a:off x="5198850" y="4095850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639"/>
                    </a:moveTo>
                    <a:cubicBezTo>
                      <a:pt x="183" y="487"/>
                      <a:pt x="0" y="366"/>
                      <a:pt x="31" y="305"/>
                    </a:cubicBezTo>
                    <a:cubicBezTo>
                      <a:pt x="31" y="24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47" y="244"/>
                    </a:cubicBezTo>
                    <a:cubicBezTo>
                      <a:pt x="547" y="366"/>
                      <a:pt x="456" y="457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49"/>
              <p:cNvSpPr/>
              <p:nvPr/>
            </p:nvSpPr>
            <p:spPr>
              <a:xfrm>
                <a:off x="5339425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6"/>
                      <a:pt x="396" y="548"/>
                      <a:pt x="335" y="548"/>
                    </a:cubicBezTo>
                    <a:cubicBezTo>
                      <a:pt x="244" y="548"/>
                      <a:pt x="92" y="396"/>
                      <a:pt x="0" y="305"/>
                    </a:cubicBezTo>
                    <a:cubicBezTo>
                      <a:pt x="92" y="213"/>
                      <a:pt x="183" y="61"/>
                      <a:pt x="274" y="31"/>
                    </a:cubicBezTo>
                    <a:cubicBezTo>
                      <a:pt x="396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49"/>
              <p:cNvSpPr/>
              <p:nvPr/>
            </p:nvSpPr>
            <p:spPr>
              <a:xfrm>
                <a:off x="5480000" y="40951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7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49"/>
              <p:cNvSpPr/>
              <p:nvPr/>
            </p:nvSpPr>
            <p:spPr>
              <a:xfrm>
                <a:off x="56205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305" y="1"/>
                    </a:cubicBezTo>
                    <a:cubicBezTo>
                      <a:pt x="366" y="92"/>
                      <a:pt x="518" y="183"/>
                      <a:pt x="518" y="274"/>
                    </a:cubicBezTo>
                    <a:cubicBezTo>
                      <a:pt x="548" y="396"/>
                      <a:pt x="39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49"/>
              <p:cNvSpPr/>
              <p:nvPr/>
            </p:nvSpPr>
            <p:spPr>
              <a:xfrm>
                <a:off x="5760400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83" y="517"/>
                      <a:pt x="1" y="396"/>
                      <a:pt x="31" y="305"/>
                    </a:cubicBezTo>
                    <a:cubicBezTo>
                      <a:pt x="31" y="213"/>
                      <a:pt x="213" y="12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49"/>
              <p:cNvSpPr/>
              <p:nvPr/>
            </p:nvSpPr>
            <p:spPr>
              <a:xfrm>
                <a:off x="59009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31" y="305"/>
                    </a:cubicBezTo>
                    <a:cubicBezTo>
                      <a:pt x="31" y="213"/>
                      <a:pt x="214" y="12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49"/>
              <p:cNvSpPr/>
              <p:nvPr/>
            </p:nvSpPr>
            <p:spPr>
              <a:xfrm>
                <a:off x="6039275" y="4095850"/>
                <a:ext cx="160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18" extrusionOk="0">
                    <a:moveTo>
                      <a:pt x="1" y="244"/>
                    </a:moveTo>
                    <a:cubicBezTo>
                      <a:pt x="153" y="123"/>
                      <a:pt x="274" y="1"/>
                      <a:pt x="366" y="1"/>
                    </a:cubicBezTo>
                    <a:cubicBezTo>
                      <a:pt x="457" y="31"/>
                      <a:pt x="548" y="183"/>
                      <a:pt x="639" y="305"/>
                    </a:cubicBezTo>
                    <a:cubicBezTo>
                      <a:pt x="548" y="366"/>
                      <a:pt x="457" y="518"/>
                      <a:pt x="366" y="518"/>
                    </a:cubicBezTo>
                    <a:cubicBezTo>
                      <a:pt x="274" y="518"/>
                      <a:pt x="153" y="396"/>
                      <a:pt x="1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49"/>
              <p:cNvSpPr/>
              <p:nvPr/>
            </p:nvSpPr>
            <p:spPr>
              <a:xfrm>
                <a:off x="6182150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426"/>
                      <a:pt x="395" y="548"/>
                      <a:pt x="304" y="548"/>
                    </a:cubicBezTo>
                    <a:cubicBezTo>
                      <a:pt x="213" y="548"/>
                      <a:pt x="91" y="426"/>
                      <a:pt x="0" y="335"/>
                    </a:cubicBezTo>
                    <a:cubicBezTo>
                      <a:pt x="91" y="244"/>
                      <a:pt x="152" y="92"/>
                      <a:pt x="274" y="31"/>
                    </a:cubicBezTo>
                    <a:cubicBezTo>
                      <a:pt x="395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49"/>
              <p:cNvSpPr/>
              <p:nvPr/>
            </p:nvSpPr>
            <p:spPr>
              <a:xfrm>
                <a:off x="52695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31"/>
                    </a:cubicBezTo>
                    <a:cubicBezTo>
                      <a:pt x="426" y="0"/>
                      <a:pt x="486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49"/>
              <p:cNvSpPr/>
              <p:nvPr/>
            </p:nvSpPr>
            <p:spPr>
              <a:xfrm>
                <a:off x="5409325" y="41657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62" y="213"/>
                      <a:pt x="214" y="92"/>
                      <a:pt x="305" y="0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49"/>
              <p:cNvSpPr/>
              <p:nvPr/>
            </p:nvSpPr>
            <p:spPr>
              <a:xfrm>
                <a:off x="55499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7"/>
                      <a:pt x="274" y="547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49"/>
              <p:cNvSpPr/>
              <p:nvPr/>
            </p:nvSpPr>
            <p:spPr>
              <a:xfrm>
                <a:off x="5689725" y="4162725"/>
                <a:ext cx="144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70" extrusionOk="0">
                    <a:moveTo>
                      <a:pt x="305" y="1"/>
                    </a:moveTo>
                    <a:cubicBezTo>
                      <a:pt x="426" y="183"/>
                      <a:pt x="578" y="305"/>
                      <a:pt x="548" y="396"/>
                    </a:cubicBezTo>
                    <a:cubicBezTo>
                      <a:pt x="548" y="487"/>
                      <a:pt x="426" y="578"/>
                      <a:pt x="335" y="669"/>
                    </a:cubicBezTo>
                    <a:cubicBezTo>
                      <a:pt x="244" y="578"/>
                      <a:pt x="92" y="487"/>
                      <a:pt x="62" y="396"/>
                    </a:cubicBezTo>
                    <a:cubicBezTo>
                      <a:pt x="1" y="27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49"/>
              <p:cNvSpPr/>
              <p:nvPr/>
            </p:nvSpPr>
            <p:spPr>
              <a:xfrm>
                <a:off x="582802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31"/>
                    </a:cubicBezTo>
                    <a:cubicBezTo>
                      <a:pt x="487" y="61"/>
                      <a:pt x="578" y="213"/>
                      <a:pt x="670" y="304"/>
                    </a:cubicBezTo>
                    <a:cubicBezTo>
                      <a:pt x="578" y="396"/>
                      <a:pt x="487" y="517"/>
                      <a:pt x="396" y="517"/>
                    </a:cubicBezTo>
                    <a:cubicBezTo>
                      <a:pt x="274" y="547"/>
                      <a:pt x="183" y="396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49"/>
              <p:cNvSpPr/>
              <p:nvPr/>
            </p:nvSpPr>
            <p:spPr>
              <a:xfrm>
                <a:off x="5970900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95" y="547"/>
                      <a:pt x="304" y="547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49"/>
              <p:cNvSpPr/>
              <p:nvPr/>
            </p:nvSpPr>
            <p:spPr>
              <a:xfrm>
                <a:off x="611147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7"/>
                      <a:pt x="304" y="547"/>
                    </a:cubicBezTo>
                    <a:cubicBezTo>
                      <a:pt x="213" y="517"/>
                      <a:pt x="122" y="396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49"/>
              <p:cNvSpPr/>
              <p:nvPr/>
            </p:nvSpPr>
            <p:spPr>
              <a:xfrm>
                <a:off x="5198850" y="4236450"/>
                <a:ext cx="167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7" extrusionOk="0">
                    <a:moveTo>
                      <a:pt x="669" y="243"/>
                    </a:moveTo>
                    <a:cubicBezTo>
                      <a:pt x="487" y="365"/>
                      <a:pt x="395" y="517"/>
                      <a:pt x="304" y="517"/>
                    </a:cubicBezTo>
                    <a:cubicBezTo>
                      <a:pt x="243" y="486"/>
                      <a:pt x="122" y="335"/>
                      <a:pt x="0" y="243"/>
                    </a:cubicBezTo>
                    <a:cubicBezTo>
                      <a:pt x="91" y="152"/>
                      <a:pt x="183" y="31"/>
                      <a:pt x="274" y="0"/>
                    </a:cubicBezTo>
                    <a:cubicBezTo>
                      <a:pt x="365" y="0"/>
                      <a:pt x="487" y="122"/>
                      <a:pt x="669" y="2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49"/>
              <p:cNvSpPr/>
              <p:nvPr/>
            </p:nvSpPr>
            <p:spPr>
              <a:xfrm>
                <a:off x="533942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17" y="457"/>
                      <a:pt x="396" y="578"/>
                      <a:pt x="304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0" y="244"/>
                      <a:pt x="152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49"/>
              <p:cNvSpPr/>
              <p:nvPr/>
            </p:nvSpPr>
            <p:spPr>
              <a:xfrm>
                <a:off x="5480000" y="4235675"/>
                <a:ext cx="159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79" extrusionOk="0">
                    <a:moveTo>
                      <a:pt x="639" y="335"/>
                    </a:moveTo>
                    <a:cubicBezTo>
                      <a:pt x="457" y="426"/>
                      <a:pt x="365" y="578"/>
                      <a:pt x="274" y="548"/>
                    </a:cubicBezTo>
                    <a:cubicBezTo>
                      <a:pt x="183" y="517"/>
                      <a:pt x="92" y="396"/>
                      <a:pt x="1" y="305"/>
                    </a:cubicBezTo>
                    <a:cubicBezTo>
                      <a:pt x="92" y="183"/>
                      <a:pt x="183" y="62"/>
                      <a:pt x="305" y="31"/>
                    </a:cubicBezTo>
                    <a:cubicBezTo>
                      <a:pt x="426" y="1"/>
                      <a:pt x="487" y="183"/>
                      <a:pt x="63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49"/>
              <p:cNvSpPr/>
              <p:nvPr/>
            </p:nvSpPr>
            <p:spPr>
              <a:xfrm>
                <a:off x="561982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61" y="214"/>
                      <a:pt x="213" y="122"/>
                      <a:pt x="335" y="1"/>
                    </a:cubicBezTo>
                    <a:cubicBezTo>
                      <a:pt x="396" y="122"/>
                      <a:pt x="548" y="214"/>
                      <a:pt x="548" y="305"/>
                    </a:cubicBezTo>
                    <a:cubicBezTo>
                      <a:pt x="548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49"/>
              <p:cNvSpPr/>
              <p:nvPr/>
            </p:nvSpPr>
            <p:spPr>
              <a:xfrm>
                <a:off x="5760400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44"/>
                      <a:pt x="15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49"/>
              <p:cNvSpPr/>
              <p:nvPr/>
            </p:nvSpPr>
            <p:spPr>
              <a:xfrm>
                <a:off x="59009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65"/>
                    </a:cubicBezTo>
                    <a:cubicBezTo>
                      <a:pt x="1" y="244"/>
                      <a:pt x="153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49"/>
              <p:cNvSpPr/>
              <p:nvPr/>
            </p:nvSpPr>
            <p:spPr>
              <a:xfrm>
                <a:off x="604157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517"/>
                      <a:pt x="0" y="396"/>
                      <a:pt x="30" y="305"/>
                    </a:cubicBezTo>
                    <a:cubicBezTo>
                      <a:pt x="30" y="214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96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49"/>
              <p:cNvSpPr/>
              <p:nvPr/>
            </p:nvSpPr>
            <p:spPr>
              <a:xfrm>
                <a:off x="61813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83"/>
                      <a:pt x="548" y="274"/>
                      <a:pt x="548" y="365"/>
                    </a:cubicBezTo>
                    <a:cubicBezTo>
                      <a:pt x="548" y="457"/>
                      <a:pt x="396" y="548"/>
                      <a:pt x="305" y="669"/>
                    </a:cubicBezTo>
                    <a:cubicBezTo>
                      <a:pt x="214" y="548"/>
                      <a:pt x="62" y="487"/>
                      <a:pt x="31" y="365"/>
                    </a:cubicBezTo>
                    <a:cubicBezTo>
                      <a:pt x="1" y="24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49"/>
              <p:cNvSpPr/>
              <p:nvPr/>
            </p:nvSpPr>
            <p:spPr>
              <a:xfrm>
                <a:off x="5269525" y="4305600"/>
                <a:ext cx="167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8" extrusionOk="0">
                    <a:moveTo>
                      <a:pt x="669" y="274"/>
                    </a:moveTo>
                    <a:cubicBezTo>
                      <a:pt x="486" y="426"/>
                      <a:pt x="395" y="578"/>
                      <a:pt x="304" y="547"/>
                    </a:cubicBezTo>
                    <a:cubicBezTo>
                      <a:pt x="213" y="547"/>
                      <a:pt x="91" y="426"/>
                      <a:pt x="0" y="335"/>
                    </a:cubicBezTo>
                    <a:cubicBezTo>
                      <a:pt x="91" y="243"/>
                      <a:pt x="182" y="91"/>
                      <a:pt x="274" y="61"/>
                    </a:cubicBezTo>
                    <a:cubicBezTo>
                      <a:pt x="395" y="0"/>
                      <a:pt x="456" y="18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49"/>
              <p:cNvSpPr/>
              <p:nvPr/>
            </p:nvSpPr>
            <p:spPr>
              <a:xfrm>
                <a:off x="5410100" y="43063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5"/>
                    </a:moveTo>
                    <a:cubicBezTo>
                      <a:pt x="456" y="426"/>
                      <a:pt x="335" y="548"/>
                      <a:pt x="243" y="517"/>
                    </a:cubicBezTo>
                    <a:cubicBezTo>
                      <a:pt x="183" y="517"/>
                      <a:pt x="61" y="365"/>
                      <a:pt x="0" y="274"/>
                    </a:cubicBezTo>
                    <a:cubicBezTo>
                      <a:pt x="91" y="183"/>
                      <a:pt x="183" y="31"/>
                      <a:pt x="304" y="1"/>
                    </a:cubicBezTo>
                    <a:cubicBezTo>
                      <a:pt x="426" y="1"/>
                      <a:pt x="487" y="15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49"/>
              <p:cNvSpPr/>
              <p:nvPr/>
            </p:nvSpPr>
            <p:spPr>
              <a:xfrm>
                <a:off x="5549925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5"/>
                    </a:moveTo>
                    <a:cubicBezTo>
                      <a:pt x="486" y="396"/>
                      <a:pt x="365" y="548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31"/>
                    </a:cubicBezTo>
                    <a:cubicBezTo>
                      <a:pt x="426" y="1"/>
                      <a:pt x="486" y="15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49"/>
              <p:cNvSpPr/>
              <p:nvPr/>
            </p:nvSpPr>
            <p:spPr>
              <a:xfrm>
                <a:off x="5690500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49"/>
              <p:cNvSpPr/>
              <p:nvPr/>
            </p:nvSpPr>
            <p:spPr>
              <a:xfrm>
                <a:off x="5831075" y="43056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69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17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49"/>
              <p:cNvSpPr/>
              <p:nvPr/>
            </p:nvSpPr>
            <p:spPr>
              <a:xfrm>
                <a:off x="5971650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69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48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49"/>
              <p:cNvSpPr/>
              <p:nvPr/>
            </p:nvSpPr>
            <p:spPr>
              <a:xfrm>
                <a:off x="6111475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69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61" y="213"/>
                      <a:pt x="213" y="122"/>
                      <a:pt x="304" y="0"/>
                    </a:cubicBezTo>
                    <a:cubicBezTo>
                      <a:pt x="396" y="91"/>
                      <a:pt x="548" y="183"/>
                      <a:pt x="548" y="304"/>
                    </a:cubicBezTo>
                    <a:cubicBezTo>
                      <a:pt x="548" y="395"/>
                      <a:pt x="426" y="517"/>
                      <a:pt x="30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49"/>
              <p:cNvSpPr/>
              <p:nvPr/>
            </p:nvSpPr>
            <p:spPr>
              <a:xfrm>
                <a:off x="5198850" y="4376250"/>
                <a:ext cx="1672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9" extrusionOk="0">
                    <a:moveTo>
                      <a:pt x="669" y="275"/>
                    </a:moveTo>
                    <a:cubicBezTo>
                      <a:pt x="487" y="396"/>
                      <a:pt x="365" y="578"/>
                      <a:pt x="304" y="548"/>
                    </a:cubicBezTo>
                    <a:cubicBezTo>
                      <a:pt x="243" y="518"/>
                      <a:pt x="91" y="366"/>
                      <a:pt x="0" y="275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395" y="1"/>
                      <a:pt x="487" y="153"/>
                      <a:pt x="669" y="2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49"/>
              <p:cNvSpPr/>
              <p:nvPr/>
            </p:nvSpPr>
            <p:spPr>
              <a:xfrm>
                <a:off x="5338675" y="4373225"/>
                <a:ext cx="14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70" extrusionOk="0">
                    <a:moveTo>
                      <a:pt x="304" y="0"/>
                    </a:moveTo>
                    <a:cubicBezTo>
                      <a:pt x="426" y="183"/>
                      <a:pt x="578" y="304"/>
                      <a:pt x="547" y="396"/>
                    </a:cubicBezTo>
                    <a:cubicBezTo>
                      <a:pt x="547" y="487"/>
                      <a:pt x="426" y="578"/>
                      <a:pt x="334" y="669"/>
                    </a:cubicBezTo>
                    <a:cubicBezTo>
                      <a:pt x="243" y="578"/>
                      <a:pt x="61" y="487"/>
                      <a:pt x="30" y="396"/>
                    </a:cubicBezTo>
                    <a:cubicBezTo>
                      <a:pt x="0" y="274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49"/>
              <p:cNvSpPr/>
              <p:nvPr/>
            </p:nvSpPr>
            <p:spPr>
              <a:xfrm>
                <a:off x="5479250" y="43770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5"/>
                      <a:pt x="365" y="517"/>
                      <a:pt x="304" y="517"/>
                    </a:cubicBezTo>
                    <a:cubicBezTo>
                      <a:pt x="213" y="487"/>
                      <a:pt x="91" y="304"/>
                      <a:pt x="0" y="213"/>
                    </a:cubicBezTo>
                    <a:cubicBezTo>
                      <a:pt x="122" y="152"/>
                      <a:pt x="213" y="0"/>
                      <a:pt x="304" y="0"/>
                    </a:cubicBezTo>
                    <a:cubicBezTo>
                      <a:pt x="426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49"/>
              <p:cNvSpPr/>
              <p:nvPr/>
            </p:nvSpPr>
            <p:spPr>
              <a:xfrm>
                <a:off x="5619825" y="4376250"/>
                <a:ext cx="167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9" extrusionOk="0">
                    <a:moveTo>
                      <a:pt x="669" y="305"/>
                    </a:moveTo>
                    <a:cubicBezTo>
                      <a:pt x="487" y="426"/>
                      <a:pt x="396" y="548"/>
                      <a:pt x="304" y="548"/>
                    </a:cubicBezTo>
                    <a:cubicBezTo>
                      <a:pt x="183" y="518"/>
                      <a:pt x="92" y="396"/>
                      <a:pt x="0" y="305"/>
                    </a:cubicBezTo>
                    <a:cubicBezTo>
                      <a:pt x="122" y="214"/>
                      <a:pt x="213" y="62"/>
                      <a:pt x="304" y="31"/>
                    </a:cubicBezTo>
                    <a:cubicBezTo>
                      <a:pt x="426" y="1"/>
                      <a:pt x="517" y="18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49"/>
              <p:cNvSpPr/>
              <p:nvPr/>
            </p:nvSpPr>
            <p:spPr>
              <a:xfrm>
                <a:off x="5760400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17" y="48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49"/>
              <p:cNvSpPr/>
              <p:nvPr/>
            </p:nvSpPr>
            <p:spPr>
              <a:xfrm>
                <a:off x="59009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518"/>
                      <a:pt x="1" y="396"/>
                      <a:pt x="31" y="305"/>
                    </a:cubicBezTo>
                    <a:cubicBezTo>
                      <a:pt x="31" y="244"/>
                      <a:pt x="183" y="123"/>
                      <a:pt x="274" y="1"/>
                    </a:cubicBezTo>
                    <a:cubicBezTo>
                      <a:pt x="366" y="92"/>
                      <a:pt x="518" y="183"/>
                      <a:pt x="548" y="275"/>
                    </a:cubicBezTo>
                    <a:cubicBezTo>
                      <a:pt x="548" y="366"/>
                      <a:pt x="426" y="48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49"/>
              <p:cNvSpPr/>
              <p:nvPr/>
            </p:nvSpPr>
            <p:spPr>
              <a:xfrm>
                <a:off x="60415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82" y="518"/>
                      <a:pt x="0" y="396"/>
                      <a:pt x="30" y="305"/>
                    </a:cubicBezTo>
                    <a:cubicBezTo>
                      <a:pt x="30" y="244"/>
                      <a:pt x="182" y="123"/>
                      <a:pt x="274" y="1"/>
                    </a:cubicBezTo>
                    <a:cubicBezTo>
                      <a:pt x="365" y="92"/>
                      <a:pt x="517" y="183"/>
                      <a:pt x="517" y="275"/>
                    </a:cubicBezTo>
                    <a:cubicBezTo>
                      <a:pt x="547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49"/>
              <p:cNvSpPr/>
              <p:nvPr/>
            </p:nvSpPr>
            <p:spPr>
              <a:xfrm>
                <a:off x="6181375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96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49"/>
              <p:cNvSpPr/>
              <p:nvPr/>
            </p:nvSpPr>
            <p:spPr>
              <a:xfrm>
                <a:off x="5269525" y="44461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1"/>
                    </a:cubicBezTo>
                    <a:cubicBezTo>
                      <a:pt x="426" y="0"/>
                      <a:pt x="486" y="21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49"/>
              <p:cNvSpPr/>
              <p:nvPr/>
            </p:nvSpPr>
            <p:spPr>
              <a:xfrm>
                <a:off x="5409325" y="44439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0"/>
                    </a:moveTo>
                    <a:cubicBezTo>
                      <a:pt x="426" y="183"/>
                      <a:pt x="548" y="304"/>
                      <a:pt x="548" y="395"/>
                    </a:cubicBezTo>
                    <a:cubicBezTo>
                      <a:pt x="518" y="456"/>
                      <a:pt x="366" y="547"/>
                      <a:pt x="305" y="638"/>
                    </a:cubicBezTo>
                    <a:cubicBezTo>
                      <a:pt x="183" y="547"/>
                      <a:pt x="62" y="456"/>
                      <a:pt x="31" y="335"/>
                    </a:cubicBezTo>
                    <a:cubicBezTo>
                      <a:pt x="1" y="213"/>
                      <a:pt x="183" y="152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49"/>
              <p:cNvSpPr/>
              <p:nvPr/>
            </p:nvSpPr>
            <p:spPr>
              <a:xfrm>
                <a:off x="55499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486" y="396"/>
                      <a:pt x="395" y="51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1"/>
                    </a:cubicBezTo>
                    <a:cubicBezTo>
                      <a:pt x="426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49"/>
              <p:cNvSpPr/>
              <p:nvPr/>
            </p:nvSpPr>
            <p:spPr>
              <a:xfrm>
                <a:off x="5689725" y="444390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274"/>
                      <a:pt x="548" y="365"/>
                    </a:cubicBezTo>
                    <a:cubicBezTo>
                      <a:pt x="548" y="486"/>
                      <a:pt x="426" y="578"/>
                      <a:pt x="335" y="669"/>
                    </a:cubicBezTo>
                    <a:cubicBezTo>
                      <a:pt x="214" y="578"/>
                      <a:pt x="62" y="486"/>
                      <a:pt x="31" y="365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49"/>
              <p:cNvSpPr/>
              <p:nvPr/>
            </p:nvSpPr>
            <p:spPr>
              <a:xfrm>
                <a:off x="5831075" y="4446925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305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1"/>
                    </a:cubicBezTo>
                    <a:cubicBezTo>
                      <a:pt x="426" y="1"/>
                      <a:pt x="487" y="18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49"/>
              <p:cNvSpPr/>
              <p:nvPr/>
            </p:nvSpPr>
            <p:spPr>
              <a:xfrm>
                <a:off x="59686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0" y="274"/>
                    </a:moveTo>
                    <a:cubicBezTo>
                      <a:pt x="182" y="153"/>
                      <a:pt x="304" y="1"/>
                      <a:pt x="395" y="1"/>
                    </a:cubicBezTo>
                    <a:cubicBezTo>
                      <a:pt x="486" y="31"/>
                      <a:pt x="578" y="183"/>
                      <a:pt x="669" y="305"/>
                    </a:cubicBezTo>
                    <a:cubicBezTo>
                      <a:pt x="578" y="365"/>
                      <a:pt x="486" y="517"/>
                      <a:pt x="365" y="517"/>
                    </a:cubicBezTo>
                    <a:cubicBezTo>
                      <a:pt x="274" y="517"/>
                      <a:pt x="182" y="396"/>
                      <a:pt x="0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49"/>
              <p:cNvSpPr/>
              <p:nvPr/>
            </p:nvSpPr>
            <p:spPr>
              <a:xfrm>
                <a:off x="6111475" y="44461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96" y="547"/>
                      <a:pt x="274" y="547"/>
                    </a:cubicBezTo>
                    <a:cubicBezTo>
                      <a:pt x="183" y="547"/>
                      <a:pt x="92" y="395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426" y="0"/>
                      <a:pt x="517" y="21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49"/>
              <p:cNvSpPr/>
              <p:nvPr/>
            </p:nvSpPr>
            <p:spPr>
              <a:xfrm>
                <a:off x="5198850" y="45168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49"/>
              <p:cNvSpPr/>
              <p:nvPr/>
            </p:nvSpPr>
            <p:spPr>
              <a:xfrm>
                <a:off x="5339425" y="45168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49"/>
              <p:cNvSpPr/>
              <p:nvPr/>
            </p:nvSpPr>
            <p:spPr>
              <a:xfrm>
                <a:off x="5479250" y="4517600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6"/>
                      <a:pt x="365" y="517"/>
                      <a:pt x="304" y="517"/>
                    </a:cubicBezTo>
                    <a:cubicBezTo>
                      <a:pt x="213" y="487"/>
                      <a:pt x="122" y="304"/>
                      <a:pt x="0" y="213"/>
                    </a:cubicBezTo>
                    <a:cubicBezTo>
                      <a:pt x="122" y="122"/>
                      <a:pt x="213" y="1"/>
                      <a:pt x="304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49"/>
              <p:cNvSpPr/>
              <p:nvPr/>
            </p:nvSpPr>
            <p:spPr>
              <a:xfrm>
                <a:off x="56205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486"/>
                      <a:pt x="1" y="365"/>
                      <a:pt x="1" y="27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486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49"/>
              <p:cNvSpPr/>
              <p:nvPr/>
            </p:nvSpPr>
            <p:spPr>
              <a:xfrm>
                <a:off x="5760400" y="4517600"/>
                <a:ext cx="167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8" extrusionOk="0">
                    <a:moveTo>
                      <a:pt x="669" y="274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213" y="487"/>
                      <a:pt x="92" y="304"/>
                      <a:pt x="1" y="213"/>
                    </a:cubicBezTo>
                    <a:cubicBezTo>
                      <a:pt x="92" y="122"/>
                      <a:pt x="183" y="1"/>
                      <a:pt x="305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49"/>
              <p:cNvSpPr/>
              <p:nvPr/>
            </p:nvSpPr>
            <p:spPr>
              <a:xfrm>
                <a:off x="59009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6"/>
                      <a:pt x="1" y="365"/>
                      <a:pt x="31" y="27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96" y="91"/>
                      <a:pt x="518" y="183"/>
                      <a:pt x="548" y="304"/>
                    </a:cubicBezTo>
                    <a:cubicBezTo>
                      <a:pt x="548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49"/>
              <p:cNvSpPr/>
              <p:nvPr/>
            </p:nvSpPr>
            <p:spPr>
              <a:xfrm>
                <a:off x="6041575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61"/>
                      <a:pt x="304" y="31"/>
                    </a:cubicBezTo>
                    <a:cubicBezTo>
                      <a:pt x="426" y="0"/>
                      <a:pt x="486" y="152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49"/>
              <p:cNvSpPr/>
              <p:nvPr/>
            </p:nvSpPr>
            <p:spPr>
              <a:xfrm>
                <a:off x="6182150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5"/>
                      <a:pt x="395" y="547"/>
                      <a:pt x="304" y="54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7" y="152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49"/>
              <p:cNvSpPr/>
              <p:nvPr/>
            </p:nvSpPr>
            <p:spPr>
              <a:xfrm>
                <a:off x="52695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61"/>
                      <a:pt x="334" y="31"/>
                    </a:cubicBezTo>
                    <a:cubicBezTo>
                      <a:pt x="426" y="1"/>
                      <a:pt x="486" y="18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49"/>
              <p:cNvSpPr/>
              <p:nvPr/>
            </p:nvSpPr>
            <p:spPr>
              <a:xfrm>
                <a:off x="540932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96" y="548"/>
                      <a:pt x="274" y="548"/>
                    </a:cubicBezTo>
                    <a:cubicBezTo>
                      <a:pt x="183" y="517"/>
                      <a:pt x="9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426" y="1"/>
                      <a:pt x="518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49"/>
              <p:cNvSpPr/>
              <p:nvPr/>
            </p:nvSpPr>
            <p:spPr>
              <a:xfrm>
                <a:off x="55499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8"/>
                      <a:pt x="274" y="548"/>
                    </a:cubicBezTo>
                    <a:cubicBezTo>
                      <a:pt x="182" y="548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49"/>
              <p:cNvSpPr/>
              <p:nvPr/>
            </p:nvSpPr>
            <p:spPr>
              <a:xfrm>
                <a:off x="5690500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1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49"/>
              <p:cNvSpPr/>
              <p:nvPr/>
            </p:nvSpPr>
            <p:spPr>
              <a:xfrm>
                <a:off x="5831075" y="4587500"/>
                <a:ext cx="159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9" extrusionOk="0">
                    <a:moveTo>
                      <a:pt x="639" y="244"/>
                    </a:moveTo>
                    <a:cubicBezTo>
                      <a:pt x="487" y="396"/>
                      <a:pt x="365" y="548"/>
                      <a:pt x="304" y="518"/>
                    </a:cubicBezTo>
                    <a:cubicBezTo>
                      <a:pt x="244" y="518"/>
                      <a:pt x="92" y="366"/>
                      <a:pt x="0" y="274"/>
                    </a:cubicBezTo>
                    <a:cubicBezTo>
                      <a:pt x="92" y="183"/>
                      <a:pt x="152" y="31"/>
                      <a:pt x="274" y="31"/>
                    </a:cubicBezTo>
                    <a:cubicBezTo>
                      <a:pt x="365" y="1"/>
                      <a:pt x="487" y="123"/>
                      <a:pt x="639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49"/>
              <p:cNvSpPr/>
              <p:nvPr/>
            </p:nvSpPr>
            <p:spPr>
              <a:xfrm>
                <a:off x="5970900" y="45867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4"/>
                    </a:cubicBezTo>
                    <a:cubicBezTo>
                      <a:pt x="61" y="213"/>
                      <a:pt x="213" y="122"/>
                      <a:pt x="335" y="1"/>
                    </a:cubicBezTo>
                    <a:cubicBezTo>
                      <a:pt x="395" y="122"/>
                      <a:pt x="547" y="213"/>
                      <a:pt x="547" y="304"/>
                    </a:cubicBezTo>
                    <a:cubicBezTo>
                      <a:pt x="547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49"/>
              <p:cNvSpPr/>
              <p:nvPr/>
            </p:nvSpPr>
            <p:spPr>
              <a:xfrm>
                <a:off x="611147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35"/>
                    </a:cubicBezTo>
                    <a:cubicBezTo>
                      <a:pt x="92" y="213"/>
                      <a:pt x="183" y="92"/>
                      <a:pt x="30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47" name="Picture 14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07" y="4384355"/>
            <a:ext cx="398346" cy="435110"/>
          </a:xfrm>
          <a:prstGeom prst="rect">
            <a:avLst/>
          </a:prstGeom>
        </p:spPr>
      </p:pic>
      <p:pic>
        <p:nvPicPr>
          <p:cNvPr id="148" name="Picture 14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15" y="4574156"/>
            <a:ext cx="250104" cy="222256"/>
          </a:xfrm>
          <a:prstGeom prst="rect">
            <a:avLst/>
          </a:prstGeom>
        </p:spPr>
      </p:pic>
      <p:pic>
        <p:nvPicPr>
          <p:cNvPr id="149" name="Picture 14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5109" y="4545905"/>
            <a:ext cx="264360" cy="234925"/>
          </a:xfrm>
          <a:prstGeom prst="rect">
            <a:avLst/>
          </a:prstGeom>
        </p:spPr>
      </p:pic>
      <p:grpSp>
        <p:nvGrpSpPr>
          <p:cNvPr id="4938" name="Google Shape;4938;p49"/>
          <p:cNvGrpSpPr/>
          <p:nvPr/>
        </p:nvGrpSpPr>
        <p:grpSpPr>
          <a:xfrm rot="-5400000" flipH="1">
            <a:off x="3659775" y="-190762"/>
            <a:ext cx="297150" cy="1486375"/>
            <a:chOff x="6244300" y="1494225"/>
            <a:chExt cx="297150" cy="1486375"/>
          </a:xfrm>
        </p:grpSpPr>
        <p:sp>
          <p:nvSpPr>
            <p:cNvPr id="4939" name="Google Shape;4939;p49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9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9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9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9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9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9"/>
            <p:cNvSpPr/>
            <p:nvPr/>
          </p:nvSpPr>
          <p:spPr>
            <a:xfrm>
              <a:off x="6244300" y="238635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7"/>
                  </a:moveTo>
                  <a:lnTo>
                    <a:pt x="5958" y="0"/>
                  </a:lnTo>
                  <a:lnTo>
                    <a:pt x="11885" y="5927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9"/>
            <p:cNvSpPr/>
            <p:nvPr/>
          </p:nvSpPr>
          <p:spPr>
            <a:xfrm>
              <a:off x="6244300" y="2534525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9"/>
            <p:cNvSpPr/>
            <p:nvPr/>
          </p:nvSpPr>
          <p:spPr>
            <a:xfrm>
              <a:off x="6244300" y="26834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9"/>
            <p:cNvSpPr/>
            <p:nvPr/>
          </p:nvSpPr>
          <p:spPr>
            <a:xfrm>
              <a:off x="6244300" y="283240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93;p27"/>
          <p:cNvSpPr txBox="1">
            <a:spLocks noGrp="1"/>
          </p:cNvSpPr>
          <p:nvPr>
            <p:ph type="subTitle" idx="1"/>
          </p:nvPr>
        </p:nvSpPr>
        <p:spPr>
          <a:xfrm>
            <a:off x="4038480" y="2535608"/>
            <a:ext cx="4909807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ar-SA" sz="2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اجسام معتمة تدور حول الكواكب وهي اصغر حجماً منها وترتبط معها بالجاذبيه واذا كانت الأقمار اجسام معتمة ان القمر يعكس ضوء الشمس الساقط عليه </a:t>
            </a:r>
            <a:endParaRPr lang="en-US" sz="2400" b="1" dirty="0">
              <a:solidFill>
                <a:schemeClr val="bg2">
                  <a:lumMod val="90000"/>
                  <a:lumOff val="1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5" name="Google Shape;4727;p45"/>
          <p:cNvSpPr txBox="1">
            <a:spLocks noGrp="1"/>
          </p:cNvSpPr>
          <p:nvPr>
            <p:ph type="title"/>
          </p:nvPr>
        </p:nvSpPr>
        <p:spPr>
          <a:xfrm>
            <a:off x="3835375" y="1417705"/>
            <a:ext cx="372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8000" dirty="0" smtClean="0">
                <a:solidFill>
                  <a:schemeClr val="accent3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ثالثا : </a:t>
            </a:r>
            <a:r>
              <a:rPr lang="ar-EG" sz="8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الأقمار:</a:t>
            </a:r>
            <a:endParaRPr sz="8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24474" y="206097"/>
            <a:ext cx="4734511" cy="4824603"/>
            <a:chOff x="5124474" y="206097"/>
            <a:chExt cx="4734511" cy="4824603"/>
          </a:xfrm>
        </p:grpSpPr>
        <p:sp>
          <p:nvSpPr>
            <p:cNvPr id="5083" name="Google Shape;5083;p51"/>
            <p:cNvSpPr/>
            <p:nvPr/>
          </p:nvSpPr>
          <p:spPr>
            <a:xfrm rot="-2460210" flipH="1">
              <a:off x="5124474" y="206097"/>
              <a:ext cx="4734511" cy="4732086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84" name="Google Shape;5084;p51"/>
            <p:cNvGrpSpPr/>
            <p:nvPr/>
          </p:nvGrpSpPr>
          <p:grpSpPr>
            <a:xfrm>
              <a:off x="8467625" y="4162900"/>
              <a:ext cx="867825" cy="867800"/>
              <a:chOff x="628700" y="3828625"/>
              <a:chExt cx="867825" cy="867800"/>
            </a:xfrm>
          </p:grpSpPr>
          <p:sp>
            <p:nvSpPr>
              <p:cNvPr id="5085" name="Google Shape;5085;p51"/>
              <p:cNvSpPr/>
              <p:nvPr/>
            </p:nvSpPr>
            <p:spPr>
              <a:xfrm>
                <a:off x="1020050" y="3828625"/>
                <a:ext cx="570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49"/>
                    </a:lnTo>
                    <a:lnTo>
                      <a:pt x="1125" y="1672"/>
                    </a:lnTo>
                    <a:lnTo>
                      <a:pt x="1702" y="2249"/>
                    </a:lnTo>
                    <a:lnTo>
                      <a:pt x="2280" y="1702"/>
                    </a:lnTo>
                    <a:lnTo>
                      <a:pt x="1702" y="1125"/>
                    </a:lnTo>
                    <a:lnTo>
                      <a:pt x="2280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6" name="Google Shape;5086;p51"/>
              <p:cNvSpPr/>
              <p:nvPr/>
            </p:nvSpPr>
            <p:spPr>
              <a:xfrm>
                <a:off x="1089950" y="3898525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7" name="Google Shape;5087;p51"/>
              <p:cNvSpPr/>
              <p:nvPr/>
            </p:nvSpPr>
            <p:spPr>
              <a:xfrm>
                <a:off x="1159850" y="3968425"/>
                <a:ext cx="570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1" extrusionOk="0">
                    <a:moveTo>
                      <a:pt x="579" y="1"/>
                    </a:moveTo>
                    <a:lnTo>
                      <a:pt x="1" y="548"/>
                    </a:lnTo>
                    <a:lnTo>
                      <a:pt x="579" y="1125"/>
                    </a:lnTo>
                    <a:lnTo>
                      <a:pt x="1" y="1703"/>
                    </a:lnTo>
                    <a:lnTo>
                      <a:pt x="579" y="2250"/>
                    </a:lnTo>
                    <a:lnTo>
                      <a:pt x="1126" y="1673"/>
                    </a:lnTo>
                    <a:lnTo>
                      <a:pt x="1703" y="2250"/>
                    </a:lnTo>
                    <a:lnTo>
                      <a:pt x="2281" y="1703"/>
                    </a:lnTo>
                    <a:lnTo>
                      <a:pt x="1703" y="1125"/>
                    </a:lnTo>
                    <a:lnTo>
                      <a:pt x="2281" y="54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8" name="Google Shape;5088;p51"/>
              <p:cNvSpPr/>
              <p:nvPr/>
            </p:nvSpPr>
            <p:spPr>
              <a:xfrm>
                <a:off x="1229775" y="4038350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2"/>
                    </a:lnTo>
                    <a:lnTo>
                      <a:pt x="1703" y="1125"/>
                    </a:lnTo>
                    <a:lnTo>
                      <a:pt x="228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9" name="Google Shape;5089;p51"/>
              <p:cNvSpPr/>
              <p:nvPr/>
            </p:nvSpPr>
            <p:spPr>
              <a:xfrm>
                <a:off x="1299675" y="4108250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0" name="Google Shape;5090;p51"/>
              <p:cNvSpPr/>
              <p:nvPr/>
            </p:nvSpPr>
            <p:spPr>
              <a:xfrm>
                <a:off x="1369600" y="4178175"/>
                <a:ext cx="570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49"/>
                    </a:lnTo>
                    <a:lnTo>
                      <a:pt x="1125" y="1672"/>
                    </a:lnTo>
                    <a:lnTo>
                      <a:pt x="1702" y="2249"/>
                    </a:lnTo>
                    <a:lnTo>
                      <a:pt x="2280" y="1702"/>
                    </a:lnTo>
                    <a:lnTo>
                      <a:pt x="1702" y="1125"/>
                    </a:lnTo>
                    <a:lnTo>
                      <a:pt x="2280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1" name="Google Shape;5091;p51"/>
              <p:cNvSpPr/>
              <p:nvPr/>
            </p:nvSpPr>
            <p:spPr>
              <a:xfrm>
                <a:off x="1439500" y="4248075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2" name="Google Shape;5092;p51"/>
              <p:cNvSpPr/>
              <p:nvPr/>
            </p:nvSpPr>
            <p:spPr>
              <a:xfrm>
                <a:off x="941775" y="390687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7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3" name="Google Shape;5093;p51"/>
              <p:cNvSpPr/>
              <p:nvPr/>
            </p:nvSpPr>
            <p:spPr>
              <a:xfrm>
                <a:off x="1011675" y="3976800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7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78" y="2249"/>
                    </a:lnTo>
                    <a:lnTo>
                      <a:pt x="1125" y="170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4" name="Google Shape;5094;p51"/>
              <p:cNvSpPr/>
              <p:nvPr/>
            </p:nvSpPr>
            <p:spPr>
              <a:xfrm>
                <a:off x="1081600" y="40467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7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50" y="1703"/>
                    </a:lnTo>
                    <a:lnTo>
                      <a:pt x="1702" y="1125"/>
                    </a:lnTo>
                    <a:lnTo>
                      <a:pt x="2250" y="54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5" name="Google Shape;5095;p51"/>
              <p:cNvSpPr/>
              <p:nvPr/>
            </p:nvSpPr>
            <p:spPr>
              <a:xfrm>
                <a:off x="1151500" y="411660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78" y="1"/>
                    </a:moveTo>
                    <a:lnTo>
                      <a:pt x="1" y="548"/>
                    </a:lnTo>
                    <a:lnTo>
                      <a:pt x="578" y="1126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6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6" name="Google Shape;5096;p51"/>
              <p:cNvSpPr/>
              <p:nvPr/>
            </p:nvSpPr>
            <p:spPr>
              <a:xfrm>
                <a:off x="1221425" y="418652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702" y="1125"/>
                    </a:lnTo>
                    <a:lnTo>
                      <a:pt x="2249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7" name="Google Shape;5097;p51"/>
              <p:cNvSpPr/>
              <p:nvPr/>
            </p:nvSpPr>
            <p:spPr>
              <a:xfrm>
                <a:off x="1291325" y="425642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8" name="Google Shape;5098;p51"/>
              <p:cNvSpPr/>
              <p:nvPr/>
            </p:nvSpPr>
            <p:spPr>
              <a:xfrm>
                <a:off x="1361225" y="4326350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9" name="Google Shape;5099;p51"/>
              <p:cNvSpPr/>
              <p:nvPr/>
            </p:nvSpPr>
            <p:spPr>
              <a:xfrm>
                <a:off x="863500" y="39851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0" name="Google Shape;5100;p51"/>
              <p:cNvSpPr/>
              <p:nvPr/>
            </p:nvSpPr>
            <p:spPr>
              <a:xfrm>
                <a:off x="933425" y="405505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702" y="1126"/>
                    </a:lnTo>
                    <a:lnTo>
                      <a:pt x="2249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1" name="Google Shape;5101;p51"/>
              <p:cNvSpPr/>
              <p:nvPr/>
            </p:nvSpPr>
            <p:spPr>
              <a:xfrm>
                <a:off x="1003325" y="412497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8" y="2250"/>
                    </a:lnTo>
                    <a:lnTo>
                      <a:pt x="1125" y="1702"/>
                    </a:lnTo>
                    <a:lnTo>
                      <a:pt x="1703" y="2250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2" name="Google Shape;5102;p51"/>
              <p:cNvSpPr/>
              <p:nvPr/>
            </p:nvSpPr>
            <p:spPr>
              <a:xfrm>
                <a:off x="1073225" y="419487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6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3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3" name="Google Shape;5103;p51"/>
              <p:cNvSpPr/>
              <p:nvPr/>
            </p:nvSpPr>
            <p:spPr>
              <a:xfrm>
                <a:off x="1143150" y="42648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7" y="2249"/>
                    </a:lnTo>
                    <a:lnTo>
                      <a:pt x="1125" y="1702"/>
                    </a:lnTo>
                    <a:lnTo>
                      <a:pt x="1702" y="2249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4" name="Google Shape;5104;p51"/>
              <p:cNvSpPr/>
              <p:nvPr/>
            </p:nvSpPr>
            <p:spPr>
              <a:xfrm>
                <a:off x="1213050" y="43347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5" name="Google Shape;5105;p51"/>
              <p:cNvSpPr/>
              <p:nvPr/>
            </p:nvSpPr>
            <p:spPr>
              <a:xfrm>
                <a:off x="1282975" y="440460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6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6" name="Google Shape;5106;p51"/>
              <p:cNvSpPr/>
              <p:nvPr/>
            </p:nvSpPr>
            <p:spPr>
              <a:xfrm>
                <a:off x="785225" y="4063425"/>
                <a:ext cx="5627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5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6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3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6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7" name="Google Shape;5107;p51"/>
              <p:cNvSpPr/>
              <p:nvPr/>
            </p:nvSpPr>
            <p:spPr>
              <a:xfrm>
                <a:off x="855150" y="413332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56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50" y="1703"/>
                    </a:lnTo>
                    <a:lnTo>
                      <a:pt x="1672" y="1156"/>
                    </a:lnTo>
                    <a:lnTo>
                      <a:pt x="2250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8" name="Google Shape;5108;p51"/>
              <p:cNvSpPr/>
              <p:nvPr/>
            </p:nvSpPr>
            <p:spPr>
              <a:xfrm>
                <a:off x="925050" y="4203250"/>
                <a:ext cx="562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5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9" name="Google Shape;5109;p51"/>
              <p:cNvSpPr/>
              <p:nvPr/>
            </p:nvSpPr>
            <p:spPr>
              <a:xfrm>
                <a:off x="994975" y="42731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49" y="1703"/>
                    </a:lnTo>
                    <a:lnTo>
                      <a:pt x="1672" y="1125"/>
                    </a:lnTo>
                    <a:lnTo>
                      <a:pt x="2249" y="578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0" name="Google Shape;5110;p51"/>
              <p:cNvSpPr/>
              <p:nvPr/>
            </p:nvSpPr>
            <p:spPr>
              <a:xfrm>
                <a:off x="1064875" y="43430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81"/>
                    </a:lnTo>
                    <a:lnTo>
                      <a:pt x="1125" y="1703"/>
                    </a:lnTo>
                    <a:lnTo>
                      <a:pt x="1703" y="2281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1" name="Google Shape;5111;p51"/>
              <p:cNvSpPr/>
              <p:nvPr/>
            </p:nvSpPr>
            <p:spPr>
              <a:xfrm>
                <a:off x="1134775" y="4412975"/>
                <a:ext cx="5627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6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3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6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2" name="Google Shape;5112;p51"/>
              <p:cNvSpPr/>
              <p:nvPr/>
            </p:nvSpPr>
            <p:spPr>
              <a:xfrm>
                <a:off x="1204700" y="448287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3" name="Google Shape;5113;p51"/>
              <p:cNvSpPr/>
              <p:nvPr/>
            </p:nvSpPr>
            <p:spPr>
              <a:xfrm>
                <a:off x="706975" y="41424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0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672"/>
                    </a:lnTo>
                    <a:lnTo>
                      <a:pt x="547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672"/>
                    </a:lnTo>
                    <a:lnTo>
                      <a:pt x="1672" y="1125"/>
                    </a:lnTo>
                    <a:lnTo>
                      <a:pt x="2249" y="548"/>
                    </a:lnTo>
                    <a:lnTo>
                      <a:pt x="1702" y="0"/>
                    </a:lnTo>
                    <a:lnTo>
                      <a:pt x="1125" y="54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4" name="Google Shape;5114;p51"/>
              <p:cNvSpPr/>
              <p:nvPr/>
            </p:nvSpPr>
            <p:spPr>
              <a:xfrm>
                <a:off x="776875" y="421235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673"/>
                    </a:lnTo>
                    <a:lnTo>
                      <a:pt x="54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673"/>
                    </a:lnTo>
                    <a:lnTo>
                      <a:pt x="1672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5" name="Google Shape;5115;p51"/>
              <p:cNvSpPr/>
              <p:nvPr/>
            </p:nvSpPr>
            <p:spPr>
              <a:xfrm>
                <a:off x="846775" y="4281500"/>
                <a:ext cx="562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56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6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3" y="1156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6" name="Google Shape;5116;p51"/>
              <p:cNvSpPr/>
              <p:nvPr/>
            </p:nvSpPr>
            <p:spPr>
              <a:xfrm>
                <a:off x="916700" y="4351425"/>
                <a:ext cx="562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0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55"/>
                    </a:lnTo>
                    <a:lnTo>
                      <a:pt x="0" y="1702"/>
                    </a:lnTo>
                    <a:lnTo>
                      <a:pt x="547" y="2280"/>
                    </a:lnTo>
                    <a:lnTo>
                      <a:pt x="1125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2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7" name="Google Shape;5117;p51"/>
              <p:cNvSpPr/>
              <p:nvPr/>
            </p:nvSpPr>
            <p:spPr>
              <a:xfrm>
                <a:off x="986600" y="4421325"/>
                <a:ext cx="562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56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5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3" y="1156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8" name="Google Shape;5118;p51"/>
              <p:cNvSpPr/>
              <p:nvPr/>
            </p:nvSpPr>
            <p:spPr>
              <a:xfrm>
                <a:off x="1056525" y="449122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9"/>
                    </a:lnTo>
                    <a:lnTo>
                      <a:pt x="578" y="1156"/>
                    </a:lnTo>
                    <a:lnTo>
                      <a:pt x="0" y="1703"/>
                    </a:lnTo>
                    <a:lnTo>
                      <a:pt x="547" y="2281"/>
                    </a:lnTo>
                    <a:lnTo>
                      <a:pt x="1125" y="1703"/>
                    </a:lnTo>
                    <a:lnTo>
                      <a:pt x="1702" y="2281"/>
                    </a:lnTo>
                    <a:lnTo>
                      <a:pt x="2249" y="1703"/>
                    </a:lnTo>
                    <a:lnTo>
                      <a:pt x="1672" y="1156"/>
                    </a:lnTo>
                    <a:lnTo>
                      <a:pt x="2249" y="579"/>
                    </a:lnTo>
                    <a:lnTo>
                      <a:pt x="1702" y="1"/>
                    </a:lnTo>
                    <a:lnTo>
                      <a:pt x="1125" y="579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9" name="Google Shape;5119;p51"/>
              <p:cNvSpPr/>
              <p:nvPr/>
            </p:nvSpPr>
            <p:spPr>
              <a:xfrm>
                <a:off x="1126425" y="45611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55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5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2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0" name="Google Shape;5120;p51"/>
              <p:cNvSpPr/>
              <p:nvPr/>
            </p:nvSpPr>
            <p:spPr>
              <a:xfrm>
                <a:off x="628700" y="422072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1" name="Google Shape;5121;p51"/>
              <p:cNvSpPr/>
              <p:nvPr/>
            </p:nvSpPr>
            <p:spPr>
              <a:xfrm>
                <a:off x="698600" y="429062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2" name="Google Shape;5122;p51"/>
              <p:cNvSpPr/>
              <p:nvPr/>
            </p:nvSpPr>
            <p:spPr>
              <a:xfrm>
                <a:off x="768525" y="436052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67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6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4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3" name="Google Shape;5123;p51"/>
              <p:cNvSpPr/>
              <p:nvPr/>
            </p:nvSpPr>
            <p:spPr>
              <a:xfrm>
                <a:off x="838425" y="44304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672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67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4" name="Google Shape;5124;p51"/>
              <p:cNvSpPr/>
              <p:nvPr/>
            </p:nvSpPr>
            <p:spPr>
              <a:xfrm>
                <a:off x="908350" y="45003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5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4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5" name="Google Shape;5125;p51"/>
              <p:cNvSpPr/>
              <p:nvPr/>
            </p:nvSpPr>
            <p:spPr>
              <a:xfrm>
                <a:off x="978250" y="457027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67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67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6" name="Google Shape;5126;p51"/>
              <p:cNvSpPr/>
              <p:nvPr/>
            </p:nvSpPr>
            <p:spPr>
              <a:xfrm>
                <a:off x="1048150" y="464017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672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672"/>
                    </a:lnTo>
                    <a:lnTo>
                      <a:pt x="167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5768670" y="710268"/>
              <a:ext cx="3496855" cy="3659332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56" name="Picture 5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71" y="4686844"/>
            <a:ext cx="398346" cy="435110"/>
          </a:xfrm>
          <a:prstGeom prst="rect">
            <a:avLst/>
          </a:prstGeom>
        </p:spPr>
      </p:pic>
      <p:pic>
        <p:nvPicPr>
          <p:cNvPr id="57" name="Picture 5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9" y="4876645"/>
            <a:ext cx="250104" cy="222256"/>
          </a:xfrm>
          <a:prstGeom prst="rect">
            <a:avLst/>
          </a:prstGeom>
        </p:spPr>
      </p:pic>
      <p:pic>
        <p:nvPicPr>
          <p:cNvPr id="58" name="Picture 5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2973" y="4848394"/>
            <a:ext cx="264360" cy="234925"/>
          </a:xfrm>
          <a:prstGeom prst="rect">
            <a:avLst/>
          </a:prstGeom>
        </p:spPr>
      </p:pic>
      <p:sp>
        <p:nvSpPr>
          <p:cNvPr id="60" name="Google Shape;187;p26"/>
          <p:cNvSpPr txBox="1">
            <a:spLocks/>
          </p:cNvSpPr>
          <p:nvPr/>
        </p:nvSpPr>
        <p:spPr>
          <a:xfrm>
            <a:off x="165100" y="3185909"/>
            <a:ext cx="5475473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39700" indent="0" algn="r" rtl="1">
              <a:buNone/>
            </a:pPr>
            <a:endParaRPr lang="en-US" sz="2400" b="1" dirty="0">
              <a:solidFill>
                <a:schemeClr val="bg2">
                  <a:lumMod val="90000"/>
                  <a:lumOff val="1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1" name="Google Shape;4727;p45"/>
          <p:cNvSpPr txBox="1">
            <a:spLocks noGrp="1"/>
          </p:cNvSpPr>
          <p:nvPr>
            <p:ph type="title"/>
          </p:nvPr>
        </p:nvSpPr>
        <p:spPr>
          <a:xfrm>
            <a:off x="764479" y="1225957"/>
            <a:ext cx="372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6600" dirty="0" smtClean="0">
                <a:solidFill>
                  <a:schemeClr val="accent3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رابعا : </a:t>
            </a:r>
            <a:r>
              <a:rPr lang="ar-EG" sz="66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المجرات:</a:t>
            </a:r>
            <a:endParaRPr sz="6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3" name="Google Shape;394;p33"/>
          <p:cNvSpPr txBox="1">
            <a:spLocks/>
          </p:cNvSpPr>
          <p:nvPr/>
        </p:nvSpPr>
        <p:spPr>
          <a:xfrm>
            <a:off x="427044" y="2435442"/>
            <a:ext cx="499610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>
              <a:spcAft>
                <a:spcPts val="1600"/>
              </a:spcAft>
              <a:buFont typeface="Barlow"/>
              <a:buNone/>
            </a:pPr>
            <a:r>
              <a:rPr lang="ar-SA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وهي عباره عن تجمعات من النجوم مختلفه الاشكال والاحجام والانواع وتحتوي المجرة الواحدة علي الملايين من النجوم التي يفصل بينها مسافات كبيره</a:t>
            </a:r>
            <a:endParaRPr lang="ar-SA" sz="2800" b="1" dirty="0">
              <a:solidFill>
                <a:srgbClr val="466269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108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heme/theme1.xml><?xml version="1.0" encoding="utf-8"?>
<a:theme xmlns:a="http://schemas.openxmlformats.org/drawingml/2006/main" name="Sports Medicine by Slidesgo">
  <a:themeElements>
    <a:clrScheme name="Simple Light">
      <a:dk1>
        <a:srgbClr val="022B72"/>
      </a:dk1>
      <a:lt1>
        <a:srgbClr val="99D7EF"/>
      </a:lt1>
      <a:dk2>
        <a:srgbClr val="050505"/>
      </a:dk2>
      <a:lt2>
        <a:srgbClr val="FFFFFF"/>
      </a:lt2>
      <a:accent1>
        <a:srgbClr val="FE524D"/>
      </a:accent1>
      <a:accent2>
        <a:srgbClr val="FE9B2B"/>
      </a:accent2>
      <a:accent3>
        <a:srgbClr val="FE524D"/>
      </a:accent3>
      <a:accent4>
        <a:srgbClr val="FE9B2B"/>
      </a:accent4>
      <a:accent5>
        <a:srgbClr val="99D7EF"/>
      </a:accent5>
      <a:accent6>
        <a:srgbClr val="FE9B2B"/>
      </a:accent6>
      <a:hlink>
        <a:srgbClr val="022B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287</Words>
  <Application>Microsoft Office PowerPoint</Application>
  <PresentationFormat>On-screen Show (16:9)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Adobe Arabic</vt:lpstr>
      <vt:lpstr>Adobe نسخ Medium</vt:lpstr>
      <vt:lpstr>Aldhabi</vt:lpstr>
      <vt:lpstr>Arial</vt:lpstr>
      <vt:lpstr>Barlow</vt:lpstr>
      <vt:lpstr>Fira Sans Extra Condensed Medium</vt:lpstr>
      <vt:lpstr>Kanit</vt:lpstr>
      <vt:lpstr>Poppins Medium</vt:lpstr>
      <vt:lpstr>Roboto</vt:lpstr>
      <vt:lpstr>Sports Medicine by Slidesgo</vt:lpstr>
      <vt:lpstr>ظــواهــر كــونــية</vt:lpstr>
      <vt:lpstr>PowerPoint Presentation</vt:lpstr>
      <vt:lpstr>PowerPoint Presentation</vt:lpstr>
      <vt:lpstr>01</vt:lpstr>
      <vt:lpstr>PowerPoint Presentation</vt:lpstr>
      <vt:lpstr>أولا: النجوم:</vt:lpstr>
      <vt:lpstr>ثانيا: الكواكب:</vt:lpstr>
      <vt:lpstr>ثالثا : الأقمار:</vt:lpstr>
      <vt:lpstr>رابعا : المجرات:</vt:lpstr>
      <vt:lpstr>أنواع المجرات</vt:lpstr>
      <vt:lpstr>خامسا : السدم:</vt:lpstr>
      <vt:lpstr>سادسا: النيازك:</vt:lpstr>
      <vt:lpstr>سابعا : الشهب:</vt:lpstr>
      <vt:lpstr>فيديو تعليمى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الجهاز الدورى والدوران</dc:title>
  <dc:creator>DCLAP</dc:creator>
  <cp:lastModifiedBy>Windows User</cp:lastModifiedBy>
  <cp:revision>66</cp:revision>
  <dcterms:modified xsi:type="dcterms:W3CDTF">2020-12-26T20:50:11Z</dcterms:modified>
</cp:coreProperties>
</file>