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17"/>
  </p:notesMasterIdLst>
  <p:sldIdLst>
    <p:sldId id="256" r:id="rId2"/>
    <p:sldId id="323" r:id="rId3"/>
    <p:sldId id="319" r:id="rId4"/>
    <p:sldId id="370" r:id="rId5"/>
    <p:sldId id="371" r:id="rId6"/>
    <p:sldId id="360" r:id="rId7"/>
    <p:sldId id="362" r:id="rId8"/>
    <p:sldId id="361" r:id="rId9"/>
    <p:sldId id="363" r:id="rId10"/>
    <p:sldId id="366" r:id="rId11"/>
    <p:sldId id="378" r:id="rId12"/>
    <p:sldId id="364" r:id="rId13"/>
    <p:sldId id="379" r:id="rId14"/>
    <p:sldId id="380" r:id="rId15"/>
    <p:sldId id="356"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30A0A1-05B5-442D-A5CA-1CC431119FB5}">
  <a:tblStyle styleId="{1430A0A1-05B5-442D-A5CA-1CC431119F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4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588440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7" name="Google Shape;45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22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05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9"/>
        <p:cNvGrpSpPr/>
        <p:nvPr/>
      </p:nvGrpSpPr>
      <p:grpSpPr>
        <a:xfrm>
          <a:off x="0" y="0"/>
          <a:ext cx="0" cy="0"/>
          <a:chOff x="0" y="0"/>
          <a:chExt cx="0" cy="0"/>
        </a:xfrm>
      </p:grpSpPr>
      <p:sp>
        <p:nvSpPr>
          <p:cNvPr id="6220" name="Google Shape;6220;g9a7a0987a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1" name="Google Shape;6221;g9a7a0987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46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780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33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58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7"/>
        <p:cNvGrpSpPr/>
        <p:nvPr/>
      </p:nvGrpSpPr>
      <p:grpSpPr>
        <a:xfrm>
          <a:off x="0" y="0"/>
          <a:ext cx="0" cy="0"/>
          <a:chOff x="0" y="0"/>
          <a:chExt cx="0" cy="0"/>
        </a:xfrm>
      </p:grpSpPr>
      <p:sp>
        <p:nvSpPr>
          <p:cNvPr id="5958" name="Google Shape;5958;g9999893140_0_2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9" name="Google Shape;5959;g9999893140_0_2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19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9"/>
        <p:cNvGrpSpPr/>
        <p:nvPr/>
      </p:nvGrpSpPr>
      <p:grpSpPr>
        <a:xfrm>
          <a:off x="0" y="0"/>
          <a:ext cx="0" cy="0"/>
          <a:chOff x="0" y="0"/>
          <a:chExt cx="0" cy="0"/>
        </a:xfrm>
      </p:grpSpPr>
      <p:sp>
        <p:nvSpPr>
          <p:cNvPr id="6220" name="Google Shape;6220;g9a7a0987a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1" name="Google Shape;6221;g9a7a0987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86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77ae687167_0_1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77ae687167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55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g806ada915c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6" name="Google Shape;1496;g806ada915c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07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7" name="Google Shape;45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82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9"/>
        <p:cNvGrpSpPr/>
        <p:nvPr/>
      </p:nvGrpSpPr>
      <p:grpSpPr>
        <a:xfrm>
          <a:off x="0" y="0"/>
          <a:ext cx="0" cy="0"/>
          <a:chOff x="0" y="0"/>
          <a:chExt cx="0" cy="0"/>
        </a:xfrm>
      </p:grpSpPr>
      <p:sp>
        <p:nvSpPr>
          <p:cNvPr id="4710" name="Google Shape;4710;g9a07efbe67_2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1" name="Google Shape;4711;g9a07efbe67_2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750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4"/>
        <p:cNvGrpSpPr/>
        <p:nvPr/>
      </p:nvGrpSpPr>
      <p:grpSpPr>
        <a:xfrm>
          <a:off x="0" y="0"/>
          <a:ext cx="0" cy="0"/>
          <a:chOff x="0" y="0"/>
          <a:chExt cx="0" cy="0"/>
        </a:xfrm>
      </p:grpSpPr>
      <p:sp>
        <p:nvSpPr>
          <p:cNvPr id="4785" name="Google Shape;4785;g9a07efbe67_2_2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6" name="Google Shape;4786;g9a07efbe67_2_2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423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306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9150" y="1310848"/>
            <a:ext cx="3844200" cy="1702500"/>
          </a:xfrm>
          <a:prstGeom prst="rect">
            <a:avLst/>
          </a:prstGeom>
        </p:spPr>
        <p:txBody>
          <a:bodyPr spcFirstLastPara="1" wrap="square" lIns="90000" tIns="91425" rIns="91425" bIns="91425" anchor="b" anchorCtr="0">
            <a:noAutofit/>
          </a:bodyPr>
          <a:lstStyle>
            <a:lvl1pPr lvl="0">
              <a:lnSpc>
                <a:spcPct val="80000"/>
              </a:lnSpc>
              <a:spcBef>
                <a:spcPts val="0"/>
              </a:spcBef>
              <a:spcAft>
                <a:spcPts val="0"/>
              </a:spcAft>
              <a:buSzPts val="5800"/>
              <a:buNone/>
              <a:defRPr sz="5800"/>
            </a:lvl1pPr>
            <a:lvl2pPr lvl="1">
              <a:lnSpc>
                <a:spcPct val="80000"/>
              </a:lnSpc>
              <a:spcBef>
                <a:spcPts val="0"/>
              </a:spcBef>
              <a:spcAft>
                <a:spcPts val="0"/>
              </a:spcAft>
              <a:buSzPts val="6000"/>
              <a:buNone/>
              <a:defRPr sz="6000"/>
            </a:lvl2pPr>
            <a:lvl3pPr lvl="2">
              <a:lnSpc>
                <a:spcPct val="80000"/>
              </a:lnSpc>
              <a:spcBef>
                <a:spcPts val="0"/>
              </a:spcBef>
              <a:spcAft>
                <a:spcPts val="0"/>
              </a:spcAft>
              <a:buSzPts val="6000"/>
              <a:buNone/>
              <a:defRPr sz="6000"/>
            </a:lvl3pPr>
            <a:lvl4pPr lvl="3">
              <a:lnSpc>
                <a:spcPct val="80000"/>
              </a:lnSpc>
              <a:spcBef>
                <a:spcPts val="0"/>
              </a:spcBef>
              <a:spcAft>
                <a:spcPts val="0"/>
              </a:spcAft>
              <a:buSzPts val="6000"/>
              <a:buNone/>
              <a:defRPr sz="6000"/>
            </a:lvl4pPr>
            <a:lvl5pPr lvl="4">
              <a:lnSpc>
                <a:spcPct val="80000"/>
              </a:lnSpc>
              <a:spcBef>
                <a:spcPts val="0"/>
              </a:spcBef>
              <a:spcAft>
                <a:spcPts val="0"/>
              </a:spcAft>
              <a:buSzPts val="6000"/>
              <a:buNone/>
              <a:defRPr sz="6000"/>
            </a:lvl5pPr>
            <a:lvl6pPr lvl="5">
              <a:lnSpc>
                <a:spcPct val="80000"/>
              </a:lnSpc>
              <a:spcBef>
                <a:spcPts val="0"/>
              </a:spcBef>
              <a:spcAft>
                <a:spcPts val="0"/>
              </a:spcAft>
              <a:buSzPts val="6000"/>
              <a:buNone/>
              <a:defRPr sz="6000"/>
            </a:lvl6pPr>
            <a:lvl7pPr lvl="6">
              <a:lnSpc>
                <a:spcPct val="80000"/>
              </a:lnSpc>
              <a:spcBef>
                <a:spcPts val="0"/>
              </a:spcBef>
              <a:spcAft>
                <a:spcPts val="0"/>
              </a:spcAft>
              <a:buSzPts val="6000"/>
              <a:buNone/>
              <a:defRPr sz="6000"/>
            </a:lvl7pPr>
            <a:lvl8pPr lvl="7">
              <a:lnSpc>
                <a:spcPct val="80000"/>
              </a:lnSpc>
              <a:spcBef>
                <a:spcPts val="0"/>
              </a:spcBef>
              <a:spcAft>
                <a:spcPts val="0"/>
              </a:spcAft>
              <a:buSzPts val="6000"/>
              <a:buNone/>
              <a:defRPr sz="6000"/>
            </a:lvl8pPr>
            <a:lvl9pPr lvl="8">
              <a:lnSpc>
                <a:spcPct val="80000"/>
              </a:lnSpc>
              <a:spcBef>
                <a:spcPts val="0"/>
              </a:spcBef>
              <a:spcAft>
                <a:spcPts val="0"/>
              </a:spcAft>
              <a:buSzPts val="6000"/>
              <a:buNone/>
              <a:defRPr sz="6000"/>
            </a:lvl9pPr>
          </a:lstStyle>
          <a:p>
            <a:endParaRPr/>
          </a:p>
        </p:txBody>
      </p:sp>
      <p:grpSp>
        <p:nvGrpSpPr>
          <p:cNvPr id="10" name="Google Shape;10;p2"/>
          <p:cNvGrpSpPr/>
          <p:nvPr/>
        </p:nvGrpSpPr>
        <p:grpSpPr>
          <a:xfrm>
            <a:off x="8692875" y="144188"/>
            <a:ext cx="204425" cy="203675"/>
            <a:chOff x="5568000" y="3110525"/>
            <a:chExt cx="204425" cy="203675"/>
          </a:xfrm>
        </p:grpSpPr>
        <p:sp>
          <p:nvSpPr>
            <p:cNvPr id="11" name="Google Shape;11;p2"/>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193850" y="159388"/>
            <a:ext cx="992450" cy="173300"/>
            <a:chOff x="548150" y="4859775"/>
            <a:chExt cx="992450" cy="173300"/>
          </a:xfrm>
        </p:grpSpPr>
        <p:sp>
          <p:nvSpPr>
            <p:cNvPr id="14" name="Google Shape;14;p2"/>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999788" y="-604425"/>
            <a:ext cx="1144425" cy="1144425"/>
            <a:chOff x="2136325" y="1787550"/>
            <a:chExt cx="1144425" cy="1144425"/>
          </a:xfrm>
        </p:grpSpPr>
        <p:sp>
          <p:nvSpPr>
            <p:cNvPr id="19" name="Google Shape;19;p2"/>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62882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txBox="1">
            <a:spLocks noGrp="1"/>
          </p:cNvSpPr>
          <p:nvPr>
            <p:ph type="subTitle" idx="1"/>
          </p:nvPr>
        </p:nvSpPr>
        <p:spPr>
          <a:xfrm>
            <a:off x="729150" y="2937150"/>
            <a:ext cx="2928300" cy="792600"/>
          </a:xfrm>
          <a:prstGeom prst="rect">
            <a:avLst/>
          </a:prstGeom>
        </p:spPr>
        <p:txBody>
          <a:bodyPr spcFirstLastPara="1" wrap="square" lIns="90000" tIns="91425" rIns="91425" bIns="91425" anchor="t" anchorCtr="0">
            <a:no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8548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2605950" y="1789200"/>
            <a:ext cx="2828400" cy="7830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3" name="Google Shape;33;p3"/>
          <p:cNvSpPr txBox="1">
            <a:spLocks noGrp="1"/>
          </p:cNvSpPr>
          <p:nvPr>
            <p:ph type="title" idx="2" hasCustomPrompt="1"/>
          </p:nvPr>
        </p:nvSpPr>
        <p:spPr>
          <a:xfrm>
            <a:off x="720000" y="1590000"/>
            <a:ext cx="16803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34" name="Google Shape;34;p3"/>
          <p:cNvSpPr txBox="1">
            <a:spLocks noGrp="1"/>
          </p:cNvSpPr>
          <p:nvPr>
            <p:ph type="subTitle" idx="1"/>
          </p:nvPr>
        </p:nvSpPr>
        <p:spPr>
          <a:xfrm>
            <a:off x="2619979" y="2683625"/>
            <a:ext cx="2828400" cy="6285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1600"/>
              </a:spcBef>
              <a:spcAft>
                <a:spcPts val="0"/>
              </a:spcAft>
              <a:buSzPts val="1600"/>
              <a:buNone/>
              <a:defRPr sz="1600"/>
            </a:lvl2pPr>
            <a:lvl3pPr lvl="2">
              <a:spcBef>
                <a:spcPts val="1600"/>
              </a:spcBef>
              <a:spcAft>
                <a:spcPts val="0"/>
              </a:spcAft>
              <a:buSzPts val="1600"/>
              <a:buNone/>
              <a:defRPr sz="1600"/>
            </a:lvl3pPr>
            <a:lvl4pPr lvl="3">
              <a:spcBef>
                <a:spcPts val="1600"/>
              </a:spcBef>
              <a:spcAft>
                <a:spcPts val="0"/>
              </a:spcAft>
              <a:buSzPts val="1600"/>
              <a:buNone/>
              <a:defRPr sz="1600"/>
            </a:lvl4pPr>
            <a:lvl5pPr lvl="4">
              <a:spcBef>
                <a:spcPts val="1600"/>
              </a:spcBef>
              <a:spcAft>
                <a:spcPts val="0"/>
              </a:spcAft>
              <a:buSzPts val="1600"/>
              <a:buNone/>
              <a:defRPr sz="1600"/>
            </a:lvl5pPr>
            <a:lvl6pPr lvl="5">
              <a:spcBef>
                <a:spcPts val="1600"/>
              </a:spcBef>
              <a:spcAft>
                <a:spcPts val="0"/>
              </a:spcAft>
              <a:buSzPts val="1600"/>
              <a:buNone/>
              <a:defRPr sz="1600"/>
            </a:lvl6pPr>
            <a:lvl7pPr lvl="6">
              <a:spcBef>
                <a:spcPts val="1600"/>
              </a:spcBef>
              <a:spcAft>
                <a:spcPts val="0"/>
              </a:spcAft>
              <a:buSzPts val="1600"/>
              <a:buNone/>
              <a:defRPr sz="1600"/>
            </a:lvl7pPr>
            <a:lvl8pPr lvl="7">
              <a:spcBef>
                <a:spcPts val="1600"/>
              </a:spcBef>
              <a:spcAft>
                <a:spcPts val="0"/>
              </a:spcAft>
              <a:buSzPts val="1600"/>
              <a:buNone/>
              <a:defRPr sz="1600"/>
            </a:lvl8pPr>
            <a:lvl9pPr lvl="8">
              <a:spcBef>
                <a:spcPts val="1600"/>
              </a:spcBef>
              <a:spcAft>
                <a:spcPts val="1600"/>
              </a:spcAft>
              <a:buSzPts val="1600"/>
              <a:buNone/>
              <a:defRPr sz="1600"/>
            </a:lvl9pPr>
          </a:lstStyle>
          <a:p>
            <a:endParaRPr/>
          </a:p>
        </p:txBody>
      </p:sp>
      <p:grpSp>
        <p:nvGrpSpPr>
          <p:cNvPr id="35" name="Google Shape;35;p3"/>
          <p:cNvGrpSpPr/>
          <p:nvPr/>
        </p:nvGrpSpPr>
        <p:grpSpPr>
          <a:xfrm>
            <a:off x="234675" y="144188"/>
            <a:ext cx="204425" cy="203675"/>
            <a:chOff x="5568000" y="3110525"/>
            <a:chExt cx="204425" cy="203675"/>
          </a:xfrm>
        </p:grpSpPr>
        <p:sp>
          <p:nvSpPr>
            <p:cNvPr id="36" name="Google Shape;36;p3"/>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3"/>
          <p:cNvGrpSpPr/>
          <p:nvPr/>
        </p:nvGrpSpPr>
        <p:grpSpPr>
          <a:xfrm>
            <a:off x="3042682" y="-837958"/>
            <a:ext cx="1612349" cy="1613775"/>
            <a:chOff x="4652325" y="4048225"/>
            <a:chExt cx="984100" cy="984850"/>
          </a:xfrm>
        </p:grpSpPr>
        <p:sp>
          <p:nvSpPr>
            <p:cNvPr id="39" name="Google Shape;39;p3"/>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3"/>
          <p:cNvGrpSpPr/>
          <p:nvPr/>
        </p:nvGrpSpPr>
        <p:grpSpPr>
          <a:xfrm>
            <a:off x="4724400" y="4788538"/>
            <a:ext cx="992450" cy="173300"/>
            <a:chOff x="548150" y="4859775"/>
            <a:chExt cx="992450" cy="173300"/>
          </a:xfrm>
        </p:grpSpPr>
        <p:sp>
          <p:nvSpPr>
            <p:cNvPr id="45" name="Google Shape;45;p3"/>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no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p:nvPr/>
        </p:nvSpPr>
        <p:spPr>
          <a:xfrm>
            <a:off x="-739225" y="-672625"/>
            <a:ext cx="1829930" cy="1567967"/>
          </a:xfrm>
          <a:custGeom>
            <a:avLst/>
            <a:gdLst/>
            <a:ahLst/>
            <a:cxnLst/>
            <a:rect l="l" t="t" r="r" b="b"/>
            <a:pathLst>
              <a:path w="23527" h="20159" extrusionOk="0">
                <a:moveTo>
                  <a:pt x="13466" y="2681"/>
                </a:moveTo>
                <a:cubicBezTo>
                  <a:pt x="17539" y="2681"/>
                  <a:pt x="20852" y="5994"/>
                  <a:pt x="20852" y="10067"/>
                </a:cubicBezTo>
                <a:cubicBezTo>
                  <a:pt x="20852" y="14528"/>
                  <a:pt x="17209" y="17487"/>
                  <a:pt x="13402" y="17487"/>
                </a:cubicBezTo>
                <a:cubicBezTo>
                  <a:pt x="11581" y="17487"/>
                  <a:pt x="9722" y="16810"/>
                  <a:pt x="8207" y="15295"/>
                </a:cubicBezTo>
                <a:cubicBezTo>
                  <a:pt x="3557" y="10644"/>
                  <a:pt x="6870" y="2681"/>
                  <a:pt x="13466" y="2681"/>
                </a:cubicBezTo>
                <a:close/>
                <a:moveTo>
                  <a:pt x="13362" y="1"/>
                </a:moveTo>
                <a:cubicBezTo>
                  <a:pt x="10891" y="1"/>
                  <a:pt x="8373" y="914"/>
                  <a:pt x="6323" y="2954"/>
                </a:cubicBezTo>
                <a:cubicBezTo>
                  <a:pt x="0" y="9307"/>
                  <a:pt x="4499" y="20128"/>
                  <a:pt x="13466" y="20158"/>
                </a:cubicBezTo>
                <a:cubicBezTo>
                  <a:pt x="18998" y="20128"/>
                  <a:pt x="23496" y="15629"/>
                  <a:pt x="23527" y="10097"/>
                </a:cubicBezTo>
                <a:cubicBezTo>
                  <a:pt x="23527" y="4024"/>
                  <a:pt x="18549" y="1"/>
                  <a:pt x="13362" y="1"/>
                </a:cubicBezTo>
                <a:close/>
              </a:path>
            </a:pathLst>
          </a:custGeom>
          <a:solidFill>
            <a:srgbClr val="FE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04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4686863" y="1641000"/>
            <a:ext cx="3728400" cy="572700"/>
          </a:xfrm>
          <a:prstGeom prst="rect">
            <a:avLst/>
          </a:prstGeom>
        </p:spPr>
        <p:txBody>
          <a:bodyPr spcFirstLastPara="1" wrap="square" lIns="91425" tIns="91425" rIns="91425" bIns="91425" anchor="ctr" anchorCtr="0">
            <a:noAutofit/>
          </a:bodyPr>
          <a:lstStyle>
            <a:lvl1pPr lvl="0" algn="r">
              <a:spcBef>
                <a:spcPts val="0"/>
              </a:spcBef>
              <a:spcAft>
                <a:spcPts val="0"/>
              </a:spcAft>
              <a:buSzPts val="4000"/>
              <a:buNone/>
              <a:defRPr sz="4000"/>
            </a:lvl1pPr>
            <a:lvl2pPr lvl="1" algn="r">
              <a:spcBef>
                <a:spcPts val="0"/>
              </a:spcBef>
              <a:spcAft>
                <a:spcPts val="0"/>
              </a:spcAft>
              <a:buSzPts val="4000"/>
              <a:buNone/>
              <a:defRPr sz="4000"/>
            </a:lvl2pPr>
            <a:lvl3pPr lvl="2" algn="r">
              <a:spcBef>
                <a:spcPts val="0"/>
              </a:spcBef>
              <a:spcAft>
                <a:spcPts val="0"/>
              </a:spcAft>
              <a:buSzPts val="4000"/>
              <a:buNone/>
              <a:defRPr sz="4000"/>
            </a:lvl3pPr>
            <a:lvl4pPr lvl="3" algn="r">
              <a:spcBef>
                <a:spcPts val="0"/>
              </a:spcBef>
              <a:spcAft>
                <a:spcPts val="0"/>
              </a:spcAft>
              <a:buSzPts val="4000"/>
              <a:buNone/>
              <a:defRPr sz="4000"/>
            </a:lvl4pPr>
            <a:lvl5pPr lvl="4" algn="r">
              <a:spcBef>
                <a:spcPts val="0"/>
              </a:spcBef>
              <a:spcAft>
                <a:spcPts val="0"/>
              </a:spcAft>
              <a:buSzPts val="4000"/>
              <a:buNone/>
              <a:defRPr sz="4000"/>
            </a:lvl5pPr>
            <a:lvl6pPr lvl="5" algn="r">
              <a:spcBef>
                <a:spcPts val="0"/>
              </a:spcBef>
              <a:spcAft>
                <a:spcPts val="0"/>
              </a:spcAft>
              <a:buSzPts val="4000"/>
              <a:buNone/>
              <a:defRPr sz="4000"/>
            </a:lvl6pPr>
            <a:lvl7pPr lvl="6" algn="r">
              <a:spcBef>
                <a:spcPts val="0"/>
              </a:spcBef>
              <a:spcAft>
                <a:spcPts val="0"/>
              </a:spcAft>
              <a:buSzPts val="4000"/>
              <a:buNone/>
              <a:defRPr sz="4000"/>
            </a:lvl7pPr>
            <a:lvl8pPr lvl="7" algn="r">
              <a:spcBef>
                <a:spcPts val="0"/>
              </a:spcBef>
              <a:spcAft>
                <a:spcPts val="0"/>
              </a:spcAft>
              <a:buSzPts val="4000"/>
              <a:buNone/>
              <a:defRPr sz="4000"/>
            </a:lvl8pPr>
            <a:lvl9pPr lvl="8" algn="r">
              <a:spcBef>
                <a:spcPts val="0"/>
              </a:spcBef>
              <a:spcAft>
                <a:spcPts val="0"/>
              </a:spcAft>
              <a:buSzPts val="4000"/>
              <a:buNone/>
              <a:defRPr sz="4000"/>
            </a:lvl9pPr>
          </a:lstStyle>
          <a:p>
            <a:endParaRPr/>
          </a:p>
        </p:txBody>
      </p:sp>
      <p:sp>
        <p:nvSpPr>
          <p:cNvPr id="52" name="Google Shape;52;p4"/>
          <p:cNvSpPr txBox="1">
            <a:spLocks noGrp="1"/>
          </p:cNvSpPr>
          <p:nvPr>
            <p:ph type="subTitle" idx="1"/>
          </p:nvPr>
        </p:nvSpPr>
        <p:spPr>
          <a:xfrm>
            <a:off x="5416650" y="2366100"/>
            <a:ext cx="2998500" cy="1136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800"/>
            </a:lvl1pPr>
            <a:lvl2pPr lvl="1" algn="r">
              <a:lnSpc>
                <a:spcPct val="100000"/>
              </a:lnSpc>
              <a:spcBef>
                <a:spcPts val="1600"/>
              </a:spcBef>
              <a:spcAft>
                <a:spcPts val="0"/>
              </a:spcAft>
              <a:buSzPts val="1800"/>
              <a:buNone/>
              <a:defRPr sz="1800"/>
            </a:lvl2pPr>
            <a:lvl3pPr lvl="2" algn="r">
              <a:lnSpc>
                <a:spcPct val="100000"/>
              </a:lnSpc>
              <a:spcBef>
                <a:spcPts val="1600"/>
              </a:spcBef>
              <a:spcAft>
                <a:spcPts val="0"/>
              </a:spcAft>
              <a:buSzPts val="1800"/>
              <a:buNone/>
              <a:defRPr sz="1800"/>
            </a:lvl3pPr>
            <a:lvl4pPr lvl="3" algn="r">
              <a:lnSpc>
                <a:spcPct val="100000"/>
              </a:lnSpc>
              <a:spcBef>
                <a:spcPts val="1600"/>
              </a:spcBef>
              <a:spcAft>
                <a:spcPts val="0"/>
              </a:spcAft>
              <a:buSzPts val="1800"/>
              <a:buNone/>
              <a:defRPr sz="1800"/>
            </a:lvl4pPr>
            <a:lvl5pPr lvl="4" algn="r">
              <a:lnSpc>
                <a:spcPct val="100000"/>
              </a:lnSpc>
              <a:spcBef>
                <a:spcPts val="1600"/>
              </a:spcBef>
              <a:spcAft>
                <a:spcPts val="0"/>
              </a:spcAft>
              <a:buSzPts val="1800"/>
              <a:buNone/>
              <a:defRPr sz="1800"/>
            </a:lvl5pPr>
            <a:lvl6pPr lvl="5" algn="r">
              <a:lnSpc>
                <a:spcPct val="100000"/>
              </a:lnSpc>
              <a:spcBef>
                <a:spcPts val="1600"/>
              </a:spcBef>
              <a:spcAft>
                <a:spcPts val="0"/>
              </a:spcAft>
              <a:buSzPts val="1800"/>
              <a:buNone/>
              <a:defRPr sz="1800"/>
            </a:lvl6pPr>
            <a:lvl7pPr lvl="6" algn="r">
              <a:lnSpc>
                <a:spcPct val="100000"/>
              </a:lnSpc>
              <a:spcBef>
                <a:spcPts val="1600"/>
              </a:spcBef>
              <a:spcAft>
                <a:spcPts val="0"/>
              </a:spcAft>
              <a:buSzPts val="1800"/>
              <a:buNone/>
              <a:defRPr sz="1800"/>
            </a:lvl7pPr>
            <a:lvl8pPr lvl="7" algn="r">
              <a:lnSpc>
                <a:spcPct val="100000"/>
              </a:lnSpc>
              <a:spcBef>
                <a:spcPts val="1600"/>
              </a:spcBef>
              <a:spcAft>
                <a:spcPts val="0"/>
              </a:spcAft>
              <a:buSzPts val="1800"/>
              <a:buNone/>
              <a:defRPr sz="1800"/>
            </a:lvl8pPr>
            <a:lvl9pPr lvl="8" algn="r">
              <a:lnSpc>
                <a:spcPct val="100000"/>
              </a:lnSpc>
              <a:spcBef>
                <a:spcPts val="1600"/>
              </a:spcBef>
              <a:spcAft>
                <a:spcPts val="1600"/>
              </a:spcAft>
              <a:buSzPts val="1800"/>
              <a:buNone/>
              <a:defRPr sz="1800"/>
            </a:lvl9pPr>
          </a:lstStyle>
          <a:p>
            <a:endParaRPr/>
          </a:p>
        </p:txBody>
      </p:sp>
      <p:sp>
        <p:nvSpPr>
          <p:cNvPr id="53" name="Google Shape;53;p4"/>
          <p:cNvSpPr/>
          <p:nvPr/>
        </p:nvSpPr>
        <p:spPr>
          <a:xfrm flipH="1">
            <a:off x="842657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flipH="1">
            <a:off x="8685275" y="1874088"/>
            <a:ext cx="191500" cy="191500"/>
            <a:chOff x="5960875" y="1124175"/>
            <a:chExt cx="191500" cy="191500"/>
          </a:xfrm>
        </p:grpSpPr>
        <p:sp>
          <p:nvSpPr>
            <p:cNvPr id="55" name="Google Shape;55;p4"/>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rot="-5400000" flipH="1">
            <a:off x="5169200" y="-203200"/>
            <a:ext cx="297150" cy="1486375"/>
            <a:chOff x="6244300" y="1494225"/>
            <a:chExt cx="297150" cy="1486375"/>
          </a:xfrm>
        </p:grpSpPr>
        <p:sp>
          <p:nvSpPr>
            <p:cNvPr id="58" name="Google Shape;58;p4"/>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4"/>
          <p:cNvGrpSpPr/>
          <p:nvPr/>
        </p:nvGrpSpPr>
        <p:grpSpPr>
          <a:xfrm rot="-5400000" flipH="1">
            <a:off x="8410787" y="-85775"/>
            <a:ext cx="67650" cy="1251550"/>
            <a:chOff x="509400" y="2090750"/>
            <a:chExt cx="67650" cy="1251550"/>
          </a:xfrm>
        </p:grpSpPr>
        <p:sp>
          <p:nvSpPr>
            <p:cNvPr id="69" name="Google Shape;69;p4"/>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7181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list 1">
  <p:cSld name="Title and list 1">
    <p:spTree>
      <p:nvGrpSpPr>
        <p:cNvPr id="1" name="Shape 1160"/>
        <p:cNvGrpSpPr/>
        <p:nvPr/>
      </p:nvGrpSpPr>
      <p:grpSpPr>
        <a:xfrm>
          <a:off x="0" y="0"/>
          <a:ext cx="0" cy="0"/>
          <a:chOff x="0" y="0"/>
          <a:chExt cx="0" cy="0"/>
        </a:xfrm>
      </p:grpSpPr>
      <p:sp>
        <p:nvSpPr>
          <p:cNvPr id="1161" name="Google Shape;1161;p17"/>
          <p:cNvSpPr txBox="1">
            <a:spLocks noGrp="1"/>
          </p:cNvSpPr>
          <p:nvPr>
            <p:ph type="title"/>
          </p:nvPr>
        </p:nvSpPr>
        <p:spPr>
          <a:xfrm>
            <a:off x="720000" y="445025"/>
            <a:ext cx="4167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62" name="Google Shape;1162;p17"/>
          <p:cNvSpPr txBox="1">
            <a:spLocks noGrp="1"/>
          </p:cNvSpPr>
          <p:nvPr>
            <p:ph type="body" idx="1"/>
          </p:nvPr>
        </p:nvSpPr>
        <p:spPr>
          <a:xfrm>
            <a:off x="720000" y="1389600"/>
            <a:ext cx="4167600" cy="32139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grpSp>
        <p:nvGrpSpPr>
          <p:cNvPr id="1163" name="Google Shape;1163;p17"/>
          <p:cNvGrpSpPr/>
          <p:nvPr/>
        </p:nvGrpSpPr>
        <p:grpSpPr>
          <a:xfrm>
            <a:off x="269800" y="668988"/>
            <a:ext cx="191500" cy="191500"/>
            <a:chOff x="5960875" y="1124175"/>
            <a:chExt cx="191500" cy="191500"/>
          </a:xfrm>
        </p:grpSpPr>
        <p:sp>
          <p:nvSpPr>
            <p:cNvPr id="1164" name="Google Shape;1164;p17"/>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7"/>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17"/>
          <p:cNvGrpSpPr/>
          <p:nvPr/>
        </p:nvGrpSpPr>
        <p:grpSpPr>
          <a:xfrm rot="5400000">
            <a:off x="4122097" y="4139571"/>
            <a:ext cx="752860" cy="1255020"/>
            <a:chOff x="8427400" y="134088"/>
            <a:chExt cx="716600" cy="1194575"/>
          </a:xfrm>
        </p:grpSpPr>
        <p:sp>
          <p:nvSpPr>
            <p:cNvPr id="1167" name="Google Shape;1167;p17"/>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17"/>
          <p:cNvSpPr/>
          <p:nvPr/>
        </p:nvSpPr>
        <p:spPr>
          <a:xfrm>
            <a:off x="-453300" y="460350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17"/>
          <p:cNvGrpSpPr/>
          <p:nvPr/>
        </p:nvGrpSpPr>
        <p:grpSpPr>
          <a:xfrm rot="-5400000" flipH="1">
            <a:off x="4464712" y="-359600"/>
            <a:ext cx="67650" cy="1251550"/>
            <a:chOff x="509400" y="2090750"/>
            <a:chExt cx="67650" cy="1251550"/>
          </a:xfrm>
        </p:grpSpPr>
        <p:sp>
          <p:nvSpPr>
            <p:cNvPr id="1171" name="Google Shape;1171;p17"/>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7"/>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7"/>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175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8"/>
        <p:cNvGrpSpPr/>
        <p:nvPr/>
      </p:nvGrpSpPr>
      <p:grpSpPr>
        <a:xfrm>
          <a:off x="0" y="0"/>
          <a:ext cx="0" cy="0"/>
          <a:chOff x="0" y="0"/>
          <a:chExt cx="0" cy="0"/>
        </a:xfrm>
      </p:grpSpPr>
      <p:sp>
        <p:nvSpPr>
          <p:cNvPr id="559" name="Google Shape;55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60" name="Google Shape;56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1" name="Google Shape;56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641"/>
        <p:cNvGrpSpPr/>
        <p:nvPr/>
      </p:nvGrpSpPr>
      <p:grpSpPr>
        <a:xfrm>
          <a:off x="0" y="0"/>
          <a:ext cx="0" cy="0"/>
          <a:chOff x="0" y="0"/>
          <a:chExt cx="0" cy="0"/>
        </a:xfrm>
      </p:grpSpPr>
      <p:sp>
        <p:nvSpPr>
          <p:cNvPr id="1642" name="Google Shape;1642;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43" name="Google Shape;1643;p21"/>
          <p:cNvGrpSpPr/>
          <p:nvPr/>
        </p:nvGrpSpPr>
        <p:grpSpPr>
          <a:xfrm>
            <a:off x="269800" y="668988"/>
            <a:ext cx="191500" cy="191500"/>
            <a:chOff x="5960875" y="1124175"/>
            <a:chExt cx="191500" cy="191500"/>
          </a:xfrm>
        </p:grpSpPr>
        <p:sp>
          <p:nvSpPr>
            <p:cNvPr id="1644" name="Google Shape;1644;p21"/>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1"/>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21"/>
          <p:cNvSpPr txBox="1">
            <a:spLocks noGrp="1"/>
          </p:cNvSpPr>
          <p:nvPr>
            <p:ph type="subTitle" idx="1"/>
          </p:nvPr>
        </p:nvSpPr>
        <p:spPr>
          <a:xfrm>
            <a:off x="1312564"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47" name="Google Shape;1647;p21"/>
          <p:cNvSpPr txBox="1">
            <a:spLocks noGrp="1"/>
          </p:cNvSpPr>
          <p:nvPr>
            <p:ph type="subTitle" idx="2"/>
          </p:nvPr>
        </p:nvSpPr>
        <p:spPr>
          <a:xfrm>
            <a:off x="1312564"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48" name="Google Shape;1648;p21"/>
          <p:cNvSpPr txBox="1">
            <a:spLocks noGrp="1"/>
          </p:cNvSpPr>
          <p:nvPr>
            <p:ph type="subTitle" idx="3"/>
          </p:nvPr>
        </p:nvSpPr>
        <p:spPr>
          <a:xfrm>
            <a:off x="3630150"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49" name="Google Shape;1649;p21"/>
          <p:cNvSpPr txBox="1">
            <a:spLocks noGrp="1"/>
          </p:cNvSpPr>
          <p:nvPr>
            <p:ph type="subTitle" idx="4"/>
          </p:nvPr>
        </p:nvSpPr>
        <p:spPr>
          <a:xfrm>
            <a:off x="3630150"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0" name="Google Shape;1650;p21"/>
          <p:cNvSpPr txBox="1">
            <a:spLocks noGrp="1"/>
          </p:cNvSpPr>
          <p:nvPr>
            <p:ph type="subTitle" idx="5"/>
          </p:nvPr>
        </p:nvSpPr>
        <p:spPr>
          <a:xfrm>
            <a:off x="5947737"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1" name="Google Shape;1651;p21"/>
          <p:cNvSpPr txBox="1">
            <a:spLocks noGrp="1"/>
          </p:cNvSpPr>
          <p:nvPr>
            <p:ph type="subTitle" idx="6"/>
          </p:nvPr>
        </p:nvSpPr>
        <p:spPr>
          <a:xfrm>
            <a:off x="5947737"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2" name="Google Shape;1652;p21"/>
          <p:cNvSpPr txBox="1">
            <a:spLocks noGrp="1"/>
          </p:cNvSpPr>
          <p:nvPr>
            <p:ph type="subTitle" idx="7"/>
          </p:nvPr>
        </p:nvSpPr>
        <p:spPr>
          <a:xfrm>
            <a:off x="1312564"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3" name="Google Shape;1653;p21"/>
          <p:cNvSpPr txBox="1">
            <a:spLocks noGrp="1"/>
          </p:cNvSpPr>
          <p:nvPr>
            <p:ph type="subTitle" idx="8"/>
          </p:nvPr>
        </p:nvSpPr>
        <p:spPr>
          <a:xfrm>
            <a:off x="1312564"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4" name="Google Shape;1654;p21"/>
          <p:cNvSpPr txBox="1">
            <a:spLocks noGrp="1"/>
          </p:cNvSpPr>
          <p:nvPr>
            <p:ph type="subTitle" idx="9"/>
          </p:nvPr>
        </p:nvSpPr>
        <p:spPr>
          <a:xfrm>
            <a:off x="3630150"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5" name="Google Shape;1655;p21"/>
          <p:cNvSpPr txBox="1">
            <a:spLocks noGrp="1"/>
          </p:cNvSpPr>
          <p:nvPr>
            <p:ph type="subTitle" idx="13"/>
          </p:nvPr>
        </p:nvSpPr>
        <p:spPr>
          <a:xfrm>
            <a:off x="3630150"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6" name="Google Shape;1656;p21"/>
          <p:cNvSpPr txBox="1">
            <a:spLocks noGrp="1"/>
          </p:cNvSpPr>
          <p:nvPr>
            <p:ph type="subTitle" idx="14"/>
          </p:nvPr>
        </p:nvSpPr>
        <p:spPr>
          <a:xfrm>
            <a:off x="5947737"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7" name="Google Shape;1657;p21"/>
          <p:cNvSpPr txBox="1">
            <a:spLocks noGrp="1"/>
          </p:cNvSpPr>
          <p:nvPr>
            <p:ph type="subTitle" idx="15"/>
          </p:nvPr>
        </p:nvSpPr>
        <p:spPr>
          <a:xfrm>
            <a:off x="5947737"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grpSp>
        <p:nvGrpSpPr>
          <p:cNvPr id="1658" name="Google Shape;1658;p21"/>
          <p:cNvGrpSpPr/>
          <p:nvPr/>
        </p:nvGrpSpPr>
        <p:grpSpPr>
          <a:xfrm>
            <a:off x="8391422" y="134396"/>
            <a:ext cx="752860" cy="1255020"/>
            <a:chOff x="8427400" y="134088"/>
            <a:chExt cx="716600" cy="1194575"/>
          </a:xfrm>
        </p:grpSpPr>
        <p:sp>
          <p:nvSpPr>
            <p:cNvPr id="1659" name="Google Shape;1659;p21"/>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1"/>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21"/>
          <p:cNvGrpSpPr/>
          <p:nvPr/>
        </p:nvGrpSpPr>
        <p:grpSpPr>
          <a:xfrm>
            <a:off x="8423996" y="4527304"/>
            <a:ext cx="918907" cy="538196"/>
            <a:chOff x="7167500" y="128075"/>
            <a:chExt cx="874650" cy="512275"/>
          </a:xfrm>
        </p:grpSpPr>
        <p:sp>
          <p:nvSpPr>
            <p:cNvPr id="1662" name="Google Shape;1662;p21"/>
            <p:cNvSpPr/>
            <p:nvPr/>
          </p:nvSpPr>
          <p:spPr>
            <a:xfrm flipH="1">
              <a:off x="7957775" y="128075"/>
              <a:ext cx="84375" cy="72300"/>
            </a:xfrm>
            <a:custGeom>
              <a:avLst/>
              <a:gdLst/>
              <a:ahLst/>
              <a:cxnLst/>
              <a:rect l="l" t="t" r="r" b="b"/>
              <a:pathLst>
                <a:path w="3375" h="2892" extrusionOk="0">
                  <a:moveTo>
                    <a:pt x="1946" y="399"/>
                  </a:moveTo>
                  <a:cubicBezTo>
                    <a:pt x="2523" y="399"/>
                    <a:pt x="3010" y="855"/>
                    <a:pt x="3010" y="1433"/>
                  </a:cubicBezTo>
                  <a:cubicBezTo>
                    <a:pt x="3010" y="2073"/>
                    <a:pt x="2477" y="2503"/>
                    <a:pt x="1925" y="2503"/>
                  </a:cubicBezTo>
                  <a:cubicBezTo>
                    <a:pt x="1665" y="2503"/>
                    <a:pt x="1400" y="2407"/>
                    <a:pt x="1186" y="2193"/>
                  </a:cubicBezTo>
                  <a:cubicBezTo>
                    <a:pt x="517" y="1524"/>
                    <a:pt x="1004" y="399"/>
                    <a:pt x="1946" y="399"/>
                  </a:cubicBezTo>
                  <a:close/>
                  <a:moveTo>
                    <a:pt x="1929" y="0"/>
                  </a:moveTo>
                  <a:cubicBezTo>
                    <a:pt x="1573" y="0"/>
                    <a:pt x="1209" y="133"/>
                    <a:pt x="912" y="430"/>
                  </a:cubicBezTo>
                  <a:cubicBezTo>
                    <a:pt x="1" y="1341"/>
                    <a:pt x="669" y="2892"/>
                    <a:pt x="1946"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1"/>
            <p:cNvSpPr/>
            <p:nvPr/>
          </p:nvSpPr>
          <p:spPr>
            <a:xfrm flipH="1">
              <a:off x="7844550" y="128075"/>
              <a:ext cx="84375" cy="72300"/>
            </a:xfrm>
            <a:custGeom>
              <a:avLst/>
              <a:gdLst/>
              <a:ahLst/>
              <a:cxnLst/>
              <a:rect l="l" t="t" r="r" b="b"/>
              <a:pathLst>
                <a:path w="3375" h="2892" extrusionOk="0">
                  <a:moveTo>
                    <a:pt x="1915" y="399"/>
                  </a:moveTo>
                  <a:cubicBezTo>
                    <a:pt x="2523" y="399"/>
                    <a:pt x="2979" y="855"/>
                    <a:pt x="2979" y="1433"/>
                  </a:cubicBezTo>
                  <a:cubicBezTo>
                    <a:pt x="2979" y="2073"/>
                    <a:pt x="2460" y="2503"/>
                    <a:pt x="1918" y="2503"/>
                  </a:cubicBezTo>
                  <a:cubicBezTo>
                    <a:pt x="1662" y="2503"/>
                    <a:pt x="1400" y="2407"/>
                    <a:pt x="1186" y="2193"/>
                  </a:cubicBezTo>
                  <a:cubicBezTo>
                    <a:pt x="517" y="1524"/>
                    <a:pt x="973" y="399"/>
                    <a:pt x="1915" y="399"/>
                  </a:cubicBezTo>
                  <a:close/>
                  <a:moveTo>
                    <a:pt x="1929" y="0"/>
                  </a:moveTo>
                  <a:cubicBezTo>
                    <a:pt x="1573" y="0"/>
                    <a:pt x="1209" y="133"/>
                    <a:pt x="912" y="430"/>
                  </a:cubicBezTo>
                  <a:cubicBezTo>
                    <a:pt x="0" y="1341"/>
                    <a:pt x="639" y="2892"/>
                    <a:pt x="1915"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1"/>
            <p:cNvSpPr/>
            <p:nvPr/>
          </p:nvSpPr>
          <p:spPr>
            <a:xfrm flipH="1">
              <a:off x="7732100" y="128075"/>
              <a:ext cx="83600" cy="72300"/>
            </a:xfrm>
            <a:custGeom>
              <a:avLst/>
              <a:gdLst/>
              <a:ahLst/>
              <a:cxnLst/>
              <a:rect l="l" t="t" r="r" b="b"/>
              <a:pathLst>
                <a:path w="3344" h="2892" extrusionOk="0">
                  <a:moveTo>
                    <a:pt x="1915" y="399"/>
                  </a:moveTo>
                  <a:cubicBezTo>
                    <a:pt x="2493" y="399"/>
                    <a:pt x="2979" y="855"/>
                    <a:pt x="2979" y="1433"/>
                  </a:cubicBezTo>
                  <a:cubicBezTo>
                    <a:pt x="2979" y="2073"/>
                    <a:pt x="2446" y="2503"/>
                    <a:pt x="1894" y="2503"/>
                  </a:cubicBezTo>
                  <a:cubicBezTo>
                    <a:pt x="1634" y="2503"/>
                    <a:pt x="1370" y="2407"/>
                    <a:pt x="1155" y="2193"/>
                  </a:cubicBezTo>
                  <a:cubicBezTo>
                    <a:pt x="487" y="1524"/>
                    <a:pt x="973" y="399"/>
                    <a:pt x="1915" y="399"/>
                  </a:cubicBezTo>
                  <a:close/>
                  <a:moveTo>
                    <a:pt x="1899" y="0"/>
                  </a:moveTo>
                  <a:cubicBezTo>
                    <a:pt x="1543" y="0"/>
                    <a:pt x="1178" y="133"/>
                    <a:pt x="882" y="430"/>
                  </a:cubicBezTo>
                  <a:cubicBezTo>
                    <a:pt x="0" y="1341"/>
                    <a:pt x="639" y="2892"/>
                    <a:pt x="1915" y="2892"/>
                  </a:cubicBezTo>
                  <a:cubicBezTo>
                    <a:pt x="2706" y="2892"/>
                    <a:pt x="3344" y="2223"/>
                    <a:pt x="3344" y="1433"/>
                  </a:cubicBezTo>
                  <a:cubicBezTo>
                    <a:pt x="3344" y="571"/>
                    <a:pt x="2638" y="0"/>
                    <a:pt x="1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1"/>
            <p:cNvSpPr/>
            <p:nvPr/>
          </p:nvSpPr>
          <p:spPr>
            <a:xfrm flipH="1">
              <a:off x="7618875" y="128075"/>
              <a:ext cx="84350" cy="72300"/>
            </a:xfrm>
            <a:custGeom>
              <a:avLst/>
              <a:gdLst/>
              <a:ahLst/>
              <a:cxnLst/>
              <a:rect l="l" t="t" r="r" b="b"/>
              <a:pathLst>
                <a:path w="3374" h="2892" extrusionOk="0">
                  <a:moveTo>
                    <a:pt x="1879" y="399"/>
                  </a:moveTo>
                  <a:cubicBezTo>
                    <a:pt x="1891" y="399"/>
                    <a:pt x="1903" y="399"/>
                    <a:pt x="1915" y="399"/>
                  </a:cubicBezTo>
                  <a:cubicBezTo>
                    <a:pt x="2492" y="399"/>
                    <a:pt x="2979" y="855"/>
                    <a:pt x="2979" y="1433"/>
                  </a:cubicBezTo>
                  <a:cubicBezTo>
                    <a:pt x="2979" y="2073"/>
                    <a:pt x="2446" y="2503"/>
                    <a:pt x="1894" y="2503"/>
                  </a:cubicBezTo>
                  <a:cubicBezTo>
                    <a:pt x="1634" y="2503"/>
                    <a:pt x="1369" y="2407"/>
                    <a:pt x="1155" y="2193"/>
                  </a:cubicBezTo>
                  <a:cubicBezTo>
                    <a:pt x="495" y="1532"/>
                    <a:pt x="960" y="399"/>
                    <a:pt x="1879" y="399"/>
                  </a:cubicBezTo>
                  <a:close/>
                  <a:moveTo>
                    <a:pt x="1909" y="0"/>
                  </a:moveTo>
                  <a:cubicBezTo>
                    <a:pt x="1556" y="0"/>
                    <a:pt x="1199" y="133"/>
                    <a:pt x="912" y="430"/>
                  </a:cubicBezTo>
                  <a:cubicBezTo>
                    <a:pt x="0" y="1341"/>
                    <a:pt x="638" y="2892"/>
                    <a:pt x="1915" y="2892"/>
                  </a:cubicBezTo>
                  <a:cubicBezTo>
                    <a:pt x="2705" y="2861"/>
                    <a:pt x="3374" y="2223"/>
                    <a:pt x="3374" y="1433"/>
                  </a:cubicBezTo>
                  <a:cubicBezTo>
                    <a:pt x="3353" y="571"/>
                    <a:pt x="2641" y="0"/>
                    <a:pt x="1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1"/>
            <p:cNvSpPr/>
            <p:nvPr/>
          </p:nvSpPr>
          <p:spPr>
            <a:xfrm flipH="1">
              <a:off x="7506400" y="128075"/>
              <a:ext cx="83625" cy="72300"/>
            </a:xfrm>
            <a:custGeom>
              <a:avLst/>
              <a:gdLst/>
              <a:ahLst/>
              <a:cxnLst/>
              <a:rect l="l" t="t" r="r" b="b"/>
              <a:pathLst>
                <a:path w="3345" h="2892" extrusionOk="0">
                  <a:moveTo>
                    <a:pt x="1916" y="399"/>
                  </a:moveTo>
                  <a:cubicBezTo>
                    <a:pt x="2493" y="399"/>
                    <a:pt x="2980" y="855"/>
                    <a:pt x="2980" y="1433"/>
                  </a:cubicBezTo>
                  <a:cubicBezTo>
                    <a:pt x="2980" y="2073"/>
                    <a:pt x="2447" y="2503"/>
                    <a:pt x="1895" y="2503"/>
                  </a:cubicBezTo>
                  <a:cubicBezTo>
                    <a:pt x="1635" y="2503"/>
                    <a:pt x="1370" y="2407"/>
                    <a:pt x="1156" y="2193"/>
                  </a:cubicBezTo>
                  <a:cubicBezTo>
                    <a:pt x="487" y="1524"/>
                    <a:pt x="974" y="399"/>
                    <a:pt x="1916" y="399"/>
                  </a:cubicBezTo>
                  <a:close/>
                  <a:moveTo>
                    <a:pt x="1909" y="0"/>
                  </a:moveTo>
                  <a:cubicBezTo>
                    <a:pt x="1557" y="0"/>
                    <a:pt x="1200" y="133"/>
                    <a:pt x="913" y="430"/>
                  </a:cubicBezTo>
                  <a:cubicBezTo>
                    <a:pt x="1" y="1341"/>
                    <a:pt x="639" y="2892"/>
                    <a:pt x="1916" y="2892"/>
                  </a:cubicBezTo>
                  <a:cubicBezTo>
                    <a:pt x="2706" y="2892"/>
                    <a:pt x="3345" y="2223"/>
                    <a:pt x="3345" y="1433"/>
                  </a:cubicBezTo>
                  <a:cubicBezTo>
                    <a:pt x="3345" y="571"/>
                    <a:pt x="2639" y="0"/>
                    <a:pt x="1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1"/>
            <p:cNvSpPr/>
            <p:nvPr/>
          </p:nvSpPr>
          <p:spPr>
            <a:xfrm flipH="1">
              <a:off x="7393175" y="128075"/>
              <a:ext cx="84375" cy="72300"/>
            </a:xfrm>
            <a:custGeom>
              <a:avLst/>
              <a:gdLst/>
              <a:ahLst/>
              <a:cxnLst/>
              <a:rect l="l" t="t" r="r" b="b"/>
              <a:pathLst>
                <a:path w="3375" h="2892" extrusionOk="0">
                  <a:moveTo>
                    <a:pt x="1908" y="399"/>
                  </a:moveTo>
                  <a:cubicBezTo>
                    <a:pt x="1921" y="399"/>
                    <a:pt x="1933" y="399"/>
                    <a:pt x="1946" y="399"/>
                  </a:cubicBezTo>
                  <a:cubicBezTo>
                    <a:pt x="2523" y="399"/>
                    <a:pt x="2979" y="855"/>
                    <a:pt x="2979" y="1433"/>
                  </a:cubicBezTo>
                  <a:cubicBezTo>
                    <a:pt x="2979" y="2073"/>
                    <a:pt x="2460" y="2503"/>
                    <a:pt x="1918" y="2503"/>
                  </a:cubicBezTo>
                  <a:cubicBezTo>
                    <a:pt x="1662" y="2503"/>
                    <a:pt x="1400" y="2407"/>
                    <a:pt x="1186" y="2193"/>
                  </a:cubicBezTo>
                  <a:cubicBezTo>
                    <a:pt x="526" y="1532"/>
                    <a:pt x="962" y="399"/>
                    <a:pt x="1908" y="399"/>
                  </a:cubicBezTo>
                  <a:close/>
                  <a:moveTo>
                    <a:pt x="1929" y="0"/>
                  </a:moveTo>
                  <a:cubicBezTo>
                    <a:pt x="1573" y="0"/>
                    <a:pt x="1209" y="133"/>
                    <a:pt x="912" y="430"/>
                  </a:cubicBezTo>
                  <a:cubicBezTo>
                    <a:pt x="1" y="1341"/>
                    <a:pt x="639" y="2892"/>
                    <a:pt x="1946"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1"/>
            <p:cNvSpPr/>
            <p:nvPr/>
          </p:nvSpPr>
          <p:spPr>
            <a:xfrm flipH="1">
              <a:off x="7280700" y="128075"/>
              <a:ext cx="83625" cy="72300"/>
            </a:xfrm>
            <a:custGeom>
              <a:avLst/>
              <a:gdLst/>
              <a:ahLst/>
              <a:cxnLst/>
              <a:rect l="l" t="t" r="r" b="b"/>
              <a:pathLst>
                <a:path w="3345" h="2892" extrusionOk="0">
                  <a:moveTo>
                    <a:pt x="1879" y="399"/>
                  </a:moveTo>
                  <a:cubicBezTo>
                    <a:pt x="1891" y="399"/>
                    <a:pt x="1903" y="399"/>
                    <a:pt x="1915" y="399"/>
                  </a:cubicBezTo>
                  <a:cubicBezTo>
                    <a:pt x="2493" y="399"/>
                    <a:pt x="2979" y="855"/>
                    <a:pt x="2979" y="1433"/>
                  </a:cubicBezTo>
                  <a:cubicBezTo>
                    <a:pt x="2979" y="2073"/>
                    <a:pt x="2446" y="2503"/>
                    <a:pt x="1895" y="2503"/>
                  </a:cubicBezTo>
                  <a:cubicBezTo>
                    <a:pt x="1634" y="2503"/>
                    <a:pt x="1370" y="2407"/>
                    <a:pt x="1156" y="2193"/>
                  </a:cubicBezTo>
                  <a:cubicBezTo>
                    <a:pt x="495" y="1532"/>
                    <a:pt x="961" y="399"/>
                    <a:pt x="1879" y="399"/>
                  </a:cubicBezTo>
                  <a:close/>
                  <a:moveTo>
                    <a:pt x="1908" y="0"/>
                  </a:moveTo>
                  <a:cubicBezTo>
                    <a:pt x="1556" y="0"/>
                    <a:pt x="1199" y="133"/>
                    <a:pt x="912" y="430"/>
                  </a:cubicBezTo>
                  <a:cubicBezTo>
                    <a:pt x="1" y="1341"/>
                    <a:pt x="639" y="2892"/>
                    <a:pt x="1915" y="2892"/>
                  </a:cubicBezTo>
                  <a:cubicBezTo>
                    <a:pt x="2706" y="2892"/>
                    <a:pt x="3344" y="2223"/>
                    <a:pt x="3344" y="1433"/>
                  </a:cubicBezTo>
                  <a:cubicBezTo>
                    <a:pt x="3344" y="571"/>
                    <a:pt x="2638" y="0"/>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1"/>
            <p:cNvSpPr/>
            <p:nvPr/>
          </p:nvSpPr>
          <p:spPr>
            <a:xfrm flipH="1">
              <a:off x="7167500" y="128075"/>
              <a:ext cx="84350" cy="72300"/>
            </a:xfrm>
            <a:custGeom>
              <a:avLst/>
              <a:gdLst/>
              <a:ahLst/>
              <a:cxnLst/>
              <a:rect l="l" t="t" r="r" b="b"/>
              <a:pathLst>
                <a:path w="3374" h="2892" extrusionOk="0">
                  <a:moveTo>
                    <a:pt x="1945" y="399"/>
                  </a:moveTo>
                  <a:cubicBezTo>
                    <a:pt x="2523" y="399"/>
                    <a:pt x="3009" y="855"/>
                    <a:pt x="3009" y="1433"/>
                  </a:cubicBezTo>
                  <a:cubicBezTo>
                    <a:pt x="3009" y="2073"/>
                    <a:pt x="2476" y="2503"/>
                    <a:pt x="1924" y="2503"/>
                  </a:cubicBezTo>
                  <a:cubicBezTo>
                    <a:pt x="1664" y="2503"/>
                    <a:pt x="1400" y="2407"/>
                    <a:pt x="1185" y="2193"/>
                  </a:cubicBezTo>
                  <a:cubicBezTo>
                    <a:pt x="517" y="1524"/>
                    <a:pt x="1003" y="399"/>
                    <a:pt x="1945" y="399"/>
                  </a:cubicBezTo>
                  <a:close/>
                  <a:moveTo>
                    <a:pt x="1929" y="0"/>
                  </a:moveTo>
                  <a:cubicBezTo>
                    <a:pt x="1573" y="0"/>
                    <a:pt x="1209" y="133"/>
                    <a:pt x="912" y="430"/>
                  </a:cubicBezTo>
                  <a:cubicBezTo>
                    <a:pt x="0" y="1341"/>
                    <a:pt x="638" y="2892"/>
                    <a:pt x="1945" y="2892"/>
                  </a:cubicBezTo>
                  <a:cubicBezTo>
                    <a:pt x="2736" y="2892"/>
                    <a:pt x="3374" y="2223"/>
                    <a:pt x="3374" y="1433"/>
                  </a:cubicBezTo>
                  <a:cubicBezTo>
                    <a:pt x="3374" y="571"/>
                    <a:pt x="2668"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0" name="Google Shape;1670;p21"/>
            <p:cNvGrpSpPr/>
            <p:nvPr/>
          </p:nvGrpSpPr>
          <p:grpSpPr>
            <a:xfrm flipH="1">
              <a:off x="7167500" y="237525"/>
              <a:ext cx="874650" cy="402825"/>
              <a:chOff x="1629475" y="-1279100"/>
              <a:chExt cx="874650" cy="402825"/>
            </a:xfrm>
          </p:grpSpPr>
          <p:sp>
            <p:nvSpPr>
              <p:cNvPr id="1671" name="Google Shape;1671;p21"/>
              <p:cNvSpPr/>
              <p:nvPr/>
            </p:nvSpPr>
            <p:spPr>
              <a:xfrm>
                <a:off x="1629475" y="-1279100"/>
                <a:ext cx="84375" cy="72275"/>
              </a:xfrm>
              <a:custGeom>
                <a:avLst/>
                <a:gdLst/>
                <a:ahLst/>
                <a:cxnLst/>
                <a:rect l="l" t="t" r="r" b="b"/>
                <a:pathLst>
                  <a:path w="3375" h="2891" extrusionOk="0">
                    <a:moveTo>
                      <a:pt x="1946" y="398"/>
                    </a:moveTo>
                    <a:cubicBezTo>
                      <a:pt x="2523" y="398"/>
                      <a:pt x="2979" y="884"/>
                      <a:pt x="3010" y="1462"/>
                    </a:cubicBezTo>
                    <a:cubicBezTo>
                      <a:pt x="3010" y="2095"/>
                      <a:pt x="2488" y="2509"/>
                      <a:pt x="1943" y="2509"/>
                    </a:cubicBezTo>
                    <a:cubicBezTo>
                      <a:pt x="1677" y="2509"/>
                      <a:pt x="1405" y="2411"/>
                      <a:pt x="1186" y="2191"/>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1"/>
              <p:cNvSpPr/>
              <p:nvPr/>
            </p:nvSpPr>
            <p:spPr>
              <a:xfrm>
                <a:off x="1742700" y="-1279100"/>
                <a:ext cx="84375" cy="72275"/>
              </a:xfrm>
              <a:custGeom>
                <a:avLst/>
                <a:gdLst/>
                <a:ahLst/>
                <a:cxnLst/>
                <a:rect l="l" t="t" r="r" b="b"/>
                <a:pathLst>
                  <a:path w="3375" h="2891" extrusionOk="0">
                    <a:moveTo>
                      <a:pt x="1915" y="398"/>
                    </a:moveTo>
                    <a:cubicBezTo>
                      <a:pt x="2493" y="398"/>
                      <a:pt x="2979" y="884"/>
                      <a:pt x="2979" y="1462"/>
                    </a:cubicBezTo>
                    <a:cubicBezTo>
                      <a:pt x="2979" y="2095"/>
                      <a:pt x="2471" y="2509"/>
                      <a:pt x="1935" y="2509"/>
                    </a:cubicBezTo>
                    <a:cubicBezTo>
                      <a:pt x="1673" y="2509"/>
                      <a:pt x="1405" y="2411"/>
                      <a:pt x="1186" y="2191"/>
                    </a:cubicBezTo>
                    <a:cubicBezTo>
                      <a:pt x="517" y="1523"/>
                      <a:pt x="973" y="398"/>
                      <a:pt x="1915" y="398"/>
                    </a:cubicBezTo>
                    <a:close/>
                    <a:moveTo>
                      <a:pt x="1925" y="0"/>
                    </a:moveTo>
                    <a:cubicBezTo>
                      <a:pt x="1570" y="0"/>
                      <a:pt x="1208" y="133"/>
                      <a:pt x="912" y="429"/>
                    </a:cubicBezTo>
                    <a:cubicBezTo>
                      <a:pt x="0" y="1340"/>
                      <a:pt x="639" y="2891"/>
                      <a:pt x="191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1"/>
              <p:cNvSpPr/>
              <p:nvPr/>
            </p:nvSpPr>
            <p:spPr>
              <a:xfrm>
                <a:off x="1855925" y="-1279100"/>
                <a:ext cx="83600" cy="72275"/>
              </a:xfrm>
              <a:custGeom>
                <a:avLst/>
                <a:gdLst/>
                <a:ahLst/>
                <a:cxnLst/>
                <a:rect l="l" t="t" r="r" b="b"/>
                <a:pathLst>
                  <a:path w="3344" h="2891" extrusionOk="0">
                    <a:moveTo>
                      <a:pt x="1915" y="398"/>
                    </a:moveTo>
                    <a:cubicBezTo>
                      <a:pt x="2493" y="398"/>
                      <a:pt x="2979" y="884"/>
                      <a:pt x="2979" y="1462"/>
                    </a:cubicBezTo>
                    <a:cubicBezTo>
                      <a:pt x="2979" y="2095"/>
                      <a:pt x="2457" y="2509"/>
                      <a:pt x="1912" y="2509"/>
                    </a:cubicBezTo>
                    <a:cubicBezTo>
                      <a:pt x="1646" y="2509"/>
                      <a:pt x="1375" y="2411"/>
                      <a:pt x="1155" y="2191"/>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1"/>
              <p:cNvSpPr/>
              <p:nvPr/>
            </p:nvSpPr>
            <p:spPr>
              <a:xfrm>
                <a:off x="1968400" y="-1278950"/>
                <a:ext cx="84350" cy="72125"/>
              </a:xfrm>
              <a:custGeom>
                <a:avLst/>
                <a:gdLst/>
                <a:ahLst/>
                <a:cxnLst/>
                <a:rect l="l" t="t" r="r" b="b"/>
                <a:pathLst>
                  <a:path w="3374" h="2885" extrusionOk="0">
                    <a:moveTo>
                      <a:pt x="1915" y="392"/>
                    </a:moveTo>
                    <a:cubicBezTo>
                      <a:pt x="2523" y="392"/>
                      <a:pt x="2979" y="878"/>
                      <a:pt x="2979" y="1456"/>
                    </a:cubicBezTo>
                    <a:cubicBezTo>
                      <a:pt x="2979" y="2089"/>
                      <a:pt x="2457" y="2503"/>
                      <a:pt x="1912" y="2503"/>
                    </a:cubicBezTo>
                    <a:cubicBezTo>
                      <a:pt x="1646" y="2503"/>
                      <a:pt x="1374" y="2405"/>
                      <a:pt x="1155" y="2185"/>
                    </a:cubicBezTo>
                    <a:cubicBezTo>
                      <a:pt x="486" y="1517"/>
                      <a:pt x="973" y="392"/>
                      <a:pt x="1915" y="392"/>
                    </a:cubicBezTo>
                    <a:close/>
                    <a:moveTo>
                      <a:pt x="1912" y="1"/>
                    </a:moveTo>
                    <a:cubicBezTo>
                      <a:pt x="1561" y="1"/>
                      <a:pt x="1204" y="131"/>
                      <a:pt x="912" y="423"/>
                    </a:cubicBezTo>
                    <a:cubicBezTo>
                      <a:pt x="0" y="1334"/>
                      <a:pt x="638" y="2885"/>
                      <a:pt x="1915" y="2885"/>
                    </a:cubicBezTo>
                    <a:cubicBezTo>
                      <a:pt x="2705" y="2885"/>
                      <a:pt x="3344" y="2246"/>
                      <a:pt x="3374" y="1456"/>
                    </a:cubicBezTo>
                    <a:cubicBezTo>
                      <a:pt x="3374" y="588"/>
                      <a:pt x="2657"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1"/>
              <p:cNvSpPr/>
              <p:nvPr/>
            </p:nvSpPr>
            <p:spPr>
              <a:xfrm>
                <a:off x="2081600" y="-1279100"/>
                <a:ext cx="83625" cy="72275"/>
              </a:xfrm>
              <a:custGeom>
                <a:avLst/>
                <a:gdLst/>
                <a:ahLst/>
                <a:cxnLst/>
                <a:rect l="l" t="t" r="r" b="b"/>
                <a:pathLst>
                  <a:path w="3345" h="2891" extrusionOk="0">
                    <a:moveTo>
                      <a:pt x="1916" y="398"/>
                    </a:moveTo>
                    <a:cubicBezTo>
                      <a:pt x="2493" y="398"/>
                      <a:pt x="2980" y="884"/>
                      <a:pt x="2980" y="1462"/>
                    </a:cubicBezTo>
                    <a:cubicBezTo>
                      <a:pt x="2980" y="2095"/>
                      <a:pt x="2458" y="2509"/>
                      <a:pt x="1913" y="2509"/>
                    </a:cubicBezTo>
                    <a:cubicBezTo>
                      <a:pt x="1647" y="2509"/>
                      <a:pt x="1375" y="2411"/>
                      <a:pt x="1156" y="2191"/>
                    </a:cubicBezTo>
                    <a:cubicBezTo>
                      <a:pt x="487" y="1523"/>
                      <a:pt x="974" y="398"/>
                      <a:pt x="1916" y="398"/>
                    </a:cubicBezTo>
                    <a:close/>
                    <a:moveTo>
                      <a:pt x="1905" y="0"/>
                    </a:moveTo>
                    <a:cubicBezTo>
                      <a:pt x="1554" y="0"/>
                      <a:pt x="1198" y="133"/>
                      <a:pt x="913" y="429"/>
                    </a:cubicBezTo>
                    <a:cubicBezTo>
                      <a:pt x="1" y="1340"/>
                      <a:pt x="639" y="2891"/>
                      <a:pt x="1916" y="2891"/>
                    </a:cubicBezTo>
                    <a:cubicBezTo>
                      <a:pt x="2706" y="2891"/>
                      <a:pt x="3345" y="2252"/>
                      <a:pt x="3345" y="1462"/>
                    </a:cubicBezTo>
                    <a:cubicBezTo>
                      <a:pt x="3345" y="578"/>
                      <a:pt x="2636"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1"/>
              <p:cNvSpPr/>
              <p:nvPr/>
            </p:nvSpPr>
            <p:spPr>
              <a:xfrm>
                <a:off x="2194075" y="-1279100"/>
                <a:ext cx="84375" cy="72275"/>
              </a:xfrm>
              <a:custGeom>
                <a:avLst/>
                <a:gdLst/>
                <a:ahLst/>
                <a:cxnLst/>
                <a:rect l="l" t="t" r="r" b="b"/>
                <a:pathLst>
                  <a:path w="3375" h="2891" extrusionOk="0">
                    <a:moveTo>
                      <a:pt x="1946" y="398"/>
                    </a:moveTo>
                    <a:cubicBezTo>
                      <a:pt x="2523" y="398"/>
                      <a:pt x="2979" y="884"/>
                      <a:pt x="2979" y="1462"/>
                    </a:cubicBezTo>
                    <a:cubicBezTo>
                      <a:pt x="2979" y="2095"/>
                      <a:pt x="2471" y="2509"/>
                      <a:pt x="1935" y="2509"/>
                    </a:cubicBezTo>
                    <a:cubicBezTo>
                      <a:pt x="1673" y="2509"/>
                      <a:pt x="1405" y="2411"/>
                      <a:pt x="1186" y="2191"/>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1"/>
              <p:cNvSpPr/>
              <p:nvPr/>
            </p:nvSpPr>
            <p:spPr>
              <a:xfrm>
                <a:off x="2307300" y="-1279100"/>
                <a:ext cx="83625" cy="72275"/>
              </a:xfrm>
              <a:custGeom>
                <a:avLst/>
                <a:gdLst/>
                <a:ahLst/>
                <a:cxnLst/>
                <a:rect l="l" t="t" r="r" b="b"/>
                <a:pathLst>
                  <a:path w="3345" h="2891" extrusionOk="0">
                    <a:moveTo>
                      <a:pt x="1915" y="398"/>
                    </a:moveTo>
                    <a:cubicBezTo>
                      <a:pt x="2493" y="398"/>
                      <a:pt x="2979" y="884"/>
                      <a:pt x="2979" y="1462"/>
                    </a:cubicBezTo>
                    <a:cubicBezTo>
                      <a:pt x="2979" y="2095"/>
                      <a:pt x="2457" y="2509"/>
                      <a:pt x="1912" y="2509"/>
                    </a:cubicBezTo>
                    <a:cubicBezTo>
                      <a:pt x="1646" y="2509"/>
                      <a:pt x="1375" y="2411"/>
                      <a:pt x="1156" y="2191"/>
                    </a:cubicBezTo>
                    <a:cubicBezTo>
                      <a:pt x="487" y="1523"/>
                      <a:pt x="973" y="398"/>
                      <a:pt x="1915" y="398"/>
                    </a:cubicBezTo>
                    <a:close/>
                    <a:moveTo>
                      <a:pt x="1904" y="0"/>
                    </a:moveTo>
                    <a:cubicBezTo>
                      <a:pt x="1554" y="0"/>
                      <a:pt x="1198" y="133"/>
                      <a:pt x="912" y="429"/>
                    </a:cubicBezTo>
                    <a:cubicBezTo>
                      <a:pt x="1" y="1340"/>
                      <a:pt x="639" y="2891"/>
                      <a:pt x="1915" y="2891"/>
                    </a:cubicBezTo>
                    <a:cubicBezTo>
                      <a:pt x="2706" y="2891"/>
                      <a:pt x="3344" y="2252"/>
                      <a:pt x="3344" y="1462"/>
                    </a:cubicBezTo>
                    <a:cubicBezTo>
                      <a:pt x="3344" y="578"/>
                      <a:pt x="2636" y="0"/>
                      <a:pt x="1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1"/>
              <p:cNvSpPr/>
              <p:nvPr/>
            </p:nvSpPr>
            <p:spPr>
              <a:xfrm>
                <a:off x="2419775" y="-1279100"/>
                <a:ext cx="84350" cy="72275"/>
              </a:xfrm>
              <a:custGeom>
                <a:avLst/>
                <a:gdLst/>
                <a:ahLst/>
                <a:cxnLst/>
                <a:rect l="l" t="t" r="r" b="b"/>
                <a:pathLst>
                  <a:path w="3374" h="2891" extrusionOk="0">
                    <a:moveTo>
                      <a:pt x="1945" y="398"/>
                    </a:moveTo>
                    <a:cubicBezTo>
                      <a:pt x="2523" y="398"/>
                      <a:pt x="2979" y="884"/>
                      <a:pt x="3009" y="1462"/>
                    </a:cubicBezTo>
                    <a:cubicBezTo>
                      <a:pt x="3009" y="2095"/>
                      <a:pt x="2487" y="2509"/>
                      <a:pt x="1942" y="2509"/>
                    </a:cubicBezTo>
                    <a:cubicBezTo>
                      <a:pt x="1676" y="2509"/>
                      <a:pt x="1405" y="2411"/>
                      <a:pt x="1185" y="2191"/>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1"/>
              <p:cNvSpPr/>
              <p:nvPr/>
            </p:nvSpPr>
            <p:spPr>
              <a:xfrm>
                <a:off x="1629475" y="-1168425"/>
                <a:ext cx="84375" cy="71775"/>
              </a:xfrm>
              <a:custGeom>
                <a:avLst/>
                <a:gdLst/>
                <a:ahLst/>
                <a:cxnLst/>
                <a:rect l="l" t="t" r="r" b="b"/>
                <a:pathLst>
                  <a:path w="3375" h="2871" extrusionOk="0">
                    <a:moveTo>
                      <a:pt x="1997" y="377"/>
                    </a:moveTo>
                    <a:cubicBezTo>
                      <a:pt x="2552" y="377"/>
                      <a:pt x="3010" y="853"/>
                      <a:pt x="3010" y="1442"/>
                    </a:cubicBezTo>
                    <a:cubicBezTo>
                      <a:pt x="3010" y="2083"/>
                      <a:pt x="2477" y="2512"/>
                      <a:pt x="1925" y="2512"/>
                    </a:cubicBezTo>
                    <a:cubicBezTo>
                      <a:pt x="1665" y="2512"/>
                      <a:pt x="1400" y="2417"/>
                      <a:pt x="1186" y="2202"/>
                    </a:cubicBezTo>
                    <a:cubicBezTo>
                      <a:pt x="517" y="1534"/>
                      <a:pt x="1004" y="378"/>
                      <a:pt x="1946" y="378"/>
                    </a:cubicBezTo>
                    <a:cubicBezTo>
                      <a:pt x="1963" y="378"/>
                      <a:pt x="1980" y="377"/>
                      <a:pt x="1997" y="377"/>
                    </a:cubicBezTo>
                    <a:close/>
                    <a:moveTo>
                      <a:pt x="1911" y="1"/>
                    </a:moveTo>
                    <a:cubicBezTo>
                      <a:pt x="1561" y="1"/>
                      <a:pt x="1204" y="127"/>
                      <a:pt x="912" y="409"/>
                    </a:cubicBezTo>
                    <a:cubicBezTo>
                      <a:pt x="1" y="1321"/>
                      <a:pt x="669" y="2871"/>
                      <a:pt x="1946"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1"/>
              <p:cNvSpPr/>
              <p:nvPr/>
            </p:nvSpPr>
            <p:spPr>
              <a:xfrm>
                <a:off x="1742700" y="-1168425"/>
                <a:ext cx="84375" cy="71775"/>
              </a:xfrm>
              <a:custGeom>
                <a:avLst/>
                <a:gdLst/>
                <a:ahLst/>
                <a:cxnLst/>
                <a:rect l="l" t="t" r="r" b="b"/>
                <a:pathLst>
                  <a:path w="3375" h="2871" extrusionOk="0">
                    <a:moveTo>
                      <a:pt x="1969" y="377"/>
                    </a:moveTo>
                    <a:cubicBezTo>
                      <a:pt x="2552" y="377"/>
                      <a:pt x="3009" y="853"/>
                      <a:pt x="2979" y="1442"/>
                    </a:cubicBezTo>
                    <a:cubicBezTo>
                      <a:pt x="2979" y="2083"/>
                      <a:pt x="2460" y="2512"/>
                      <a:pt x="1918" y="2512"/>
                    </a:cubicBezTo>
                    <a:cubicBezTo>
                      <a:pt x="1662" y="2512"/>
                      <a:pt x="1400" y="2417"/>
                      <a:pt x="1186" y="2202"/>
                    </a:cubicBezTo>
                    <a:cubicBezTo>
                      <a:pt x="517" y="1534"/>
                      <a:pt x="973" y="378"/>
                      <a:pt x="1915" y="378"/>
                    </a:cubicBezTo>
                    <a:cubicBezTo>
                      <a:pt x="1934" y="378"/>
                      <a:pt x="1951" y="377"/>
                      <a:pt x="1969" y="377"/>
                    </a:cubicBezTo>
                    <a:close/>
                    <a:moveTo>
                      <a:pt x="1911" y="1"/>
                    </a:moveTo>
                    <a:cubicBezTo>
                      <a:pt x="1560" y="1"/>
                      <a:pt x="1204" y="127"/>
                      <a:pt x="912" y="409"/>
                    </a:cubicBezTo>
                    <a:cubicBezTo>
                      <a:pt x="0" y="1321"/>
                      <a:pt x="639" y="2871"/>
                      <a:pt x="1915"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1"/>
              <p:cNvSpPr/>
              <p:nvPr/>
            </p:nvSpPr>
            <p:spPr>
              <a:xfrm>
                <a:off x="1855925" y="-1168425"/>
                <a:ext cx="83600" cy="71775"/>
              </a:xfrm>
              <a:custGeom>
                <a:avLst/>
                <a:gdLst/>
                <a:ahLst/>
                <a:cxnLst/>
                <a:rect l="l" t="t" r="r" b="b"/>
                <a:pathLst>
                  <a:path w="3344" h="2871" extrusionOk="0">
                    <a:moveTo>
                      <a:pt x="1967" y="377"/>
                    </a:moveTo>
                    <a:cubicBezTo>
                      <a:pt x="2521" y="377"/>
                      <a:pt x="2979" y="853"/>
                      <a:pt x="2979" y="1442"/>
                    </a:cubicBezTo>
                    <a:cubicBezTo>
                      <a:pt x="2979" y="2083"/>
                      <a:pt x="2446" y="2512"/>
                      <a:pt x="1894" y="2512"/>
                    </a:cubicBezTo>
                    <a:cubicBezTo>
                      <a:pt x="1634" y="2512"/>
                      <a:pt x="1370" y="2417"/>
                      <a:pt x="1155" y="2202"/>
                    </a:cubicBezTo>
                    <a:cubicBezTo>
                      <a:pt x="487" y="1534"/>
                      <a:pt x="973" y="378"/>
                      <a:pt x="1915" y="378"/>
                    </a:cubicBezTo>
                    <a:cubicBezTo>
                      <a:pt x="1933" y="378"/>
                      <a:pt x="1950" y="377"/>
                      <a:pt x="1967" y="377"/>
                    </a:cubicBezTo>
                    <a:close/>
                    <a:moveTo>
                      <a:pt x="1880" y="1"/>
                    </a:moveTo>
                    <a:cubicBezTo>
                      <a:pt x="1530" y="1"/>
                      <a:pt x="1173" y="127"/>
                      <a:pt x="882" y="409"/>
                    </a:cubicBezTo>
                    <a:cubicBezTo>
                      <a:pt x="0" y="1321"/>
                      <a:pt x="639" y="2871"/>
                      <a:pt x="1915" y="2871"/>
                    </a:cubicBezTo>
                    <a:cubicBezTo>
                      <a:pt x="2706" y="2871"/>
                      <a:pt x="3344" y="2233"/>
                      <a:pt x="3344" y="1442"/>
                    </a:cubicBezTo>
                    <a:cubicBezTo>
                      <a:pt x="3344" y="574"/>
                      <a:pt x="2626" y="1"/>
                      <a:pt x="1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1"/>
              <p:cNvSpPr/>
              <p:nvPr/>
            </p:nvSpPr>
            <p:spPr>
              <a:xfrm>
                <a:off x="1968400" y="-1168750"/>
                <a:ext cx="84350" cy="72100"/>
              </a:xfrm>
              <a:custGeom>
                <a:avLst/>
                <a:gdLst/>
                <a:ahLst/>
                <a:cxnLst/>
                <a:rect l="l" t="t" r="r" b="b"/>
                <a:pathLst>
                  <a:path w="3374" h="2884" extrusionOk="0">
                    <a:moveTo>
                      <a:pt x="1915" y="391"/>
                    </a:moveTo>
                    <a:cubicBezTo>
                      <a:pt x="2523" y="391"/>
                      <a:pt x="2979" y="878"/>
                      <a:pt x="2979" y="1455"/>
                    </a:cubicBezTo>
                    <a:cubicBezTo>
                      <a:pt x="2979" y="2096"/>
                      <a:pt x="2446" y="2525"/>
                      <a:pt x="1894" y="2525"/>
                    </a:cubicBezTo>
                    <a:cubicBezTo>
                      <a:pt x="1634" y="2525"/>
                      <a:pt x="1369" y="2430"/>
                      <a:pt x="1155" y="2215"/>
                    </a:cubicBezTo>
                    <a:cubicBezTo>
                      <a:pt x="486" y="1516"/>
                      <a:pt x="973" y="391"/>
                      <a:pt x="1915" y="391"/>
                    </a:cubicBezTo>
                    <a:close/>
                    <a:moveTo>
                      <a:pt x="1898" y="0"/>
                    </a:moveTo>
                    <a:cubicBezTo>
                      <a:pt x="1548" y="0"/>
                      <a:pt x="1194" y="130"/>
                      <a:pt x="912" y="422"/>
                    </a:cubicBezTo>
                    <a:cubicBezTo>
                      <a:pt x="0" y="1334"/>
                      <a:pt x="638" y="2884"/>
                      <a:pt x="1915" y="2884"/>
                    </a:cubicBezTo>
                    <a:cubicBezTo>
                      <a:pt x="2705" y="2884"/>
                      <a:pt x="3344" y="2246"/>
                      <a:pt x="3374" y="1455"/>
                    </a:cubicBezTo>
                    <a:cubicBezTo>
                      <a:pt x="3374" y="587"/>
                      <a:pt x="2643" y="0"/>
                      <a:pt x="18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1"/>
              <p:cNvSpPr/>
              <p:nvPr/>
            </p:nvSpPr>
            <p:spPr>
              <a:xfrm>
                <a:off x="2081600" y="-1168425"/>
                <a:ext cx="83625" cy="71775"/>
              </a:xfrm>
              <a:custGeom>
                <a:avLst/>
                <a:gdLst/>
                <a:ahLst/>
                <a:cxnLst/>
                <a:rect l="l" t="t" r="r" b="b"/>
                <a:pathLst>
                  <a:path w="3345" h="2871" extrusionOk="0">
                    <a:moveTo>
                      <a:pt x="1970" y="377"/>
                    </a:moveTo>
                    <a:cubicBezTo>
                      <a:pt x="2551" y="377"/>
                      <a:pt x="2980" y="853"/>
                      <a:pt x="2980" y="1442"/>
                    </a:cubicBezTo>
                    <a:cubicBezTo>
                      <a:pt x="2980" y="2083"/>
                      <a:pt x="2447" y="2512"/>
                      <a:pt x="1895" y="2512"/>
                    </a:cubicBezTo>
                    <a:cubicBezTo>
                      <a:pt x="1635" y="2512"/>
                      <a:pt x="1370" y="2417"/>
                      <a:pt x="1156" y="2202"/>
                    </a:cubicBezTo>
                    <a:cubicBezTo>
                      <a:pt x="487" y="1534"/>
                      <a:pt x="974" y="378"/>
                      <a:pt x="1916" y="378"/>
                    </a:cubicBezTo>
                    <a:cubicBezTo>
                      <a:pt x="1934" y="378"/>
                      <a:pt x="1952" y="377"/>
                      <a:pt x="1970" y="377"/>
                    </a:cubicBezTo>
                    <a:close/>
                    <a:moveTo>
                      <a:pt x="1891" y="1"/>
                    </a:moveTo>
                    <a:cubicBezTo>
                      <a:pt x="1545" y="1"/>
                      <a:pt x="1195" y="127"/>
                      <a:pt x="913" y="409"/>
                    </a:cubicBezTo>
                    <a:cubicBezTo>
                      <a:pt x="1" y="1321"/>
                      <a:pt x="639" y="2871"/>
                      <a:pt x="1916" y="2871"/>
                    </a:cubicBezTo>
                    <a:cubicBezTo>
                      <a:pt x="2706" y="2871"/>
                      <a:pt x="3345" y="2233"/>
                      <a:pt x="3345" y="1442"/>
                    </a:cubicBezTo>
                    <a:cubicBezTo>
                      <a:pt x="3345" y="574"/>
                      <a:pt x="2627" y="1"/>
                      <a:pt x="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1"/>
              <p:cNvSpPr/>
              <p:nvPr/>
            </p:nvSpPr>
            <p:spPr>
              <a:xfrm>
                <a:off x="2194075" y="-1168425"/>
                <a:ext cx="84375" cy="71775"/>
              </a:xfrm>
              <a:custGeom>
                <a:avLst/>
                <a:gdLst/>
                <a:ahLst/>
                <a:cxnLst/>
                <a:rect l="l" t="t" r="r" b="b"/>
                <a:pathLst>
                  <a:path w="3375" h="2871" extrusionOk="0">
                    <a:moveTo>
                      <a:pt x="1997" y="377"/>
                    </a:moveTo>
                    <a:cubicBezTo>
                      <a:pt x="2550" y="377"/>
                      <a:pt x="2979" y="852"/>
                      <a:pt x="2979" y="1412"/>
                    </a:cubicBezTo>
                    <a:cubicBezTo>
                      <a:pt x="2979" y="2052"/>
                      <a:pt x="2460" y="2482"/>
                      <a:pt x="1918" y="2482"/>
                    </a:cubicBezTo>
                    <a:cubicBezTo>
                      <a:pt x="1662" y="2482"/>
                      <a:pt x="1400" y="2386"/>
                      <a:pt x="1186" y="2172"/>
                    </a:cubicBezTo>
                    <a:cubicBezTo>
                      <a:pt x="526" y="1512"/>
                      <a:pt x="962" y="378"/>
                      <a:pt x="1908" y="378"/>
                    </a:cubicBezTo>
                    <a:cubicBezTo>
                      <a:pt x="1921" y="378"/>
                      <a:pt x="1933" y="378"/>
                      <a:pt x="1946" y="378"/>
                    </a:cubicBezTo>
                    <a:cubicBezTo>
                      <a:pt x="1963" y="378"/>
                      <a:pt x="1980" y="377"/>
                      <a:pt x="1997" y="377"/>
                    </a:cubicBezTo>
                    <a:close/>
                    <a:moveTo>
                      <a:pt x="1911" y="1"/>
                    </a:moveTo>
                    <a:cubicBezTo>
                      <a:pt x="1561" y="1"/>
                      <a:pt x="1204" y="127"/>
                      <a:pt x="912" y="409"/>
                    </a:cubicBezTo>
                    <a:cubicBezTo>
                      <a:pt x="1" y="1321"/>
                      <a:pt x="639" y="2871"/>
                      <a:pt x="1946"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1"/>
              <p:cNvSpPr/>
              <p:nvPr/>
            </p:nvSpPr>
            <p:spPr>
              <a:xfrm>
                <a:off x="2307300" y="-1168425"/>
                <a:ext cx="83625" cy="71775"/>
              </a:xfrm>
              <a:custGeom>
                <a:avLst/>
                <a:gdLst/>
                <a:ahLst/>
                <a:cxnLst/>
                <a:rect l="l" t="t" r="r" b="b"/>
                <a:pathLst>
                  <a:path w="3345" h="2871" extrusionOk="0">
                    <a:moveTo>
                      <a:pt x="1969" y="377"/>
                    </a:moveTo>
                    <a:cubicBezTo>
                      <a:pt x="2550" y="377"/>
                      <a:pt x="2979" y="853"/>
                      <a:pt x="2979" y="1442"/>
                    </a:cubicBezTo>
                    <a:cubicBezTo>
                      <a:pt x="2979" y="2083"/>
                      <a:pt x="2446" y="2512"/>
                      <a:pt x="1895" y="2512"/>
                    </a:cubicBezTo>
                    <a:cubicBezTo>
                      <a:pt x="1634" y="2512"/>
                      <a:pt x="1370" y="2417"/>
                      <a:pt x="1156" y="2202"/>
                    </a:cubicBezTo>
                    <a:cubicBezTo>
                      <a:pt x="487" y="1534"/>
                      <a:pt x="973" y="378"/>
                      <a:pt x="1915" y="378"/>
                    </a:cubicBezTo>
                    <a:cubicBezTo>
                      <a:pt x="1934" y="378"/>
                      <a:pt x="1951" y="377"/>
                      <a:pt x="1969" y="377"/>
                    </a:cubicBezTo>
                    <a:close/>
                    <a:moveTo>
                      <a:pt x="1890" y="1"/>
                    </a:moveTo>
                    <a:cubicBezTo>
                      <a:pt x="1544" y="1"/>
                      <a:pt x="1194" y="127"/>
                      <a:pt x="912" y="409"/>
                    </a:cubicBezTo>
                    <a:cubicBezTo>
                      <a:pt x="1" y="1321"/>
                      <a:pt x="639" y="2871"/>
                      <a:pt x="1915" y="2871"/>
                    </a:cubicBezTo>
                    <a:cubicBezTo>
                      <a:pt x="2706" y="2871"/>
                      <a:pt x="3344" y="2233"/>
                      <a:pt x="3344" y="1442"/>
                    </a:cubicBezTo>
                    <a:cubicBezTo>
                      <a:pt x="3344" y="574"/>
                      <a:pt x="2626" y="1"/>
                      <a:pt x="1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1"/>
              <p:cNvSpPr/>
              <p:nvPr/>
            </p:nvSpPr>
            <p:spPr>
              <a:xfrm>
                <a:off x="2419775" y="-1168425"/>
                <a:ext cx="84350" cy="71775"/>
              </a:xfrm>
              <a:custGeom>
                <a:avLst/>
                <a:gdLst/>
                <a:ahLst/>
                <a:cxnLst/>
                <a:rect l="l" t="t" r="r" b="b"/>
                <a:pathLst>
                  <a:path w="3374" h="2871" extrusionOk="0">
                    <a:moveTo>
                      <a:pt x="1997" y="377"/>
                    </a:moveTo>
                    <a:cubicBezTo>
                      <a:pt x="2551" y="377"/>
                      <a:pt x="3009" y="853"/>
                      <a:pt x="3009" y="1442"/>
                    </a:cubicBezTo>
                    <a:cubicBezTo>
                      <a:pt x="3009" y="2083"/>
                      <a:pt x="2476" y="2512"/>
                      <a:pt x="1924" y="2512"/>
                    </a:cubicBezTo>
                    <a:cubicBezTo>
                      <a:pt x="1664" y="2512"/>
                      <a:pt x="1400" y="2417"/>
                      <a:pt x="1185" y="2202"/>
                    </a:cubicBezTo>
                    <a:cubicBezTo>
                      <a:pt x="517" y="1534"/>
                      <a:pt x="1003" y="378"/>
                      <a:pt x="1945" y="378"/>
                    </a:cubicBezTo>
                    <a:cubicBezTo>
                      <a:pt x="1963" y="378"/>
                      <a:pt x="1980" y="377"/>
                      <a:pt x="1997" y="377"/>
                    </a:cubicBezTo>
                    <a:close/>
                    <a:moveTo>
                      <a:pt x="1910" y="1"/>
                    </a:moveTo>
                    <a:cubicBezTo>
                      <a:pt x="1560" y="1"/>
                      <a:pt x="1203" y="127"/>
                      <a:pt x="912" y="409"/>
                    </a:cubicBezTo>
                    <a:cubicBezTo>
                      <a:pt x="0" y="1321"/>
                      <a:pt x="638" y="2871"/>
                      <a:pt x="1945" y="2871"/>
                    </a:cubicBezTo>
                    <a:cubicBezTo>
                      <a:pt x="2736" y="2871"/>
                      <a:pt x="3374" y="2233"/>
                      <a:pt x="3374" y="1442"/>
                    </a:cubicBezTo>
                    <a:cubicBezTo>
                      <a:pt x="3374" y="574"/>
                      <a:pt x="2656" y="1"/>
                      <a:pt x="1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1"/>
              <p:cNvSpPr/>
              <p:nvPr/>
            </p:nvSpPr>
            <p:spPr>
              <a:xfrm>
                <a:off x="1629475" y="-1058575"/>
                <a:ext cx="84375" cy="72125"/>
              </a:xfrm>
              <a:custGeom>
                <a:avLst/>
                <a:gdLst/>
                <a:ahLst/>
                <a:cxnLst/>
                <a:rect l="l" t="t" r="r" b="b"/>
                <a:pathLst>
                  <a:path w="3375" h="2885" extrusionOk="0">
                    <a:moveTo>
                      <a:pt x="1946" y="392"/>
                    </a:moveTo>
                    <a:cubicBezTo>
                      <a:pt x="2523" y="392"/>
                      <a:pt x="3010" y="878"/>
                      <a:pt x="3010" y="1456"/>
                    </a:cubicBezTo>
                    <a:cubicBezTo>
                      <a:pt x="3010" y="2096"/>
                      <a:pt x="2477" y="2526"/>
                      <a:pt x="1925" y="2526"/>
                    </a:cubicBezTo>
                    <a:cubicBezTo>
                      <a:pt x="1665" y="2526"/>
                      <a:pt x="1400" y="2430"/>
                      <a:pt x="1186" y="2216"/>
                    </a:cubicBezTo>
                    <a:cubicBezTo>
                      <a:pt x="517" y="1547"/>
                      <a:pt x="1004" y="392"/>
                      <a:pt x="1946" y="392"/>
                    </a:cubicBezTo>
                    <a:close/>
                    <a:moveTo>
                      <a:pt x="1912" y="1"/>
                    </a:moveTo>
                    <a:cubicBezTo>
                      <a:pt x="1561" y="1"/>
                      <a:pt x="1204" y="130"/>
                      <a:pt x="912" y="422"/>
                    </a:cubicBezTo>
                    <a:cubicBezTo>
                      <a:pt x="1" y="1334"/>
                      <a:pt x="669" y="2884"/>
                      <a:pt x="1946"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1"/>
              <p:cNvSpPr/>
              <p:nvPr/>
            </p:nvSpPr>
            <p:spPr>
              <a:xfrm>
                <a:off x="1742700" y="-1058575"/>
                <a:ext cx="84375" cy="72125"/>
              </a:xfrm>
              <a:custGeom>
                <a:avLst/>
                <a:gdLst/>
                <a:ahLst/>
                <a:cxnLst/>
                <a:rect l="l" t="t" r="r" b="b"/>
                <a:pathLst>
                  <a:path w="3375" h="2885" extrusionOk="0">
                    <a:moveTo>
                      <a:pt x="1915" y="392"/>
                    </a:moveTo>
                    <a:cubicBezTo>
                      <a:pt x="2523" y="392"/>
                      <a:pt x="2979" y="878"/>
                      <a:pt x="2979" y="1456"/>
                    </a:cubicBezTo>
                    <a:cubicBezTo>
                      <a:pt x="2979" y="2096"/>
                      <a:pt x="2460" y="2526"/>
                      <a:pt x="1918" y="2526"/>
                    </a:cubicBezTo>
                    <a:cubicBezTo>
                      <a:pt x="1662" y="2526"/>
                      <a:pt x="1400" y="2430"/>
                      <a:pt x="1186" y="2216"/>
                    </a:cubicBezTo>
                    <a:cubicBezTo>
                      <a:pt x="517" y="1547"/>
                      <a:pt x="973" y="392"/>
                      <a:pt x="1915" y="392"/>
                    </a:cubicBezTo>
                    <a:close/>
                    <a:moveTo>
                      <a:pt x="1912" y="1"/>
                    </a:moveTo>
                    <a:cubicBezTo>
                      <a:pt x="1561" y="1"/>
                      <a:pt x="1204" y="130"/>
                      <a:pt x="912" y="422"/>
                    </a:cubicBezTo>
                    <a:cubicBezTo>
                      <a:pt x="0" y="1334"/>
                      <a:pt x="639" y="2884"/>
                      <a:pt x="1915"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
              <p:cNvSpPr/>
              <p:nvPr/>
            </p:nvSpPr>
            <p:spPr>
              <a:xfrm>
                <a:off x="1855925" y="-1058575"/>
                <a:ext cx="83600" cy="72125"/>
              </a:xfrm>
              <a:custGeom>
                <a:avLst/>
                <a:gdLst/>
                <a:ahLst/>
                <a:cxnLst/>
                <a:rect l="l" t="t" r="r" b="b"/>
                <a:pathLst>
                  <a:path w="3344" h="2885" extrusionOk="0">
                    <a:moveTo>
                      <a:pt x="1915" y="392"/>
                    </a:moveTo>
                    <a:cubicBezTo>
                      <a:pt x="2493" y="392"/>
                      <a:pt x="2979" y="878"/>
                      <a:pt x="2979" y="1456"/>
                    </a:cubicBezTo>
                    <a:cubicBezTo>
                      <a:pt x="2979" y="2096"/>
                      <a:pt x="2446" y="2526"/>
                      <a:pt x="1894" y="2526"/>
                    </a:cubicBezTo>
                    <a:cubicBezTo>
                      <a:pt x="1634" y="2526"/>
                      <a:pt x="1370" y="2430"/>
                      <a:pt x="1155" y="2216"/>
                    </a:cubicBezTo>
                    <a:cubicBezTo>
                      <a:pt x="487" y="1547"/>
                      <a:pt x="973" y="392"/>
                      <a:pt x="1915" y="392"/>
                    </a:cubicBezTo>
                    <a:close/>
                    <a:moveTo>
                      <a:pt x="1882" y="1"/>
                    </a:moveTo>
                    <a:cubicBezTo>
                      <a:pt x="1531" y="1"/>
                      <a:pt x="1174" y="130"/>
                      <a:pt x="882" y="422"/>
                    </a:cubicBezTo>
                    <a:cubicBezTo>
                      <a:pt x="0" y="1334"/>
                      <a:pt x="639" y="2884"/>
                      <a:pt x="1915" y="2884"/>
                    </a:cubicBezTo>
                    <a:cubicBezTo>
                      <a:pt x="2706" y="2884"/>
                      <a:pt x="3344" y="2246"/>
                      <a:pt x="3344" y="1456"/>
                    </a:cubicBezTo>
                    <a:cubicBezTo>
                      <a:pt x="3344" y="588"/>
                      <a:pt x="2627"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
              <p:cNvSpPr/>
              <p:nvPr/>
            </p:nvSpPr>
            <p:spPr>
              <a:xfrm>
                <a:off x="1968400" y="-1058725"/>
                <a:ext cx="84350" cy="72275"/>
              </a:xfrm>
              <a:custGeom>
                <a:avLst/>
                <a:gdLst/>
                <a:ahLst/>
                <a:cxnLst/>
                <a:rect l="l" t="t" r="r" b="b"/>
                <a:pathLst>
                  <a:path w="3374" h="2891" extrusionOk="0">
                    <a:moveTo>
                      <a:pt x="1915" y="398"/>
                    </a:moveTo>
                    <a:cubicBezTo>
                      <a:pt x="2492" y="398"/>
                      <a:pt x="2979" y="884"/>
                      <a:pt x="2979" y="1462"/>
                    </a:cubicBezTo>
                    <a:cubicBezTo>
                      <a:pt x="2979" y="2095"/>
                      <a:pt x="2457" y="2522"/>
                      <a:pt x="1912" y="2522"/>
                    </a:cubicBezTo>
                    <a:cubicBezTo>
                      <a:pt x="1646" y="2522"/>
                      <a:pt x="1374" y="2420"/>
                      <a:pt x="1155" y="2191"/>
                    </a:cubicBezTo>
                    <a:cubicBezTo>
                      <a:pt x="486" y="1522"/>
                      <a:pt x="973" y="398"/>
                      <a:pt x="1915" y="398"/>
                    </a:cubicBezTo>
                    <a:close/>
                    <a:moveTo>
                      <a:pt x="1905" y="0"/>
                    </a:moveTo>
                    <a:cubicBezTo>
                      <a:pt x="1553" y="0"/>
                      <a:pt x="1197" y="133"/>
                      <a:pt x="912" y="428"/>
                    </a:cubicBezTo>
                    <a:cubicBezTo>
                      <a:pt x="0" y="1340"/>
                      <a:pt x="638" y="2890"/>
                      <a:pt x="1915" y="2890"/>
                    </a:cubicBezTo>
                    <a:cubicBezTo>
                      <a:pt x="2705" y="2890"/>
                      <a:pt x="3374" y="2252"/>
                      <a:pt x="3374" y="1462"/>
                    </a:cubicBezTo>
                    <a:cubicBezTo>
                      <a:pt x="3353" y="578"/>
                      <a:pt x="2638"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1"/>
              <p:cNvSpPr/>
              <p:nvPr/>
            </p:nvSpPr>
            <p:spPr>
              <a:xfrm>
                <a:off x="2081600" y="-1058575"/>
                <a:ext cx="83625" cy="72125"/>
              </a:xfrm>
              <a:custGeom>
                <a:avLst/>
                <a:gdLst/>
                <a:ahLst/>
                <a:cxnLst/>
                <a:rect l="l" t="t" r="r" b="b"/>
                <a:pathLst>
                  <a:path w="3345" h="2885" extrusionOk="0">
                    <a:moveTo>
                      <a:pt x="1916" y="392"/>
                    </a:moveTo>
                    <a:cubicBezTo>
                      <a:pt x="2493" y="392"/>
                      <a:pt x="2980" y="878"/>
                      <a:pt x="2980" y="1456"/>
                    </a:cubicBezTo>
                    <a:cubicBezTo>
                      <a:pt x="2980" y="2096"/>
                      <a:pt x="2447" y="2526"/>
                      <a:pt x="1895" y="2526"/>
                    </a:cubicBezTo>
                    <a:cubicBezTo>
                      <a:pt x="1635" y="2526"/>
                      <a:pt x="1370" y="2430"/>
                      <a:pt x="1156" y="2216"/>
                    </a:cubicBezTo>
                    <a:cubicBezTo>
                      <a:pt x="487" y="1547"/>
                      <a:pt x="974" y="392"/>
                      <a:pt x="1916" y="392"/>
                    </a:cubicBezTo>
                    <a:close/>
                    <a:moveTo>
                      <a:pt x="1892" y="1"/>
                    </a:moveTo>
                    <a:cubicBezTo>
                      <a:pt x="1545" y="1"/>
                      <a:pt x="1195" y="130"/>
                      <a:pt x="913" y="422"/>
                    </a:cubicBezTo>
                    <a:cubicBezTo>
                      <a:pt x="1" y="1334"/>
                      <a:pt x="639" y="2884"/>
                      <a:pt x="1916" y="2884"/>
                    </a:cubicBezTo>
                    <a:cubicBezTo>
                      <a:pt x="2706" y="2884"/>
                      <a:pt x="3345" y="2246"/>
                      <a:pt x="3345" y="1456"/>
                    </a:cubicBezTo>
                    <a:cubicBezTo>
                      <a:pt x="3345" y="588"/>
                      <a:pt x="2628" y="1"/>
                      <a:pt x="1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1"/>
              <p:cNvSpPr/>
              <p:nvPr/>
            </p:nvSpPr>
            <p:spPr>
              <a:xfrm>
                <a:off x="2194075" y="-1058575"/>
                <a:ext cx="84375" cy="72125"/>
              </a:xfrm>
              <a:custGeom>
                <a:avLst/>
                <a:gdLst/>
                <a:ahLst/>
                <a:cxnLst/>
                <a:rect l="l" t="t" r="r" b="b"/>
                <a:pathLst>
                  <a:path w="3375" h="2885" extrusionOk="0">
                    <a:moveTo>
                      <a:pt x="1946" y="392"/>
                    </a:moveTo>
                    <a:cubicBezTo>
                      <a:pt x="2523" y="392"/>
                      <a:pt x="2979" y="878"/>
                      <a:pt x="2979" y="1456"/>
                    </a:cubicBezTo>
                    <a:cubicBezTo>
                      <a:pt x="2979" y="2096"/>
                      <a:pt x="2460" y="2526"/>
                      <a:pt x="1918" y="2526"/>
                    </a:cubicBezTo>
                    <a:cubicBezTo>
                      <a:pt x="1662" y="2526"/>
                      <a:pt x="1400" y="2430"/>
                      <a:pt x="1186" y="2216"/>
                    </a:cubicBezTo>
                    <a:cubicBezTo>
                      <a:pt x="517" y="1547"/>
                      <a:pt x="973" y="392"/>
                      <a:pt x="1946" y="392"/>
                    </a:cubicBezTo>
                    <a:close/>
                    <a:moveTo>
                      <a:pt x="1912" y="1"/>
                    </a:moveTo>
                    <a:cubicBezTo>
                      <a:pt x="1561" y="1"/>
                      <a:pt x="1204" y="130"/>
                      <a:pt x="912" y="422"/>
                    </a:cubicBezTo>
                    <a:cubicBezTo>
                      <a:pt x="1" y="1334"/>
                      <a:pt x="639" y="2884"/>
                      <a:pt x="1946"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1"/>
              <p:cNvSpPr/>
              <p:nvPr/>
            </p:nvSpPr>
            <p:spPr>
              <a:xfrm>
                <a:off x="2307300" y="-1058575"/>
                <a:ext cx="83625" cy="72125"/>
              </a:xfrm>
              <a:custGeom>
                <a:avLst/>
                <a:gdLst/>
                <a:ahLst/>
                <a:cxnLst/>
                <a:rect l="l" t="t" r="r" b="b"/>
                <a:pathLst>
                  <a:path w="3345" h="2885" extrusionOk="0">
                    <a:moveTo>
                      <a:pt x="1915" y="392"/>
                    </a:moveTo>
                    <a:cubicBezTo>
                      <a:pt x="2493" y="392"/>
                      <a:pt x="2979" y="878"/>
                      <a:pt x="2979" y="1456"/>
                    </a:cubicBezTo>
                    <a:cubicBezTo>
                      <a:pt x="2979" y="2096"/>
                      <a:pt x="2446" y="2526"/>
                      <a:pt x="1895" y="2526"/>
                    </a:cubicBezTo>
                    <a:cubicBezTo>
                      <a:pt x="1634" y="2526"/>
                      <a:pt x="1370" y="2430"/>
                      <a:pt x="1156" y="2216"/>
                    </a:cubicBezTo>
                    <a:cubicBezTo>
                      <a:pt x="487" y="1547"/>
                      <a:pt x="973" y="392"/>
                      <a:pt x="1915" y="392"/>
                    </a:cubicBezTo>
                    <a:close/>
                    <a:moveTo>
                      <a:pt x="1891" y="1"/>
                    </a:moveTo>
                    <a:cubicBezTo>
                      <a:pt x="1545" y="1"/>
                      <a:pt x="1194" y="130"/>
                      <a:pt x="912" y="422"/>
                    </a:cubicBezTo>
                    <a:cubicBezTo>
                      <a:pt x="1" y="1334"/>
                      <a:pt x="639" y="2884"/>
                      <a:pt x="1915" y="2884"/>
                    </a:cubicBezTo>
                    <a:cubicBezTo>
                      <a:pt x="2706" y="2884"/>
                      <a:pt x="3344" y="2246"/>
                      <a:pt x="3344" y="1456"/>
                    </a:cubicBezTo>
                    <a:cubicBezTo>
                      <a:pt x="3344" y="588"/>
                      <a:pt x="2627" y="1"/>
                      <a:pt x="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1"/>
              <p:cNvSpPr/>
              <p:nvPr/>
            </p:nvSpPr>
            <p:spPr>
              <a:xfrm>
                <a:off x="2419775" y="-1058575"/>
                <a:ext cx="84350" cy="72125"/>
              </a:xfrm>
              <a:custGeom>
                <a:avLst/>
                <a:gdLst/>
                <a:ahLst/>
                <a:cxnLst/>
                <a:rect l="l" t="t" r="r" b="b"/>
                <a:pathLst>
                  <a:path w="3374" h="2885" extrusionOk="0">
                    <a:moveTo>
                      <a:pt x="1945" y="392"/>
                    </a:moveTo>
                    <a:cubicBezTo>
                      <a:pt x="2523" y="392"/>
                      <a:pt x="3009" y="878"/>
                      <a:pt x="3009" y="1456"/>
                    </a:cubicBezTo>
                    <a:cubicBezTo>
                      <a:pt x="3009" y="2096"/>
                      <a:pt x="2476" y="2526"/>
                      <a:pt x="1924" y="2526"/>
                    </a:cubicBezTo>
                    <a:cubicBezTo>
                      <a:pt x="1664" y="2526"/>
                      <a:pt x="1400" y="2430"/>
                      <a:pt x="1185" y="2216"/>
                    </a:cubicBezTo>
                    <a:cubicBezTo>
                      <a:pt x="517" y="1547"/>
                      <a:pt x="1003" y="392"/>
                      <a:pt x="1945" y="392"/>
                    </a:cubicBezTo>
                    <a:close/>
                    <a:moveTo>
                      <a:pt x="1912" y="1"/>
                    </a:moveTo>
                    <a:cubicBezTo>
                      <a:pt x="1561" y="1"/>
                      <a:pt x="1204" y="130"/>
                      <a:pt x="912" y="422"/>
                    </a:cubicBezTo>
                    <a:cubicBezTo>
                      <a:pt x="0" y="1334"/>
                      <a:pt x="638" y="2884"/>
                      <a:pt x="1945" y="2884"/>
                    </a:cubicBezTo>
                    <a:cubicBezTo>
                      <a:pt x="2736" y="2884"/>
                      <a:pt x="3374" y="2246"/>
                      <a:pt x="3374" y="1456"/>
                    </a:cubicBezTo>
                    <a:cubicBezTo>
                      <a:pt x="3374" y="588"/>
                      <a:pt x="2657"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1"/>
              <p:cNvSpPr/>
              <p:nvPr/>
            </p:nvSpPr>
            <p:spPr>
              <a:xfrm>
                <a:off x="1629475" y="-948550"/>
                <a:ext cx="84375" cy="72275"/>
              </a:xfrm>
              <a:custGeom>
                <a:avLst/>
                <a:gdLst/>
                <a:ahLst/>
                <a:cxnLst/>
                <a:rect l="l" t="t" r="r" b="b"/>
                <a:pathLst>
                  <a:path w="3375" h="2891" extrusionOk="0">
                    <a:moveTo>
                      <a:pt x="1946" y="398"/>
                    </a:moveTo>
                    <a:cubicBezTo>
                      <a:pt x="2523" y="398"/>
                      <a:pt x="3010" y="854"/>
                      <a:pt x="3010" y="1462"/>
                    </a:cubicBezTo>
                    <a:cubicBezTo>
                      <a:pt x="3010" y="2095"/>
                      <a:pt x="2488" y="2509"/>
                      <a:pt x="1943" y="2509"/>
                    </a:cubicBezTo>
                    <a:cubicBezTo>
                      <a:pt x="1677" y="2509"/>
                      <a:pt x="1405" y="2411"/>
                      <a:pt x="1186" y="2192"/>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1"/>
              <p:cNvSpPr/>
              <p:nvPr/>
            </p:nvSpPr>
            <p:spPr>
              <a:xfrm>
                <a:off x="1742700" y="-948550"/>
                <a:ext cx="84375" cy="72275"/>
              </a:xfrm>
              <a:custGeom>
                <a:avLst/>
                <a:gdLst/>
                <a:ahLst/>
                <a:cxnLst/>
                <a:rect l="l" t="t" r="r" b="b"/>
                <a:pathLst>
                  <a:path w="3375" h="2891" extrusionOk="0">
                    <a:moveTo>
                      <a:pt x="1915" y="398"/>
                    </a:moveTo>
                    <a:cubicBezTo>
                      <a:pt x="2523" y="398"/>
                      <a:pt x="2979" y="854"/>
                      <a:pt x="2979" y="1462"/>
                    </a:cubicBezTo>
                    <a:cubicBezTo>
                      <a:pt x="2979" y="2095"/>
                      <a:pt x="2471" y="2509"/>
                      <a:pt x="1935" y="2509"/>
                    </a:cubicBezTo>
                    <a:cubicBezTo>
                      <a:pt x="1673" y="2509"/>
                      <a:pt x="1405" y="2411"/>
                      <a:pt x="1186" y="2192"/>
                    </a:cubicBezTo>
                    <a:cubicBezTo>
                      <a:pt x="517" y="1523"/>
                      <a:pt x="973" y="398"/>
                      <a:pt x="1915" y="398"/>
                    </a:cubicBezTo>
                    <a:close/>
                    <a:moveTo>
                      <a:pt x="1925" y="0"/>
                    </a:moveTo>
                    <a:cubicBezTo>
                      <a:pt x="1570" y="0"/>
                      <a:pt x="1208" y="133"/>
                      <a:pt x="912" y="429"/>
                    </a:cubicBezTo>
                    <a:cubicBezTo>
                      <a:pt x="0" y="1340"/>
                      <a:pt x="639" y="2891"/>
                      <a:pt x="1915" y="2891"/>
                    </a:cubicBezTo>
                    <a:cubicBezTo>
                      <a:pt x="270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1"/>
              <p:cNvSpPr/>
              <p:nvPr/>
            </p:nvSpPr>
            <p:spPr>
              <a:xfrm>
                <a:off x="1855925" y="-948550"/>
                <a:ext cx="83600" cy="72275"/>
              </a:xfrm>
              <a:custGeom>
                <a:avLst/>
                <a:gdLst/>
                <a:ahLst/>
                <a:cxnLst/>
                <a:rect l="l" t="t" r="r" b="b"/>
                <a:pathLst>
                  <a:path w="3344" h="2891" extrusionOk="0">
                    <a:moveTo>
                      <a:pt x="1915" y="398"/>
                    </a:moveTo>
                    <a:cubicBezTo>
                      <a:pt x="2493" y="398"/>
                      <a:pt x="2979" y="854"/>
                      <a:pt x="2979" y="1462"/>
                    </a:cubicBezTo>
                    <a:cubicBezTo>
                      <a:pt x="2979" y="2095"/>
                      <a:pt x="2457" y="2509"/>
                      <a:pt x="1912" y="2509"/>
                    </a:cubicBezTo>
                    <a:cubicBezTo>
                      <a:pt x="1646" y="2509"/>
                      <a:pt x="1375" y="2411"/>
                      <a:pt x="1155" y="2192"/>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1"/>
              <p:cNvSpPr/>
              <p:nvPr/>
            </p:nvSpPr>
            <p:spPr>
              <a:xfrm>
                <a:off x="1968400" y="-948550"/>
                <a:ext cx="84350" cy="72275"/>
              </a:xfrm>
              <a:custGeom>
                <a:avLst/>
                <a:gdLst/>
                <a:ahLst/>
                <a:cxnLst/>
                <a:rect l="l" t="t" r="r" b="b"/>
                <a:pathLst>
                  <a:path w="3374" h="2891" extrusionOk="0">
                    <a:moveTo>
                      <a:pt x="1915" y="398"/>
                    </a:moveTo>
                    <a:cubicBezTo>
                      <a:pt x="2492" y="398"/>
                      <a:pt x="2979" y="854"/>
                      <a:pt x="2979" y="1462"/>
                    </a:cubicBezTo>
                    <a:cubicBezTo>
                      <a:pt x="2979" y="2095"/>
                      <a:pt x="2457" y="2509"/>
                      <a:pt x="1912" y="2509"/>
                    </a:cubicBezTo>
                    <a:cubicBezTo>
                      <a:pt x="1646" y="2509"/>
                      <a:pt x="1374" y="2411"/>
                      <a:pt x="1155" y="2192"/>
                    </a:cubicBezTo>
                    <a:cubicBezTo>
                      <a:pt x="486" y="1523"/>
                      <a:pt x="973" y="398"/>
                      <a:pt x="1915" y="398"/>
                    </a:cubicBezTo>
                    <a:close/>
                    <a:moveTo>
                      <a:pt x="1905" y="0"/>
                    </a:moveTo>
                    <a:cubicBezTo>
                      <a:pt x="1553" y="0"/>
                      <a:pt x="1197" y="133"/>
                      <a:pt x="912" y="429"/>
                    </a:cubicBezTo>
                    <a:cubicBezTo>
                      <a:pt x="0" y="1340"/>
                      <a:pt x="638" y="2891"/>
                      <a:pt x="1915" y="2891"/>
                    </a:cubicBezTo>
                    <a:cubicBezTo>
                      <a:pt x="2705" y="2891"/>
                      <a:pt x="3374" y="2252"/>
                      <a:pt x="3374" y="1462"/>
                    </a:cubicBezTo>
                    <a:cubicBezTo>
                      <a:pt x="3353" y="578"/>
                      <a:pt x="2638"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1"/>
              <p:cNvSpPr/>
              <p:nvPr/>
            </p:nvSpPr>
            <p:spPr>
              <a:xfrm>
                <a:off x="2081600" y="-948550"/>
                <a:ext cx="83625" cy="72275"/>
              </a:xfrm>
              <a:custGeom>
                <a:avLst/>
                <a:gdLst/>
                <a:ahLst/>
                <a:cxnLst/>
                <a:rect l="l" t="t" r="r" b="b"/>
                <a:pathLst>
                  <a:path w="3345" h="2891" extrusionOk="0">
                    <a:moveTo>
                      <a:pt x="1916" y="398"/>
                    </a:moveTo>
                    <a:cubicBezTo>
                      <a:pt x="2493" y="398"/>
                      <a:pt x="2980" y="854"/>
                      <a:pt x="2980" y="1462"/>
                    </a:cubicBezTo>
                    <a:cubicBezTo>
                      <a:pt x="2980" y="2095"/>
                      <a:pt x="2458" y="2509"/>
                      <a:pt x="1913" y="2509"/>
                    </a:cubicBezTo>
                    <a:cubicBezTo>
                      <a:pt x="1647" y="2509"/>
                      <a:pt x="1375" y="2411"/>
                      <a:pt x="1156" y="2192"/>
                    </a:cubicBezTo>
                    <a:cubicBezTo>
                      <a:pt x="487" y="1523"/>
                      <a:pt x="974" y="398"/>
                      <a:pt x="1916" y="398"/>
                    </a:cubicBezTo>
                    <a:close/>
                    <a:moveTo>
                      <a:pt x="1895" y="0"/>
                    </a:moveTo>
                    <a:cubicBezTo>
                      <a:pt x="1540" y="0"/>
                      <a:pt x="1178" y="133"/>
                      <a:pt x="882" y="429"/>
                    </a:cubicBezTo>
                    <a:cubicBezTo>
                      <a:pt x="1" y="1340"/>
                      <a:pt x="639" y="2891"/>
                      <a:pt x="1916" y="2891"/>
                    </a:cubicBezTo>
                    <a:cubicBezTo>
                      <a:pt x="2706" y="2891"/>
                      <a:pt x="3345" y="2252"/>
                      <a:pt x="3345" y="1462"/>
                    </a:cubicBezTo>
                    <a:cubicBezTo>
                      <a:pt x="3345" y="578"/>
                      <a:pt x="2636"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1"/>
              <p:cNvSpPr/>
              <p:nvPr/>
            </p:nvSpPr>
            <p:spPr>
              <a:xfrm>
                <a:off x="2194075" y="-948550"/>
                <a:ext cx="84375" cy="72275"/>
              </a:xfrm>
              <a:custGeom>
                <a:avLst/>
                <a:gdLst/>
                <a:ahLst/>
                <a:cxnLst/>
                <a:rect l="l" t="t" r="r" b="b"/>
                <a:pathLst>
                  <a:path w="3375" h="2891" extrusionOk="0">
                    <a:moveTo>
                      <a:pt x="1946" y="398"/>
                    </a:moveTo>
                    <a:cubicBezTo>
                      <a:pt x="2523" y="398"/>
                      <a:pt x="2979" y="854"/>
                      <a:pt x="2979" y="1462"/>
                    </a:cubicBezTo>
                    <a:cubicBezTo>
                      <a:pt x="2979" y="2095"/>
                      <a:pt x="2471" y="2509"/>
                      <a:pt x="1935" y="2509"/>
                    </a:cubicBezTo>
                    <a:cubicBezTo>
                      <a:pt x="1673" y="2509"/>
                      <a:pt x="1405" y="2411"/>
                      <a:pt x="1186" y="2192"/>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1"/>
              <p:cNvSpPr/>
              <p:nvPr/>
            </p:nvSpPr>
            <p:spPr>
              <a:xfrm>
                <a:off x="2307300" y="-948550"/>
                <a:ext cx="83625" cy="72275"/>
              </a:xfrm>
              <a:custGeom>
                <a:avLst/>
                <a:gdLst/>
                <a:ahLst/>
                <a:cxnLst/>
                <a:rect l="l" t="t" r="r" b="b"/>
                <a:pathLst>
                  <a:path w="3345" h="2891" extrusionOk="0">
                    <a:moveTo>
                      <a:pt x="1915" y="398"/>
                    </a:moveTo>
                    <a:cubicBezTo>
                      <a:pt x="2493" y="398"/>
                      <a:pt x="2979" y="854"/>
                      <a:pt x="2979" y="1462"/>
                    </a:cubicBezTo>
                    <a:cubicBezTo>
                      <a:pt x="2979" y="2095"/>
                      <a:pt x="2457" y="2509"/>
                      <a:pt x="1912" y="2509"/>
                    </a:cubicBezTo>
                    <a:cubicBezTo>
                      <a:pt x="1646" y="2509"/>
                      <a:pt x="1375" y="2411"/>
                      <a:pt x="1156" y="2192"/>
                    </a:cubicBezTo>
                    <a:cubicBezTo>
                      <a:pt x="487" y="1523"/>
                      <a:pt x="973" y="398"/>
                      <a:pt x="1915" y="398"/>
                    </a:cubicBezTo>
                    <a:close/>
                    <a:moveTo>
                      <a:pt x="1895" y="0"/>
                    </a:moveTo>
                    <a:cubicBezTo>
                      <a:pt x="1540" y="0"/>
                      <a:pt x="1177" y="133"/>
                      <a:pt x="882" y="429"/>
                    </a:cubicBezTo>
                    <a:cubicBezTo>
                      <a:pt x="1" y="1340"/>
                      <a:pt x="639" y="2891"/>
                      <a:pt x="1915" y="2891"/>
                    </a:cubicBezTo>
                    <a:cubicBezTo>
                      <a:pt x="2706" y="2891"/>
                      <a:pt x="3344" y="2252"/>
                      <a:pt x="3344" y="1462"/>
                    </a:cubicBezTo>
                    <a:cubicBezTo>
                      <a:pt x="3344" y="578"/>
                      <a:pt x="2636"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1"/>
              <p:cNvSpPr/>
              <p:nvPr/>
            </p:nvSpPr>
            <p:spPr>
              <a:xfrm>
                <a:off x="2419775" y="-948550"/>
                <a:ext cx="84350" cy="72275"/>
              </a:xfrm>
              <a:custGeom>
                <a:avLst/>
                <a:gdLst/>
                <a:ahLst/>
                <a:cxnLst/>
                <a:rect l="l" t="t" r="r" b="b"/>
                <a:pathLst>
                  <a:path w="3374" h="2891" extrusionOk="0">
                    <a:moveTo>
                      <a:pt x="1945" y="398"/>
                    </a:moveTo>
                    <a:cubicBezTo>
                      <a:pt x="2523" y="398"/>
                      <a:pt x="2979" y="854"/>
                      <a:pt x="3009" y="1462"/>
                    </a:cubicBezTo>
                    <a:cubicBezTo>
                      <a:pt x="3009" y="2095"/>
                      <a:pt x="2487" y="2509"/>
                      <a:pt x="1942" y="2509"/>
                    </a:cubicBezTo>
                    <a:cubicBezTo>
                      <a:pt x="1676" y="2509"/>
                      <a:pt x="1405" y="2411"/>
                      <a:pt x="1185" y="2192"/>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3" name="Google Shape;1703;p21"/>
          <p:cNvGrpSpPr/>
          <p:nvPr/>
        </p:nvGrpSpPr>
        <p:grpSpPr>
          <a:xfrm>
            <a:off x="-400000" y="4270450"/>
            <a:ext cx="867825" cy="867800"/>
            <a:chOff x="628700" y="3828625"/>
            <a:chExt cx="867825" cy="867800"/>
          </a:xfrm>
        </p:grpSpPr>
        <p:sp>
          <p:nvSpPr>
            <p:cNvPr id="1704" name="Google Shape;1704;p2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CUSTOM_6">
    <p:spTree>
      <p:nvGrpSpPr>
        <p:cNvPr id="1" name="Shape 1746"/>
        <p:cNvGrpSpPr/>
        <p:nvPr/>
      </p:nvGrpSpPr>
      <p:grpSpPr>
        <a:xfrm>
          <a:off x="0" y="0"/>
          <a:ext cx="0" cy="0"/>
          <a:chOff x="0" y="0"/>
          <a:chExt cx="0" cy="0"/>
        </a:xfrm>
      </p:grpSpPr>
      <p:sp>
        <p:nvSpPr>
          <p:cNvPr id="1747" name="Google Shape;174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48" name="Google Shape;1748;p22"/>
          <p:cNvGrpSpPr/>
          <p:nvPr/>
        </p:nvGrpSpPr>
        <p:grpSpPr>
          <a:xfrm>
            <a:off x="269800" y="668988"/>
            <a:ext cx="191500" cy="191500"/>
            <a:chOff x="5960875" y="1124175"/>
            <a:chExt cx="191500" cy="191500"/>
          </a:xfrm>
        </p:grpSpPr>
        <p:sp>
          <p:nvSpPr>
            <p:cNvPr id="1749" name="Google Shape;1749;p22"/>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2"/>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22"/>
          <p:cNvGrpSpPr/>
          <p:nvPr/>
        </p:nvGrpSpPr>
        <p:grpSpPr>
          <a:xfrm>
            <a:off x="8615150" y="156375"/>
            <a:ext cx="359450" cy="940775"/>
            <a:chOff x="6833975" y="1413675"/>
            <a:chExt cx="359450" cy="940775"/>
          </a:xfrm>
        </p:grpSpPr>
        <p:sp>
          <p:nvSpPr>
            <p:cNvPr id="1752" name="Google Shape;1752;p22"/>
            <p:cNvSpPr/>
            <p:nvPr/>
          </p:nvSpPr>
          <p:spPr>
            <a:xfrm>
              <a:off x="7106025" y="1413675"/>
              <a:ext cx="87400" cy="611750"/>
            </a:xfrm>
            <a:custGeom>
              <a:avLst/>
              <a:gdLst/>
              <a:ahLst/>
              <a:cxnLst/>
              <a:rect l="l" t="t" r="r" b="b"/>
              <a:pathLst>
                <a:path w="3496" h="24470" extrusionOk="0">
                  <a:moveTo>
                    <a:pt x="2797" y="1"/>
                  </a:moveTo>
                  <a:lnTo>
                    <a:pt x="0" y="2250"/>
                  </a:lnTo>
                  <a:lnTo>
                    <a:pt x="2493" y="4226"/>
                  </a:lnTo>
                  <a:lnTo>
                    <a:pt x="0" y="6232"/>
                  </a:lnTo>
                  <a:lnTo>
                    <a:pt x="2493" y="8238"/>
                  </a:lnTo>
                  <a:lnTo>
                    <a:pt x="0" y="10214"/>
                  </a:lnTo>
                  <a:lnTo>
                    <a:pt x="2493" y="12220"/>
                  </a:lnTo>
                  <a:lnTo>
                    <a:pt x="0" y="14226"/>
                  </a:lnTo>
                  <a:lnTo>
                    <a:pt x="2493" y="16232"/>
                  </a:lnTo>
                  <a:lnTo>
                    <a:pt x="0" y="18208"/>
                  </a:lnTo>
                  <a:lnTo>
                    <a:pt x="2493" y="20214"/>
                  </a:lnTo>
                  <a:lnTo>
                    <a:pt x="0" y="22220"/>
                  </a:lnTo>
                  <a:lnTo>
                    <a:pt x="2797" y="24469"/>
                  </a:lnTo>
                  <a:lnTo>
                    <a:pt x="3192" y="23983"/>
                  </a:lnTo>
                  <a:lnTo>
                    <a:pt x="1003" y="22220"/>
                  </a:lnTo>
                  <a:lnTo>
                    <a:pt x="3496" y="20214"/>
                  </a:lnTo>
                  <a:lnTo>
                    <a:pt x="1003" y="18208"/>
                  </a:lnTo>
                  <a:lnTo>
                    <a:pt x="3496" y="16232"/>
                  </a:lnTo>
                  <a:lnTo>
                    <a:pt x="1003" y="14226"/>
                  </a:lnTo>
                  <a:lnTo>
                    <a:pt x="3496" y="12220"/>
                  </a:lnTo>
                  <a:lnTo>
                    <a:pt x="1003" y="10214"/>
                  </a:lnTo>
                  <a:lnTo>
                    <a:pt x="3496" y="8238"/>
                  </a:lnTo>
                  <a:lnTo>
                    <a:pt x="1003" y="6232"/>
                  </a:lnTo>
                  <a:lnTo>
                    <a:pt x="3496" y="4226"/>
                  </a:lnTo>
                  <a:lnTo>
                    <a:pt x="1003" y="2250"/>
                  </a:lnTo>
                  <a:lnTo>
                    <a:pt x="3192" y="487"/>
                  </a:lnTo>
                  <a:lnTo>
                    <a:pt x="2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2"/>
            <p:cNvSpPr/>
            <p:nvPr/>
          </p:nvSpPr>
          <p:spPr>
            <a:xfrm>
              <a:off x="7015600" y="1523100"/>
              <a:ext cx="86650" cy="611750"/>
            </a:xfrm>
            <a:custGeom>
              <a:avLst/>
              <a:gdLst/>
              <a:ahLst/>
              <a:cxnLst/>
              <a:rect l="l" t="t" r="r" b="b"/>
              <a:pathLst>
                <a:path w="3466" h="24470" extrusionOk="0">
                  <a:moveTo>
                    <a:pt x="2797" y="1"/>
                  </a:moveTo>
                  <a:lnTo>
                    <a:pt x="0" y="2250"/>
                  </a:lnTo>
                  <a:lnTo>
                    <a:pt x="2493" y="4256"/>
                  </a:lnTo>
                  <a:lnTo>
                    <a:pt x="0" y="6262"/>
                  </a:lnTo>
                  <a:lnTo>
                    <a:pt x="2493" y="8238"/>
                  </a:lnTo>
                  <a:lnTo>
                    <a:pt x="0" y="10244"/>
                  </a:lnTo>
                  <a:lnTo>
                    <a:pt x="2493" y="12250"/>
                  </a:lnTo>
                  <a:lnTo>
                    <a:pt x="0" y="14226"/>
                  </a:lnTo>
                  <a:lnTo>
                    <a:pt x="2493" y="16232"/>
                  </a:lnTo>
                  <a:lnTo>
                    <a:pt x="0" y="18238"/>
                  </a:lnTo>
                  <a:lnTo>
                    <a:pt x="2493" y="20244"/>
                  </a:lnTo>
                  <a:lnTo>
                    <a:pt x="0" y="22250"/>
                  </a:lnTo>
                  <a:lnTo>
                    <a:pt x="2797" y="24469"/>
                  </a:lnTo>
                  <a:lnTo>
                    <a:pt x="3161" y="23983"/>
                  </a:lnTo>
                  <a:lnTo>
                    <a:pt x="973" y="22250"/>
                  </a:lnTo>
                  <a:lnTo>
                    <a:pt x="3465" y="20244"/>
                  </a:lnTo>
                  <a:lnTo>
                    <a:pt x="973" y="18238"/>
                  </a:lnTo>
                  <a:lnTo>
                    <a:pt x="3465" y="16232"/>
                  </a:lnTo>
                  <a:lnTo>
                    <a:pt x="973" y="14226"/>
                  </a:lnTo>
                  <a:lnTo>
                    <a:pt x="3465" y="12250"/>
                  </a:lnTo>
                  <a:lnTo>
                    <a:pt x="973" y="10244"/>
                  </a:lnTo>
                  <a:lnTo>
                    <a:pt x="3465" y="8238"/>
                  </a:lnTo>
                  <a:lnTo>
                    <a:pt x="973" y="6262"/>
                  </a:lnTo>
                  <a:lnTo>
                    <a:pt x="3465" y="4256"/>
                  </a:lnTo>
                  <a:lnTo>
                    <a:pt x="973" y="2250"/>
                  </a:lnTo>
                  <a:lnTo>
                    <a:pt x="3161" y="487"/>
                  </a:lnTo>
                  <a:lnTo>
                    <a:pt x="27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2"/>
            <p:cNvSpPr/>
            <p:nvPr/>
          </p:nvSpPr>
          <p:spPr>
            <a:xfrm>
              <a:off x="6924400" y="1633300"/>
              <a:ext cx="87425" cy="611725"/>
            </a:xfrm>
            <a:custGeom>
              <a:avLst/>
              <a:gdLst/>
              <a:ahLst/>
              <a:cxnLst/>
              <a:rect l="l" t="t" r="r" b="b"/>
              <a:pathLst>
                <a:path w="3497" h="24469" extrusionOk="0">
                  <a:moveTo>
                    <a:pt x="2797" y="0"/>
                  </a:moveTo>
                  <a:lnTo>
                    <a:pt x="1" y="2250"/>
                  </a:lnTo>
                  <a:lnTo>
                    <a:pt x="2493" y="4225"/>
                  </a:lnTo>
                  <a:lnTo>
                    <a:pt x="1" y="6231"/>
                  </a:lnTo>
                  <a:lnTo>
                    <a:pt x="2493" y="8237"/>
                  </a:lnTo>
                  <a:lnTo>
                    <a:pt x="1" y="10244"/>
                  </a:lnTo>
                  <a:lnTo>
                    <a:pt x="2493" y="12219"/>
                  </a:lnTo>
                  <a:lnTo>
                    <a:pt x="1" y="14225"/>
                  </a:lnTo>
                  <a:lnTo>
                    <a:pt x="2493" y="16231"/>
                  </a:lnTo>
                  <a:lnTo>
                    <a:pt x="1" y="18238"/>
                  </a:lnTo>
                  <a:lnTo>
                    <a:pt x="2493" y="20213"/>
                  </a:lnTo>
                  <a:lnTo>
                    <a:pt x="1" y="22219"/>
                  </a:lnTo>
                  <a:lnTo>
                    <a:pt x="2797" y="24469"/>
                  </a:lnTo>
                  <a:lnTo>
                    <a:pt x="3192" y="23982"/>
                  </a:lnTo>
                  <a:lnTo>
                    <a:pt x="1004" y="22219"/>
                  </a:lnTo>
                  <a:lnTo>
                    <a:pt x="3496" y="20213"/>
                  </a:lnTo>
                  <a:lnTo>
                    <a:pt x="1004" y="18238"/>
                  </a:lnTo>
                  <a:lnTo>
                    <a:pt x="3496" y="16231"/>
                  </a:lnTo>
                  <a:lnTo>
                    <a:pt x="1004" y="14225"/>
                  </a:lnTo>
                  <a:lnTo>
                    <a:pt x="3496" y="12219"/>
                  </a:lnTo>
                  <a:lnTo>
                    <a:pt x="1004" y="10244"/>
                  </a:lnTo>
                  <a:lnTo>
                    <a:pt x="3496" y="8237"/>
                  </a:lnTo>
                  <a:lnTo>
                    <a:pt x="1004" y="6231"/>
                  </a:lnTo>
                  <a:lnTo>
                    <a:pt x="3496" y="4225"/>
                  </a:lnTo>
                  <a:lnTo>
                    <a:pt x="1004" y="2250"/>
                  </a:lnTo>
                  <a:lnTo>
                    <a:pt x="3192" y="487"/>
                  </a:lnTo>
                  <a:lnTo>
                    <a:pt x="27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2"/>
            <p:cNvSpPr/>
            <p:nvPr/>
          </p:nvSpPr>
          <p:spPr>
            <a:xfrm>
              <a:off x="6833975" y="1742725"/>
              <a:ext cx="87425" cy="611725"/>
            </a:xfrm>
            <a:custGeom>
              <a:avLst/>
              <a:gdLst/>
              <a:ahLst/>
              <a:cxnLst/>
              <a:rect l="l" t="t" r="r" b="b"/>
              <a:pathLst>
                <a:path w="3497" h="24469" extrusionOk="0">
                  <a:moveTo>
                    <a:pt x="2797" y="0"/>
                  </a:moveTo>
                  <a:lnTo>
                    <a:pt x="1" y="2249"/>
                  </a:lnTo>
                  <a:lnTo>
                    <a:pt x="2493" y="4256"/>
                  </a:lnTo>
                  <a:lnTo>
                    <a:pt x="1" y="6262"/>
                  </a:lnTo>
                  <a:lnTo>
                    <a:pt x="2493" y="8237"/>
                  </a:lnTo>
                  <a:lnTo>
                    <a:pt x="1" y="10244"/>
                  </a:lnTo>
                  <a:lnTo>
                    <a:pt x="2493" y="12250"/>
                  </a:lnTo>
                  <a:lnTo>
                    <a:pt x="1" y="14256"/>
                  </a:lnTo>
                  <a:lnTo>
                    <a:pt x="2493" y="16231"/>
                  </a:lnTo>
                  <a:lnTo>
                    <a:pt x="1" y="18238"/>
                  </a:lnTo>
                  <a:lnTo>
                    <a:pt x="2493" y="20244"/>
                  </a:lnTo>
                  <a:lnTo>
                    <a:pt x="1" y="22250"/>
                  </a:lnTo>
                  <a:lnTo>
                    <a:pt x="2797" y="24469"/>
                  </a:lnTo>
                  <a:lnTo>
                    <a:pt x="3192" y="23982"/>
                  </a:lnTo>
                  <a:lnTo>
                    <a:pt x="1004" y="22250"/>
                  </a:lnTo>
                  <a:lnTo>
                    <a:pt x="3496" y="20244"/>
                  </a:lnTo>
                  <a:lnTo>
                    <a:pt x="1004" y="18238"/>
                  </a:lnTo>
                  <a:lnTo>
                    <a:pt x="3496" y="16231"/>
                  </a:lnTo>
                  <a:lnTo>
                    <a:pt x="1004" y="14256"/>
                  </a:lnTo>
                  <a:lnTo>
                    <a:pt x="3496" y="12250"/>
                  </a:lnTo>
                  <a:lnTo>
                    <a:pt x="1004" y="10244"/>
                  </a:lnTo>
                  <a:lnTo>
                    <a:pt x="3496" y="8237"/>
                  </a:lnTo>
                  <a:lnTo>
                    <a:pt x="1004" y="6262"/>
                  </a:lnTo>
                  <a:lnTo>
                    <a:pt x="3496" y="4256"/>
                  </a:lnTo>
                  <a:lnTo>
                    <a:pt x="1004" y="2249"/>
                  </a:lnTo>
                  <a:lnTo>
                    <a:pt x="3192" y="487"/>
                  </a:lnTo>
                  <a:lnTo>
                    <a:pt x="27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6" name="Google Shape;1756;p22"/>
          <p:cNvGrpSpPr/>
          <p:nvPr/>
        </p:nvGrpSpPr>
        <p:grpSpPr>
          <a:xfrm>
            <a:off x="8424000" y="4679700"/>
            <a:ext cx="984100" cy="984850"/>
            <a:chOff x="4652325" y="4048225"/>
            <a:chExt cx="984100" cy="984850"/>
          </a:xfrm>
        </p:grpSpPr>
        <p:sp>
          <p:nvSpPr>
            <p:cNvPr id="1757" name="Google Shape;1757;p22"/>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2"/>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2"/>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2"/>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2"/>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22"/>
          <p:cNvGrpSpPr/>
          <p:nvPr/>
        </p:nvGrpSpPr>
        <p:grpSpPr>
          <a:xfrm>
            <a:off x="342600" y="3351950"/>
            <a:ext cx="67650" cy="1251550"/>
            <a:chOff x="509400" y="2090750"/>
            <a:chExt cx="67650" cy="1251550"/>
          </a:xfrm>
        </p:grpSpPr>
        <p:sp>
          <p:nvSpPr>
            <p:cNvPr id="1763" name="Google Shape;1763;p22"/>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2"/>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2"/>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2"/>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2"/>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2"/>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2"/>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6" name="Google Shape;1776;p22"/>
          <p:cNvSpPr/>
          <p:nvPr/>
        </p:nvSpPr>
        <p:spPr>
          <a:xfrm>
            <a:off x="8424000" y="23453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CUSTOM_19">
    <p:spTree>
      <p:nvGrpSpPr>
        <p:cNvPr id="1" name="Shape 3353"/>
        <p:cNvGrpSpPr/>
        <p:nvPr/>
      </p:nvGrpSpPr>
      <p:grpSpPr>
        <a:xfrm>
          <a:off x="0" y="0"/>
          <a:ext cx="0" cy="0"/>
          <a:chOff x="0" y="0"/>
          <a:chExt cx="0" cy="0"/>
        </a:xfrm>
      </p:grpSpPr>
      <p:sp>
        <p:nvSpPr>
          <p:cNvPr id="3354" name="Google Shape;3354;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355" name="Google Shape;3355;p31"/>
          <p:cNvGrpSpPr/>
          <p:nvPr/>
        </p:nvGrpSpPr>
        <p:grpSpPr>
          <a:xfrm>
            <a:off x="269800" y="668988"/>
            <a:ext cx="191500" cy="191500"/>
            <a:chOff x="5960875" y="1124175"/>
            <a:chExt cx="191500" cy="191500"/>
          </a:xfrm>
        </p:grpSpPr>
        <p:sp>
          <p:nvSpPr>
            <p:cNvPr id="3356" name="Google Shape;3356;p31"/>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1"/>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8" name="Google Shape;3358;p31"/>
          <p:cNvSpPr txBox="1">
            <a:spLocks noGrp="1"/>
          </p:cNvSpPr>
          <p:nvPr>
            <p:ph type="subTitle" idx="1"/>
          </p:nvPr>
        </p:nvSpPr>
        <p:spPr>
          <a:xfrm>
            <a:off x="1455375" y="17820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59" name="Google Shape;3359;p31"/>
          <p:cNvSpPr txBox="1">
            <a:spLocks noGrp="1"/>
          </p:cNvSpPr>
          <p:nvPr>
            <p:ph type="subTitle" idx="2"/>
          </p:nvPr>
        </p:nvSpPr>
        <p:spPr>
          <a:xfrm>
            <a:off x="1455375" y="21174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sp>
        <p:nvSpPr>
          <p:cNvPr id="3360" name="Google Shape;3360;p31"/>
          <p:cNvSpPr txBox="1">
            <a:spLocks noGrp="1"/>
          </p:cNvSpPr>
          <p:nvPr>
            <p:ph type="subTitle" idx="3"/>
          </p:nvPr>
        </p:nvSpPr>
        <p:spPr>
          <a:xfrm>
            <a:off x="1455375" y="32256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61" name="Google Shape;3361;p31"/>
          <p:cNvSpPr txBox="1">
            <a:spLocks noGrp="1"/>
          </p:cNvSpPr>
          <p:nvPr>
            <p:ph type="subTitle" idx="4"/>
          </p:nvPr>
        </p:nvSpPr>
        <p:spPr>
          <a:xfrm>
            <a:off x="1455375" y="35610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grpSp>
        <p:nvGrpSpPr>
          <p:cNvPr id="3362" name="Google Shape;3362;p31"/>
          <p:cNvGrpSpPr/>
          <p:nvPr/>
        </p:nvGrpSpPr>
        <p:grpSpPr>
          <a:xfrm rot="-5400000" flipH="1">
            <a:off x="861762" y="4264375"/>
            <a:ext cx="67650" cy="1251550"/>
            <a:chOff x="509400" y="2090750"/>
            <a:chExt cx="67650" cy="1251550"/>
          </a:xfrm>
        </p:grpSpPr>
        <p:sp>
          <p:nvSpPr>
            <p:cNvPr id="3363" name="Google Shape;3363;p31"/>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1"/>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1"/>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1"/>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1"/>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1"/>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1"/>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1"/>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1"/>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1"/>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1"/>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1"/>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1"/>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21">
    <p:spTree>
      <p:nvGrpSpPr>
        <p:cNvPr id="1" name="Shape 401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4016"/>
        <p:cNvGrpSpPr/>
        <p:nvPr/>
      </p:nvGrpSpPr>
      <p:grpSpPr>
        <a:xfrm>
          <a:off x="0" y="0"/>
          <a:ext cx="0" cy="0"/>
          <a:chOff x="0" y="0"/>
          <a:chExt cx="0" cy="0"/>
        </a:xfrm>
      </p:grpSpPr>
      <p:sp>
        <p:nvSpPr>
          <p:cNvPr id="4017" name="Google Shape;4017;p38"/>
          <p:cNvSpPr/>
          <p:nvPr/>
        </p:nvSpPr>
        <p:spPr>
          <a:xfrm>
            <a:off x="8162950" y="1829300"/>
            <a:ext cx="2281200" cy="2195500"/>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7902850" y="-1058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9" name="Google Shape;4019;p38"/>
          <p:cNvGrpSpPr/>
          <p:nvPr/>
        </p:nvGrpSpPr>
        <p:grpSpPr>
          <a:xfrm>
            <a:off x="3688413" y="4603510"/>
            <a:ext cx="1767450" cy="1767450"/>
            <a:chOff x="2136325" y="1787550"/>
            <a:chExt cx="1144425" cy="1144425"/>
          </a:xfrm>
        </p:grpSpPr>
        <p:sp>
          <p:nvSpPr>
            <p:cNvPr id="4020" name="Google Shape;4020;p38"/>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8"/>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8"/>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0" name="Google Shape;4030;p38"/>
          <p:cNvSpPr/>
          <p:nvPr/>
        </p:nvSpPr>
        <p:spPr>
          <a:xfrm>
            <a:off x="-2212100" y="-105825"/>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1" name="Google Shape;4031;p38"/>
          <p:cNvGrpSpPr/>
          <p:nvPr/>
        </p:nvGrpSpPr>
        <p:grpSpPr>
          <a:xfrm>
            <a:off x="342600" y="3739550"/>
            <a:ext cx="67650" cy="1251550"/>
            <a:chOff x="509400" y="2090750"/>
            <a:chExt cx="67650" cy="1251550"/>
          </a:xfrm>
        </p:grpSpPr>
        <p:sp>
          <p:nvSpPr>
            <p:cNvPr id="4032" name="Google Shape;4032;p38"/>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8"/>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8"/>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5" name="Google Shape;4045;p38"/>
          <p:cNvGrpSpPr/>
          <p:nvPr/>
        </p:nvGrpSpPr>
        <p:grpSpPr>
          <a:xfrm>
            <a:off x="-389755" y="2681110"/>
            <a:ext cx="785902" cy="786600"/>
            <a:chOff x="4652325" y="4048225"/>
            <a:chExt cx="984100" cy="984850"/>
          </a:xfrm>
        </p:grpSpPr>
        <p:sp>
          <p:nvSpPr>
            <p:cNvPr id="4046" name="Google Shape;4046;p38"/>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21_1_1">
    <p:spTree>
      <p:nvGrpSpPr>
        <p:cNvPr id="1" name="Shape 4051"/>
        <p:cNvGrpSpPr/>
        <p:nvPr/>
      </p:nvGrpSpPr>
      <p:grpSpPr>
        <a:xfrm>
          <a:off x="0" y="0"/>
          <a:ext cx="0" cy="0"/>
          <a:chOff x="0" y="0"/>
          <a:chExt cx="0" cy="0"/>
        </a:xfrm>
      </p:grpSpPr>
      <p:grpSp>
        <p:nvGrpSpPr>
          <p:cNvPr id="4052" name="Google Shape;4052;p39"/>
          <p:cNvGrpSpPr/>
          <p:nvPr/>
        </p:nvGrpSpPr>
        <p:grpSpPr>
          <a:xfrm>
            <a:off x="-533400" y="-439887"/>
            <a:ext cx="2039575" cy="1959775"/>
            <a:chOff x="-2571950" y="-1874600"/>
            <a:chExt cx="2039575" cy="1959775"/>
          </a:xfrm>
        </p:grpSpPr>
        <p:sp>
          <p:nvSpPr>
            <p:cNvPr id="4053" name="Google Shape;4053;p39"/>
            <p:cNvSpPr/>
            <p:nvPr/>
          </p:nvSpPr>
          <p:spPr>
            <a:xfrm>
              <a:off x="-25719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9"/>
            <p:cNvSpPr/>
            <p:nvPr/>
          </p:nvSpPr>
          <p:spPr>
            <a:xfrm>
              <a:off x="-24891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81" y="2007"/>
                    <a:pt x="2007" y="1581"/>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9"/>
            <p:cNvSpPr/>
            <p:nvPr/>
          </p:nvSpPr>
          <p:spPr>
            <a:xfrm>
              <a:off x="-2405525"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9"/>
            <p:cNvSpPr/>
            <p:nvPr/>
          </p:nvSpPr>
          <p:spPr>
            <a:xfrm>
              <a:off x="-2322700"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9"/>
            <p:cNvSpPr/>
            <p:nvPr/>
          </p:nvSpPr>
          <p:spPr>
            <a:xfrm>
              <a:off x="-2239875"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9"/>
            <p:cNvSpPr/>
            <p:nvPr/>
          </p:nvSpPr>
          <p:spPr>
            <a:xfrm>
              <a:off x="-2157050" y="-920175"/>
              <a:ext cx="49425" cy="50175"/>
            </a:xfrm>
            <a:custGeom>
              <a:avLst/>
              <a:gdLst/>
              <a:ahLst/>
              <a:cxnLst/>
              <a:rect l="l" t="t" r="r" b="b"/>
              <a:pathLst>
                <a:path w="1977" h="2007" extrusionOk="0">
                  <a:moveTo>
                    <a:pt x="1004" y="0"/>
                  </a:moveTo>
                  <a:cubicBezTo>
                    <a:pt x="426" y="0"/>
                    <a:pt x="0" y="456"/>
                    <a:pt x="0" y="1003"/>
                  </a:cubicBezTo>
                  <a:cubicBezTo>
                    <a:pt x="0"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9"/>
            <p:cNvSpPr/>
            <p:nvPr/>
          </p:nvSpPr>
          <p:spPr>
            <a:xfrm>
              <a:off x="-2074225" y="-920175"/>
              <a:ext cx="49425" cy="50175"/>
            </a:xfrm>
            <a:custGeom>
              <a:avLst/>
              <a:gdLst/>
              <a:ahLst/>
              <a:cxnLst/>
              <a:rect l="l" t="t" r="r" b="b"/>
              <a:pathLst>
                <a:path w="1977" h="2007" extrusionOk="0">
                  <a:moveTo>
                    <a:pt x="1004" y="0"/>
                  </a:moveTo>
                  <a:cubicBezTo>
                    <a:pt x="426" y="0"/>
                    <a:pt x="1" y="456"/>
                    <a:pt x="1" y="1003"/>
                  </a:cubicBezTo>
                  <a:cubicBezTo>
                    <a:pt x="1"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9"/>
            <p:cNvSpPr/>
            <p:nvPr/>
          </p:nvSpPr>
          <p:spPr>
            <a:xfrm>
              <a:off x="-19914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9"/>
            <p:cNvSpPr/>
            <p:nvPr/>
          </p:nvSpPr>
          <p:spPr>
            <a:xfrm>
              <a:off x="-19085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9"/>
            <p:cNvSpPr/>
            <p:nvPr/>
          </p:nvSpPr>
          <p:spPr>
            <a:xfrm>
              <a:off x="-182572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9"/>
            <p:cNvSpPr/>
            <p:nvPr/>
          </p:nvSpPr>
          <p:spPr>
            <a:xfrm>
              <a:off x="-174290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9"/>
            <p:cNvSpPr/>
            <p:nvPr/>
          </p:nvSpPr>
          <p:spPr>
            <a:xfrm>
              <a:off x="-166007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9"/>
            <p:cNvSpPr/>
            <p:nvPr/>
          </p:nvSpPr>
          <p:spPr>
            <a:xfrm>
              <a:off x="-15772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9"/>
            <p:cNvSpPr/>
            <p:nvPr/>
          </p:nvSpPr>
          <p:spPr>
            <a:xfrm>
              <a:off x="-14944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9"/>
            <p:cNvSpPr/>
            <p:nvPr/>
          </p:nvSpPr>
          <p:spPr>
            <a:xfrm>
              <a:off x="-14116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9"/>
            <p:cNvSpPr/>
            <p:nvPr/>
          </p:nvSpPr>
          <p:spPr>
            <a:xfrm>
              <a:off x="-13287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9"/>
            <p:cNvSpPr/>
            <p:nvPr/>
          </p:nvSpPr>
          <p:spPr>
            <a:xfrm>
              <a:off x="-1245950" y="-920175"/>
              <a:ext cx="50200" cy="50175"/>
            </a:xfrm>
            <a:custGeom>
              <a:avLst/>
              <a:gdLst/>
              <a:ahLst/>
              <a:cxnLst/>
              <a:rect l="l" t="t" r="r" b="b"/>
              <a:pathLst>
                <a:path w="2008"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9"/>
            <p:cNvSpPr/>
            <p:nvPr/>
          </p:nvSpPr>
          <p:spPr>
            <a:xfrm>
              <a:off x="-1162350"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9"/>
            <p:cNvSpPr/>
            <p:nvPr/>
          </p:nvSpPr>
          <p:spPr>
            <a:xfrm>
              <a:off x="-1079525"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9"/>
            <p:cNvSpPr/>
            <p:nvPr/>
          </p:nvSpPr>
          <p:spPr>
            <a:xfrm>
              <a:off x="-996700"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9"/>
            <p:cNvSpPr/>
            <p:nvPr/>
          </p:nvSpPr>
          <p:spPr>
            <a:xfrm>
              <a:off x="-913875" y="-920175"/>
              <a:ext cx="49425" cy="50175"/>
            </a:xfrm>
            <a:custGeom>
              <a:avLst/>
              <a:gdLst/>
              <a:ahLst/>
              <a:cxnLst/>
              <a:rect l="l" t="t" r="r" b="b"/>
              <a:pathLst>
                <a:path w="1977" h="2007" extrusionOk="0">
                  <a:moveTo>
                    <a:pt x="974" y="0"/>
                  </a:moveTo>
                  <a:cubicBezTo>
                    <a:pt x="426" y="0"/>
                    <a:pt x="1" y="456"/>
                    <a:pt x="1" y="1003"/>
                  </a:cubicBezTo>
                  <a:cubicBezTo>
                    <a:pt x="1" y="1581"/>
                    <a:pt x="426" y="2007"/>
                    <a:pt x="974" y="2007"/>
                  </a:cubicBezTo>
                  <a:cubicBezTo>
                    <a:pt x="1551" y="2007"/>
                    <a:pt x="1977" y="158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9"/>
            <p:cNvSpPr/>
            <p:nvPr/>
          </p:nvSpPr>
          <p:spPr>
            <a:xfrm>
              <a:off x="-831050" y="-920175"/>
              <a:ext cx="50200" cy="50175"/>
            </a:xfrm>
            <a:custGeom>
              <a:avLst/>
              <a:gdLst/>
              <a:ahLst/>
              <a:cxnLst/>
              <a:rect l="l" t="t" r="r" b="b"/>
              <a:pathLst>
                <a:path w="2008" h="2007" extrusionOk="0">
                  <a:moveTo>
                    <a:pt x="1004" y="0"/>
                  </a:moveTo>
                  <a:cubicBezTo>
                    <a:pt x="427" y="0"/>
                    <a:pt x="1" y="456"/>
                    <a:pt x="1" y="1003"/>
                  </a:cubicBezTo>
                  <a:cubicBezTo>
                    <a:pt x="1" y="1581"/>
                    <a:pt x="42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9"/>
            <p:cNvSpPr/>
            <p:nvPr/>
          </p:nvSpPr>
          <p:spPr>
            <a:xfrm>
              <a:off x="-748200" y="-920175"/>
              <a:ext cx="50175" cy="50175"/>
            </a:xfrm>
            <a:custGeom>
              <a:avLst/>
              <a:gdLst/>
              <a:ahLst/>
              <a:cxnLst/>
              <a:rect l="l" t="t" r="r" b="b"/>
              <a:pathLst>
                <a:path w="2007" h="2007" extrusionOk="0">
                  <a:moveTo>
                    <a:pt x="1003" y="0"/>
                  </a:moveTo>
                  <a:cubicBezTo>
                    <a:pt x="426" y="0"/>
                    <a:pt x="0" y="456"/>
                    <a:pt x="0" y="1003"/>
                  </a:cubicBezTo>
                  <a:cubicBezTo>
                    <a:pt x="0" y="1581"/>
                    <a:pt x="42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9"/>
            <p:cNvSpPr/>
            <p:nvPr/>
          </p:nvSpPr>
          <p:spPr>
            <a:xfrm>
              <a:off x="-5825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6" y="1581"/>
                    <a:pt x="2006" y="1003"/>
                  </a:cubicBezTo>
                  <a:cubicBezTo>
                    <a:pt x="2006"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9"/>
            <p:cNvSpPr/>
            <p:nvPr/>
          </p:nvSpPr>
          <p:spPr>
            <a:xfrm>
              <a:off x="-24891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9"/>
            <p:cNvSpPr/>
            <p:nvPr/>
          </p:nvSpPr>
          <p:spPr>
            <a:xfrm>
              <a:off x="-2405525"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9"/>
            <p:cNvSpPr/>
            <p:nvPr/>
          </p:nvSpPr>
          <p:spPr>
            <a:xfrm>
              <a:off x="-2322700"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9"/>
            <p:cNvSpPr/>
            <p:nvPr/>
          </p:nvSpPr>
          <p:spPr>
            <a:xfrm>
              <a:off x="-2239875"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9"/>
            <p:cNvSpPr/>
            <p:nvPr/>
          </p:nvSpPr>
          <p:spPr>
            <a:xfrm>
              <a:off x="-2157050" y="-82442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9"/>
            <p:cNvSpPr/>
            <p:nvPr/>
          </p:nvSpPr>
          <p:spPr>
            <a:xfrm>
              <a:off x="-2074225" y="-82442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9"/>
            <p:cNvSpPr/>
            <p:nvPr/>
          </p:nvSpPr>
          <p:spPr>
            <a:xfrm>
              <a:off x="-19914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9"/>
            <p:cNvSpPr/>
            <p:nvPr/>
          </p:nvSpPr>
          <p:spPr>
            <a:xfrm>
              <a:off x="-19085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9"/>
            <p:cNvSpPr/>
            <p:nvPr/>
          </p:nvSpPr>
          <p:spPr>
            <a:xfrm>
              <a:off x="-182572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9"/>
            <p:cNvSpPr/>
            <p:nvPr/>
          </p:nvSpPr>
          <p:spPr>
            <a:xfrm>
              <a:off x="-174290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9"/>
            <p:cNvSpPr/>
            <p:nvPr/>
          </p:nvSpPr>
          <p:spPr>
            <a:xfrm>
              <a:off x="-16600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9"/>
            <p:cNvSpPr/>
            <p:nvPr/>
          </p:nvSpPr>
          <p:spPr>
            <a:xfrm>
              <a:off x="-157725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9"/>
            <p:cNvSpPr/>
            <p:nvPr/>
          </p:nvSpPr>
          <p:spPr>
            <a:xfrm>
              <a:off x="-14944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9"/>
            <p:cNvSpPr/>
            <p:nvPr/>
          </p:nvSpPr>
          <p:spPr>
            <a:xfrm>
              <a:off x="-14116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9"/>
            <p:cNvSpPr/>
            <p:nvPr/>
          </p:nvSpPr>
          <p:spPr>
            <a:xfrm>
              <a:off x="-13287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9"/>
            <p:cNvSpPr/>
            <p:nvPr/>
          </p:nvSpPr>
          <p:spPr>
            <a:xfrm>
              <a:off x="-1245950" y="-82442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9"/>
            <p:cNvSpPr/>
            <p:nvPr/>
          </p:nvSpPr>
          <p:spPr>
            <a:xfrm>
              <a:off x="-1162350"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9"/>
            <p:cNvSpPr/>
            <p:nvPr/>
          </p:nvSpPr>
          <p:spPr>
            <a:xfrm>
              <a:off x="-1079525"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9"/>
            <p:cNvSpPr/>
            <p:nvPr/>
          </p:nvSpPr>
          <p:spPr>
            <a:xfrm>
              <a:off x="-996700"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9"/>
            <p:cNvSpPr/>
            <p:nvPr/>
          </p:nvSpPr>
          <p:spPr>
            <a:xfrm>
              <a:off x="-913875" y="-82442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9"/>
            <p:cNvSpPr/>
            <p:nvPr/>
          </p:nvSpPr>
          <p:spPr>
            <a:xfrm>
              <a:off x="-831050" y="-82442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9"/>
            <p:cNvSpPr/>
            <p:nvPr/>
          </p:nvSpPr>
          <p:spPr>
            <a:xfrm>
              <a:off x="-748200" y="-82442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9"/>
            <p:cNvSpPr/>
            <p:nvPr/>
          </p:nvSpPr>
          <p:spPr>
            <a:xfrm>
              <a:off x="-6653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9"/>
            <p:cNvSpPr/>
            <p:nvPr/>
          </p:nvSpPr>
          <p:spPr>
            <a:xfrm>
              <a:off x="-24891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81" y="1976"/>
                    <a:pt x="2007" y="1550"/>
                    <a:pt x="2007" y="1003"/>
                  </a:cubicBezTo>
                  <a:cubicBezTo>
                    <a:pt x="2007" y="42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9"/>
            <p:cNvSpPr/>
            <p:nvPr/>
          </p:nvSpPr>
          <p:spPr>
            <a:xfrm>
              <a:off x="-2405525"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9"/>
            <p:cNvSpPr/>
            <p:nvPr/>
          </p:nvSpPr>
          <p:spPr>
            <a:xfrm>
              <a:off x="-2322700"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9"/>
            <p:cNvSpPr/>
            <p:nvPr/>
          </p:nvSpPr>
          <p:spPr>
            <a:xfrm>
              <a:off x="-2239875"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9"/>
            <p:cNvSpPr/>
            <p:nvPr/>
          </p:nvSpPr>
          <p:spPr>
            <a:xfrm>
              <a:off x="-2157050" y="-728675"/>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9"/>
            <p:cNvSpPr/>
            <p:nvPr/>
          </p:nvSpPr>
          <p:spPr>
            <a:xfrm>
              <a:off x="-2074225" y="-728675"/>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9"/>
            <p:cNvSpPr/>
            <p:nvPr/>
          </p:nvSpPr>
          <p:spPr>
            <a:xfrm>
              <a:off x="-19914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9"/>
            <p:cNvSpPr/>
            <p:nvPr/>
          </p:nvSpPr>
          <p:spPr>
            <a:xfrm>
              <a:off x="-19085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9"/>
            <p:cNvSpPr/>
            <p:nvPr/>
          </p:nvSpPr>
          <p:spPr>
            <a:xfrm>
              <a:off x="-182572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9"/>
            <p:cNvSpPr/>
            <p:nvPr/>
          </p:nvSpPr>
          <p:spPr>
            <a:xfrm>
              <a:off x="-174290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9"/>
            <p:cNvSpPr/>
            <p:nvPr/>
          </p:nvSpPr>
          <p:spPr>
            <a:xfrm>
              <a:off x="-16600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9"/>
            <p:cNvSpPr/>
            <p:nvPr/>
          </p:nvSpPr>
          <p:spPr>
            <a:xfrm>
              <a:off x="-157725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9"/>
            <p:cNvSpPr/>
            <p:nvPr/>
          </p:nvSpPr>
          <p:spPr>
            <a:xfrm>
              <a:off x="-14944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9"/>
            <p:cNvSpPr/>
            <p:nvPr/>
          </p:nvSpPr>
          <p:spPr>
            <a:xfrm>
              <a:off x="-14116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9"/>
            <p:cNvSpPr/>
            <p:nvPr/>
          </p:nvSpPr>
          <p:spPr>
            <a:xfrm>
              <a:off x="-13287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9"/>
            <p:cNvSpPr/>
            <p:nvPr/>
          </p:nvSpPr>
          <p:spPr>
            <a:xfrm>
              <a:off x="-1245950" y="-728675"/>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9"/>
            <p:cNvSpPr/>
            <p:nvPr/>
          </p:nvSpPr>
          <p:spPr>
            <a:xfrm>
              <a:off x="-1162350"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9"/>
            <p:cNvSpPr/>
            <p:nvPr/>
          </p:nvSpPr>
          <p:spPr>
            <a:xfrm>
              <a:off x="-1079525"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9"/>
            <p:cNvSpPr/>
            <p:nvPr/>
          </p:nvSpPr>
          <p:spPr>
            <a:xfrm>
              <a:off x="-996700"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9"/>
            <p:cNvSpPr/>
            <p:nvPr/>
          </p:nvSpPr>
          <p:spPr>
            <a:xfrm>
              <a:off x="-913875" y="-728675"/>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9"/>
            <p:cNvSpPr/>
            <p:nvPr/>
          </p:nvSpPr>
          <p:spPr>
            <a:xfrm>
              <a:off x="-831050" y="-728675"/>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9"/>
            <p:cNvSpPr/>
            <p:nvPr/>
          </p:nvSpPr>
          <p:spPr>
            <a:xfrm>
              <a:off x="-748200" y="-728675"/>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9"/>
            <p:cNvSpPr/>
            <p:nvPr/>
          </p:nvSpPr>
          <p:spPr>
            <a:xfrm>
              <a:off x="-6653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9"/>
            <p:cNvSpPr/>
            <p:nvPr/>
          </p:nvSpPr>
          <p:spPr>
            <a:xfrm>
              <a:off x="-24891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81" y="2007"/>
                    <a:pt x="2007" y="158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9"/>
            <p:cNvSpPr/>
            <p:nvPr/>
          </p:nvSpPr>
          <p:spPr>
            <a:xfrm>
              <a:off x="-2405525"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9"/>
            <p:cNvSpPr/>
            <p:nvPr/>
          </p:nvSpPr>
          <p:spPr>
            <a:xfrm>
              <a:off x="-2322700"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9"/>
            <p:cNvSpPr/>
            <p:nvPr/>
          </p:nvSpPr>
          <p:spPr>
            <a:xfrm>
              <a:off x="-2239875"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9"/>
            <p:cNvSpPr/>
            <p:nvPr/>
          </p:nvSpPr>
          <p:spPr>
            <a:xfrm>
              <a:off x="-2157050" y="-633700"/>
              <a:ext cx="49425" cy="50175"/>
            </a:xfrm>
            <a:custGeom>
              <a:avLst/>
              <a:gdLst/>
              <a:ahLst/>
              <a:cxnLst/>
              <a:rect l="l" t="t" r="r" b="b"/>
              <a:pathLst>
                <a:path w="1977" h="2007" extrusionOk="0">
                  <a:moveTo>
                    <a:pt x="1004" y="1"/>
                  </a:moveTo>
                  <a:cubicBezTo>
                    <a:pt x="426" y="1"/>
                    <a:pt x="0" y="457"/>
                    <a:pt x="0" y="1004"/>
                  </a:cubicBezTo>
                  <a:cubicBezTo>
                    <a:pt x="0"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9"/>
            <p:cNvSpPr/>
            <p:nvPr/>
          </p:nvSpPr>
          <p:spPr>
            <a:xfrm>
              <a:off x="-2074225" y="-633700"/>
              <a:ext cx="49425" cy="50175"/>
            </a:xfrm>
            <a:custGeom>
              <a:avLst/>
              <a:gdLst/>
              <a:ahLst/>
              <a:cxnLst/>
              <a:rect l="l" t="t" r="r" b="b"/>
              <a:pathLst>
                <a:path w="1977" h="2007" extrusionOk="0">
                  <a:moveTo>
                    <a:pt x="1004" y="1"/>
                  </a:moveTo>
                  <a:cubicBezTo>
                    <a:pt x="426" y="1"/>
                    <a:pt x="1" y="457"/>
                    <a:pt x="1" y="1004"/>
                  </a:cubicBezTo>
                  <a:cubicBezTo>
                    <a:pt x="1"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9"/>
            <p:cNvSpPr/>
            <p:nvPr/>
          </p:nvSpPr>
          <p:spPr>
            <a:xfrm>
              <a:off x="-19914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9"/>
            <p:cNvSpPr/>
            <p:nvPr/>
          </p:nvSpPr>
          <p:spPr>
            <a:xfrm>
              <a:off x="-19085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9"/>
            <p:cNvSpPr/>
            <p:nvPr/>
          </p:nvSpPr>
          <p:spPr>
            <a:xfrm>
              <a:off x="-182572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9"/>
            <p:cNvSpPr/>
            <p:nvPr/>
          </p:nvSpPr>
          <p:spPr>
            <a:xfrm>
              <a:off x="-174290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9"/>
            <p:cNvSpPr/>
            <p:nvPr/>
          </p:nvSpPr>
          <p:spPr>
            <a:xfrm>
              <a:off x="-16600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9"/>
            <p:cNvSpPr/>
            <p:nvPr/>
          </p:nvSpPr>
          <p:spPr>
            <a:xfrm>
              <a:off x="-157725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1" y="2007"/>
                    <a:pt x="2007" y="158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9"/>
            <p:cNvSpPr/>
            <p:nvPr/>
          </p:nvSpPr>
          <p:spPr>
            <a:xfrm>
              <a:off x="-14944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9"/>
            <p:cNvSpPr/>
            <p:nvPr/>
          </p:nvSpPr>
          <p:spPr>
            <a:xfrm>
              <a:off x="-14116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9"/>
            <p:cNvSpPr/>
            <p:nvPr/>
          </p:nvSpPr>
          <p:spPr>
            <a:xfrm>
              <a:off x="-13287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9"/>
            <p:cNvSpPr/>
            <p:nvPr/>
          </p:nvSpPr>
          <p:spPr>
            <a:xfrm>
              <a:off x="-1245950" y="-633700"/>
              <a:ext cx="50200" cy="50175"/>
            </a:xfrm>
            <a:custGeom>
              <a:avLst/>
              <a:gdLst/>
              <a:ahLst/>
              <a:cxnLst/>
              <a:rect l="l" t="t" r="r" b="b"/>
              <a:pathLst>
                <a:path w="2008"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9"/>
            <p:cNvSpPr/>
            <p:nvPr/>
          </p:nvSpPr>
          <p:spPr>
            <a:xfrm>
              <a:off x="-1162350"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9"/>
            <p:cNvSpPr/>
            <p:nvPr/>
          </p:nvSpPr>
          <p:spPr>
            <a:xfrm>
              <a:off x="-1079525"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9"/>
            <p:cNvSpPr/>
            <p:nvPr/>
          </p:nvSpPr>
          <p:spPr>
            <a:xfrm>
              <a:off x="-996700"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9"/>
            <p:cNvSpPr/>
            <p:nvPr/>
          </p:nvSpPr>
          <p:spPr>
            <a:xfrm>
              <a:off x="-913875" y="-633700"/>
              <a:ext cx="49425" cy="50175"/>
            </a:xfrm>
            <a:custGeom>
              <a:avLst/>
              <a:gdLst/>
              <a:ahLst/>
              <a:cxnLst/>
              <a:rect l="l" t="t" r="r" b="b"/>
              <a:pathLst>
                <a:path w="1977" h="2007" extrusionOk="0">
                  <a:moveTo>
                    <a:pt x="974" y="1"/>
                  </a:moveTo>
                  <a:cubicBezTo>
                    <a:pt x="426" y="1"/>
                    <a:pt x="1" y="457"/>
                    <a:pt x="1" y="1004"/>
                  </a:cubicBezTo>
                  <a:cubicBezTo>
                    <a:pt x="1" y="1581"/>
                    <a:pt x="426" y="2007"/>
                    <a:pt x="974" y="2007"/>
                  </a:cubicBezTo>
                  <a:cubicBezTo>
                    <a:pt x="1551" y="2007"/>
                    <a:pt x="1977" y="158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9"/>
            <p:cNvSpPr/>
            <p:nvPr/>
          </p:nvSpPr>
          <p:spPr>
            <a:xfrm>
              <a:off x="-831050" y="-633700"/>
              <a:ext cx="50200" cy="50175"/>
            </a:xfrm>
            <a:custGeom>
              <a:avLst/>
              <a:gdLst/>
              <a:ahLst/>
              <a:cxnLst/>
              <a:rect l="l" t="t" r="r" b="b"/>
              <a:pathLst>
                <a:path w="2008" h="2007" extrusionOk="0">
                  <a:moveTo>
                    <a:pt x="1004" y="1"/>
                  </a:moveTo>
                  <a:cubicBezTo>
                    <a:pt x="427" y="1"/>
                    <a:pt x="1" y="457"/>
                    <a:pt x="1" y="1004"/>
                  </a:cubicBezTo>
                  <a:cubicBezTo>
                    <a:pt x="1" y="1581"/>
                    <a:pt x="42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9"/>
            <p:cNvSpPr/>
            <p:nvPr/>
          </p:nvSpPr>
          <p:spPr>
            <a:xfrm>
              <a:off x="-748200" y="-633700"/>
              <a:ext cx="50175" cy="50175"/>
            </a:xfrm>
            <a:custGeom>
              <a:avLst/>
              <a:gdLst/>
              <a:ahLst/>
              <a:cxnLst/>
              <a:rect l="l" t="t" r="r" b="b"/>
              <a:pathLst>
                <a:path w="2007" h="2007" extrusionOk="0">
                  <a:moveTo>
                    <a:pt x="1003" y="1"/>
                  </a:moveTo>
                  <a:cubicBezTo>
                    <a:pt x="426" y="1"/>
                    <a:pt x="0" y="457"/>
                    <a:pt x="0" y="1004"/>
                  </a:cubicBezTo>
                  <a:cubicBezTo>
                    <a:pt x="0" y="1581"/>
                    <a:pt x="42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9"/>
            <p:cNvSpPr/>
            <p:nvPr/>
          </p:nvSpPr>
          <p:spPr>
            <a:xfrm>
              <a:off x="-6653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9"/>
            <p:cNvSpPr/>
            <p:nvPr/>
          </p:nvSpPr>
          <p:spPr>
            <a:xfrm>
              <a:off x="-2405525"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9"/>
            <p:cNvSpPr/>
            <p:nvPr/>
          </p:nvSpPr>
          <p:spPr>
            <a:xfrm>
              <a:off x="-2322700"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9"/>
            <p:cNvSpPr/>
            <p:nvPr/>
          </p:nvSpPr>
          <p:spPr>
            <a:xfrm>
              <a:off x="-2239875"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9"/>
            <p:cNvSpPr/>
            <p:nvPr/>
          </p:nvSpPr>
          <p:spPr>
            <a:xfrm>
              <a:off x="-2157050" y="-537950"/>
              <a:ext cx="49425" cy="50175"/>
            </a:xfrm>
            <a:custGeom>
              <a:avLst/>
              <a:gdLst/>
              <a:ahLst/>
              <a:cxnLst/>
              <a:rect l="l" t="t" r="r" b="b"/>
              <a:pathLst>
                <a:path w="1977" h="2007" extrusionOk="0">
                  <a:moveTo>
                    <a:pt x="1004" y="0"/>
                  </a:moveTo>
                  <a:cubicBezTo>
                    <a:pt x="426" y="0"/>
                    <a:pt x="0" y="456"/>
                    <a:pt x="0" y="1003"/>
                  </a:cubicBezTo>
                  <a:cubicBezTo>
                    <a:pt x="0"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9"/>
            <p:cNvSpPr/>
            <p:nvPr/>
          </p:nvSpPr>
          <p:spPr>
            <a:xfrm>
              <a:off x="-2074225" y="-537950"/>
              <a:ext cx="49425" cy="50175"/>
            </a:xfrm>
            <a:custGeom>
              <a:avLst/>
              <a:gdLst/>
              <a:ahLst/>
              <a:cxnLst/>
              <a:rect l="l" t="t" r="r" b="b"/>
              <a:pathLst>
                <a:path w="1977" h="2007" extrusionOk="0">
                  <a:moveTo>
                    <a:pt x="1004" y="0"/>
                  </a:moveTo>
                  <a:cubicBezTo>
                    <a:pt x="426" y="0"/>
                    <a:pt x="1" y="456"/>
                    <a:pt x="1" y="1003"/>
                  </a:cubicBezTo>
                  <a:cubicBezTo>
                    <a:pt x="1"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9"/>
            <p:cNvSpPr/>
            <p:nvPr/>
          </p:nvSpPr>
          <p:spPr>
            <a:xfrm>
              <a:off x="-19914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9"/>
            <p:cNvSpPr/>
            <p:nvPr/>
          </p:nvSpPr>
          <p:spPr>
            <a:xfrm>
              <a:off x="-19085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9"/>
            <p:cNvSpPr/>
            <p:nvPr/>
          </p:nvSpPr>
          <p:spPr>
            <a:xfrm>
              <a:off x="-182572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9"/>
            <p:cNvSpPr/>
            <p:nvPr/>
          </p:nvSpPr>
          <p:spPr>
            <a:xfrm>
              <a:off x="-174290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9"/>
            <p:cNvSpPr/>
            <p:nvPr/>
          </p:nvSpPr>
          <p:spPr>
            <a:xfrm>
              <a:off x="-166007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9"/>
            <p:cNvSpPr/>
            <p:nvPr/>
          </p:nvSpPr>
          <p:spPr>
            <a:xfrm>
              <a:off x="-157725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1" y="2007"/>
                    <a:pt x="2007" y="155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9"/>
            <p:cNvSpPr/>
            <p:nvPr/>
          </p:nvSpPr>
          <p:spPr>
            <a:xfrm>
              <a:off x="-1494425" y="-537950"/>
              <a:ext cx="50175" cy="50175"/>
            </a:xfrm>
            <a:custGeom>
              <a:avLst/>
              <a:gdLst/>
              <a:ahLst/>
              <a:cxnLst/>
              <a:rect l="l" t="t" r="r" b="b"/>
              <a:pathLst>
                <a:path w="2007" h="2007" extrusionOk="0">
                  <a:moveTo>
                    <a:pt x="1004" y="0"/>
                  </a:moveTo>
                  <a:cubicBezTo>
                    <a:pt x="456" y="0"/>
                    <a:pt x="1" y="456"/>
                    <a:pt x="1" y="1003"/>
                  </a:cubicBezTo>
                  <a:cubicBezTo>
                    <a:pt x="1" y="1551"/>
                    <a:pt x="456"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9"/>
            <p:cNvSpPr/>
            <p:nvPr/>
          </p:nvSpPr>
          <p:spPr>
            <a:xfrm>
              <a:off x="-14116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9"/>
            <p:cNvSpPr/>
            <p:nvPr/>
          </p:nvSpPr>
          <p:spPr>
            <a:xfrm>
              <a:off x="-13287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9"/>
            <p:cNvSpPr/>
            <p:nvPr/>
          </p:nvSpPr>
          <p:spPr>
            <a:xfrm>
              <a:off x="-1245950" y="-537950"/>
              <a:ext cx="50200" cy="50175"/>
            </a:xfrm>
            <a:custGeom>
              <a:avLst/>
              <a:gdLst/>
              <a:ahLst/>
              <a:cxnLst/>
              <a:rect l="l" t="t" r="r" b="b"/>
              <a:pathLst>
                <a:path w="2008"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9"/>
            <p:cNvSpPr/>
            <p:nvPr/>
          </p:nvSpPr>
          <p:spPr>
            <a:xfrm>
              <a:off x="-1162350"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9"/>
            <p:cNvSpPr/>
            <p:nvPr/>
          </p:nvSpPr>
          <p:spPr>
            <a:xfrm>
              <a:off x="-1079525"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9"/>
            <p:cNvSpPr/>
            <p:nvPr/>
          </p:nvSpPr>
          <p:spPr>
            <a:xfrm>
              <a:off x="-996700"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9"/>
            <p:cNvSpPr/>
            <p:nvPr/>
          </p:nvSpPr>
          <p:spPr>
            <a:xfrm>
              <a:off x="-913875" y="-537950"/>
              <a:ext cx="49425" cy="50175"/>
            </a:xfrm>
            <a:custGeom>
              <a:avLst/>
              <a:gdLst/>
              <a:ahLst/>
              <a:cxnLst/>
              <a:rect l="l" t="t" r="r" b="b"/>
              <a:pathLst>
                <a:path w="1977" h="2007" extrusionOk="0">
                  <a:moveTo>
                    <a:pt x="974" y="0"/>
                  </a:moveTo>
                  <a:cubicBezTo>
                    <a:pt x="426" y="0"/>
                    <a:pt x="1" y="456"/>
                    <a:pt x="1" y="1003"/>
                  </a:cubicBezTo>
                  <a:cubicBezTo>
                    <a:pt x="1" y="1551"/>
                    <a:pt x="426" y="2007"/>
                    <a:pt x="974" y="2007"/>
                  </a:cubicBezTo>
                  <a:cubicBezTo>
                    <a:pt x="1551" y="2007"/>
                    <a:pt x="1977" y="155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9"/>
            <p:cNvSpPr/>
            <p:nvPr/>
          </p:nvSpPr>
          <p:spPr>
            <a:xfrm>
              <a:off x="-831050" y="-537950"/>
              <a:ext cx="50200" cy="50175"/>
            </a:xfrm>
            <a:custGeom>
              <a:avLst/>
              <a:gdLst/>
              <a:ahLst/>
              <a:cxnLst/>
              <a:rect l="l" t="t" r="r" b="b"/>
              <a:pathLst>
                <a:path w="2008" h="2007" extrusionOk="0">
                  <a:moveTo>
                    <a:pt x="1004" y="0"/>
                  </a:moveTo>
                  <a:cubicBezTo>
                    <a:pt x="427" y="0"/>
                    <a:pt x="1" y="456"/>
                    <a:pt x="1" y="1003"/>
                  </a:cubicBezTo>
                  <a:cubicBezTo>
                    <a:pt x="1" y="1551"/>
                    <a:pt x="42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9"/>
            <p:cNvSpPr/>
            <p:nvPr/>
          </p:nvSpPr>
          <p:spPr>
            <a:xfrm>
              <a:off x="-748200" y="-537950"/>
              <a:ext cx="50175" cy="50175"/>
            </a:xfrm>
            <a:custGeom>
              <a:avLst/>
              <a:gdLst/>
              <a:ahLst/>
              <a:cxnLst/>
              <a:rect l="l" t="t" r="r" b="b"/>
              <a:pathLst>
                <a:path w="2007" h="2007" extrusionOk="0">
                  <a:moveTo>
                    <a:pt x="1003" y="0"/>
                  </a:moveTo>
                  <a:cubicBezTo>
                    <a:pt x="426" y="0"/>
                    <a:pt x="0" y="456"/>
                    <a:pt x="0" y="1003"/>
                  </a:cubicBezTo>
                  <a:cubicBezTo>
                    <a:pt x="0" y="1551"/>
                    <a:pt x="42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9"/>
            <p:cNvSpPr/>
            <p:nvPr/>
          </p:nvSpPr>
          <p:spPr>
            <a:xfrm>
              <a:off x="-2405525"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9"/>
            <p:cNvSpPr/>
            <p:nvPr/>
          </p:nvSpPr>
          <p:spPr>
            <a:xfrm>
              <a:off x="-2322700"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9"/>
            <p:cNvSpPr/>
            <p:nvPr/>
          </p:nvSpPr>
          <p:spPr>
            <a:xfrm>
              <a:off x="-2239875"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9"/>
            <p:cNvSpPr/>
            <p:nvPr/>
          </p:nvSpPr>
          <p:spPr>
            <a:xfrm>
              <a:off x="-2157050" y="-442200"/>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9"/>
            <p:cNvSpPr/>
            <p:nvPr/>
          </p:nvSpPr>
          <p:spPr>
            <a:xfrm>
              <a:off x="-2074225" y="-442200"/>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9"/>
            <p:cNvSpPr/>
            <p:nvPr/>
          </p:nvSpPr>
          <p:spPr>
            <a:xfrm>
              <a:off x="-19914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9"/>
            <p:cNvSpPr/>
            <p:nvPr/>
          </p:nvSpPr>
          <p:spPr>
            <a:xfrm>
              <a:off x="-19085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9"/>
            <p:cNvSpPr/>
            <p:nvPr/>
          </p:nvSpPr>
          <p:spPr>
            <a:xfrm>
              <a:off x="-182572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9"/>
            <p:cNvSpPr/>
            <p:nvPr/>
          </p:nvSpPr>
          <p:spPr>
            <a:xfrm>
              <a:off x="-174290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9"/>
            <p:cNvSpPr/>
            <p:nvPr/>
          </p:nvSpPr>
          <p:spPr>
            <a:xfrm>
              <a:off x="-166007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9"/>
            <p:cNvSpPr/>
            <p:nvPr/>
          </p:nvSpPr>
          <p:spPr>
            <a:xfrm>
              <a:off x="-157725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9"/>
            <p:cNvSpPr/>
            <p:nvPr/>
          </p:nvSpPr>
          <p:spPr>
            <a:xfrm>
              <a:off x="-1494425" y="-442200"/>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9"/>
            <p:cNvSpPr/>
            <p:nvPr/>
          </p:nvSpPr>
          <p:spPr>
            <a:xfrm>
              <a:off x="-14116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9"/>
            <p:cNvSpPr/>
            <p:nvPr/>
          </p:nvSpPr>
          <p:spPr>
            <a:xfrm>
              <a:off x="-13287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9"/>
            <p:cNvSpPr/>
            <p:nvPr/>
          </p:nvSpPr>
          <p:spPr>
            <a:xfrm>
              <a:off x="-1245950" y="-442200"/>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9"/>
            <p:cNvSpPr/>
            <p:nvPr/>
          </p:nvSpPr>
          <p:spPr>
            <a:xfrm>
              <a:off x="-1162350"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9"/>
            <p:cNvSpPr/>
            <p:nvPr/>
          </p:nvSpPr>
          <p:spPr>
            <a:xfrm>
              <a:off x="-1079525"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9"/>
            <p:cNvSpPr/>
            <p:nvPr/>
          </p:nvSpPr>
          <p:spPr>
            <a:xfrm>
              <a:off x="-996700"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9"/>
            <p:cNvSpPr/>
            <p:nvPr/>
          </p:nvSpPr>
          <p:spPr>
            <a:xfrm>
              <a:off x="-913875" y="-442200"/>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9"/>
            <p:cNvSpPr/>
            <p:nvPr/>
          </p:nvSpPr>
          <p:spPr>
            <a:xfrm>
              <a:off x="-831050" y="-442200"/>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9"/>
            <p:cNvSpPr/>
            <p:nvPr/>
          </p:nvSpPr>
          <p:spPr>
            <a:xfrm>
              <a:off x="-748200" y="-442200"/>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9"/>
            <p:cNvSpPr/>
            <p:nvPr/>
          </p:nvSpPr>
          <p:spPr>
            <a:xfrm>
              <a:off x="-2322700" y="-347225"/>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9"/>
            <p:cNvSpPr/>
            <p:nvPr/>
          </p:nvSpPr>
          <p:spPr>
            <a:xfrm>
              <a:off x="-2239875"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9"/>
            <p:cNvSpPr/>
            <p:nvPr/>
          </p:nvSpPr>
          <p:spPr>
            <a:xfrm>
              <a:off x="-2157050" y="-3472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9"/>
            <p:cNvSpPr/>
            <p:nvPr/>
          </p:nvSpPr>
          <p:spPr>
            <a:xfrm>
              <a:off x="-2074225" y="-3472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9"/>
            <p:cNvSpPr/>
            <p:nvPr/>
          </p:nvSpPr>
          <p:spPr>
            <a:xfrm>
              <a:off x="-19914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9"/>
            <p:cNvSpPr/>
            <p:nvPr/>
          </p:nvSpPr>
          <p:spPr>
            <a:xfrm>
              <a:off x="-19085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9"/>
            <p:cNvSpPr/>
            <p:nvPr/>
          </p:nvSpPr>
          <p:spPr>
            <a:xfrm>
              <a:off x="-182572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9"/>
            <p:cNvSpPr/>
            <p:nvPr/>
          </p:nvSpPr>
          <p:spPr>
            <a:xfrm>
              <a:off x="-174290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9"/>
            <p:cNvSpPr/>
            <p:nvPr/>
          </p:nvSpPr>
          <p:spPr>
            <a:xfrm>
              <a:off x="-166007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9"/>
            <p:cNvSpPr/>
            <p:nvPr/>
          </p:nvSpPr>
          <p:spPr>
            <a:xfrm>
              <a:off x="-157725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9"/>
            <p:cNvSpPr/>
            <p:nvPr/>
          </p:nvSpPr>
          <p:spPr>
            <a:xfrm>
              <a:off x="-1494425" y="-3472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9"/>
            <p:cNvSpPr/>
            <p:nvPr/>
          </p:nvSpPr>
          <p:spPr>
            <a:xfrm>
              <a:off x="-14116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9"/>
            <p:cNvSpPr/>
            <p:nvPr/>
          </p:nvSpPr>
          <p:spPr>
            <a:xfrm>
              <a:off x="-13287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9"/>
            <p:cNvSpPr/>
            <p:nvPr/>
          </p:nvSpPr>
          <p:spPr>
            <a:xfrm>
              <a:off x="-1245950" y="-3472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9"/>
            <p:cNvSpPr/>
            <p:nvPr/>
          </p:nvSpPr>
          <p:spPr>
            <a:xfrm>
              <a:off x="-1162350"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9"/>
            <p:cNvSpPr/>
            <p:nvPr/>
          </p:nvSpPr>
          <p:spPr>
            <a:xfrm>
              <a:off x="-1079525"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9"/>
            <p:cNvSpPr/>
            <p:nvPr/>
          </p:nvSpPr>
          <p:spPr>
            <a:xfrm>
              <a:off x="-996700"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9"/>
            <p:cNvSpPr/>
            <p:nvPr/>
          </p:nvSpPr>
          <p:spPr>
            <a:xfrm>
              <a:off x="-913875" y="-3472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9"/>
            <p:cNvSpPr/>
            <p:nvPr/>
          </p:nvSpPr>
          <p:spPr>
            <a:xfrm>
              <a:off x="-831050" y="-347225"/>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9"/>
            <p:cNvSpPr/>
            <p:nvPr/>
          </p:nvSpPr>
          <p:spPr>
            <a:xfrm>
              <a:off x="-2239875"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9"/>
            <p:cNvSpPr/>
            <p:nvPr/>
          </p:nvSpPr>
          <p:spPr>
            <a:xfrm>
              <a:off x="-2157050" y="-251475"/>
              <a:ext cx="49425" cy="50175"/>
            </a:xfrm>
            <a:custGeom>
              <a:avLst/>
              <a:gdLst/>
              <a:ahLst/>
              <a:cxnLst/>
              <a:rect l="l" t="t" r="r" b="b"/>
              <a:pathLst>
                <a:path w="1977" h="2007" extrusionOk="0">
                  <a:moveTo>
                    <a:pt x="1004" y="1"/>
                  </a:moveTo>
                  <a:cubicBezTo>
                    <a:pt x="426" y="1"/>
                    <a:pt x="0" y="456"/>
                    <a:pt x="0" y="1004"/>
                  </a:cubicBezTo>
                  <a:cubicBezTo>
                    <a:pt x="0"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9"/>
            <p:cNvSpPr/>
            <p:nvPr/>
          </p:nvSpPr>
          <p:spPr>
            <a:xfrm>
              <a:off x="-2074225" y="-251475"/>
              <a:ext cx="49425" cy="50175"/>
            </a:xfrm>
            <a:custGeom>
              <a:avLst/>
              <a:gdLst/>
              <a:ahLst/>
              <a:cxnLst/>
              <a:rect l="l" t="t" r="r" b="b"/>
              <a:pathLst>
                <a:path w="1977" h="2007" extrusionOk="0">
                  <a:moveTo>
                    <a:pt x="1004" y="1"/>
                  </a:moveTo>
                  <a:cubicBezTo>
                    <a:pt x="426" y="1"/>
                    <a:pt x="1" y="456"/>
                    <a:pt x="1" y="1004"/>
                  </a:cubicBezTo>
                  <a:cubicBezTo>
                    <a:pt x="1"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9"/>
            <p:cNvSpPr/>
            <p:nvPr/>
          </p:nvSpPr>
          <p:spPr>
            <a:xfrm>
              <a:off x="-19914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9"/>
            <p:cNvSpPr/>
            <p:nvPr/>
          </p:nvSpPr>
          <p:spPr>
            <a:xfrm>
              <a:off x="-19085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9"/>
            <p:cNvSpPr/>
            <p:nvPr/>
          </p:nvSpPr>
          <p:spPr>
            <a:xfrm>
              <a:off x="-182572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9"/>
            <p:cNvSpPr/>
            <p:nvPr/>
          </p:nvSpPr>
          <p:spPr>
            <a:xfrm>
              <a:off x="-174290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9"/>
            <p:cNvSpPr/>
            <p:nvPr/>
          </p:nvSpPr>
          <p:spPr>
            <a:xfrm>
              <a:off x="-166007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9"/>
            <p:cNvSpPr/>
            <p:nvPr/>
          </p:nvSpPr>
          <p:spPr>
            <a:xfrm>
              <a:off x="-157725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1" y="2007"/>
                    <a:pt x="2007" y="1551"/>
                    <a:pt x="2007" y="1004"/>
                  </a:cubicBezTo>
                  <a:cubicBezTo>
                    <a:pt x="2007" y="45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9"/>
            <p:cNvSpPr/>
            <p:nvPr/>
          </p:nvSpPr>
          <p:spPr>
            <a:xfrm>
              <a:off x="-1494425" y="-251475"/>
              <a:ext cx="50175" cy="50175"/>
            </a:xfrm>
            <a:custGeom>
              <a:avLst/>
              <a:gdLst/>
              <a:ahLst/>
              <a:cxnLst/>
              <a:rect l="l" t="t" r="r" b="b"/>
              <a:pathLst>
                <a:path w="2007" h="2007" extrusionOk="0">
                  <a:moveTo>
                    <a:pt x="1004" y="1"/>
                  </a:moveTo>
                  <a:cubicBezTo>
                    <a:pt x="456" y="1"/>
                    <a:pt x="1" y="456"/>
                    <a:pt x="1" y="1004"/>
                  </a:cubicBezTo>
                  <a:cubicBezTo>
                    <a:pt x="1" y="1551"/>
                    <a:pt x="456"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9"/>
            <p:cNvSpPr/>
            <p:nvPr/>
          </p:nvSpPr>
          <p:spPr>
            <a:xfrm>
              <a:off x="-14116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9"/>
            <p:cNvSpPr/>
            <p:nvPr/>
          </p:nvSpPr>
          <p:spPr>
            <a:xfrm>
              <a:off x="-13287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9"/>
            <p:cNvSpPr/>
            <p:nvPr/>
          </p:nvSpPr>
          <p:spPr>
            <a:xfrm>
              <a:off x="-1245950" y="-251475"/>
              <a:ext cx="50200" cy="50175"/>
            </a:xfrm>
            <a:custGeom>
              <a:avLst/>
              <a:gdLst/>
              <a:ahLst/>
              <a:cxnLst/>
              <a:rect l="l" t="t" r="r" b="b"/>
              <a:pathLst>
                <a:path w="2008"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9"/>
            <p:cNvSpPr/>
            <p:nvPr/>
          </p:nvSpPr>
          <p:spPr>
            <a:xfrm>
              <a:off x="-1162350"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9"/>
            <p:cNvSpPr/>
            <p:nvPr/>
          </p:nvSpPr>
          <p:spPr>
            <a:xfrm>
              <a:off x="-1079525"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9"/>
            <p:cNvSpPr/>
            <p:nvPr/>
          </p:nvSpPr>
          <p:spPr>
            <a:xfrm>
              <a:off x="-996700"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9"/>
            <p:cNvSpPr/>
            <p:nvPr/>
          </p:nvSpPr>
          <p:spPr>
            <a:xfrm>
              <a:off x="-913875" y="-251475"/>
              <a:ext cx="49425" cy="50175"/>
            </a:xfrm>
            <a:custGeom>
              <a:avLst/>
              <a:gdLst/>
              <a:ahLst/>
              <a:cxnLst/>
              <a:rect l="l" t="t" r="r" b="b"/>
              <a:pathLst>
                <a:path w="1977" h="2007" extrusionOk="0">
                  <a:moveTo>
                    <a:pt x="974" y="1"/>
                  </a:moveTo>
                  <a:cubicBezTo>
                    <a:pt x="426" y="1"/>
                    <a:pt x="1" y="456"/>
                    <a:pt x="1" y="1004"/>
                  </a:cubicBezTo>
                  <a:cubicBezTo>
                    <a:pt x="1" y="1551"/>
                    <a:pt x="426" y="2007"/>
                    <a:pt x="974" y="2007"/>
                  </a:cubicBezTo>
                  <a:cubicBezTo>
                    <a:pt x="1551" y="2007"/>
                    <a:pt x="1977" y="1551"/>
                    <a:pt x="1977" y="1004"/>
                  </a:cubicBezTo>
                  <a:cubicBezTo>
                    <a:pt x="1977" y="45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9"/>
            <p:cNvSpPr/>
            <p:nvPr/>
          </p:nvSpPr>
          <p:spPr>
            <a:xfrm>
              <a:off x="-2157050" y="-155725"/>
              <a:ext cx="49425" cy="50175"/>
            </a:xfrm>
            <a:custGeom>
              <a:avLst/>
              <a:gdLst/>
              <a:ahLst/>
              <a:cxnLst/>
              <a:rect l="l" t="t" r="r" b="b"/>
              <a:pathLst>
                <a:path w="1977" h="2007" extrusionOk="0">
                  <a:moveTo>
                    <a:pt x="1004" y="0"/>
                  </a:moveTo>
                  <a:cubicBezTo>
                    <a:pt x="426" y="0"/>
                    <a:pt x="0" y="426"/>
                    <a:pt x="0" y="1003"/>
                  </a:cubicBezTo>
                  <a:cubicBezTo>
                    <a:pt x="0"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9"/>
            <p:cNvSpPr/>
            <p:nvPr/>
          </p:nvSpPr>
          <p:spPr>
            <a:xfrm>
              <a:off x="-2074225" y="-155725"/>
              <a:ext cx="49425" cy="50175"/>
            </a:xfrm>
            <a:custGeom>
              <a:avLst/>
              <a:gdLst/>
              <a:ahLst/>
              <a:cxnLst/>
              <a:rect l="l" t="t" r="r" b="b"/>
              <a:pathLst>
                <a:path w="1977" h="2007" extrusionOk="0">
                  <a:moveTo>
                    <a:pt x="1004" y="0"/>
                  </a:moveTo>
                  <a:cubicBezTo>
                    <a:pt x="426" y="0"/>
                    <a:pt x="1" y="426"/>
                    <a:pt x="1" y="1003"/>
                  </a:cubicBezTo>
                  <a:cubicBezTo>
                    <a:pt x="1"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9"/>
            <p:cNvSpPr/>
            <p:nvPr/>
          </p:nvSpPr>
          <p:spPr>
            <a:xfrm>
              <a:off x="-19914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9"/>
            <p:cNvSpPr/>
            <p:nvPr/>
          </p:nvSpPr>
          <p:spPr>
            <a:xfrm>
              <a:off x="-19085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9"/>
            <p:cNvSpPr/>
            <p:nvPr/>
          </p:nvSpPr>
          <p:spPr>
            <a:xfrm>
              <a:off x="-182572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9"/>
            <p:cNvSpPr/>
            <p:nvPr/>
          </p:nvSpPr>
          <p:spPr>
            <a:xfrm>
              <a:off x="-174290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9"/>
            <p:cNvSpPr/>
            <p:nvPr/>
          </p:nvSpPr>
          <p:spPr>
            <a:xfrm>
              <a:off x="-166007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9"/>
            <p:cNvSpPr/>
            <p:nvPr/>
          </p:nvSpPr>
          <p:spPr>
            <a:xfrm>
              <a:off x="-157725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1" y="2006"/>
                    <a:pt x="2007" y="1551"/>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9"/>
            <p:cNvSpPr/>
            <p:nvPr/>
          </p:nvSpPr>
          <p:spPr>
            <a:xfrm>
              <a:off x="-1494425" y="-155725"/>
              <a:ext cx="50175" cy="50175"/>
            </a:xfrm>
            <a:custGeom>
              <a:avLst/>
              <a:gdLst/>
              <a:ahLst/>
              <a:cxnLst/>
              <a:rect l="l" t="t" r="r" b="b"/>
              <a:pathLst>
                <a:path w="2007" h="2007" extrusionOk="0">
                  <a:moveTo>
                    <a:pt x="1004" y="0"/>
                  </a:moveTo>
                  <a:cubicBezTo>
                    <a:pt x="456" y="0"/>
                    <a:pt x="1" y="426"/>
                    <a:pt x="1" y="1003"/>
                  </a:cubicBezTo>
                  <a:cubicBezTo>
                    <a:pt x="1" y="1551"/>
                    <a:pt x="456"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9"/>
            <p:cNvSpPr/>
            <p:nvPr/>
          </p:nvSpPr>
          <p:spPr>
            <a:xfrm>
              <a:off x="-14116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9"/>
            <p:cNvSpPr/>
            <p:nvPr/>
          </p:nvSpPr>
          <p:spPr>
            <a:xfrm>
              <a:off x="-13287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9"/>
            <p:cNvSpPr/>
            <p:nvPr/>
          </p:nvSpPr>
          <p:spPr>
            <a:xfrm>
              <a:off x="-1245950" y="-155725"/>
              <a:ext cx="50200" cy="50175"/>
            </a:xfrm>
            <a:custGeom>
              <a:avLst/>
              <a:gdLst/>
              <a:ahLst/>
              <a:cxnLst/>
              <a:rect l="l" t="t" r="r" b="b"/>
              <a:pathLst>
                <a:path w="2008"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9"/>
            <p:cNvSpPr/>
            <p:nvPr/>
          </p:nvSpPr>
          <p:spPr>
            <a:xfrm>
              <a:off x="-1162350" y="-155725"/>
              <a:ext cx="49425" cy="50175"/>
            </a:xfrm>
            <a:custGeom>
              <a:avLst/>
              <a:gdLst/>
              <a:ahLst/>
              <a:cxnLst/>
              <a:rect l="l" t="t" r="r" b="b"/>
              <a:pathLst>
                <a:path w="1977" h="2007" extrusionOk="0">
                  <a:moveTo>
                    <a:pt x="973" y="0"/>
                  </a:moveTo>
                  <a:cubicBezTo>
                    <a:pt x="426" y="0"/>
                    <a:pt x="0" y="426"/>
                    <a:pt x="0" y="1003"/>
                  </a:cubicBezTo>
                  <a:cubicBezTo>
                    <a:pt x="0"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9"/>
            <p:cNvSpPr/>
            <p:nvPr/>
          </p:nvSpPr>
          <p:spPr>
            <a:xfrm>
              <a:off x="-1079525"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9"/>
            <p:cNvSpPr/>
            <p:nvPr/>
          </p:nvSpPr>
          <p:spPr>
            <a:xfrm>
              <a:off x="-996700"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9"/>
            <p:cNvSpPr/>
            <p:nvPr/>
          </p:nvSpPr>
          <p:spPr>
            <a:xfrm>
              <a:off x="-19914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9"/>
            <p:cNvSpPr/>
            <p:nvPr/>
          </p:nvSpPr>
          <p:spPr>
            <a:xfrm>
              <a:off x="-19085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9"/>
            <p:cNvSpPr/>
            <p:nvPr/>
          </p:nvSpPr>
          <p:spPr>
            <a:xfrm>
              <a:off x="-182572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9"/>
            <p:cNvSpPr/>
            <p:nvPr/>
          </p:nvSpPr>
          <p:spPr>
            <a:xfrm>
              <a:off x="-174290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9"/>
            <p:cNvSpPr/>
            <p:nvPr/>
          </p:nvSpPr>
          <p:spPr>
            <a:xfrm>
              <a:off x="-166007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9"/>
            <p:cNvSpPr/>
            <p:nvPr/>
          </p:nvSpPr>
          <p:spPr>
            <a:xfrm>
              <a:off x="-157725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9"/>
            <p:cNvSpPr/>
            <p:nvPr/>
          </p:nvSpPr>
          <p:spPr>
            <a:xfrm>
              <a:off x="-1494425" y="-607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9"/>
            <p:cNvSpPr/>
            <p:nvPr/>
          </p:nvSpPr>
          <p:spPr>
            <a:xfrm>
              <a:off x="-14116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9"/>
            <p:cNvSpPr/>
            <p:nvPr/>
          </p:nvSpPr>
          <p:spPr>
            <a:xfrm>
              <a:off x="-13287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9"/>
            <p:cNvSpPr/>
            <p:nvPr/>
          </p:nvSpPr>
          <p:spPr>
            <a:xfrm>
              <a:off x="-1245950" y="-607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9"/>
            <p:cNvSpPr/>
            <p:nvPr/>
          </p:nvSpPr>
          <p:spPr>
            <a:xfrm>
              <a:off x="-1162350" y="-607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9"/>
            <p:cNvSpPr/>
            <p:nvPr/>
          </p:nvSpPr>
          <p:spPr>
            <a:xfrm>
              <a:off x="-182572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9"/>
            <p:cNvSpPr/>
            <p:nvPr/>
          </p:nvSpPr>
          <p:spPr>
            <a:xfrm>
              <a:off x="-174290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9"/>
            <p:cNvSpPr/>
            <p:nvPr/>
          </p:nvSpPr>
          <p:spPr>
            <a:xfrm>
              <a:off x="-166007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9"/>
            <p:cNvSpPr/>
            <p:nvPr/>
          </p:nvSpPr>
          <p:spPr>
            <a:xfrm>
              <a:off x="-157725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9"/>
            <p:cNvSpPr/>
            <p:nvPr/>
          </p:nvSpPr>
          <p:spPr>
            <a:xfrm>
              <a:off x="-1494425" y="350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9"/>
            <p:cNvSpPr/>
            <p:nvPr/>
          </p:nvSpPr>
          <p:spPr>
            <a:xfrm>
              <a:off x="-1411600"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9"/>
            <p:cNvSpPr/>
            <p:nvPr/>
          </p:nvSpPr>
          <p:spPr>
            <a:xfrm>
              <a:off x="-1328775"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9"/>
            <p:cNvSpPr/>
            <p:nvPr/>
          </p:nvSpPr>
          <p:spPr>
            <a:xfrm>
              <a:off x="-6653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9"/>
            <p:cNvSpPr/>
            <p:nvPr/>
          </p:nvSpPr>
          <p:spPr>
            <a:xfrm>
              <a:off x="-748200" y="-1015175"/>
              <a:ext cx="50175" cy="50200"/>
            </a:xfrm>
            <a:custGeom>
              <a:avLst/>
              <a:gdLst/>
              <a:ahLst/>
              <a:cxnLst/>
              <a:rect l="l" t="t" r="r" b="b"/>
              <a:pathLst>
                <a:path w="2007" h="2008"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9"/>
            <p:cNvSpPr/>
            <p:nvPr/>
          </p:nvSpPr>
          <p:spPr>
            <a:xfrm>
              <a:off x="-831050" y="-1015175"/>
              <a:ext cx="50200" cy="50200"/>
            </a:xfrm>
            <a:custGeom>
              <a:avLst/>
              <a:gdLst/>
              <a:ahLst/>
              <a:cxnLst/>
              <a:rect l="l" t="t" r="r" b="b"/>
              <a:pathLst>
                <a:path w="2008" h="2008"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9"/>
            <p:cNvSpPr/>
            <p:nvPr/>
          </p:nvSpPr>
          <p:spPr>
            <a:xfrm>
              <a:off x="-913875" y="-1015175"/>
              <a:ext cx="49425" cy="50200"/>
            </a:xfrm>
            <a:custGeom>
              <a:avLst/>
              <a:gdLst/>
              <a:ahLst/>
              <a:cxnLst/>
              <a:rect l="l" t="t" r="r" b="b"/>
              <a:pathLst>
                <a:path w="1977" h="2008"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9"/>
            <p:cNvSpPr/>
            <p:nvPr/>
          </p:nvSpPr>
          <p:spPr>
            <a:xfrm>
              <a:off x="-996700"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9"/>
            <p:cNvSpPr/>
            <p:nvPr/>
          </p:nvSpPr>
          <p:spPr>
            <a:xfrm>
              <a:off x="-1079525"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9"/>
            <p:cNvSpPr/>
            <p:nvPr/>
          </p:nvSpPr>
          <p:spPr>
            <a:xfrm>
              <a:off x="-1162350"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9"/>
            <p:cNvSpPr/>
            <p:nvPr/>
          </p:nvSpPr>
          <p:spPr>
            <a:xfrm>
              <a:off x="-1245950" y="-1015175"/>
              <a:ext cx="50200" cy="50200"/>
            </a:xfrm>
            <a:custGeom>
              <a:avLst/>
              <a:gdLst/>
              <a:ahLst/>
              <a:cxnLst/>
              <a:rect l="l" t="t" r="r" b="b"/>
              <a:pathLst>
                <a:path w="2008"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9"/>
            <p:cNvSpPr/>
            <p:nvPr/>
          </p:nvSpPr>
          <p:spPr>
            <a:xfrm>
              <a:off x="-13287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9"/>
            <p:cNvSpPr/>
            <p:nvPr/>
          </p:nvSpPr>
          <p:spPr>
            <a:xfrm>
              <a:off x="-14116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9"/>
            <p:cNvSpPr/>
            <p:nvPr/>
          </p:nvSpPr>
          <p:spPr>
            <a:xfrm>
              <a:off x="-14944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9"/>
            <p:cNvSpPr/>
            <p:nvPr/>
          </p:nvSpPr>
          <p:spPr>
            <a:xfrm>
              <a:off x="-157725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9"/>
            <p:cNvSpPr/>
            <p:nvPr/>
          </p:nvSpPr>
          <p:spPr>
            <a:xfrm>
              <a:off x="-16600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9"/>
            <p:cNvSpPr/>
            <p:nvPr/>
          </p:nvSpPr>
          <p:spPr>
            <a:xfrm>
              <a:off x="-174290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9"/>
            <p:cNvSpPr/>
            <p:nvPr/>
          </p:nvSpPr>
          <p:spPr>
            <a:xfrm>
              <a:off x="-182572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9"/>
            <p:cNvSpPr/>
            <p:nvPr/>
          </p:nvSpPr>
          <p:spPr>
            <a:xfrm>
              <a:off x="-19085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9"/>
            <p:cNvSpPr/>
            <p:nvPr/>
          </p:nvSpPr>
          <p:spPr>
            <a:xfrm>
              <a:off x="-19914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9"/>
            <p:cNvSpPr/>
            <p:nvPr/>
          </p:nvSpPr>
          <p:spPr>
            <a:xfrm>
              <a:off x="-2074225" y="-1015175"/>
              <a:ext cx="49425" cy="50200"/>
            </a:xfrm>
            <a:custGeom>
              <a:avLst/>
              <a:gdLst/>
              <a:ahLst/>
              <a:cxnLst/>
              <a:rect l="l" t="t" r="r" b="b"/>
              <a:pathLst>
                <a:path w="1977" h="2008"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9"/>
            <p:cNvSpPr/>
            <p:nvPr/>
          </p:nvSpPr>
          <p:spPr>
            <a:xfrm>
              <a:off x="-2157050" y="-1015175"/>
              <a:ext cx="49425" cy="50200"/>
            </a:xfrm>
            <a:custGeom>
              <a:avLst/>
              <a:gdLst/>
              <a:ahLst/>
              <a:cxnLst/>
              <a:rect l="l" t="t" r="r" b="b"/>
              <a:pathLst>
                <a:path w="1977" h="2008"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9"/>
            <p:cNvSpPr/>
            <p:nvPr/>
          </p:nvSpPr>
          <p:spPr>
            <a:xfrm>
              <a:off x="-2239875"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9"/>
            <p:cNvSpPr/>
            <p:nvPr/>
          </p:nvSpPr>
          <p:spPr>
            <a:xfrm>
              <a:off x="-2322700"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9"/>
            <p:cNvSpPr/>
            <p:nvPr/>
          </p:nvSpPr>
          <p:spPr>
            <a:xfrm>
              <a:off x="-2405525"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9"/>
            <p:cNvSpPr/>
            <p:nvPr/>
          </p:nvSpPr>
          <p:spPr>
            <a:xfrm>
              <a:off x="-24891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81" y="2007"/>
                    <a:pt x="2007" y="155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9"/>
            <p:cNvSpPr/>
            <p:nvPr/>
          </p:nvSpPr>
          <p:spPr>
            <a:xfrm>
              <a:off x="-6653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9"/>
            <p:cNvSpPr/>
            <p:nvPr/>
          </p:nvSpPr>
          <p:spPr>
            <a:xfrm>
              <a:off x="-748200" y="-1110900"/>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9"/>
            <p:cNvSpPr/>
            <p:nvPr/>
          </p:nvSpPr>
          <p:spPr>
            <a:xfrm>
              <a:off x="-831050" y="-1110900"/>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9"/>
            <p:cNvSpPr/>
            <p:nvPr/>
          </p:nvSpPr>
          <p:spPr>
            <a:xfrm>
              <a:off x="-913875" y="-1110900"/>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9"/>
            <p:cNvSpPr/>
            <p:nvPr/>
          </p:nvSpPr>
          <p:spPr>
            <a:xfrm>
              <a:off x="-996700"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9"/>
            <p:cNvSpPr/>
            <p:nvPr/>
          </p:nvSpPr>
          <p:spPr>
            <a:xfrm>
              <a:off x="-1079525"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9"/>
            <p:cNvSpPr/>
            <p:nvPr/>
          </p:nvSpPr>
          <p:spPr>
            <a:xfrm>
              <a:off x="-1162350"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9"/>
            <p:cNvSpPr/>
            <p:nvPr/>
          </p:nvSpPr>
          <p:spPr>
            <a:xfrm>
              <a:off x="-1245950" y="-1110900"/>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9"/>
            <p:cNvSpPr/>
            <p:nvPr/>
          </p:nvSpPr>
          <p:spPr>
            <a:xfrm>
              <a:off x="-13287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9"/>
            <p:cNvSpPr/>
            <p:nvPr/>
          </p:nvSpPr>
          <p:spPr>
            <a:xfrm>
              <a:off x="-14116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9"/>
            <p:cNvSpPr/>
            <p:nvPr/>
          </p:nvSpPr>
          <p:spPr>
            <a:xfrm>
              <a:off x="-14944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9"/>
            <p:cNvSpPr/>
            <p:nvPr/>
          </p:nvSpPr>
          <p:spPr>
            <a:xfrm>
              <a:off x="-157725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9"/>
            <p:cNvSpPr/>
            <p:nvPr/>
          </p:nvSpPr>
          <p:spPr>
            <a:xfrm>
              <a:off x="-16600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9"/>
            <p:cNvSpPr/>
            <p:nvPr/>
          </p:nvSpPr>
          <p:spPr>
            <a:xfrm>
              <a:off x="-174290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9"/>
            <p:cNvSpPr/>
            <p:nvPr/>
          </p:nvSpPr>
          <p:spPr>
            <a:xfrm>
              <a:off x="-182572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9"/>
            <p:cNvSpPr/>
            <p:nvPr/>
          </p:nvSpPr>
          <p:spPr>
            <a:xfrm>
              <a:off x="-19085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9"/>
            <p:cNvSpPr/>
            <p:nvPr/>
          </p:nvSpPr>
          <p:spPr>
            <a:xfrm>
              <a:off x="-19914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9"/>
            <p:cNvSpPr/>
            <p:nvPr/>
          </p:nvSpPr>
          <p:spPr>
            <a:xfrm>
              <a:off x="-2074225" y="-1110900"/>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9"/>
            <p:cNvSpPr/>
            <p:nvPr/>
          </p:nvSpPr>
          <p:spPr>
            <a:xfrm>
              <a:off x="-2157050" y="-1110900"/>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9"/>
            <p:cNvSpPr/>
            <p:nvPr/>
          </p:nvSpPr>
          <p:spPr>
            <a:xfrm>
              <a:off x="-2239875"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9"/>
            <p:cNvSpPr/>
            <p:nvPr/>
          </p:nvSpPr>
          <p:spPr>
            <a:xfrm>
              <a:off x="-2322700"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9"/>
            <p:cNvSpPr/>
            <p:nvPr/>
          </p:nvSpPr>
          <p:spPr>
            <a:xfrm>
              <a:off x="-2405525"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9"/>
            <p:cNvSpPr/>
            <p:nvPr/>
          </p:nvSpPr>
          <p:spPr>
            <a:xfrm>
              <a:off x="-24891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9"/>
            <p:cNvSpPr/>
            <p:nvPr/>
          </p:nvSpPr>
          <p:spPr>
            <a:xfrm>
              <a:off x="-6653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9"/>
            <p:cNvSpPr/>
            <p:nvPr/>
          </p:nvSpPr>
          <p:spPr>
            <a:xfrm>
              <a:off x="-748200" y="-1205900"/>
              <a:ext cx="50175" cy="49425"/>
            </a:xfrm>
            <a:custGeom>
              <a:avLst/>
              <a:gdLst/>
              <a:ahLst/>
              <a:cxnLst/>
              <a:rect l="l" t="t" r="r" b="b"/>
              <a:pathLst>
                <a:path w="2007" h="1977" extrusionOk="0">
                  <a:moveTo>
                    <a:pt x="1003" y="1"/>
                  </a:moveTo>
                  <a:cubicBezTo>
                    <a:pt x="426" y="1"/>
                    <a:pt x="0" y="426"/>
                    <a:pt x="0" y="973"/>
                  </a:cubicBezTo>
                  <a:cubicBezTo>
                    <a:pt x="0" y="1551"/>
                    <a:pt x="42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9"/>
            <p:cNvSpPr/>
            <p:nvPr/>
          </p:nvSpPr>
          <p:spPr>
            <a:xfrm>
              <a:off x="-831050" y="-1205900"/>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9"/>
            <p:cNvSpPr/>
            <p:nvPr/>
          </p:nvSpPr>
          <p:spPr>
            <a:xfrm>
              <a:off x="-913875" y="-1205900"/>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9"/>
            <p:cNvSpPr/>
            <p:nvPr/>
          </p:nvSpPr>
          <p:spPr>
            <a:xfrm>
              <a:off x="-996700"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9"/>
            <p:cNvSpPr/>
            <p:nvPr/>
          </p:nvSpPr>
          <p:spPr>
            <a:xfrm>
              <a:off x="-1079525"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9"/>
            <p:cNvSpPr/>
            <p:nvPr/>
          </p:nvSpPr>
          <p:spPr>
            <a:xfrm>
              <a:off x="-1162350"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9"/>
            <p:cNvSpPr/>
            <p:nvPr/>
          </p:nvSpPr>
          <p:spPr>
            <a:xfrm>
              <a:off x="-1245950" y="-1205900"/>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9"/>
            <p:cNvSpPr/>
            <p:nvPr/>
          </p:nvSpPr>
          <p:spPr>
            <a:xfrm>
              <a:off x="-13287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9"/>
            <p:cNvSpPr/>
            <p:nvPr/>
          </p:nvSpPr>
          <p:spPr>
            <a:xfrm>
              <a:off x="-14116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9"/>
            <p:cNvSpPr/>
            <p:nvPr/>
          </p:nvSpPr>
          <p:spPr>
            <a:xfrm>
              <a:off x="-14944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9"/>
            <p:cNvSpPr/>
            <p:nvPr/>
          </p:nvSpPr>
          <p:spPr>
            <a:xfrm>
              <a:off x="-157725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9"/>
            <p:cNvSpPr/>
            <p:nvPr/>
          </p:nvSpPr>
          <p:spPr>
            <a:xfrm>
              <a:off x="-16600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9"/>
            <p:cNvSpPr/>
            <p:nvPr/>
          </p:nvSpPr>
          <p:spPr>
            <a:xfrm>
              <a:off x="-174290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9"/>
            <p:cNvSpPr/>
            <p:nvPr/>
          </p:nvSpPr>
          <p:spPr>
            <a:xfrm>
              <a:off x="-182572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9"/>
            <p:cNvSpPr/>
            <p:nvPr/>
          </p:nvSpPr>
          <p:spPr>
            <a:xfrm>
              <a:off x="-19085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9"/>
            <p:cNvSpPr/>
            <p:nvPr/>
          </p:nvSpPr>
          <p:spPr>
            <a:xfrm>
              <a:off x="-19914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9"/>
            <p:cNvSpPr/>
            <p:nvPr/>
          </p:nvSpPr>
          <p:spPr>
            <a:xfrm>
              <a:off x="-2074225" y="-1205900"/>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9"/>
            <p:cNvSpPr/>
            <p:nvPr/>
          </p:nvSpPr>
          <p:spPr>
            <a:xfrm>
              <a:off x="-2157050" y="-1205900"/>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9"/>
            <p:cNvSpPr/>
            <p:nvPr/>
          </p:nvSpPr>
          <p:spPr>
            <a:xfrm>
              <a:off x="-2239875"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9"/>
            <p:cNvSpPr/>
            <p:nvPr/>
          </p:nvSpPr>
          <p:spPr>
            <a:xfrm>
              <a:off x="-2322700"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9"/>
            <p:cNvSpPr/>
            <p:nvPr/>
          </p:nvSpPr>
          <p:spPr>
            <a:xfrm>
              <a:off x="-2405525"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9"/>
            <p:cNvSpPr/>
            <p:nvPr/>
          </p:nvSpPr>
          <p:spPr>
            <a:xfrm>
              <a:off x="-24891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81" y="1976"/>
                    <a:pt x="2007" y="1551"/>
                    <a:pt x="2007" y="973"/>
                  </a:cubicBezTo>
                  <a:cubicBezTo>
                    <a:pt x="2007" y="426"/>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9"/>
            <p:cNvSpPr/>
            <p:nvPr/>
          </p:nvSpPr>
          <p:spPr>
            <a:xfrm>
              <a:off x="-748200" y="-1301650"/>
              <a:ext cx="50175" cy="50175"/>
            </a:xfrm>
            <a:custGeom>
              <a:avLst/>
              <a:gdLst/>
              <a:ahLst/>
              <a:cxnLst/>
              <a:rect l="l" t="t" r="r" b="b"/>
              <a:pathLst>
                <a:path w="2007" h="2007"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9"/>
            <p:cNvSpPr/>
            <p:nvPr/>
          </p:nvSpPr>
          <p:spPr>
            <a:xfrm>
              <a:off x="-831050" y="-1301650"/>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9"/>
            <p:cNvSpPr/>
            <p:nvPr/>
          </p:nvSpPr>
          <p:spPr>
            <a:xfrm>
              <a:off x="-913875" y="-1301650"/>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9"/>
            <p:cNvSpPr/>
            <p:nvPr/>
          </p:nvSpPr>
          <p:spPr>
            <a:xfrm>
              <a:off x="-996700"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9"/>
            <p:cNvSpPr/>
            <p:nvPr/>
          </p:nvSpPr>
          <p:spPr>
            <a:xfrm>
              <a:off x="-1079525"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9"/>
            <p:cNvSpPr/>
            <p:nvPr/>
          </p:nvSpPr>
          <p:spPr>
            <a:xfrm>
              <a:off x="-1162350"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9"/>
            <p:cNvSpPr/>
            <p:nvPr/>
          </p:nvSpPr>
          <p:spPr>
            <a:xfrm>
              <a:off x="-1245950" y="-13016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9"/>
            <p:cNvSpPr/>
            <p:nvPr/>
          </p:nvSpPr>
          <p:spPr>
            <a:xfrm>
              <a:off x="-13287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9"/>
            <p:cNvSpPr/>
            <p:nvPr/>
          </p:nvSpPr>
          <p:spPr>
            <a:xfrm>
              <a:off x="-14116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9"/>
            <p:cNvSpPr/>
            <p:nvPr/>
          </p:nvSpPr>
          <p:spPr>
            <a:xfrm>
              <a:off x="-1494425" y="-13016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9"/>
            <p:cNvSpPr/>
            <p:nvPr/>
          </p:nvSpPr>
          <p:spPr>
            <a:xfrm>
              <a:off x="-157725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9"/>
            <p:cNvSpPr/>
            <p:nvPr/>
          </p:nvSpPr>
          <p:spPr>
            <a:xfrm>
              <a:off x="-166007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9"/>
            <p:cNvSpPr/>
            <p:nvPr/>
          </p:nvSpPr>
          <p:spPr>
            <a:xfrm>
              <a:off x="-174290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9"/>
            <p:cNvSpPr/>
            <p:nvPr/>
          </p:nvSpPr>
          <p:spPr>
            <a:xfrm>
              <a:off x="-182572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9"/>
            <p:cNvSpPr/>
            <p:nvPr/>
          </p:nvSpPr>
          <p:spPr>
            <a:xfrm>
              <a:off x="-19085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9"/>
            <p:cNvSpPr/>
            <p:nvPr/>
          </p:nvSpPr>
          <p:spPr>
            <a:xfrm>
              <a:off x="-19914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9"/>
            <p:cNvSpPr/>
            <p:nvPr/>
          </p:nvSpPr>
          <p:spPr>
            <a:xfrm>
              <a:off x="-2074225" y="-1301650"/>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9"/>
            <p:cNvSpPr/>
            <p:nvPr/>
          </p:nvSpPr>
          <p:spPr>
            <a:xfrm>
              <a:off x="-2157050" y="-1301650"/>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9"/>
            <p:cNvSpPr/>
            <p:nvPr/>
          </p:nvSpPr>
          <p:spPr>
            <a:xfrm>
              <a:off x="-2239875"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9"/>
            <p:cNvSpPr/>
            <p:nvPr/>
          </p:nvSpPr>
          <p:spPr>
            <a:xfrm>
              <a:off x="-2322700"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9"/>
            <p:cNvSpPr/>
            <p:nvPr/>
          </p:nvSpPr>
          <p:spPr>
            <a:xfrm>
              <a:off x="-2405525"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9"/>
            <p:cNvSpPr/>
            <p:nvPr/>
          </p:nvSpPr>
          <p:spPr>
            <a:xfrm>
              <a:off x="-748200" y="-139737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9"/>
            <p:cNvSpPr/>
            <p:nvPr/>
          </p:nvSpPr>
          <p:spPr>
            <a:xfrm>
              <a:off x="-831050" y="-139737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9"/>
            <p:cNvSpPr/>
            <p:nvPr/>
          </p:nvSpPr>
          <p:spPr>
            <a:xfrm>
              <a:off x="-913875" y="-139737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9"/>
            <p:cNvSpPr/>
            <p:nvPr/>
          </p:nvSpPr>
          <p:spPr>
            <a:xfrm>
              <a:off x="-996700"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9"/>
            <p:cNvSpPr/>
            <p:nvPr/>
          </p:nvSpPr>
          <p:spPr>
            <a:xfrm>
              <a:off x="-1079525"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9"/>
            <p:cNvSpPr/>
            <p:nvPr/>
          </p:nvSpPr>
          <p:spPr>
            <a:xfrm>
              <a:off x="-1162350"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9"/>
            <p:cNvSpPr/>
            <p:nvPr/>
          </p:nvSpPr>
          <p:spPr>
            <a:xfrm>
              <a:off x="-1245950" y="-139737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9"/>
            <p:cNvSpPr/>
            <p:nvPr/>
          </p:nvSpPr>
          <p:spPr>
            <a:xfrm>
              <a:off x="-13287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9"/>
            <p:cNvSpPr/>
            <p:nvPr/>
          </p:nvSpPr>
          <p:spPr>
            <a:xfrm>
              <a:off x="-14116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9"/>
            <p:cNvSpPr/>
            <p:nvPr/>
          </p:nvSpPr>
          <p:spPr>
            <a:xfrm>
              <a:off x="-1494425" y="-139737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9"/>
            <p:cNvSpPr/>
            <p:nvPr/>
          </p:nvSpPr>
          <p:spPr>
            <a:xfrm>
              <a:off x="-157725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9"/>
            <p:cNvSpPr/>
            <p:nvPr/>
          </p:nvSpPr>
          <p:spPr>
            <a:xfrm>
              <a:off x="-166007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9"/>
            <p:cNvSpPr/>
            <p:nvPr/>
          </p:nvSpPr>
          <p:spPr>
            <a:xfrm>
              <a:off x="-174290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9"/>
            <p:cNvSpPr/>
            <p:nvPr/>
          </p:nvSpPr>
          <p:spPr>
            <a:xfrm>
              <a:off x="-182572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9"/>
            <p:cNvSpPr/>
            <p:nvPr/>
          </p:nvSpPr>
          <p:spPr>
            <a:xfrm>
              <a:off x="-19085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9"/>
            <p:cNvSpPr/>
            <p:nvPr/>
          </p:nvSpPr>
          <p:spPr>
            <a:xfrm>
              <a:off x="-19914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9"/>
            <p:cNvSpPr/>
            <p:nvPr/>
          </p:nvSpPr>
          <p:spPr>
            <a:xfrm>
              <a:off x="-2074225" y="-139737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9"/>
            <p:cNvSpPr/>
            <p:nvPr/>
          </p:nvSpPr>
          <p:spPr>
            <a:xfrm>
              <a:off x="-2157050" y="-139737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9"/>
            <p:cNvSpPr/>
            <p:nvPr/>
          </p:nvSpPr>
          <p:spPr>
            <a:xfrm>
              <a:off x="-2239875"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9"/>
            <p:cNvSpPr/>
            <p:nvPr/>
          </p:nvSpPr>
          <p:spPr>
            <a:xfrm>
              <a:off x="-2322700"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9"/>
            <p:cNvSpPr/>
            <p:nvPr/>
          </p:nvSpPr>
          <p:spPr>
            <a:xfrm>
              <a:off x="-2405525"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9"/>
            <p:cNvSpPr/>
            <p:nvPr/>
          </p:nvSpPr>
          <p:spPr>
            <a:xfrm>
              <a:off x="-831050" y="-1492375"/>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9"/>
            <p:cNvSpPr/>
            <p:nvPr/>
          </p:nvSpPr>
          <p:spPr>
            <a:xfrm>
              <a:off x="-913875" y="-1492375"/>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9"/>
            <p:cNvSpPr/>
            <p:nvPr/>
          </p:nvSpPr>
          <p:spPr>
            <a:xfrm>
              <a:off x="-996700"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9"/>
            <p:cNvSpPr/>
            <p:nvPr/>
          </p:nvSpPr>
          <p:spPr>
            <a:xfrm>
              <a:off x="-1079525"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9"/>
            <p:cNvSpPr/>
            <p:nvPr/>
          </p:nvSpPr>
          <p:spPr>
            <a:xfrm>
              <a:off x="-1162350"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9"/>
            <p:cNvSpPr/>
            <p:nvPr/>
          </p:nvSpPr>
          <p:spPr>
            <a:xfrm>
              <a:off x="-1245950" y="-1492375"/>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9"/>
            <p:cNvSpPr/>
            <p:nvPr/>
          </p:nvSpPr>
          <p:spPr>
            <a:xfrm>
              <a:off x="-13287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9"/>
            <p:cNvSpPr/>
            <p:nvPr/>
          </p:nvSpPr>
          <p:spPr>
            <a:xfrm>
              <a:off x="-14116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9"/>
            <p:cNvSpPr/>
            <p:nvPr/>
          </p:nvSpPr>
          <p:spPr>
            <a:xfrm>
              <a:off x="-1494425" y="-1492375"/>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9"/>
            <p:cNvSpPr/>
            <p:nvPr/>
          </p:nvSpPr>
          <p:spPr>
            <a:xfrm>
              <a:off x="-157725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9"/>
            <p:cNvSpPr/>
            <p:nvPr/>
          </p:nvSpPr>
          <p:spPr>
            <a:xfrm>
              <a:off x="-166007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9"/>
            <p:cNvSpPr/>
            <p:nvPr/>
          </p:nvSpPr>
          <p:spPr>
            <a:xfrm>
              <a:off x="-174290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9"/>
            <p:cNvSpPr/>
            <p:nvPr/>
          </p:nvSpPr>
          <p:spPr>
            <a:xfrm>
              <a:off x="-182572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9"/>
            <p:cNvSpPr/>
            <p:nvPr/>
          </p:nvSpPr>
          <p:spPr>
            <a:xfrm>
              <a:off x="-19085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9"/>
            <p:cNvSpPr/>
            <p:nvPr/>
          </p:nvSpPr>
          <p:spPr>
            <a:xfrm>
              <a:off x="-19914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9"/>
            <p:cNvSpPr/>
            <p:nvPr/>
          </p:nvSpPr>
          <p:spPr>
            <a:xfrm>
              <a:off x="-2074225" y="-1492375"/>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9"/>
            <p:cNvSpPr/>
            <p:nvPr/>
          </p:nvSpPr>
          <p:spPr>
            <a:xfrm>
              <a:off x="-2157050" y="-1492375"/>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9"/>
            <p:cNvSpPr/>
            <p:nvPr/>
          </p:nvSpPr>
          <p:spPr>
            <a:xfrm>
              <a:off x="-2239875"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9"/>
            <p:cNvSpPr/>
            <p:nvPr/>
          </p:nvSpPr>
          <p:spPr>
            <a:xfrm>
              <a:off x="-2322700" y="-1492375"/>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9"/>
            <p:cNvSpPr/>
            <p:nvPr/>
          </p:nvSpPr>
          <p:spPr>
            <a:xfrm>
              <a:off x="-913875" y="-15881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9"/>
            <p:cNvSpPr/>
            <p:nvPr/>
          </p:nvSpPr>
          <p:spPr>
            <a:xfrm>
              <a:off x="-996700"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9"/>
            <p:cNvSpPr/>
            <p:nvPr/>
          </p:nvSpPr>
          <p:spPr>
            <a:xfrm>
              <a:off x="-1079525"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9"/>
            <p:cNvSpPr/>
            <p:nvPr/>
          </p:nvSpPr>
          <p:spPr>
            <a:xfrm>
              <a:off x="-1162350"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9"/>
            <p:cNvSpPr/>
            <p:nvPr/>
          </p:nvSpPr>
          <p:spPr>
            <a:xfrm>
              <a:off x="-1245950" y="-15881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9"/>
            <p:cNvSpPr/>
            <p:nvPr/>
          </p:nvSpPr>
          <p:spPr>
            <a:xfrm>
              <a:off x="-13287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9"/>
            <p:cNvSpPr/>
            <p:nvPr/>
          </p:nvSpPr>
          <p:spPr>
            <a:xfrm>
              <a:off x="-14116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9"/>
            <p:cNvSpPr/>
            <p:nvPr/>
          </p:nvSpPr>
          <p:spPr>
            <a:xfrm>
              <a:off x="-1494425" y="-15881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9"/>
            <p:cNvSpPr/>
            <p:nvPr/>
          </p:nvSpPr>
          <p:spPr>
            <a:xfrm>
              <a:off x="-157725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9"/>
            <p:cNvSpPr/>
            <p:nvPr/>
          </p:nvSpPr>
          <p:spPr>
            <a:xfrm>
              <a:off x="-166007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9"/>
            <p:cNvSpPr/>
            <p:nvPr/>
          </p:nvSpPr>
          <p:spPr>
            <a:xfrm>
              <a:off x="-174290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9"/>
            <p:cNvSpPr/>
            <p:nvPr/>
          </p:nvSpPr>
          <p:spPr>
            <a:xfrm>
              <a:off x="-182572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9"/>
            <p:cNvSpPr/>
            <p:nvPr/>
          </p:nvSpPr>
          <p:spPr>
            <a:xfrm>
              <a:off x="-19085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9"/>
            <p:cNvSpPr/>
            <p:nvPr/>
          </p:nvSpPr>
          <p:spPr>
            <a:xfrm>
              <a:off x="-19914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9"/>
            <p:cNvSpPr/>
            <p:nvPr/>
          </p:nvSpPr>
          <p:spPr>
            <a:xfrm>
              <a:off x="-2074225" y="-15881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9"/>
            <p:cNvSpPr/>
            <p:nvPr/>
          </p:nvSpPr>
          <p:spPr>
            <a:xfrm>
              <a:off x="-2157050" y="-15881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9"/>
            <p:cNvSpPr/>
            <p:nvPr/>
          </p:nvSpPr>
          <p:spPr>
            <a:xfrm>
              <a:off x="-2239875"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9"/>
            <p:cNvSpPr/>
            <p:nvPr/>
          </p:nvSpPr>
          <p:spPr>
            <a:xfrm>
              <a:off x="-996700"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9"/>
            <p:cNvSpPr/>
            <p:nvPr/>
          </p:nvSpPr>
          <p:spPr>
            <a:xfrm>
              <a:off x="-1079525"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9"/>
            <p:cNvSpPr/>
            <p:nvPr/>
          </p:nvSpPr>
          <p:spPr>
            <a:xfrm>
              <a:off x="-1162350" y="-168387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9"/>
            <p:cNvSpPr/>
            <p:nvPr/>
          </p:nvSpPr>
          <p:spPr>
            <a:xfrm>
              <a:off x="-1245950" y="-168387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9"/>
            <p:cNvSpPr/>
            <p:nvPr/>
          </p:nvSpPr>
          <p:spPr>
            <a:xfrm>
              <a:off x="-13287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9"/>
            <p:cNvSpPr/>
            <p:nvPr/>
          </p:nvSpPr>
          <p:spPr>
            <a:xfrm>
              <a:off x="-14116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9"/>
            <p:cNvSpPr/>
            <p:nvPr/>
          </p:nvSpPr>
          <p:spPr>
            <a:xfrm>
              <a:off x="-1494425" y="-168387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9"/>
            <p:cNvSpPr/>
            <p:nvPr/>
          </p:nvSpPr>
          <p:spPr>
            <a:xfrm>
              <a:off x="-157725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9"/>
            <p:cNvSpPr/>
            <p:nvPr/>
          </p:nvSpPr>
          <p:spPr>
            <a:xfrm>
              <a:off x="-166007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9"/>
            <p:cNvSpPr/>
            <p:nvPr/>
          </p:nvSpPr>
          <p:spPr>
            <a:xfrm>
              <a:off x="-174290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9"/>
            <p:cNvSpPr/>
            <p:nvPr/>
          </p:nvSpPr>
          <p:spPr>
            <a:xfrm>
              <a:off x="-182572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9"/>
            <p:cNvSpPr/>
            <p:nvPr/>
          </p:nvSpPr>
          <p:spPr>
            <a:xfrm>
              <a:off x="-19085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9"/>
            <p:cNvSpPr/>
            <p:nvPr/>
          </p:nvSpPr>
          <p:spPr>
            <a:xfrm>
              <a:off x="-19914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9"/>
            <p:cNvSpPr/>
            <p:nvPr/>
          </p:nvSpPr>
          <p:spPr>
            <a:xfrm>
              <a:off x="-2074225" y="-168387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9"/>
            <p:cNvSpPr/>
            <p:nvPr/>
          </p:nvSpPr>
          <p:spPr>
            <a:xfrm>
              <a:off x="-2157050" y="-168387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9"/>
            <p:cNvSpPr/>
            <p:nvPr/>
          </p:nvSpPr>
          <p:spPr>
            <a:xfrm>
              <a:off x="-1162350" y="-1778850"/>
              <a:ext cx="49425" cy="49425"/>
            </a:xfrm>
            <a:custGeom>
              <a:avLst/>
              <a:gdLst/>
              <a:ahLst/>
              <a:cxnLst/>
              <a:rect l="l" t="t" r="r" b="b"/>
              <a:pathLst>
                <a:path w="1977" h="1977" extrusionOk="0">
                  <a:moveTo>
                    <a:pt x="973" y="0"/>
                  </a:moveTo>
                  <a:cubicBezTo>
                    <a:pt x="426" y="0"/>
                    <a:pt x="0" y="426"/>
                    <a:pt x="0" y="973"/>
                  </a:cubicBezTo>
                  <a:cubicBezTo>
                    <a:pt x="0" y="1551"/>
                    <a:pt x="426" y="1976"/>
                    <a:pt x="973" y="1976"/>
                  </a:cubicBezTo>
                  <a:cubicBezTo>
                    <a:pt x="1551" y="1976"/>
                    <a:pt x="1976" y="1551"/>
                    <a:pt x="1976" y="97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9"/>
            <p:cNvSpPr/>
            <p:nvPr/>
          </p:nvSpPr>
          <p:spPr>
            <a:xfrm>
              <a:off x="-1245950" y="-1778850"/>
              <a:ext cx="50200" cy="49425"/>
            </a:xfrm>
            <a:custGeom>
              <a:avLst/>
              <a:gdLst/>
              <a:ahLst/>
              <a:cxnLst/>
              <a:rect l="l" t="t" r="r" b="b"/>
              <a:pathLst>
                <a:path w="2008"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9"/>
            <p:cNvSpPr/>
            <p:nvPr/>
          </p:nvSpPr>
          <p:spPr>
            <a:xfrm>
              <a:off x="-13287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9"/>
            <p:cNvSpPr/>
            <p:nvPr/>
          </p:nvSpPr>
          <p:spPr>
            <a:xfrm>
              <a:off x="-14116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9"/>
            <p:cNvSpPr/>
            <p:nvPr/>
          </p:nvSpPr>
          <p:spPr>
            <a:xfrm>
              <a:off x="-1494425" y="-1778850"/>
              <a:ext cx="50175" cy="49425"/>
            </a:xfrm>
            <a:custGeom>
              <a:avLst/>
              <a:gdLst/>
              <a:ahLst/>
              <a:cxnLst/>
              <a:rect l="l" t="t" r="r" b="b"/>
              <a:pathLst>
                <a:path w="2007" h="1977" extrusionOk="0">
                  <a:moveTo>
                    <a:pt x="1004" y="0"/>
                  </a:moveTo>
                  <a:cubicBezTo>
                    <a:pt x="456" y="0"/>
                    <a:pt x="1" y="426"/>
                    <a:pt x="1" y="973"/>
                  </a:cubicBezTo>
                  <a:cubicBezTo>
                    <a:pt x="1" y="1551"/>
                    <a:pt x="456"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9"/>
            <p:cNvSpPr/>
            <p:nvPr/>
          </p:nvSpPr>
          <p:spPr>
            <a:xfrm>
              <a:off x="-157725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1" y="1976"/>
                    <a:pt x="2007" y="1551"/>
                    <a:pt x="2007" y="97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9"/>
            <p:cNvSpPr/>
            <p:nvPr/>
          </p:nvSpPr>
          <p:spPr>
            <a:xfrm>
              <a:off x="-166007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9"/>
            <p:cNvSpPr/>
            <p:nvPr/>
          </p:nvSpPr>
          <p:spPr>
            <a:xfrm>
              <a:off x="-174290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9"/>
            <p:cNvSpPr/>
            <p:nvPr/>
          </p:nvSpPr>
          <p:spPr>
            <a:xfrm>
              <a:off x="-182572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9"/>
            <p:cNvSpPr/>
            <p:nvPr/>
          </p:nvSpPr>
          <p:spPr>
            <a:xfrm>
              <a:off x="-19085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9"/>
            <p:cNvSpPr/>
            <p:nvPr/>
          </p:nvSpPr>
          <p:spPr>
            <a:xfrm>
              <a:off x="-19914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9"/>
            <p:cNvSpPr/>
            <p:nvPr/>
          </p:nvSpPr>
          <p:spPr>
            <a:xfrm>
              <a:off x="-1328775"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9"/>
            <p:cNvSpPr/>
            <p:nvPr/>
          </p:nvSpPr>
          <p:spPr>
            <a:xfrm>
              <a:off x="-1411600"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9"/>
            <p:cNvSpPr/>
            <p:nvPr/>
          </p:nvSpPr>
          <p:spPr>
            <a:xfrm>
              <a:off x="-1494425" y="-18746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9"/>
            <p:cNvSpPr/>
            <p:nvPr/>
          </p:nvSpPr>
          <p:spPr>
            <a:xfrm>
              <a:off x="-157725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9"/>
            <p:cNvSpPr/>
            <p:nvPr/>
          </p:nvSpPr>
          <p:spPr>
            <a:xfrm>
              <a:off x="-166007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9"/>
            <p:cNvSpPr/>
            <p:nvPr/>
          </p:nvSpPr>
          <p:spPr>
            <a:xfrm>
              <a:off x="-174290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9"/>
            <p:cNvSpPr/>
            <p:nvPr/>
          </p:nvSpPr>
          <p:spPr>
            <a:xfrm>
              <a:off x="-182572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7" name="Google Shape;4437;p39"/>
          <p:cNvGrpSpPr/>
          <p:nvPr/>
        </p:nvGrpSpPr>
        <p:grpSpPr>
          <a:xfrm>
            <a:off x="8391422" y="134396"/>
            <a:ext cx="752860" cy="1255020"/>
            <a:chOff x="8427400" y="134088"/>
            <a:chExt cx="716600" cy="1194575"/>
          </a:xfrm>
        </p:grpSpPr>
        <p:sp>
          <p:nvSpPr>
            <p:cNvPr id="4438" name="Google Shape;4438;p39"/>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9"/>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0" name="Google Shape;4440;p39"/>
          <p:cNvGrpSpPr/>
          <p:nvPr/>
        </p:nvGrpSpPr>
        <p:grpSpPr>
          <a:xfrm>
            <a:off x="7067771" y="128079"/>
            <a:ext cx="918907" cy="538196"/>
            <a:chOff x="7167500" y="128075"/>
            <a:chExt cx="874650" cy="512275"/>
          </a:xfrm>
        </p:grpSpPr>
        <p:sp>
          <p:nvSpPr>
            <p:cNvPr id="4441" name="Google Shape;4441;p39"/>
            <p:cNvSpPr/>
            <p:nvPr/>
          </p:nvSpPr>
          <p:spPr>
            <a:xfrm flipH="1">
              <a:off x="7957775" y="128075"/>
              <a:ext cx="84375" cy="72300"/>
            </a:xfrm>
            <a:custGeom>
              <a:avLst/>
              <a:gdLst/>
              <a:ahLst/>
              <a:cxnLst/>
              <a:rect l="l" t="t" r="r" b="b"/>
              <a:pathLst>
                <a:path w="3375" h="2892" extrusionOk="0">
                  <a:moveTo>
                    <a:pt x="1946" y="399"/>
                  </a:moveTo>
                  <a:cubicBezTo>
                    <a:pt x="2523" y="399"/>
                    <a:pt x="3010" y="855"/>
                    <a:pt x="3010" y="1433"/>
                  </a:cubicBezTo>
                  <a:cubicBezTo>
                    <a:pt x="3010" y="2073"/>
                    <a:pt x="2477" y="2503"/>
                    <a:pt x="1925" y="2503"/>
                  </a:cubicBezTo>
                  <a:cubicBezTo>
                    <a:pt x="1665" y="2503"/>
                    <a:pt x="1400" y="2407"/>
                    <a:pt x="1186" y="2193"/>
                  </a:cubicBezTo>
                  <a:cubicBezTo>
                    <a:pt x="517" y="1524"/>
                    <a:pt x="1004" y="399"/>
                    <a:pt x="1946" y="399"/>
                  </a:cubicBezTo>
                  <a:close/>
                  <a:moveTo>
                    <a:pt x="1929" y="0"/>
                  </a:moveTo>
                  <a:cubicBezTo>
                    <a:pt x="1573" y="0"/>
                    <a:pt x="1209" y="133"/>
                    <a:pt x="912" y="430"/>
                  </a:cubicBezTo>
                  <a:cubicBezTo>
                    <a:pt x="1" y="1341"/>
                    <a:pt x="66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9"/>
            <p:cNvSpPr/>
            <p:nvPr/>
          </p:nvSpPr>
          <p:spPr>
            <a:xfrm flipH="1">
              <a:off x="7844550" y="128075"/>
              <a:ext cx="84375" cy="72300"/>
            </a:xfrm>
            <a:custGeom>
              <a:avLst/>
              <a:gdLst/>
              <a:ahLst/>
              <a:cxnLst/>
              <a:rect l="l" t="t" r="r" b="b"/>
              <a:pathLst>
                <a:path w="3375" h="2892" extrusionOk="0">
                  <a:moveTo>
                    <a:pt x="1915" y="399"/>
                  </a:moveTo>
                  <a:cubicBezTo>
                    <a:pt x="2523" y="399"/>
                    <a:pt x="2979" y="855"/>
                    <a:pt x="2979" y="1433"/>
                  </a:cubicBezTo>
                  <a:cubicBezTo>
                    <a:pt x="2979" y="2073"/>
                    <a:pt x="2460" y="2503"/>
                    <a:pt x="1918" y="2503"/>
                  </a:cubicBezTo>
                  <a:cubicBezTo>
                    <a:pt x="1662" y="2503"/>
                    <a:pt x="1400" y="2407"/>
                    <a:pt x="1186" y="2193"/>
                  </a:cubicBezTo>
                  <a:cubicBezTo>
                    <a:pt x="517" y="1524"/>
                    <a:pt x="973" y="399"/>
                    <a:pt x="1915" y="399"/>
                  </a:cubicBezTo>
                  <a:close/>
                  <a:moveTo>
                    <a:pt x="1929" y="0"/>
                  </a:moveTo>
                  <a:cubicBezTo>
                    <a:pt x="1573" y="0"/>
                    <a:pt x="1209" y="133"/>
                    <a:pt x="912" y="430"/>
                  </a:cubicBezTo>
                  <a:cubicBezTo>
                    <a:pt x="0" y="1341"/>
                    <a:pt x="639" y="2892"/>
                    <a:pt x="1915"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9"/>
            <p:cNvSpPr/>
            <p:nvPr/>
          </p:nvSpPr>
          <p:spPr>
            <a:xfrm flipH="1">
              <a:off x="7732100" y="128075"/>
              <a:ext cx="83600" cy="72300"/>
            </a:xfrm>
            <a:custGeom>
              <a:avLst/>
              <a:gdLst/>
              <a:ahLst/>
              <a:cxnLst/>
              <a:rect l="l" t="t" r="r" b="b"/>
              <a:pathLst>
                <a:path w="3344" h="2892" extrusionOk="0">
                  <a:moveTo>
                    <a:pt x="1915" y="399"/>
                  </a:moveTo>
                  <a:cubicBezTo>
                    <a:pt x="2493" y="399"/>
                    <a:pt x="2979" y="855"/>
                    <a:pt x="2979" y="1433"/>
                  </a:cubicBezTo>
                  <a:cubicBezTo>
                    <a:pt x="2979" y="2073"/>
                    <a:pt x="2446" y="2503"/>
                    <a:pt x="1894" y="2503"/>
                  </a:cubicBezTo>
                  <a:cubicBezTo>
                    <a:pt x="1634" y="2503"/>
                    <a:pt x="1370" y="2407"/>
                    <a:pt x="1155" y="2193"/>
                  </a:cubicBezTo>
                  <a:cubicBezTo>
                    <a:pt x="487" y="1524"/>
                    <a:pt x="973" y="399"/>
                    <a:pt x="1915" y="399"/>
                  </a:cubicBezTo>
                  <a:close/>
                  <a:moveTo>
                    <a:pt x="1899" y="0"/>
                  </a:moveTo>
                  <a:cubicBezTo>
                    <a:pt x="1543" y="0"/>
                    <a:pt x="1178" y="133"/>
                    <a:pt x="882" y="430"/>
                  </a:cubicBezTo>
                  <a:cubicBezTo>
                    <a:pt x="0" y="1341"/>
                    <a:pt x="639" y="2892"/>
                    <a:pt x="1915" y="2892"/>
                  </a:cubicBezTo>
                  <a:cubicBezTo>
                    <a:pt x="2706" y="2892"/>
                    <a:pt x="3344" y="2223"/>
                    <a:pt x="3344" y="1433"/>
                  </a:cubicBezTo>
                  <a:cubicBezTo>
                    <a:pt x="3344" y="571"/>
                    <a:pt x="2638"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9"/>
            <p:cNvSpPr/>
            <p:nvPr/>
          </p:nvSpPr>
          <p:spPr>
            <a:xfrm flipH="1">
              <a:off x="7618875" y="128075"/>
              <a:ext cx="84350" cy="72300"/>
            </a:xfrm>
            <a:custGeom>
              <a:avLst/>
              <a:gdLst/>
              <a:ahLst/>
              <a:cxnLst/>
              <a:rect l="l" t="t" r="r" b="b"/>
              <a:pathLst>
                <a:path w="3374" h="2892" extrusionOk="0">
                  <a:moveTo>
                    <a:pt x="1879" y="399"/>
                  </a:moveTo>
                  <a:cubicBezTo>
                    <a:pt x="1891" y="399"/>
                    <a:pt x="1903" y="399"/>
                    <a:pt x="1915" y="399"/>
                  </a:cubicBezTo>
                  <a:cubicBezTo>
                    <a:pt x="2492" y="399"/>
                    <a:pt x="2979" y="855"/>
                    <a:pt x="2979" y="1433"/>
                  </a:cubicBezTo>
                  <a:cubicBezTo>
                    <a:pt x="2979" y="2073"/>
                    <a:pt x="2446" y="2503"/>
                    <a:pt x="1894" y="2503"/>
                  </a:cubicBezTo>
                  <a:cubicBezTo>
                    <a:pt x="1634" y="2503"/>
                    <a:pt x="1369" y="2407"/>
                    <a:pt x="1155" y="2193"/>
                  </a:cubicBezTo>
                  <a:cubicBezTo>
                    <a:pt x="495" y="1532"/>
                    <a:pt x="960" y="399"/>
                    <a:pt x="1879" y="399"/>
                  </a:cubicBezTo>
                  <a:close/>
                  <a:moveTo>
                    <a:pt x="1909" y="0"/>
                  </a:moveTo>
                  <a:cubicBezTo>
                    <a:pt x="1556" y="0"/>
                    <a:pt x="1199" y="133"/>
                    <a:pt x="912" y="430"/>
                  </a:cubicBezTo>
                  <a:cubicBezTo>
                    <a:pt x="0" y="1341"/>
                    <a:pt x="638" y="2892"/>
                    <a:pt x="1915" y="2892"/>
                  </a:cubicBezTo>
                  <a:cubicBezTo>
                    <a:pt x="2705" y="2861"/>
                    <a:pt x="3374" y="2223"/>
                    <a:pt x="3374" y="1433"/>
                  </a:cubicBezTo>
                  <a:cubicBezTo>
                    <a:pt x="3353" y="571"/>
                    <a:pt x="2641"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9"/>
            <p:cNvSpPr/>
            <p:nvPr/>
          </p:nvSpPr>
          <p:spPr>
            <a:xfrm flipH="1">
              <a:off x="7506400" y="128075"/>
              <a:ext cx="83625" cy="72300"/>
            </a:xfrm>
            <a:custGeom>
              <a:avLst/>
              <a:gdLst/>
              <a:ahLst/>
              <a:cxnLst/>
              <a:rect l="l" t="t" r="r" b="b"/>
              <a:pathLst>
                <a:path w="3345" h="2892" extrusionOk="0">
                  <a:moveTo>
                    <a:pt x="1916" y="399"/>
                  </a:moveTo>
                  <a:cubicBezTo>
                    <a:pt x="2493" y="399"/>
                    <a:pt x="2980" y="855"/>
                    <a:pt x="2980" y="1433"/>
                  </a:cubicBezTo>
                  <a:cubicBezTo>
                    <a:pt x="2980" y="2073"/>
                    <a:pt x="2447" y="2503"/>
                    <a:pt x="1895" y="2503"/>
                  </a:cubicBezTo>
                  <a:cubicBezTo>
                    <a:pt x="1635" y="2503"/>
                    <a:pt x="1370" y="2407"/>
                    <a:pt x="1156" y="2193"/>
                  </a:cubicBezTo>
                  <a:cubicBezTo>
                    <a:pt x="487" y="1524"/>
                    <a:pt x="974" y="399"/>
                    <a:pt x="1916" y="399"/>
                  </a:cubicBezTo>
                  <a:close/>
                  <a:moveTo>
                    <a:pt x="1909" y="0"/>
                  </a:moveTo>
                  <a:cubicBezTo>
                    <a:pt x="1557" y="0"/>
                    <a:pt x="1200" y="133"/>
                    <a:pt x="913" y="430"/>
                  </a:cubicBezTo>
                  <a:cubicBezTo>
                    <a:pt x="1" y="1341"/>
                    <a:pt x="639" y="2892"/>
                    <a:pt x="1916" y="2892"/>
                  </a:cubicBezTo>
                  <a:cubicBezTo>
                    <a:pt x="2706" y="2892"/>
                    <a:pt x="3345" y="2223"/>
                    <a:pt x="3345" y="1433"/>
                  </a:cubicBezTo>
                  <a:cubicBezTo>
                    <a:pt x="3345" y="571"/>
                    <a:pt x="2639"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9"/>
            <p:cNvSpPr/>
            <p:nvPr/>
          </p:nvSpPr>
          <p:spPr>
            <a:xfrm flipH="1">
              <a:off x="7393175" y="128075"/>
              <a:ext cx="84375" cy="72300"/>
            </a:xfrm>
            <a:custGeom>
              <a:avLst/>
              <a:gdLst/>
              <a:ahLst/>
              <a:cxnLst/>
              <a:rect l="l" t="t" r="r" b="b"/>
              <a:pathLst>
                <a:path w="3375" h="2892" extrusionOk="0">
                  <a:moveTo>
                    <a:pt x="1908" y="399"/>
                  </a:moveTo>
                  <a:cubicBezTo>
                    <a:pt x="1921" y="399"/>
                    <a:pt x="1933" y="399"/>
                    <a:pt x="1946" y="399"/>
                  </a:cubicBezTo>
                  <a:cubicBezTo>
                    <a:pt x="2523" y="399"/>
                    <a:pt x="2979" y="855"/>
                    <a:pt x="2979" y="1433"/>
                  </a:cubicBezTo>
                  <a:cubicBezTo>
                    <a:pt x="2979" y="2073"/>
                    <a:pt x="2460" y="2503"/>
                    <a:pt x="1918" y="2503"/>
                  </a:cubicBezTo>
                  <a:cubicBezTo>
                    <a:pt x="1662" y="2503"/>
                    <a:pt x="1400" y="2407"/>
                    <a:pt x="1186" y="2193"/>
                  </a:cubicBezTo>
                  <a:cubicBezTo>
                    <a:pt x="526" y="1532"/>
                    <a:pt x="962" y="399"/>
                    <a:pt x="1908" y="399"/>
                  </a:cubicBezTo>
                  <a:close/>
                  <a:moveTo>
                    <a:pt x="1929" y="0"/>
                  </a:moveTo>
                  <a:cubicBezTo>
                    <a:pt x="1573" y="0"/>
                    <a:pt x="1209" y="133"/>
                    <a:pt x="912" y="430"/>
                  </a:cubicBezTo>
                  <a:cubicBezTo>
                    <a:pt x="1" y="1341"/>
                    <a:pt x="63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9"/>
            <p:cNvSpPr/>
            <p:nvPr/>
          </p:nvSpPr>
          <p:spPr>
            <a:xfrm flipH="1">
              <a:off x="7280700" y="128075"/>
              <a:ext cx="83625" cy="72300"/>
            </a:xfrm>
            <a:custGeom>
              <a:avLst/>
              <a:gdLst/>
              <a:ahLst/>
              <a:cxnLst/>
              <a:rect l="l" t="t" r="r" b="b"/>
              <a:pathLst>
                <a:path w="3345" h="2892" extrusionOk="0">
                  <a:moveTo>
                    <a:pt x="1879" y="399"/>
                  </a:moveTo>
                  <a:cubicBezTo>
                    <a:pt x="1891" y="399"/>
                    <a:pt x="1903" y="399"/>
                    <a:pt x="1915" y="399"/>
                  </a:cubicBezTo>
                  <a:cubicBezTo>
                    <a:pt x="2493" y="399"/>
                    <a:pt x="2979" y="855"/>
                    <a:pt x="2979" y="1433"/>
                  </a:cubicBezTo>
                  <a:cubicBezTo>
                    <a:pt x="2979" y="2073"/>
                    <a:pt x="2446" y="2503"/>
                    <a:pt x="1895" y="2503"/>
                  </a:cubicBezTo>
                  <a:cubicBezTo>
                    <a:pt x="1634" y="2503"/>
                    <a:pt x="1370" y="2407"/>
                    <a:pt x="1156" y="2193"/>
                  </a:cubicBezTo>
                  <a:cubicBezTo>
                    <a:pt x="495" y="1532"/>
                    <a:pt x="961" y="399"/>
                    <a:pt x="1879" y="399"/>
                  </a:cubicBezTo>
                  <a:close/>
                  <a:moveTo>
                    <a:pt x="1908" y="0"/>
                  </a:moveTo>
                  <a:cubicBezTo>
                    <a:pt x="1556" y="0"/>
                    <a:pt x="1199" y="133"/>
                    <a:pt x="912" y="430"/>
                  </a:cubicBezTo>
                  <a:cubicBezTo>
                    <a:pt x="1" y="1341"/>
                    <a:pt x="639" y="2892"/>
                    <a:pt x="1915" y="2892"/>
                  </a:cubicBezTo>
                  <a:cubicBezTo>
                    <a:pt x="2706" y="2892"/>
                    <a:pt x="3344" y="2223"/>
                    <a:pt x="3344" y="1433"/>
                  </a:cubicBezTo>
                  <a:cubicBezTo>
                    <a:pt x="3344" y="571"/>
                    <a:pt x="2638"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9"/>
            <p:cNvSpPr/>
            <p:nvPr/>
          </p:nvSpPr>
          <p:spPr>
            <a:xfrm flipH="1">
              <a:off x="7167500" y="128075"/>
              <a:ext cx="84350" cy="72300"/>
            </a:xfrm>
            <a:custGeom>
              <a:avLst/>
              <a:gdLst/>
              <a:ahLst/>
              <a:cxnLst/>
              <a:rect l="l" t="t" r="r" b="b"/>
              <a:pathLst>
                <a:path w="3374" h="2892" extrusionOk="0">
                  <a:moveTo>
                    <a:pt x="1945" y="399"/>
                  </a:moveTo>
                  <a:cubicBezTo>
                    <a:pt x="2523" y="399"/>
                    <a:pt x="3009" y="855"/>
                    <a:pt x="3009" y="1433"/>
                  </a:cubicBezTo>
                  <a:cubicBezTo>
                    <a:pt x="3009" y="2073"/>
                    <a:pt x="2476" y="2503"/>
                    <a:pt x="1924" y="2503"/>
                  </a:cubicBezTo>
                  <a:cubicBezTo>
                    <a:pt x="1664" y="2503"/>
                    <a:pt x="1400" y="2407"/>
                    <a:pt x="1185" y="2193"/>
                  </a:cubicBezTo>
                  <a:cubicBezTo>
                    <a:pt x="517" y="1524"/>
                    <a:pt x="1003" y="399"/>
                    <a:pt x="1945" y="399"/>
                  </a:cubicBezTo>
                  <a:close/>
                  <a:moveTo>
                    <a:pt x="1929" y="0"/>
                  </a:moveTo>
                  <a:cubicBezTo>
                    <a:pt x="1573" y="0"/>
                    <a:pt x="1209" y="133"/>
                    <a:pt x="912" y="430"/>
                  </a:cubicBezTo>
                  <a:cubicBezTo>
                    <a:pt x="0" y="1341"/>
                    <a:pt x="638" y="2892"/>
                    <a:pt x="1945" y="2892"/>
                  </a:cubicBezTo>
                  <a:cubicBezTo>
                    <a:pt x="2736" y="2892"/>
                    <a:pt x="3374" y="2223"/>
                    <a:pt x="3374" y="1433"/>
                  </a:cubicBezTo>
                  <a:cubicBezTo>
                    <a:pt x="3374" y="571"/>
                    <a:pt x="2668"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9" name="Google Shape;4449;p39"/>
            <p:cNvGrpSpPr/>
            <p:nvPr/>
          </p:nvGrpSpPr>
          <p:grpSpPr>
            <a:xfrm flipH="1">
              <a:off x="7167500" y="237525"/>
              <a:ext cx="874650" cy="402825"/>
              <a:chOff x="1629475" y="-1279100"/>
              <a:chExt cx="874650" cy="402825"/>
            </a:xfrm>
          </p:grpSpPr>
          <p:sp>
            <p:nvSpPr>
              <p:cNvPr id="4450" name="Google Shape;4450;p39"/>
              <p:cNvSpPr/>
              <p:nvPr/>
            </p:nvSpPr>
            <p:spPr>
              <a:xfrm>
                <a:off x="1629475" y="-1279100"/>
                <a:ext cx="84375" cy="72275"/>
              </a:xfrm>
              <a:custGeom>
                <a:avLst/>
                <a:gdLst/>
                <a:ahLst/>
                <a:cxnLst/>
                <a:rect l="l" t="t" r="r" b="b"/>
                <a:pathLst>
                  <a:path w="3375" h="2891" extrusionOk="0">
                    <a:moveTo>
                      <a:pt x="1946" y="398"/>
                    </a:moveTo>
                    <a:cubicBezTo>
                      <a:pt x="2523" y="398"/>
                      <a:pt x="2979" y="884"/>
                      <a:pt x="3010" y="1462"/>
                    </a:cubicBezTo>
                    <a:cubicBezTo>
                      <a:pt x="3010" y="2095"/>
                      <a:pt x="2488" y="2509"/>
                      <a:pt x="1943" y="2509"/>
                    </a:cubicBezTo>
                    <a:cubicBezTo>
                      <a:pt x="1677" y="2509"/>
                      <a:pt x="1405" y="2411"/>
                      <a:pt x="1186" y="2191"/>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9"/>
              <p:cNvSpPr/>
              <p:nvPr/>
            </p:nvSpPr>
            <p:spPr>
              <a:xfrm>
                <a:off x="1742700" y="-1279100"/>
                <a:ext cx="84375" cy="72275"/>
              </a:xfrm>
              <a:custGeom>
                <a:avLst/>
                <a:gdLst/>
                <a:ahLst/>
                <a:cxnLst/>
                <a:rect l="l" t="t" r="r" b="b"/>
                <a:pathLst>
                  <a:path w="3375" h="2891" extrusionOk="0">
                    <a:moveTo>
                      <a:pt x="1915" y="398"/>
                    </a:moveTo>
                    <a:cubicBezTo>
                      <a:pt x="2493" y="398"/>
                      <a:pt x="2979" y="884"/>
                      <a:pt x="2979" y="1462"/>
                    </a:cubicBezTo>
                    <a:cubicBezTo>
                      <a:pt x="2979" y="2095"/>
                      <a:pt x="2471" y="2509"/>
                      <a:pt x="1935" y="2509"/>
                    </a:cubicBezTo>
                    <a:cubicBezTo>
                      <a:pt x="1673" y="2509"/>
                      <a:pt x="1405" y="2411"/>
                      <a:pt x="1186" y="2191"/>
                    </a:cubicBezTo>
                    <a:cubicBezTo>
                      <a:pt x="517" y="1523"/>
                      <a:pt x="973" y="398"/>
                      <a:pt x="1915" y="398"/>
                    </a:cubicBezTo>
                    <a:close/>
                    <a:moveTo>
                      <a:pt x="1925" y="0"/>
                    </a:moveTo>
                    <a:cubicBezTo>
                      <a:pt x="1570" y="0"/>
                      <a:pt x="1208" y="133"/>
                      <a:pt x="912" y="429"/>
                    </a:cubicBezTo>
                    <a:cubicBezTo>
                      <a:pt x="0" y="1340"/>
                      <a:pt x="639" y="2891"/>
                      <a:pt x="191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9"/>
              <p:cNvSpPr/>
              <p:nvPr/>
            </p:nvSpPr>
            <p:spPr>
              <a:xfrm>
                <a:off x="1855925" y="-1279100"/>
                <a:ext cx="83600" cy="72275"/>
              </a:xfrm>
              <a:custGeom>
                <a:avLst/>
                <a:gdLst/>
                <a:ahLst/>
                <a:cxnLst/>
                <a:rect l="l" t="t" r="r" b="b"/>
                <a:pathLst>
                  <a:path w="3344" h="2891" extrusionOk="0">
                    <a:moveTo>
                      <a:pt x="1915" y="398"/>
                    </a:moveTo>
                    <a:cubicBezTo>
                      <a:pt x="2493" y="398"/>
                      <a:pt x="2979" y="884"/>
                      <a:pt x="2979" y="1462"/>
                    </a:cubicBezTo>
                    <a:cubicBezTo>
                      <a:pt x="2979" y="2095"/>
                      <a:pt x="2457" y="2509"/>
                      <a:pt x="1912" y="2509"/>
                    </a:cubicBezTo>
                    <a:cubicBezTo>
                      <a:pt x="1646" y="2509"/>
                      <a:pt x="1375" y="2411"/>
                      <a:pt x="1155" y="2191"/>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9"/>
              <p:cNvSpPr/>
              <p:nvPr/>
            </p:nvSpPr>
            <p:spPr>
              <a:xfrm>
                <a:off x="1968400" y="-1278950"/>
                <a:ext cx="84350" cy="72125"/>
              </a:xfrm>
              <a:custGeom>
                <a:avLst/>
                <a:gdLst/>
                <a:ahLst/>
                <a:cxnLst/>
                <a:rect l="l" t="t" r="r" b="b"/>
                <a:pathLst>
                  <a:path w="3374" h="2885" extrusionOk="0">
                    <a:moveTo>
                      <a:pt x="1915" y="392"/>
                    </a:moveTo>
                    <a:cubicBezTo>
                      <a:pt x="2523" y="392"/>
                      <a:pt x="2979" y="878"/>
                      <a:pt x="2979" y="1456"/>
                    </a:cubicBezTo>
                    <a:cubicBezTo>
                      <a:pt x="2979" y="2089"/>
                      <a:pt x="2457" y="2503"/>
                      <a:pt x="1912" y="2503"/>
                    </a:cubicBezTo>
                    <a:cubicBezTo>
                      <a:pt x="1646" y="2503"/>
                      <a:pt x="1374" y="2405"/>
                      <a:pt x="1155" y="2185"/>
                    </a:cubicBezTo>
                    <a:cubicBezTo>
                      <a:pt x="486" y="1517"/>
                      <a:pt x="973" y="392"/>
                      <a:pt x="1915" y="392"/>
                    </a:cubicBezTo>
                    <a:close/>
                    <a:moveTo>
                      <a:pt x="1912" y="1"/>
                    </a:moveTo>
                    <a:cubicBezTo>
                      <a:pt x="1561" y="1"/>
                      <a:pt x="1204" y="131"/>
                      <a:pt x="912" y="423"/>
                    </a:cubicBezTo>
                    <a:cubicBezTo>
                      <a:pt x="0" y="1334"/>
                      <a:pt x="638" y="2885"/>
                      <a:pt x="1915" y="2885"/>
                    </a:cubicBezTo>
                    <a:cubicBezTo>
                      <a:pt x="2705" y="2885"/>
                      <a:pt x="334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9"/>
              <p:cNvSpPr/>
              <p:nvPr/>
            </p:nvSpPr>
            <p:spPr>
              <a:xfrm>
                <a:off x="2081600" y="-1279100"/>
                <a:ext cx="83625" cy="72275"/>
              </a:xfrm>
              <a:custGeom>
                <a:avLst/>
                <a:gdLst/>
                <a:ahLst/>
                <a:cxnLst/>
                <a:rect l="l" t="t" r="r" b="b"/>
                <a:pathLst>
                  <a:path w="3345" h="2891" extrusionOk="0">
                    <a:moveTo>
                      <a:pt x="1916" y="398"/>
                    </a:moveTo>
                    <a:cubicBezTo>
                      <a:pt x="2493" y="398"/>
                      <a:pt x="2980" y="884"/>
                      <a:pt x="2980" y="1462"/>
                    </a:cubicBezTo>
                    <a:cubicBezTo>
                      <a:pt x="2980" y="2095"/>
                      <a:pt x="2458" y="2509"/>
                      <a:pt x="1913" y="2509"/>
                    </a:cubicBezTo>
                    <a:cubicBezTo>
                      <a:pt x="1647" y="2509"/>
                      <a:pt x="1375" y="2411"/>
                      <a:pt x="1156" y="2191"/>
                    </a:cubicBezTo>
                    <a:cubicBezTo>
                      <a:pt x="487" y="1523"/>
                      <a:pt x="974" y="398"/>
                      <a:pt x="1916" y="398"/>
                    </a:cubicBezTo>
                    <a:close/>
                    <a:moveTo>
                      <a:pt x="1905" y="0"/>
                    </a:moveTo>
                    <a:cubicBezTo>
                      <a:pt x="1554" y="0"/>
                      <a:pt x="1198" y="133"/>
                      <a:pt x="913" y="429"/>
                    </a:cubicBezTo>
                    <a:cubicBezTo>
                      <a:pt x="1" y="1340"/>
                      <a:pt x="639" y="2891"/>
                      <a:pt x="1916" y="2891"/>
                    </a:cubicBezTo>
                    <a:cubicBezTo>
                      <a:pt x="2706" y="2891"/>
                      <a:pt x="3345" y="2252"/>
                      <a:pt x="3345" y="1462"/>
                    </a:cubicBezTo>
                    <a:cubicBezTo>
                      <a:pt x="3345" y="578"/>
                      <a:pt x="2636"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9"/>
              <p:cNvSpPr/>
              <p:nvPr/>
            </p:nvSpPr>
            <p:spPr>
              <a:xfrm>
                <a:off x="2194075" y="-1279100"/>
                <a:ext cx="84375" cy="72275"/>
              </a:xfrm>
              <a:custGeom>
                <a:avLst/>
                <a:gdLst/>
                <a:ahLst/>
                <a:cxnLst/>
                <a:rect l="l" t="t" r="r" b="b"/>
                <a:pathLst>
                  <a:path w="3375" h="2891" extrusionOk="0">
                    <a:moveTo>
                      <a:pt x="1946" y="398"/>
                    </a:moveTo>
                    <a:cubicBezTo>
                      <a:pt x="2523" y="398"/>
                      <a:pt x="2979" y="884"/>
                      <a:pt x="2979" y="1462"/>
                    </a:cubicBezTo>
                    <a:cubicBezTo>
                      <a:pt x="2979" y="2095"/>
                      <a:pt x="2471" y="2509"/>
                      <a:pt x="1935" y="2509"/>
                    </a:cubicBezTo>
                    <a:cubicBezTo>
                      <a:pt x="1673" y="2509"/>
                      <a:pt x="1405" y="2411"/>
                      <a:pt x="1186" y="2191"/>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9"/>
              <p:cNvSpPr/>
              <p:nvPr/>
            </p:nvSpPr>
            <p:spPr>
              <a:xfrm>
                <a:off x="2307300" y="-1279100"/>
                <a:ext cx="83625" cy="72275"/>
              </a:xfrm>
              <a:custGeom>
                <a:avLst/>
                <a:gdLst/>
                <a:ahLst/>
                <a:cxnLst/>
                <a:rect l="l" t="t" r="r" b="b"/>
                <a:pathLst>
                  <a:path w="3345" h="2891" extrusionOk="0">
                    <a:moveTo>
                      <a:pt x="1915" y="398"/>
                    </a:moveTo>
                    <a:cubicBezTo>
                      <a:pt x="2493" y="398"/>
                      <a:pt x="2979" y="884"/>
                      <a:pt x="2979" y="1462"/>
                    </a:cubicBezTo>
                    <a:cubicBezTo>
                      <a:pt x="2979" y="2095"/>
                      <a:pt x="2457" y="2509"/>
                      <a:pt x="1912" y="2509"/>
                    </a:cubicBezTo>
                    <a:cubicBezTo>
                      <a:pt x="1646" y="2509"/>
                      <a:pt x="1375" y="2411"/>
                      <a:pt x="1156" y="2191"/>
                    </a:cubicBezTo>
                    <a:cubicBezTo>
                      <a:pt x="487" y="1523"/>
                      <a:pt x="973" y="398"/>
                      <a:pt x="1915" y="398"/>
                    </a:cubicBezTo>
                    <a:close/>
                    <a:moveTo>
                      <a:pt x="1904" y="0"/>
                    </a:moveTo>
                    <a:cubicBezTo>
                      <a:pt x="1554" y="0"/>
                      <a:pt x="1198" y="133"/>
                      <a:pt x="912" y="429"/>
                    </a:cubicBezTo>
                    <a:cubicBezTo>
                      <a:pt x="1" y="1340"/>
                      <a:pt x="639" y="2891"/>
                      <a:pt x="1915" y="2891"/>
                    </a:cubicBezTo>
                    <a:cubicBezTo>
                      <a:pt x="2706" y="2891"/>
                      <a:pt x="3344" y="2252"/>
                      <a:pt x="3344" y="1462"/>
                    </a:cubicBezTo>
                    <a:cubicBezTo>
                      <a:pt x="3344" y="578"/>
                      <a:pt x="2636"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9"/>
              <p:cNvSpPr/>
              <p:nvPr/>
            </p:nvSpPr>
            <p:spPr>
              <a:xfrm>
                <a:off x="2419775" y="-1279100"/>
                <a:ext cx="84350" cy="72275"/>
              </a:xfrm>
              <a:custGeom>
                <a:avLst/>
                <a:gdLst/>
                <a:ahLst/>
                <a:cxnLst/>
                <a:rect l="l" t="t" r="r" b="b"/>
                <a:pathLst>
                  <a:path w="3374" h="2891" extrusionOk="0">
                    <a:moveTo>
                      <a:pt x="1945" y="398"/>
                    </a:moveTo>
                    <a:cubicBezTo>
                      <a:pt x="2523" y="398"/>
                      <a:pt x="2979" y="884"/>
                      <a:pt x="3009" y="1462"/>
                    </a:cubicBezTo>
                    <a:cubicBezTo>
                      <a:pt x="3009" y="2095"/>
                      <a:pt x="2487" y="2509"/>
                      <a:pt x="1942" y="2509"/>
                    </a:cubicBezTo>
                    <a:cubicBezTo>
                      <a:pt x="1676" y="2509"/>
                      <a:pt x="1405" y="2411"/>
                      <a:pt x="1185" y="2191"/>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9"/>
              <p:cNvSpPr/>
              <p:nvPr/>
            </p:nvSpPr>
            <p:spPr>
              <a:xfrm>
                <a:off x="1629475" y="-1168425"/>
                <a:ext cx="84375" cy="71775"/>
              </a:xfrm>
              <a:custGeom>
                <a:avLst/>
                <a:gdLst/>
                <a:ahLst/>
                <a:cxnLst/>
                <a:rect l="l" t="t" r="r" b="b"/>
                <a:pathLst>
                  <a:path w="3375" h="2871" extrusionOk="0">
                    <a:moveTo>
                      <a:pt x="1997" y="377"/>
                    </a:moveTo>
                    <a:cubicBezTo>
                      <a:pt x="2552" y="377"/>
                      <a:pt x="3010" y="853"/>
                      <a:pt x="3010" y="1442"/>
                    </a:cubicBezTo>
                    <a:cubicBezTo>
                      <a:pt x="3010" y="2083"/>
                      <a:pt x="2477" y="2512"/>
                      <a:pt x="1925" y="2512"/>
                    </a:cubicBezTo>
                    <a:cubicBezTo>
                      <a:pt x="1665" y="2512"/>
                      <a:pt x="1400" y="2417"/>
                      <a:pt x="1186" y="2202"/>
                    </a:cubicBezTo>
                    <a:cubicBezTo>
                      <a:pt x="517" y="1534"/>
                      <a:pt x="1004" y="378"/>
                      <a:pt x="1946" y="378"/>
                    </a:cubicBezTo>
                    <a:cubicBezTo>
                      <a:pt x="1963" y="378"/>
                      <a:pt x="1980" y="377"/>
                      <a:pt x="1997" y="377"/>
                    </a:cubicBezTo>
                    <a:close/>
                    <a:moveTo>
                      <a:pt x="1911" y="1"/>
                    </a:moveTo>
                    <a:cubicBezTo>
                      <a:pt x="1561" y="1"/>
                      <a:pt x="1204" y="127"/>
                      <a:pt x="912" y="409"/>
                    </a:cubicBezTo>
                    <a:cubicBezTo>
                      <a:pt x="1" y="1321"/>
                      <a:pt x="66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9"/>
              <p:cNvSpPr/>
              <p:nvPr/>
            </p:nvSpPr>
            <p:spPr>
              <a:xfrm>
                <a:off x="1742700" y="-1168425"/>
                <a:ext cx="84375" cy="71775"/>
              </a:xfrm>
              <a:custGeom>
                <a:avLst/>
                <a:gdLst/>
                <a:ahLst/>
                <a:cxnLst/>
                <a:rect l="l" t="t" r="r" b="b"/>
                <a:pathLst>
                  <a:path w="3375" h="2871" extrusionOk="0">
                    <a:moveTo>
                      <a:pt x="1969" y="377"/>
                    </a:moveTo>
                    <a:cubicBezTo>
                      <a:pt x="2552" y="377"/>
                      <a:pt x="3009" y="853"/>
                      <a:pt x="2979" y="1442"/>
                    </a:cubicBezTo>
                    <a:cubicBezTo>
                      <a:pt x="2979" y="2083"/>
                      <a:pt x="2460" y="2512"/>
                      <a:pt x="1918" y="2512"/>
                    </a:cubicBezTo>
                    <a:cubicBezTo>
                      <a:pt x="1662" y="2512"/>
                      <a:pt x="1400" y="2417"/>
                      <a:pt x="1186" y="2202"/>
                    </a:cubicBezTo>
                    <a:cubicBezTo>
                      <a:pt x="517" y="1534"/>
                      <a:pt x="973" y="378"/>
                      <a:pt x="1915" y="378"/>
                    </a:cubicBezTo>
                    <a:cubicBezTo>
                      <a:pt x="1934" y="378"/>
                      <a:pt x="1951" y="377"/>
                      <a:pt x="1969" y="377"/>
                    </a:cubicBezTo>
                    <a:close/>
                    <a:moveTo>
                      <a:pt x="1911" y="1"/>
                    </a:moveTo>
                    <a:cubicBezTo>
                      <a:pt x="1560" y="1"/>
                      <a:pt x="1204" y="127"/>
                      <a:pt x="912" y="409"/>
                    </a:cubicBezTo>
                    <a:cubicBezTo>
                      <a:pt x="0" y="1321"/>
                      <a:pt x="639" y="2871"/>
                      <a:pt x="1915"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9"/>
              <p:cNvSpPr/>
              <p:nvPr/>
            </p:nvSpPr>
            <p:spPr>
              <a:xfrm>
                <a:off x="1855925" y="-1168425"/>
                <a:ext cx="83600" cy="71775"/>
              </a:xfrm>
              <a:custGeom>
                <a:avLst/>
                <a:gdLst/>
                <a:ahLst/>
                <a:cxnLst/>
                <a:rect l="l" t="t" r="r" b="b"/>
                <a:pathLst>
                  <a:path w="3344" h="2871" extrusionOk="0">
                    <a:moveTo>
                      <a:pt x="1967" y="377"/>
                    </a:moveTo>
                    <a:cubicBezTo>
                      <a:pt x="2521" y="377"/>
                      <a:pt x="2979" y="853"/>
                      <a:pt x="2979" y="1442"/>
                    </a:cubicBezTo>
                    <a:cubicBezTo>
                      <a:pt x="2979" y="2083"/>
                      <a:pt x="2446" y="2512"/>
                      <a:pt x="1894" y="2512"/>
                    </a:cubicBezTo>
                    <a:cubicBezTo>
                      <a:pt x="1634" y="2512"/>
                      <a:pt x="1370" y="2417"/>
                      <a:pt x="1155" y="2202"/>
                    </a:cubicBezTo>
                    <a:cubicBezTo>
                      <a:pt x="487" y="1534"/>
                      <a:pt x="973" y="378"/>
                      <a:pt x="1915" y="378"/>
                    </a:cubicBezTo>
                    <a:cubicBezTo>
                      <a:pt x="1933" y="378"/>
                      <a:pt x="1950" y="377"/>
                      <a:pt x="1967" y="377"/>
                    </a:cubicBezTo>
                    <a:close/>
                    <a:moveTo>
                      <a:pt x="1880" y="1"/>
                    </a:moveTo>
                    <a:cubicBezTo>
                      <a:pt x="1530" y="1"/>
                      <a:pt x="1173" y="127"/>
                      <a:pt x="882" y="409"/>
                    </a:cubicBezTo>
                    <a:cubicBezTo>
                      <a:pt x="0" y="1321"/>
                      <a:pt x="639" y="2871"/>
                      <a:pt x="1915" y="2871"/>
                    </a:cubicBezTo>
                    <a:cubicBezTo>
                      <a:pt x="2706" y="2871"/>
                      <a:pt x="3344" y="2233"/>
                      <a:pt x="3344" y="1442"/>
                    </a:cubicBezTo>
                    <a:cubicBezTo>
                      <a:pt x="3344" y="574"/>
                      <a:pt x="2626" y="1"/>
                      <a:pt x="1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9"/>
              <p:cNvSpPr/>
              <p:nvPr/>
            </p:nvSpPr>
            <p:spPr>
              <a:xfrm>
                <a:off x="1968400" y="-1168750"/>
                <a:ext cx="84350" cy="72100"/>
              </a:xfrm>
              <a:custGeom>
                <a:avLst/>
                <a:gdLst/>
                <a:ahLst/>
                <a:cxnLst/>
                <a:rect l="l" t="t" r="r" b="b"/>
                <a:pathLst>
                  <a:path w="3374" h="2884" extrusionOk="0">
                    <a:moveTo>
                      <a:pt x="1915" y="391"/>
                    </a:moveTo>
                    <a:cubicBezTo>
                      <a:pt x="2523" y="391"/>
                      <a:pt x="2979" y="878"/>
                      <a:pt x="2979" y="1455"/>
                    </a:cubicBezTo>
                    <a:cubicBezTo>
                      <a:pt x="2979" y="2096"/>
                      <a:pt x="2446" y="2525"/>
                      <a:pt x="1894" y="2525"/>
                    </a:cubicBezTo>
                    <a:cubicBezTo>
                      <a:pt x="1634" y="2525"/>
                      <a:pt x="1369" y="2430"/>
                      <a:pt x="1155" y="2215"/>
                    </a:cubicBezTo>
                    <a:cubicBezTo>
                      <a:pt x="486" y="1516"/>
                      <a:pt x="973" y="391"/>
                      <a:pt x="1915" y="391"/>
                    </a:cubicBezTo>
                    <a:close/>
                    <a:moveTo>
                      <a:pt x="1898" y="0"/>
                    </a:moveTo>
                    <a:cubicBezTo>
                      <a:pt x="1548" y="0"/>
                      <a:pt x="1194" y="130"/>
                      <a:pt x="912" y="422"/>
                    </a:cubicBezTo>
                    <a:cubicBezTo>
                      <a:pt x="0" y="1334"/>
                      <a:pt x="638" y="2884"/>
                      <a:pt x="1915" y="2884"/>
                    </a:cubicBezTo>
                    <a:cubicBezTo>
                      <a:pt x="2705" y="2884"/>
                      <a:pt x="3344" y="2246"/>
                      <a:pt x="3374" y="1455"/>
                    </a:cubicBezTo>
                    <a:cubicBezTo>
                      <a:pt x="3374" y="587"/>
                      <a:pt x="2643" y="0"/>
                      <a:pt x="1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9"/>
              <p:cNvSpPr/>
              <p:nvPr/>
            </p:nvSpPr>
            <p:spPr>
              <a:xfrm>
                <a:off x="2081600" y="-1168425"/>
                <a:ext cx="83625" cy="71775"/>
              </a:xfrm>
              <a:custGeom>
                <a:avLst/>
                <a:gdLst/>
                <a:ahLst/>
                <a:cxnLst/>
                <a:rect l="l" t="t" r="r" b="b"/>
                <a:pathLst>
                  <a:path w="3345" h="2871" extrusionOk="0">
                    <a:moveTo>
                      <a:pt x="1970" y="377"/>
                    </a:moveTo>
                    <a:cubicBezTo>
                      <a:pt x="2551" y="377"/>
                      <a:pt x="2980" y="853"/>
                      <a:pt x="2980" y="1442"/>
                    </a:cubicBezTo>
                    <a:cubicBezTo>
                      <a:pt x="2980" y="2083"/>
                      <a:pt x="2447" y="2512"/>
                      <a:pt x="1895" y="2512"/>
                    </a:cubicBezTo>
                    <a:cubicBezTo>
                      <a:pt x="1635" y="2512"/>
                      <a:pt x="1370" y="2417"/>
                      <a:pt x="1156" y="2202"/>
                    </a:cubicBezTo>
                    <a:cubicBezTo>
                      <a:pt x="487" y="1534"/>
                      <a:pt x="974" y="378"/>
                      <a:pt x="1916" y="378"/>
                    </a:cubicBezTo>
                    <a:cubicBezTo>
                      <a:pt x="1934" y="378"/>
                      <a:pt x="1952" y="377"/>
                      <a:pt x="1970" y="377"/>
                    </a:cubicBezTo>
                    <a:close/>
                    <a:moveTo>
                      <a:pt x="1891" y="1"/>
                    </a:moveTo>
                    <a:cubicBezTo>
                      <a:pt x="1545" y="1"/>
                      <a:pt x="1195" y="127"/>
                      <a:pt x="913" y="409"/>
                    </a:cubicBezTo>
                    <a:cubicBezTo>
                      <a:pt x="1" y="1321"/>
                      <a:pt x="639" y="2871"/>
                      <a:pt x="1916" y="2871"/>
                    </a:cubicBezTo>
                    <a:cubicBezTo>
                      <a:pt x="2706" y="2871"/>
                      <a:pt x="3345" y="2233"/>
                      <a:pt x="3345" y="1442"/>
                    </a:cubicBezTo>
                    <a:cubicBezTo>
                      <a:pt x="3345" y="574"/>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9"/>
              <p:cNvSpPr/>
              <p:nvPr/>
            </p:nvSpPr>
            <p:spPr>
              <a:xfrm>
                <a:off x="2194075" y="-1168425"/>
                <a:ext cx="84375" cy="71775"/>
              </a:xfrm>
              <a:custGeom>
                <a:avLst/>
                <a:gdLst/>
                <a:ahLst/>
                <a:cxnLst/>
                <a:rect l="l" t="t" r="r" b="b"/>
                <a:pathLst>
                  <a:path w="3375" h="2871" extrusionOk="0">
                    <a:moveTo>
                      <a:pt x="1997" y="377"/>
                    </a:moveTo>
                    <a:cubicBezTo>
                      <a:pt x="2550" y="377"/>
                      <a:pt x="2979" y="852"/>
                      <a:pt x="2979" y="1412"/>
                    </a:cubicBezTo>
                    <a:cubicBezTo>
                      <a:pt x="2979" y="2052"/>
                      <a:pt x="2460" y="2482"/>
                      <a:pt x="1918" y="2482"/>
                    </a:cubicBezTo>
                    <a:cubicBezTo>
                      <a:pt x="1662" y="2482"/>
                      <a:pt x="1400" y="2386"/>
                      <a:pt x="1186" y="2172"/>
                    </a:cubicBezTo>
                    <a:cubicBezTo>
                      <a:pt x="526" y="1512"/>
                      <a:pt x="962" y="378"/>
                      <a:pt x="1908" y="378"/>
                    </a:cubicBezTo>
                    <a:cubicBezTo>
                      <a:pt x="1921" y="378"/>
                      <a:pt x="1933" y="378"/>
                      <a:pt x="1946" y="378"/>
                    </a:cubicBezTo>
                    <a:cubicBezTo>
                      <a:pt x="1963" y="378"/>
                      <a:pt x="1980" y="377"/>
                      <a:pt x="1997" y="377"/>
                    </a:cubicBezTo>
                    <a:close/>
                    <a:moveTo>
                      <a:pt x="1911" y="1"/>
                    </a:moveTo>
                    <a:cubicBezTo>
                      <a:pt x="1561" y="1"/>
                      <a:pt x="1204" y="127"/>
                      <a:pt x="912" y="409"/>
                    </a:cubicBezTo>
                    <a:cubicBezTo>
                      <a:pt x="1" y="1321"/>
                      <a:pt x="63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9"/>
              <p:cNvSpPr/>
              <p:nvPr/>
            </p:nvSpPr>
            <p:spPr>
              <a:xfrm>
                <a:off x="2307300" y="-1168425"/>
                <a:ext cx="83625" cy="71775"/>
              </a:xfrm>
              <a:custGeom>
                <a:avLst/>
                <a:gdLst/>
                <a:ahLst/>
                <a:cxnLst/>
                <a:rect l="l" t="t" r="r" b="b"/>
                <a:pathLst>
                  <a:path w="3345" h="2871" extrusionOk="0">
                    <a:moveTo>
                      <a:pt x="1969" y="377"/>
                    </a:moveTo>
                    <a:cubicBezTo>
                      <a:pt x="2550" y="377"/>
                      <a:pt x="2979" y="853"/>
                      <a:pt x="2979" y="1442"/>
                    </a:cubicBezTo>
                    <a:cubicBezTo>
                      <a:pt x="2979" y="2083"/>
                      <a:pt x="2446" y="2512"/>
                      <a:pt x="1895" y="2512"/>
                    </a:cubicBezTo>
                    <a:cubicBezTo>
                      <a:pt x="1634" y="2512"/>
                      <a:pt x="1370" y="2417"/>
                      <a:pt x="1156" y="2202"/>
                    </a:cubicBezTo>
                    <a:cubicBezTo>
                      <a:pt x="487" y="1534"/>
                      <a:pt x="973" y="378"/>
                      <a:pt x="1915" y="378"/>
                    </a:cubicBezTo>
                    <a:cubicBezTo>
                      <a:pt x="1934" y="378"/>
                      <a:pt x="1951" y="377"/>
                      <a:pt x="1969" y="377"/>
                    </a:cubicBezTo>
                    <a:close/>
                    <a:moveTo>
                      <a:pt x="1890" y="1"/>
                    </a:moveTo>
                    <a:cubicBezTo>
                      <a:pt x="1544" y="1"/>
                      <a:pt x="1194" y="127"/>
                      <a:pt x="912" y="409"/>
                    </a:cubicBezTo>
                    <a:cubicBezTo>
                      <a:pt x="1" y="1321"/>
                      <a:pt x="639" y="2871"/>
                      <a:pt x="1915" y="2871"/>
                    </a:cubicBezTo>
                    <a:cubicBezTo>
                      <a:pt x="2706" y="2871"/>
                      <a:pt x="3344" y="2233"/>
                      <a:pt x="3344" y="1442"/>
                    </a:cubicBezTo>
                    <a:cubicBezTo>
                      <a:pt x="3344" y="574"/>
                      <a:pt x="2626"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9"/>
              <p:cNvSpPr/>
              <p:nvPr/>
            </p:nvSpPr>
            <p:spPr>
              <a:xfrm>
                <a:off x="2419775" y="-1168425"/>
                <a:ext cx="84350" cy="71775"/>
              </a:xfrm>
              <a:custGeom>
                <a:avLst/>
                <a:gdLst/>
                <a:ahLst/>
                <a:cxnLst/>
                <a:rect l="l" t="t" r="r" b="b"/>
                <a:pathLst>
                  <a:path w="3374" h="2871" extrusionOk="0">
                    <a:moveTo>
                      <a:pt x="1997" y="377"/>
                    </a:moveTo>
                    <a:cubicBezTo>
                      <a:pt x="2551" y="377"/>
                      <a:pt x="3009" y="853"/>
                      <a:pt x="3009" y="1442"/>
                    </a:cubicBezTo>
                    <a:cubicBezTo>
                      <a:pt x="3009" y="2083"/>
                      <a:pt x="2476" y="2512"/>
                      <a:pt x="1924" y="2512"/>
                    </a:cubicBezTo>
                    <a:cubicBezTo>
                      <a:pt x="1664" y="2512"/>
                      <a:pt x="1400" y="2417"/>
                      <a:pt x="1185" y="2202"/>
                    </a:cubicBezTo>
                    <a:cubicBezTo>
                      <a:pt x="517" y="1534"/>
                      <a:pt x="1003" y="378"/>
                      <a:pt x="1945" y="378"/>
                    </a:cubicBezTo>
                    <a:cubicBezTo>
                      <a:pt x="1963" y="378"/>
                      <a:pt x="1980" y="377"/>
                      <a:pt x="1997" y="377"/>
                    </a:cubicBezTo>
                    <a:close/>
                    <a:moveTo>
                      <a:pt x="1910" y="1"/>
                    </a:moveTo>
                    <a:cubicBezTo>
                      <a:pt x="1560" y="1"/>
                      <a:pt x="1203" y="127"/>
                      <a:pt x="912" y="409"/>
                    </a:cubicBezTo>
                    <a:cubicBezTo>
                      <a:pt x="0" y="1321"/>
                      <a:pt x="638" y="2871"/>
                      <a:pt x="1945" y="2871"/>
                    </a:cubicBezTo>
                    <a:cubicBezTo>
                      <a:pt x="2736" y="2871"/>
                      <a:pt x="3374" y="2233"/>
                      <a:pt x="3374" y="1442"/>
                    </a:cubicBezTo>
                    <a:cubicBezTo>
                      <a:pt x="3374" y="574"/>
                      <a:pt x="2656" y="1"/>
                      <a:pt x="1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9"/>
              <p:cNvSpPr/>
              <p:nvPr/>
            </p:nvSpPr>
            <p:spPr>
              <a:xfrm>
                <a:off x="1629475" y="-1058575"/>
                <a:ext cx="84375" cy="72125"/>
              </a:xfrm>
              <a:custGeom>
                <a:avLst/>
                <a:gdLst/>
                <a:ahLst/>
                <a:cxnLst/>
                <a:rect l="l" t="t" r="r" b="b"/>
                <a:pathLst>
                  <a:path w="3375" h="2885" extrusionOk="0">
                    <a:moveTo>
                      <a:pt x="1946" y="392"/>
                    </a:moveTo>
                    <a:cubicBezTo>
                      <a:pt x="2523" y="392"/>
                      <a:pt x="3010" y="878"/>
                      <a:pt x="3010" y="1456"/>
                    </a:cubicBezTo>
                    <a:cubicBezTo>
                      <a:pt x="3010" y="2096"/>
                      <a:pt x="2477" y="2526"/>
                      <a:pt x="1925" y="2526"/>
                    </a:cubicBezTo>
                    <a:cubicBezTo>
                      <a:pt x="1665" y="2526"/>
                      <a:pt x="1400" y="2430"/>
                      <a:pt x="1186" y="2216"/>
                    </a:cubicBezTo>
                    <a:cubicBezTo>
                      <a:pt x="517" y="1547"/>
                      <a:pt x="1004" y="392"/>
                      <a:pt x="1946" y="392"/>
                    </a:cubicBezTo>
                    <a:close/>
                    <a:moveTo>
                      <a:pt x="1912" y="1"/>
                    </a:moveTo>
                    <a:cubicBezTo>
                      <a:pt x="1561" y="1"/>
                      <a:pt x="1204" y="130"/>
                      <a:pt x="912" y="422"/>
                    </a:cubicBezTo>
                    <a:cubicBezTo>
                      <a:pt x="1" y="1334"/>
                      <a:pt x="66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9"/>
              <p:cNvSpPr/>
              <p:nvPr/>
            </p:nvSpPr>
            <p:spPr>
              <a:xfrm>
                <a:off x="1742700" y="-1058575"/>
                <a:ext cx="84375" cy="72125"/>
              </a:xfrm>
              <a:custGeom>
                <a:avLst/>
                <a:gdLst/>
                <a:ahLst/>
                <a:cxnLst/>
                <a:rect l="l" t="t" r="r" b="b"/>
                <a:pathLst>
                  <a:path w="3375" h="2885" extrusionOk="0">
                    <a:moveTo>
                      <a:pt x="1915" y="392"/>
                    </a:moveTo>
                    <a:cubicBezTo>
                      <a:pt x="2523" y="392"/>
                      <a:pt x="2979" y="878"/>
                      <a:pt x="2979" y="1456"/>
                    </a:cubicBezTo>
                    <a:cubicBezTo>
                      <a:pt x="2979" y="2096"/>
                      <a:pt x="2460" y="2526"/>
                      <a:pt x="1918" y="2526"/>
                    </a:cubicBezTo>
                    <a:cubicBezTo>
                      <a:pt x="1662" y="2526"/>
                      <a:pt x="1400" y="2430"/>
                      <a:pt x="1186" y="2216"/>
                    </a:cubicBezTo>
                    <a:cubicBezTo>
                      <a:pt x="517" y="1547"/>
                      <a:pt x="973" y="392"/>
                      <a:pt x="1915" y="392"/>
                    </a:cubicBezTo>
                    <a:close/>
                    <a:moveTo>
                      <a:pt x="1912" y="1"/>
                    </a:moveTo>
                    <a:cubicBezTo>
                      <a:pt x="1561" y="1"/>
                      <a:pt x="1204" y="130"/>
                      <a:pt x="912" y="422"/>
                    </a:cubicBezTo>
                    <a:cubicBezTo>
                      <a:pt x="0" y="1334"/>
                      <a:pt x="639" y="2884"/>
                      <a:pt x="1915"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9"/>
              <p:cNvSpPr/>
              <p:nvPr/>
            </p:nvSpPr>
            <p:spPr>
              <a:xfrm>
                <a:off x="1855925" y="-1058575"/>
                <a:ext cx="83600" cy="72125"/>
              </a:xfrm>
              <a:custGeom>
                <a:avLst/>
                <a:gdLst/>
                <a:ahLst/>
                <a:cxnLst/>
                <a:rect l="l" t="t" r="r" b="b"/>
                <a:pathLst>
                  <a:path w="3344" h="2885" extrusionOk="0">
                    <a:moveTo>
                      <a:pt x="1915" y="392"/>
                    </a:moveTo>
                    <a:cubicBezTo>
                      <a:pt x="2493" y="392"/>
                      <a:pt x="2979" y="878"/>
                      <a:pt x="2979" y="1456"/>
                    </a:cubicBezTo>
                    <a:cubicBezTo>
                      <a:pt x="2979" y="2096"/>
                      <a:pt x="2446" y="2526"/>
                      <a:pt x="1894" y="2526"/>
                    </a:cubicBezTo>
                    <a:cubicBezTo>
                      <a:pt x="1634" y="2526"/>
                      <a:pt x="1370" y="2430"/>
                      <a:pt x="1155" y="2216"/>
                    </a:cubicBezTo>
                    <a:cubicBezTo>
                      <a:pt x="487" y="1547"/>
                      <a:pt x="973" y="392"/>
                      <a:pt x="1915" y="392"/>
                    </a:cubicBezTo>
                    <a:close/>
                    <a:moveTo>
                      <a:pt x="1882" y="1"/>
                    </a:moveTo>
                    <a:cubicBezTo>
                      <a:pt x="1531" y="1"/>
                      <a:pt x="1174" y="130"/>
                      <a:pt x="882" y="422"/>
                    </a:cubicBezTo>
                    <a:cubicBezTo>
                      <a:pt x="0" y="1334"/>
                      <a:pt x="639" y="2884"/>
                      <a:pt x="1915" y="2884"/>
                    </a:cubicBezTo>
                    <a:cubicBezTo>
                      <a:pt x="2706" y="2884"/>
                      <a:pt x="3344" y="2246"/>
                      <a:pt x="3344" y="1456"/>
                    </a:cubicBezTo>
                    <a:cubicBezTo>
                      <a:pt x="3344" y="588"/>
                      <a:pt x="2627"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9"/>
              <p:cNvSpPr/>
              <p:nvPr/>
            </p:nvSpPr>
            <p:spPr>
              <a:xfrm>
                <a:off x="1968400" y="-1058725"/>
                <a:ext cx="84350" cy="72275"/>
              </a:xfrm>
              <a:custGeom>
                <a:avLst/>
                <a:gdLst/>
                <a:ahLst/>
                <a:cxnLst/>
                <a:rect l="l" t="t" r="r" b="b"/>
                <a:pathLst>
                  <a:path w="3374" h="2891" extrusionOk="0">
                    <a:moveTo>
                      <a:pt x="1915" y="398"/>
                    </a:moveTo>
                    <a:cubicBezTo>
                      <a:pt x="2492" y="398"/>
                      <a:pt x="2979" y="884"/>
                      <a:pt x="2979" y="1462"/>
                    </a:cubicBezTo>
                    <a:cubicBezTo>
                      <a:pt x="2979" y="2095"/>
                      <a:pt x="2457" y="2522"/>
                      <a:pt x="1912" y="2522"/>
                    </a:cubicBezTo>
                    <a:cubicBezTo>
                      <a:pt x="1646" y="2522"/>
                      <a:pt x="1374" y="2420"/>
                      <a:pt x="1155" y="2191"/>
                    </a:cubicBezTo>
                    <a:cubicBezTo>
                      <a:pt x="486" y="1522"/>
                      <a:pt x="973" y="398"/>
                      <a:pt x="1915" y="398"/>
                    </a:cubicBezTo>
                    <a:close/>
                    <a:moveTo>
                      <a:pt x="1905" y="0"/>
                    </a:moveTo>
                    <a:cubicBezTo>
                      <a:pt x="1553" y="0"/>
                      <a:pt x="1197" y="133"/>
                      <a:pt x="912" y="428"/>
                    </a:cubicBezTo>
                    <a:cubicBezTo>
                      <a:pt x="0" y="1340"/>
                      <a:pt x="638" y="2890"/>
                      <a:pt x="1915" y="2890"/>
                    </a:cubicBezTo>
                    <a:cubicBezTo>
                      <a:pt x="2705" y="2890"/>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9"/>
              <p:cNvSpPr/>
              <p:nvPr/>
            </p:nvSpPr>
            <p:spPr>
              <a:xfrm>
                <a:off x="2081600" y="-1058575"/>
                <a:ext cx="83625" cy="72125"/>
              </a:xfrm>
              <a:custGeom>
                <a:avLst/>
                <a:gdLst/>
                <a:ahLst/>
                <a:cxnLst/>
                <a:rect l="l" t="t" r="r" b="b"/>
                <a:pathLst>
                  <a:path w="3345" h="2885" extrusionOk="0">
                    <a:moveTo>
                      <a:pt x="1916" y="392"/>
                    </a:moveTo>
                    <a:cubicBezTo>
                      <a:pt x="2493" y="392"/>
                      <a:pt x="2980" y="878"/>
                      <a:pt x="2980" y="1456"/>
                    </a:cubicBezTo>
                    <a:cubicBezTo>
                      <a:pt x="2980" y="2096"/>
                      <a:pt x="2447" y="2526"/>
                      <a:pt x="1895" y="2526"/>
                    </a:cubicBezTo>
                    <a:cubicBezTo>
                      <a:pt x="1635" y="2526"/>
                      <a:pt x="1370" y="2430"/>
                      <a:pt x="1156" y="2216"/>
                    </a:cubicBezTo>
                    <a:cubicBezTo>
                      <a:pt x="487" y="1547"/>
                      <a:pt x="974" y="392"/>
                      <a:pt x="1916" y="392"/>
                    </a:cubicBezTo>
                    <a:close/>
                    <a:moveTo>
                      <a:pt x="1892" y="1"/>
                    </a:moveTo>
                    <a:cubicBezTo>
                      <a:pt x="1545" y="1"/>
                      <a:pt x="1195" y="130"/>
                      <a:pt x="913" y="422"/>
                    </a:cubicBezTo>
                    <a:cubicBezTo>
                      <a:pt x="1" y="1334"/>
                      <a:pt x="639" y="2884"/>
                      <a:pt x="1916" y="2884"/>
                    </a:cubicBezTo>
                    <a:cubicBezTo>
                      <a:pt x="2706" y="2884"/>
                      <a:pt x="3345" y="2246"/>
                      <a:pt x="3345" y="1456"/>
                    </a:cubicBezTo>
                    <a:cubicBezTo>
                      <a:pt x="3345" y="588"/>
                      <a:pt x="2628" y="1"/>
                      <a:pt x="1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9"/>
              <p:cNvSpPr/>
              <p:nvPr/>
            </p:nvSpPr>
            <p:spPr>
              <a:xfrm>
                <a:off x="2194075" y="-1058575"/>
                <a:ext cx="84375" cy="72125"/>
              </a:xfrm>
              <a:custGeom>
                <a:avLst/>
                <a:gdLst/>
                <a:ahLst/>
                <a:cxnLst/>
                <a:rect l="l" t="t" r="r" b="b"/>
                <a:pathLst>
                  <a:path w="3375" h="2885" extrusionOk="0">
                    <a:moveTo>
                      <a:pt x="1946" y="392"/>
                    </a:moveTo>
                    <a:cubicBezTo>
                      <a:pt x="2523" y="392"/>
                      <a:pt x="2979" y="878"/>
                      <a:pt x="2979" y="1456"/>
                    </a:cubicBezTo>
                    <a:cubicBezTo>
                      <a:pt x="2979" y="2096"/>
                      <a:pt x="2460" y="2526"/>
                      <a:pt x="1918" y="2526"/>
                    </a:cubicBezTo>
                    <a:cubicBezTo>
                      <a:pt x="1662" y="2526"/>
                      <a:pt x="1400" y="2430"/>
                      <a:pt x="1186" y="2216"/>
                    </a:cubicBezTo>
                    <a:cubicBezTo>
                      <a:pt x="517" y="1547"/>
                      <a:pt x="973" y="392"/>
                      <a:pt x="1946" y="392"/>
                    </a:cubicBezTo>
                    <a:close/>
                    <a:moveTo>
                      <a:pt x="1912" y="1"/>
                    </a:moveTo>
                    <a:cubicBezTo>
                      <a:pt x="1561" y="1"/>
                      <a:pt x="1204" y="130"/>
                      <a:pt x="912" y="422"/>
                    </a:cubicBezTo>
                    <a:cubicBezTo>
                      <a:pt x="1" y="1334"/>
                      <a:pt x="63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9"/>
              <p:cNvSpPr/>
              <p:nvPr/>
            </p:nvSpPr>
            <p:spPr>
              <a:xfrm>
                <a:off x="2307300" y="-1058575"/>
                <a:ext cx="83625" cy="72125"/>
              </a:xfrm>
              <a:custGeom>
                <a:avLst/>
                <a:gdLst/>
                <a:ahLst/>
                <a:cxnLst/>
                <a:rect l="l" t="t" r="r" b="b"/>
                <a:pathLst>
                  <a:path w="3345" h="2885" extrusionOk="0">
                    <a:moveTo>
                      <a:pt x="1915" y="392"/>
                    </a:moveTo>
                    <a:cubicBezTo>
                      <a:pt x="2493" y="392"/>
                      <a:pt x="2979" y="878"/>
                      <a:pt x="2979" y="1456"/>
                    </a:cubicBezTo>
                    <a:cubicBezTo>
                      <a:pt x="2979" y="2096"/>
                      <a:pt x="2446" y="2526"/>
                      <a:pt x="1895" y="2526"/>
                    </a:cubicBezTo>
                    <a:cubicBezTo>
                      <a:pt x="1634" y="2526"/>
                      <a:pt x="1370" y="2430"/>
                      <a:pt x="1156" y="2216"/>
                    </a:cubicBezTo>
                    <a:cubicBezTo>
                      <a:pt x="487" y="1547"/>
                      <a:pt x="973" y="392"/>
                      <a:pt x="1915" y="392"/>
                    </a:cubicBezTo>
                    <a:close/>
                    <a:moveTo>
                      <a:pt x="1891" y="1"/>
                    </a:moveTo>
                    <a:cubicBezTo>
                      <a:pt x="1545" y="1"/>
                      <a:pt x="1194" y="130"/>
                      <a:pt x="912" y="422"/>
                    </a:cubicBezTo>
                    <a:cubicBezTo>
                      <a:pt x="1" y="1334"/>
                      <a:pt x="639" y="2884"/>
                      <a:pt x="1915" y="2884"/>
                    </a:cubicBezTo>
                    <a:cubicBezTo>
                      <a:pt x="2706" y="2884"/>
                      <a:pt x="3344" y="2246"/>
                      <a:pt x="3344" y="1456"/>
                    </a:cubicBezTo>
                    <a:cubicBezTo>
                      <a:pt x="3344" y="588"/>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9"/>
              <p:cNvSpPr/>
              <p:nvPr/>
            </p:nvSpPr>
            <p:spPr>
              <a:xfrm>
                <a:off x="2419775" y="-1058575"/>
                <a:ext cx="84350" cy="72125"/>
              </a:xfrm>
              <a:custGeom>
                <a:avLst/>
                <a:gdLst/>
                <a:ahLst/>
                <a:cxnLst/>
                <a:rect l="l" t="t" r="r" b="b"/>
                <a:pathLst>
                  <a:path w="3374" h="2885" extrusionOk="0">
                    <a:moveTo>
                      <a:pt x="1945" y="392"/>
                    </a:moveTo>
                    <a:cubicBezTo>
                      <a:pt x="2523" y="392"/>
                      <a:pt x="3009" y="878"/>
                      <a:pt x="3009" y="1456"/>
                    </a:cubicBezTo>
                    <a:cubicBezTo>
                      <a:pt x="3009" y="2096"/>
                      <a:pt x="2476" y="2526"/>
                      <a:pt x="1924" y="2526"/>
                    </a:cubicBezTo>
                    <a:cubicBezTo>
                      <a:pt x="1664" y="2526"/>
                      <a:pt x="1400" y="2430"/>
                      <a:pt x="1185" y="2216"/>
                    </a:cubicBezTo>
                    <a:cubicBezTo>
                      <a:pt x="517" y="1547"/>
                      <a:pt x="1003" y="392"/>
                      <a:pt x="1945" y="392"/>
                    </a:cubicBezTo>
                    <a:close/>
                    <a:moveTo>
                      <a:pt x="1912" y="1"/>
                    </a:moveTo>
                    <a:cubicBezTo>
                      <a:pt x="1561" y="1"/>
                      <a:pt x="1204" y="130"/>
                      <a:pt x="912" y="422"/>
                    </a:cubicBezTo>
                    <a:cubicBezTo>
                      <a:pt x="0" y="1334"/>
                      <a:pt x="638" y="2884"/>
                      <a:pt x="1945" y="2884"/>
                    </a:cubicBezTo>
                    <a:cubicBezTo>
                      <a:pt x="2736" y="2884"/>
                      <a:pt x="337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9"/>
              <p:cNvSpPr/>
              <p:nvPr/>
            </p:nvSpPr>
            <p:spPr>
              <a:xfrm>
                <a:off x="1629475" y="-948550"/>
                <a:ext cx="84375" cy="72275"/>
              </a:xfrm>
              <a:custGeom>
                <a:avLst/>
                <a:gdLst/>
                <a:ahLst/>
                <a:cxnLst/>
                <a:rect l="l" t="t" r="r" b="b"/>
                <a:pathLst>
                  <a:path w="3375" h="2891" extrusionOk="0">
                    <a:moveTo>
                      <a:pt x="1946" y="398"/>
                    </a:moveTo>
                    <a:cubicBezTo>
                      <a:pt x="2523" y="398"/>
                      <a:pt x="3010" y="854"/>
                      <a:pt x="3010" y="1462"/>
                    </a:cubicBezTo>
                    <a:cubicBezTo>
                      <a:pt x="3010" y="2095"/>
                      <a:pt x="2488" y="2509"/>
                      <a:pt x="1943" y="2509"/>
                    </a:cubicBezTo>
                    <a:cubicBezTo>
                      <a:pt x="1677" y="2509"/>
                      <a:pt x="1405" y="2411"/>
                      <a:pt x="1186" y="2192"/>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9"/>
              <p:cNvSpPr/>
              <p:nvPr/>
            </p:nvSpPr>
            <p:spPr>
              <a:xfrm>
                <a:off x="1742700" y="-948550"/>
                <a:ext cx="84375" cy="72275"/>
              </a:xfrm>
              <a:custGeom>
                <a:avLst/>
                <a:gdLst/>
                <a:ahLst/>
                <a:cxnLst/>
                <a:rect l="l" t="t" r="r" b="b"/>
                <a:pathLst>
                  <a:path w="3375" h="2891" extrusionOk="0">
                    <a:moveTo>
                      <a:pt x="1915" y="398"/>
                    </a:moveTo>
                    <a:cubicBezTo>
                      <a:pt x="2523" y="398"/>
                      <a:pt x="2979" y="854"/>
                      <a:pt x="2979" y="1462"/>
                    </a:cubicBezTo>
                    <a:cubicBezTo>
                      <a:pt x="2979" y="2095"/>
                      <a:pt x="2471" y="2509"/>
                      <a:pt x="1935" y="2509"/>
                    </a:cubicBezTo>
                    <a:cubicBezTo>
                      <a:pt x="1673" y="2509"/>
                      <a:pt x="1405" y="2411"/>
                      <a:pt x="1186" y="2192"/>
                    </a:cubicBezTo>
                    <a:cubicBezTo>
                      <a:pt x="517" y="1523"/>
                      <a:pt x="973" y="398"/>
                      <a:pt x="1915" y="398"/>
                    </a:cubicBezTo>
                    <a:close/>
                    <a:moveTo>
                      <a:pt x="1925" y="0"/>
                    </a:moveTo>
                    <a:cubicBezTo>
                      <a:pt x="1570" y="0"/>
                      <a:pt x="1208" y="133"/>
                      <a:pt x="912" y="429"/>
                    </a:cubicBezTo>
                    <a:cubicBezTo>
                      <a:pt x="0" y="1340"/>
                      <a:pt x="639" y="2891"/>
                      <a:pt x="1915" y="2891"/>
                    </a:cubicBezTo>
                    <a:cubicBezTo>
                      <a:pt x="270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9"/>
              <p:cNvSpPr/>
              <p:nvPr/>
            </p:nvSpPr>
            <p:spPr>
              <a:xfrm>
                <a:off x="1855925" y="-948550"/>
                <a:ext cx="83600" cy="72275"/>
              </a:xfrm>
              <a:custGeom>
                <a:avLst/>
                <a:gdLst/>
                <a:ahLst/>
                <a:cxnLst/>
                <a:rect l="l" t="t" r="r" b="b"/>
                <a:pathLst>
                  <a:path w="3344" h="2891" extrusionOk="0">
                    <a:moveTo>
                      <a:pt x="1915" y="398"/>
                    </a:moveTo>
                    <a:cubicBezTo>
                      <a:pt x="2493" y="398"/>
                      <a:pt x="2979" y="854"/>
                      <a:pt x="2979" y="1462"/>
                    </a:cubicBezTo>
                    <a:cubicBezTo>
                      <a:pt x="2979" y="2095"/>
                      <a:pt x="2457" y="2509"/>
                      <a:pt x="1912" y="2509"/>
                    </a:cubicBezTo>
                    <a:cubicBezTo>
                      <a:pt x="1646" y="2509"/>
                      <a:pt x="1375" y="2411"/>
                      <a:pt x="1155" y="2192"/>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9"/>
              <p:cNvSpPr/>
              <p:nvPr/>
            </p:nvSpPr>
            <p:spPr>
              <a:xfrm>
                <a:off x="1968400" y="-948550"/>
                <a:ext cx="84350" cy="72275"/>
              </a:xfrm>
              <a:custGeom>
                <a:avLst/>
                <a:gdLst/>
                <a:ahLst/>
                <a:cxnLst/>
                <a:rect l="l" t="t" r="r" b="b"/>
                <a:pathLst>
                  <a:path w="3374" h="2891" extrusionOk="0">
                    <a:moveTo>
                      <a:pt x="1915" y="398"/>
                    </a:moveTo>
                    <a:cubicBezTo>
                      <a:pt x="2492" y="398"/>
                      <a:pt x="2979" y="854"/>
                      <a:pt x="2979" y="1462"/>
                    </a:cubicBezTo>
                    <a:cubicBezTo>
                      <a:pt x="2979" y="2095"/>
                      <a:pt x="2457" y="2509"/>
                      <a:pt x="1912" y="2509"/>
                    </a:cubicBezTo>
                    <a:cubicBezTo>
                      <a:pt x="1646" y="2509"/>
                      <a:pt x="1374" y="2411"/>
                      <a:pt x="1155" y="2192"/>
                    </a:cubicBezTo>
                    <a:cubicBezTo>
                      <a:pt x="486" y="1523"/>
                      <a:pt x="973" y="398"/>
                      <a:pt x="1915" y="398"/>
                    </a:cubicBezTo>
                    <a:close/>
                    <a:moveTo>
                      <a:pt x="1905" y="0"/>
                    </a:moveTo>
                    <a:cubicBezTo>
                      <a:pt x="1553" y="0"/>
                      <a:pt x="1197" y="133"/>
                      <a:pt x="912" y="429"/>
                    </a:cubicBezTo>
                    <a:cubicBezTo>
                      <a:pt x="0" y="1340"/>
                      <a:pt x="638" y="2891"/>
                      <a:pt x="1915" y="2891"/>
                    </a:cubicBezTo>
                    <a:cubicBezTo>
                      <a:pt x="2705" y="2891"/>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9"/>
              <p:cNvSpPr/>
              <p:nvPr/>
            </p:nvSpPr>
            <p:spPr>
              <a:xfrm>
                <a:off x="2081600" y="-948550"/>
                <a:ext cx="83625" cy="72275"/>
              </a:xfrm>
              <a:custGeom>
                <a:avLst/>
                <a:gdLst/>
                <a:ahLst/>
                <a:cxnLst/>
                <a:rect l="l" t="t" r="r" b="b"/>
                <a:pathLst>
                  <a:path w="3345" h="2891" extrusionOk="0">
                    <a:moveTo>
                      <a:pt x="1916" y="398"/>
                    </a:moveTo>
                    <a:cubicBezTo>
                      <a:pt x="2493" y="398"/>
                      <a:pt x="2980" y="854"/>
                      <a:pt x="2980" y="1462"/>
                    </a:cubicBezTo>
                    <a:cubicBezTo>
                      <a:pt x="2980" y="2095"/>
                      <a:pt x="2458" y="2509"/>
                      <a:pt x="1913" y="2509"/>
                    </a:cubicBezTo>
                    <a:cubicBezTo>
                      <a:pt x="1647" y="2509"/>
                      <a:pt x="1375" y="2411"/>
                      <a:pt x="1156" y="2192"/>
                    </a:cubicBezTo>
                    <a:cubicBezTo>
                      <a:pt x="487" y="1523"/>
                      <a:pt x="974" y="398"/>
                      <a:pt x="1916" y="398"/>
                    </a:cubicBezTo>
                    <a:close/>
                    <a:moveTo>
                      <a:pt x="1895" y="0"/>
                    </a:moveTo>
                    <a:cubicBezTo>
                      <a:pt x="1540" y="0"/>
                      <a:pt x="1178" y="133"/>
                      <a:pt x="882" y="429"/>
                    </a:cubicBezTo>
                    <a:cubicBezTo>
                      <a:pt x="1" y="1340"/>
                      <a:pt x="639" y="2891"/>
                      <a:pt x="1916" y="2891"/>
                    </a:cubicBezTo>
                    <a:cubicBezTo>
                      <a:pt x="2706" y="2891"/>
                      <a:pt x="3345" y="2252"/>
                      <a:pt x="3345" y="1462"/>
                    </a:cubicBezTo>
                    <a:cubicBezTo>
                      <a:pt x="3345"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9"/>
              <p:cNvSpPr/>
              <p:nvPr/>
            </p:nvSpPr>
            <p:spPr>
              <a:xfrm>
                <a:off x="2194075" y="-948550"/>
                <a:ext cx="84375" cy="72275"/>
              </a:xfrm>
              <a:custGeom>
                <a:avLst/>
                <a:gdLst/>
                <a:ahLst/>
                <a:cxnLst/>
                <a:rect l="l" t="t" r="r" b="b"/>
                <a:pathLst>
                  <a:path w="3375" h="2891" extrusionOk="0">
                    <a:moveTo>
                      <a:pt x="1946" y="398"/>
                    </a:moveTo>
                    <a:cubicBezTo>
                      <a:pt x="2523" y="398"/>
                      <a:pt x="2979" y="854"/>
                      <a:pt x="2979" y="1462"/>
                    </a:cubicBezTo>
                    <a:cubicBezTo>
                      <a:pt x="2979" y="2095"/>
                      <a:pt x="2471" y="2509"/>
                      <a:pt x="1935" y="2509"/>
                    </a:cubicBezTo>
                    <a:cubicBezTo>
                      <a:pt x="1673" y="2509"/>
                      <a:pt x="1405" y="2411"/>
                      <a:pt x="1186" y="2192"/>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9"/>
              <p:cNvSpPr/>
              <p:nvPr/>
            </p:nvSpPr>
            <p:spPr>
              <a:xfrm>
                <a:off x="2307300" y="-948550"/>
                <a:ext cx="83625" cy="72275"/>
              </a:xfrm>
              <a:custGeom>
                <a:avLst/>
                <a:gdLst/>
                <a:ahLst/>
                <a:cxnLst/>
                <a:rect l="l" t="t" r="r" b="b"/>
                <a:pathLst>
                  <a:path w="3345" h="2891" extrusionOk="0">
                    <a:moveTo>
                      <a:pt x="1915" y="398"/>
                    </a:moveTo>
                    <a:cubicBezTo>
                      <a:pt x="2493" y="398"/>
                      <a:pt x="2979" y="854"/>
                      <a:pt x="2979" y="1462"/>
                    </a:cubicBezTo>
                    <a:cubicBezTo>
                      <a:pt x="2979" y="2095"/>
                      <a:pt x="2457" y="2509"/>
                      <a:pt x="1912" y="2509"/>
                    </a:cubicBezTo>
                    <a:cubicBezTo>
                      <a:pt x="1646" y="2509"/>
                      <a:pt x="1375" y="2411"/>
                      <a:pt x="1156" y="2192"/>
                    </a:cubicBezTo>
                    <a:cubicBezTo>
                      <a:pt x="487" y="1523"/>
                      <a:pt x="973" y="398"/>
                      <a:pt x="1915" y="398"/>
                    </a:cubicBezTo>
                    <a:close/>
                    <a:moveTo>
                      <a:pt x="1895" y="0"/>
                    </a:moveTo>
                    <a:cubicBezTo>
                      <a:pt x="1540" y="0"/>
                      <a:pt x="1177" y="133"/>
                      <a:pt x="882" y="429"/>
                    </a:cubicBezTo>
                    <a:cubicBezTo>
                      <a:pt x="1" y="1340"/>
                      <a:pt x="639" y="2891"/>
                      <a:pt x="1915" y="2891"/>
                    </a:cubicBezTo>
                    <a:cubicBezTo>
                      <a:pt x="2706" y="2891"/>
                      <a:pt x="3344" y="2252"/>
                      <a:pt x="3344" y="1462"/>
                    </a:cubicBezTo>
                    <a:cubicBezTo>
                      <a:pt x="3344"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9"/>
              <p:cNvSpPr/>
              <p:nvPr/>
            </p:nvSpPr>
            <p:spPr>
              <a:xfrm>
                <a:off x="2419775" y="-948550"/>
                <a:ext cx="84350" cy="72275"/>
              </a:xfrm>
              <a:custGeom>
                <a:avLst/>
                <a:gdLst/>
                <a:ahLst/>
                <a:cxnLst/>
                <a:rect l="l" t="t" r="r" b="b"/>
                <a:pathLst>
                  <a:path w="3374" h="2891" extrusionOk="0">
                    <a:moveTo>
                      <a:pt x="1945" y="398"/>
                    </a:moveTo>
                    <a:cubicBezTo>
                      <a:pt x="2523" y="398"/>
                      <a:pt x="2979" y="854"/>
                      <a:pt x="3009" y="1462"/>
                    </a:cubicBezTo>
                    <a:cubicBezTo>
                      <a:pt x="3009" y="2095"/>
                      <a:pt x="2487" y="2509"/>
                      <a:pt x="1942" y="2509"/>
                    </a:cubicBezTo>
                    <a:cubicBezTo>
                      <a:pt x="1676" y="2509"/>
                      <a:pt x="1405" y="2411"/>
                      <a:pt x="1185" y="2192"/>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82" name="Google Shape;4482;p39"/>
          <p:cNvSpPr/>
          <p:nvPr/>
        </p:nvSpPr>
        <p:spPr>
          <a:xfrm>
            <a:off x="7663825" y="367665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3" name="Google Shape;4483;p39"/>
          <p:cNvGrpSpPr/>
          <p:nvPr/>
        </p:nvGrpSpPr>
        <p:grpSpPr>
          <a:xfrm>
            <a:off x="-400000" y="4270450"/>
            <a:ext cx="867825" cy="867800"/>
            <a:chOff x="628700" y="3828625"/>
            <a:chExt cx="867825" cy="867800"/>
          </a:xfrm>
        </p:grpSpPr>
        <p:sp>
          <p:nvSpPr>
            <p:cNvPr id="4484" name="Google Shape;4484;p39"/>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9"/>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9"/>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9"/>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9"/>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9"/>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9"/>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9"/>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9"/>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9"/>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9"/>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9"/>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9"/>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9"/>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9"/>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9"/>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9"/>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9"/>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9"/>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9"/>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9"/>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9"/>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9"/>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9"/>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9"/>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9"/>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9"/>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9"/>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9"/>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9"/>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9"/>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9"/>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9"/>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9"/>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9"/>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9"/>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9"/>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9"/>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9"/>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9"/>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9"/>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9"/>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1pPr>
            <a:lvl2pPr lvl="1">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2pPr>
            <a:lvl3pPr lvl="2">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3pPr>
            <a:lvl4pPr lvl="3">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4pPr>
            <a:lvl5pPr lvl="4">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5pPr>
            <a:lvl6pPr lvl="5">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6pPr>
            <a:lvl7pPr lvl="6">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7pPr>
            <a:lvl8pPr lvl="7">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8pPr>
            <a:lvl9pPr lvl="8">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1pPr>
            <a:lvl2pPr marL="914400" lvl="1"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2pPr>
            <a:lvl3pPr marL="1371600" lvl="2"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3pPr>
            <a:lvl4pPr marL="1828800" lvl="3"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4pPr>
            <a:lvl5pPr marL="2286000" lvl="4"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5pPr>
            <a:lvl6pPr marL="2743200" lvl="5"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6pPr>
            <a:lvl7pPr marL="3200400" lvl="6"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7pPr>
            <a:lvl8pPr marL="3657600" lvl="7"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8pPr>
            <a:lvl9pPr marL="4114800" lvl="8" indent="-317500">
              <a:lnSpc>
                <a:spcPct val="100000"/>
              </a:lnSpc>
              <a:spcBef>
                <a:spcPts val="1600"/>
              </a:spcBef>
              <a:spcAft>
                <a:spcPts val="1600"/>
              </a:spcAft>
              <a:buClr>
                <a:schemeClr val="dk2"/>
              </a:buClr>
              <a:buSzPts val="1400"/>
              <a:buFont typeface="Barlow"/>
              <a:buChar char="■"/>
              <a:defRPr>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67" r:id="rId4"/>
    <p:sldLayoutId id="2147483668" r:id="rId5"/>
    <p:sldLayoutId id="2147483677" r:id="rId6"/>
    <p:sldLayoutId id="2147483683" r:id="rId7"/>
    <p:sldLayoutId id="2147483684" r:id="rId8"/>
    <p:sldLayoutId id="2147483685" r:id="rId9"/>
    <p:sldLayoutId id="2147483689" r:id="rId10"/>
    <p:sldLayoutId id="2147483690" r:id="rId11"/>
    <p:sldLayoutId id="2147483691" r:id="rId12"/>
    <p:sldLayoutId id="214748369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4.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4.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4.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slide" Target="slide5.xml"/><Relationship Id="rId21"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15.png"/><Relationship Id="rId20" Type="http://schemas.openxmlformats.org/officeDocument/2006/relationships/slide" Target="slide2.xml"/><Relationship Id="rId1" Type="http://schemas.openxmlformats.org/officeDocument/2006/relationships/slideLayout" Target="../slideLayouts/slideLayout10.xml"/><Relationship Id="rId6" Type="http://schemas.openxmlformats.org/officeDocument/2006/relationships/slide" Target="slide6.xml"/><Relationship Id="rId11" Type="http://schemas.openxmlformats.org/officeDocument/2006/relationships/slide" Target="slide12.xml"/><Relationship Id="rId5" Type="http://schemas.openxmlformats.org/officeDocument/2006/relationships/image" Target="../media/image7.png"/><Relationship Id="rId15" Type="http://schemas.openxmlformats.org/officeDocument/2006/relationships/image" Target="../media/image14.png"/><Relationship Id="rId10" Type="http://schemas.openxmlformats.org/officeDocument/2006/relationships/image" Target="../media/image10.png"/><Relationship Id="rId19"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sp>
        <p:nvSpPr>
          <p:cNvPr id="4549" name="Google Shape;4549;p43"/>
          <p:cNvSpPr txBox="1">
            <a:spLocks noGrp="1"/>
          </p:cNvSpPr>
          <p:nvPr>
            <p:ph type="ctrTitle"/>
          </p:nvPr>
        </p:nvSpPr>
        <p:spPr>
          <a:xfrm>
            <a:off x="-703849" y="1885132"/>
            <a:ext cx="5904105" cy="1702500"/>
          </a:xfrm>
          <a:prstGeom prst="rect">
            <a:avLst/>
          </a:prstGeom>
        </p:spPr>
        <p:txBody>
          <a:bodyPr spcFirstLastPara="1" wrap="square" lIns="90000" tIns="91425" rIns="91425" bIns="91425" anchor="b" anchorCtr="0">
            <a:noAutofit/>
          </a:bodyPr>
          <a:lstStyle/>
          <a:p>
            <a:pPr marL="0" lvl="0" indent="0" algn="ctr" rtl="0">
              <a:spcBef>
                <a:spcPts val="0"/>
              </a:spcBef>
              <a:spcAft>
                <a:spcPts val="0"/>
              </a:spcAft>
              <a:buNone/>
            </a:pPr>
            <a:r>
              <a:rPr lang="ar-EG" sz="7200" dirty="0" smtClean="0">
                <a:solidFill>
                  <a:srgbClr val="002060"/>
                </a:solidFill>
                <a:latin typeface="Aldhabi" panose="01000000000000000000" pitchFamily="2" charset="-78"/>
                <a:cs typeface="Aldhabi" panose="01000000000000000000" pitchFamily="2" charset="-78"/>
              </a:rPr>
              <a:t>نشأة اليابس والماء</a:t>
            </a:r>
            <a:endParaRPr sz="7200" dirty="0">
              <a:solidFill>
                <a:srgbClr val="002060"/>
              </a:solidFill>
              <a:latin typeface="Aldhabi" panose="01000000000000000000" pitchFamily="2" charset="-78"/>
              <a:cs typeface="Aldhabi" panose="01000000000000000000" pitchFamily="2" charset="-78"/>
            </a:endParaRPr>
          </a:p>
        </p:txBody>
      </p:sp>
      <p:grpSp>
        <p:nvGrpSpPr>
          <p:cNvPr id="4686" name="Google Shape;4686;p43"/>
          <p:cNvGrpSpPr/>
          <p:nvPr/>
        </p:nvGrpSpPr>
        <p:grpSpPr>
          <a:xfrm>
            <a:off x="8761263" y="3671900"/>
            <a:ext cx="67650" cy="1251550"/>
            <a:chOff x="509400" y="2090750"/>
            <a:chExt cx="67650" cy="1251550"/>
          </a:xfrm>
        </p:grpSpPr>
        <p:sp>
          <p:nvSpPr>
            <p:cNvPr id="4687" name="Google Shape;4687;p43"/>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3"/>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3"/>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3"/>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3"/>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3"/>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3"/>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3"/>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3"/>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3"/>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3"/>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3"/>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3"/>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43"/>
          <p:cNvGrpSpPr/>
          <p:nvPr/>
        </p:nvGrpSpPr>
        <p:grpSpPr>
          <a:xfrm>
            <a:off x="4023793" y="2251288"/>
            <a:ext cx="191500" cy="191500"/>
            <a:chOff x="5960875" y="1124175"/>
            <a:chExt cx="191500" cy="191500"/>
          </a:xfrm>
        </p:grpSpPr>
        <p:sp>
          <p:nvSpPr>
            <p:cNvPr id="4701" name="Google Shape;4701;p43"/>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3"/>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val 1"/>
          <p:cNvSpPr/>
          <p:nvPr/>
        </p:nvSpPr>
        <p:spPr>
          <a:xfrm>
            <a:off x="5228162" y="425678"/>
            <a:ext cx="4428793" cy="432638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552" name="Google Shape;4552;p43"/>
          <p:cNvSpPr/>
          <p:nvPr/>
        </p:nvSpPr>
        <p:spPr>
          <a:xfrm>
            <a:off x="5558710" y="619133"/>
            <a:ext cx="3874220" cy="3866260"/>
          </a:xfrm>
          <a:custGeom>
            <a:avLst/>
            <a:gdLst/>
            <a:ahLst/>
            <a:cxnLst/>
            <a:rect l="l" t="t" r="r" b="b"/>
            <a:pathLst>
              <a:path w="44925" h="44834" extrusionOk="0">
                <a:moveTo>
                  <a:pt x="22523" y="0"/>
                </a:moveTo>
                <a:cubicBezTo>
                  <a:pt x="10122" y="31"/>
                  <a:pt x="122" y="10061"/>
                  <a:pt x="122" y="22432"/>
                </a:cubicBezTo>
                <a:cubicBezTo>
                  <a:pt x="0" y="23557"/>
                  <a:pt x="882" y="24529"/>
                  <a:pt x="2006" y="24529"/>
                </a:cubicBezTo>
                <a:cubicBezTo>
                  <a:pt x="3131" y="24529"/>
                  <a:pt x="4012" y="23557"/>
                  <a:pt x="3891" y="22432"/>
                </a:cubicBezTo>
                <a:cubicBezTo>
                  <a:pt x="3891" y="14924"/>
                  <a:pt x="8420" y="8116"/>
                  <a:pt x="15380" y="5259"/>
                </a:cubicBezTo>
                <a:cubicBezTo>
                  <a:pt x="17692" y="4300"/>
                  <a:pt x="20121" y="3833"/>
                  <a:pt x="22530" y="3833"/>
                </a:cubicBezTo>
                <a:cubicBezTo>
                  <a:pt x="27373" y="3833"/>
                  <a:pt x="32132" y="5718"/>
                  <a:pt x="35685" y="9271"/>
                </a:cubicBezTo>
                <a:cubicBezTo>
                  <a:pt x="41004" y="14590"/>
                  <a:pt x="42585" y="22615"/>
                  <a:pt x="39697" y="29575"/>
                </a:cubicBezTo>
                <a:cubicBezTo>
                  <a:pt x="36840" y="36536"/>
                  <a:pt x="30031" y="41065"/>
                  <a:pt x="22523" y="41065"/>
                </a:cubicBezTo>
                <a:cubicBezTo>
                  <a:pt x="20244" y="41277"/>
                  <a:pt x="20244" y="44621"/>
                  <a:pt x="22523" y="44834"/>
                </a:cubicBezTo>
                <a:cubicBezTo>
                  <a:pt x="34894" y="44834"/>
                  <a:pt x="44925" y="34803"/>
                  <a:pt x="44925" y="22432"/>
                </a:cubicBezTo>
                <a:cubicBezTo>
                  <a:pt x="44925" y="10031"/>
                  <a:pt x="34894" y="0"/>
                  <a:pt x="22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3"/>
          <p:cNvSpPr/>
          <p:nvPr/>
        </p:nvSpPr>
        <p:spPr>
          <a:xfrm>
            <a:off x="4932200" y="-4700"/>
            <a:ext cx="5156054" cy="5153231"/>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4" name="Google Shape;4554;p43"/>
          <p:cNvGrpSpPr/>
          <p:nvPr/>
        </p:nvGrpSpPr>
        <p:grpSpPr>
          <a:xfrm rot="5400000">
            <a:off x="5168213" y="3860300"/>
            <a:ext cx="297150" cy="1486375"/>
            <a:chOff x="6244300" y="1494225"/>
            <a:chExt cx="297150" cy="1486375"/>
          </a:xfrm>
        </p:grpSpPr>
        <p:sp>
          <p:nvSpPr>
            <p:cNvPr id="4555" name="Google Shape;4555;p43"/>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3"/>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3"/>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3"/>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3"/>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3"/>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3"/>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3"/>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3"/>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3"/>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7" name="Picture 1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7691" y="47792"/>
            <a:ext cx="752981" cy="710402"/>
          </a:xfrm>
          <a:prstGeom prst="rect">
            <a:avLst/>
          </a:prstGeom>
        </p:spPr>
      </p:pic>
      <p:pic>
        <p:nvPicPr>
          <p:cNvPr id="158" name="Picture 1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6" y="-85062"/>
            <a:ext cx="894264" cy="906540"/>
          </a:xfrm>
          <a:prstGeom prst="rect">
            <a:avLst/>
          </a:prstGeom>
        </p:spPr>
      </p:pic>
      <p:sp>
        <p:nvSpPr>
          <p:cNvPr id="159" name="Google Shape;4549;p43"/>
          <p:cNvSpPr txBox="1">
            <a:spLocks/>
          </p:cNvSpPr>
          <p:nvPr/>
        </p:nvSpPr>
        <p:spPr>
          <a:xfrm>
            <a:off x="-211367" y="29210"/>
            <a:ext cx="5904105" cy="1702500"/>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5800"/>
              <a:buFont typeface="Kanit"/>
              <a:buNone/>
              <a:defRPr sz="5800" b="1" i="0" u="none" strike="noStrike" cap="none">
                <a:solidFill>
                  <a:schemeClr val="dk1"/>
                </a:solidFill>
                <a:latin typeface="Kanit"/>
                <a:ea typeface="Kanit"/>
                <a:cs typeface="Kanit"/>
                <a:sym typeface="Kanit"/>
              </a:defRPr>
            </a:lvl1pPr>
            <a:lvl2pPr marR="0" lvl="1"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2pPr>
            <a:lvl3pPr marR="0" lvl="2"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3pPr>
            <a:lvl4pPr marR="0" lvl="3"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4pPr>
            <a:lvl5pPr marR="0" lvl="4"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5pPr>
            <a:lvl6pPr marR="0" lvl="5"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6pPr>
            <a:lvl7pPr marR="0" lvl="6"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7pPr>
            <a:lvl8pPr marR="0" lvl="7"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8pPr>
            <a:lvl9pPr marR="0" lvl="8"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9pPr>
          </a:lstStyle>
          <a:p>
            <a:pPr algn="ctr"/>
            <a:r>
              <a:rPr lang="ar-EG" sz="4800" dirty="0" smtClean="0">
                <a:solidFill>
                  <a:schemeClr val="accent4">
                    <a:lumMod val="75000"/>
                  </a:schemeClr>
                </a:solidFill>
                <a:latin typeface="Aldhabi" panose="01000000000000000000" pitchFamily="2" charset="-78"/>
                <a:cs typeface="Aldhabi" panose="01000000000000000000" pitchFamily="2" charset="-78"/>
              </a:rPr>
              <a:t>عرض تقدمى عن</a:t>
            </a:r>
            <a:endParaRPr lang="ar-EG" sz="4800" dirty="0">
              <a:solidFill>
                <a:schemeClr val="accent4">
                  <a:lumMod val="75000"/>
                </a:schemeClr>
              </a:solidFill>
              <a:latin typeface="Aldhabi" panose="01000000000000000000" pitchFamily="2" charset="-78"/>
              <a:cs typeface="Aldhabi" panose="010000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circle(in)">
                                      <p:cBhvr>
                                        <p:cTn id="7" dur="2000"/>
                                        <p:tgtEl>
                                          <p:spTgt spid="15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circle(in)">
                                      <p:cBhvr>
                                        <p:cTn id="11" dur="2000"/>
                                        <p:tgtEl>
                                          <p:spTgt spid="158"/>
                                        </p:tgtEl>
                                      </p:cBhvr>
                                    </p:animEffect>
                                  </p:childTnLst>
                                </p:cTn>
                              </p:par>
                            </p:childTnLst>
                          </p:cTn>
                        </p:par>
                        <p:par>
                          <p:cTn id="12" fill="hold">
                            <p:stCondLst>
                              <p:cond delay="4000"/>
                            </p:stCondLst>
                            <p:childTnLst>
                              <p:par>
                                <p:cTn id="13" presetID="31" presetClass="entr" presetSubtype="0" fill="hold" grpId="0" nodeType="afterEffect">
                                  <p:stCondLst>
                                    <p:cond delay="0"/>
                                  </p:stCondLst>
                                  <p:childTnLst>
                                    <p:set>
                                      <p:cBhvr>
                                        <p:cTn id="14" dur="1" fill="hold">
                                          <p:stCondLst>
                                            <p:cond delay="0"/>
                                          </p:stCondLst>
                                        </p:cTn>
                                        <p:tgtEl>
                                          <p:spTgt spid="4553"/>
                                        </p:tgtEl>
                                        <p:attrNameLst>
                                          <p:attrName>style.visibility</p:attrName>
                                        </p:attrNameLst>
                                      </p:cBhvr>
                                      <p:to>
                                        <p:strVal val="visible"/>
                                      </p:to>
                                    </p:set>
                                    <p:anim calcmode="lin" valueType="num">
                                      <p:cBhvr>
                                        <p:cTn id="15" dur="1000" fill="hold"/>
                                        <p:tgtEl>
                                          <p:spTgt spid="4553"/>
                                        </p:tgtEl>
                                        <p:attrNameLst>
                                          <p:attrName>ppt_w</p:attrName>
                                        </p:attrNameLst>
                                      </p:cBhvr>
                                      <p:tavLst>
                                        <p:tav tm="0">
                                          <p:val>
                                            <p:fltVal val="0"/>
                                          </p:val>
                                        </p:tav>
                                        <p:tav tm="100000">
                                          <p:val>
                                            <p:strVal val="#ppt_w"/>
                                          </p:val>
                                        </p:tav>
                                      </p:tavLst>
                                    </p:anim>
                                    <p:anim calcmode="lin" valueType="num">
                                      <p:cBhvr>
                                        <p:cTn id="16" dur="1000" fill="hold"/>
                                        <p:tgtEl>
                                          <p:spTgt spid="4553"/>
                                        </p:tgtEl>
                                        <p:attrNameLst>
                                          <p:attrName>ppt_h</p:attrName>
                                        </p:attrNameLst>
                                      </p:cBhvr>
                                      <p:tavLst>
                                        <p:tav tm="0">
                                          <p:val>
                                            <p:fltVal val="0"/>
                                          </p:val>
                                        </p:tav>
                                        <p:tav tm="100000">
                                          <p:val>
                                            <p:strVal val="#ppt_h"/>
                                          </p:val>
                                        </p:tav>
                                      </p:tavLst>
                                    </p:anim>
                                    <p:anim calcmode="lin" valueType="num">
                                      <p:cBhvr>
                                        <p:cTn id="17" dur="1000" fill="hold"/>
                                        <p:tgtEl>
                                          <p:spTgt spid="4553"/>
                                        </p:tgtEl>
                                        <p:attrNameLst>
                                          <p:attrName>style.rotation</p:attrName>
                                        </p:attrNameLst>
                                      </p:cBhvr>
                                      <p:tavLst>
                                        <p:tav tm="0">
                                          <p:val>
                                            <p:fltVal val="90"/>
                                          </p:val>
                                        </p:tav>
                                        <p:tav tm="100000">
                                          <p:val>
                                            <p:fltVal val="0"/>
                                          </p:val>
                                        </p:tav>
                                      </p:tavLst>
                                    </p:anim>
                                    <p:animEffect transition="in" filter="fade">
                                      <p:cBhvr>
                                        <p:cTn id="18" dur="1000"/>
                                        <p:tgtEl>
                                          <p:spTgt spid="4553"/>
                                        </p:tgtEl>
                                      </p:cBhvr>
                                    </p:animEffect>
                                  </p:childTnLst>
                                </p:cTn>
                              </p:par>
                            </p:childTnLst>
                          </p:cTn>
                        </p:par>
                        <p:par>
                          <p:cTn id="19" fill="hold">
                            <p:stCondLst>
                              <p:cond delay="5000"/>
                            </p:stCondLst>
                            <p:childTnLst>
                              <p:par>
                                <p:cTn id="20" presetID="31" presetClass="entr" presetSubtype="0" fill="hold" grpId="0" nodeType="afterEffect">
                                  <p:stCondLst>
                                    <p:cond delay="0"/>
                                  </p:stCondLst>
                                  <p:childTnLst>
                                    <p:set>
                                      <p:cBhvr>
                                        <p:cTn id="21" dur="1" fill="hold">
                                          <p:stCondLst>
                                            <p:cond delay="0"/>
                                          </p:stCondLst>
                                        </p:cTn>
                                        <p:tgtEl>
                                          <p:spTgt spid="4552"/>
                                        </p:tgtEl>
                                        <p:attrNameLst>
                                          <p:attrName>style.visibility</p:attrName>
                                        </p:attrNameLst>
                                      </p:cBhvr>
                                      <p:to>
                                        <p:strVal val="visible"/>
                                      </p:to>
                                    </p:set>
                                    <p:anim calcmode="lin" valueType="num">
                                      <p:cBhvr>
                                        <p:cTn id="22" dur="1000" fill="hold"/>
                                        <p:tgtEl>
                                          <p:spTgt spid="4552"/>
                                        </p:tgtEl>
                                        <p:attrNameLst>
                                          <p:attrName>ppt_w</p:attrName>
                                        </p:attrNameLst>
                                      </p:cBhvr>
                                      <p:tavLst>
                                        <p:tav tm="0">
                                          <p:val>
                                            <p:fltVal val="0"/>
                                          </p:val>
                                        </p:tav>
                                        <p:tav tm="100000">
                                          <p:val>
                                            <p:strVal val="#ppt_w"/>
                                          </p:val>
                                        </p:tav>
                                      </p:tavLst>
                                    </p:anim>
                                    <p:anim calcmode="lin" valueType="num">
                                      <p:cBhvr>
                                        <p:cTn id="23" dur="1000" fill="hold"/>
                                        <p:tgtEl>
                                          <p:spTgt spid="4552"/>
                                        </p:tgtEl>
                                        <p:attrNameLst>
                                          <p:attrName>ppt_h</p:attrName>
                                        </p:attrNameLst>
                                      </p:cBhvr>
                                      <p:tavLst>
                                        <p:tav tm="0">
                                          <p:val>
                                            <p:fltVal val="0"/>
                                          </p:val>
                                        </p:tav>
                                        <p:tav tm="100000">
                                          <p:val>
                                            <p:strVal val="#ppt_h"/>
                                          </p:val>
                                        </p:tav>
                                      </p:tavLst>
                                    </p:anim>
                                    <p:anim calcmode="lin" valueType="num">
                                      <p:cBhvr>
                                        <p:cTn id="24" dur="1000" fill="hold"/>
                                        <p:tgtEl>
                                          <p:spTgt spid="4552"/>
                                        </p:tgtEl>
                                        <p:attrNameLst>
                                          <p:attrName>style.rotation</p:attrName>
                                        </p:attrNameLst>
                                      </p:cBhvr>
                                      <p:tavLst>
                                        <p:tav tm="0">
                                          <p:val>
                                            <p:fltVal val="90"/>
                                          </p:val>
                                        </p:tav>
                                        <p:tav tm="100000">
                                          <p:val>
                                            <p:fltVal val="0"/>
                                          </p:val>
                                        </p:tav>
                                      </p:tavLst>
                                    </p:anim>
                                    <p:animEffect transition="in" filter="fade">
                                      <p:cBhvr>
                                        <p:cTn id="25" dur="1000"/>
                                        <p:tgtEl>
                                          <p:spTgt spid="4552"/>
                                        </p:tgtEl>
                                      </p:cBhvr>
                                    </p:animEffect>
                                  </p:childTnLst>
                                </p:cTn>
                              </p:par>
                            </p:childTnLst>
                          </p:cTn>
                        </p:par>
                        <p:par>
                          <p:cTn id="26" fill="hold">
                            <p:stCondLst>
                              <p:cond delay="6000"/>
                            </p:stCondLst>
                            <p:childTnLst>
                              <p:par>
                                <p:cTn id="27" presetID="31"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549"/>
                                        </p:tgtEl>
                                        <p:attrNameLst>
                                          <p:attrName>style.visibility</p:attrName>
                                        </p:attrNameLst>
                                      </p:cBhvr>
                                      <p:to>
                                        <p:strVal val="visible"/>
                                      </p:to>
                                    </p:set>
                                    <p:animEffect transition="in" filter="wipe(down)">
                                      <p:cBhvr>
                                        <p:cTn id="37" dur="500"/>
                                        <p:tgtEl>
                                          <p:spTgt spid="45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9"/>
                                        </p:tgtEl>
                                        <p:attrNameLst>
                                          <p:attrName>style.visibility</p:attrName>
                                        </p:attrNameLst>
                                      </p:cBhvr>
                                      <p:to>
                                        <p:strVal val="visible"/>
                                      </p:to>
                                    </p:set>
                                    <p:animEffect transition="in" filter="wipe(down)">
                                      <p:cBhvr>
                                        <p:cTn id="42"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9" grpId="0"/>
      <p:bldP spid="2" grpId="0" animBg="1"/>
      <p:bldP spid="4552" grpId="0" animBg="1"/>
      <p:bldP spid="4553" grpId="0" animBg="1"/>
      <p:bldP spid="1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grpSp>
        <p:nvGrpSpPr>
          <p:cNvPr id="2" name="Group 1"/>
          <p:cNvGrpSpPr/>
          <p:nvPr/>
        </p:nvGrpSpPr>
        <p:grpSpPr>
          <a:xfrm>
            <a:off x="5124474" y="206097"/>
            <a:ext cx="4734511" cy="4824603"/>
            <a:chOff x="5124474" y="206097"/>
            <a:chExt cx="4734511" cy="4824603"/>
          </a:xfrm>
        </p:grpSpPr>
        <p:sp>
          <p:nvSpPr>
            <p:cNvPr id="5083"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5" name="Oval 54"/>
            <p:cNvSpPr/>
            <p:nvPr/>
          </p:nvSpPr>
          <p:spPr>
            <a:xfrm>
              <a:off x="5768670" y="710268"/>
              <a:ext cx="3496855" cy="365933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56" name="Picture 5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071" y="4686844"/>
            <a:ext cx="398346" cy="435110"/>
          </a:xfrm>
          <a:prstGeom prst="rect">
            <a:avLst/>
          </a:prstGeom>
        </p:spPr>
      </p:pic>
      <p:sp>
        <p:nvSpPr>
          <p:cNvPr id="54" name="Google Shape;4727;p45"/>
          <p:cNvSpPr txBox="1">
            <a:spLocks noGrp="1"/>
          </p:cNvSpPr>
          <p:nvPr>
            <p:ph type="title"/>
          </p:nvPr>
        </p:nvSpPr>
        <p:spPr>
          <a:xfrm>
            <a:off x="753435" y="1580215"/>
            <a:ext cx="37284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6600" dirty="0" smtClean="0">
                <a:latin typeface="Aldhabi" panose="01000000000000000000" pitchFamily="2" charset="-78"/>
                <a:cs typeface="Aldhabi" panose="01000000000000000000" pitchFamily="2" charset="-78"/>
              </a:rPr>
              <a:t>امرحلة الثانية :</a:t>
            </a:r>
            <a:endParaRPr sz="6600" dirty="0">
              <a:latin typeface="Aldhabi" panose="01000000000000000000" pitchFamily="2" charset="-78"/>
              <a:cs typeface="Aldhabi" panose="01000000000000000000" pitchFamily="2" charset="-78"/>
            </a:endParaRPr>
          </a:p>
        </p:txBody>
      </p:sp>
      <p:sp>
        <p:nvSpPr>
          <p:cNvPr id="63" name="Rectangle 62"/>
          <p:cNvSpPr/>
          <p:nvPr/>
        </p:nvSpPr>
        <p:spPr>
          <a:xfrm>
            <a:off x="673048" y="2528485"/>
            <a:ext cx="4572000" cy="1015663"/>
          </a:xfrm>
          <a:prstGeom prst="rect">
            <a:avLst/>
          </a:prstGeom>
        </p:spPr>
        <p:txBody>
          <a:bodyPr>
            <a:spAutoFit/>
          </a:bodyPr>
          <a:lstStyle/>
          <a:p>
            <a:pPr algn="ctr"/>
            <a:r>
              <a:rPr lang="ar-EG" sz="2000" b="1" dirty="0">
                <a:latin typeface="Adobe Arabic" panose="02040503050201020203" pitchFamily="18" charset="-78"/>
                <a:cs typeface="Adobe Arabic" panose="02040503050201020203" pitchFamily="18" charset="-78"/>
              </a:rPr>
              <a:t>بعد ذلك اخذت هذه الكتله في الانقسام الي جزاين او كتلتين كما في الشكل المقابل كتله ف الشمال تعرف باسم لوراسيا وكتله ف الجنوب تعرف باسم جندوانا ويفصل بين هاتين الكتلتين بحر تثس </a:t>
            </a:r>
          </a:p>
        </p:txBody>
      </p:sp>
    </p:spTree>
    <p:extLst>
      <p:ext uri="{BB962C8B-B14F-4D97-AF65-F5344CB8AC3E}">
        <p14:creationId xmlns:p14="http://schemas.microsoft.com/office/powerpoint/2010/main" val="2388702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22"/>
        <p:cNvGrpSpPr/>
        <p:nvPr/>
      </p:nvGrpSpPr>
      <p:grpSpPr>
        <a:xfrm>
          <a:off x="0" y="0"/>
          <a:ext cx="0" cy="0"/>
          <a:chOff x="0" y="0"/>
          <a:chExt cx="0" cy="0"/>
        </a:xfrm>
      </p:grpSpPr>
      <p:grpSp>
        <p:nvGrpSpPr>
          <p:cNvPr id="3" name="Group 2"/>
          <p:cNvGrpSpPr/>
          <p:nvPr/>
        </p:nvGrpSpPr>
        <p:grpSpPr>
          <a:xfrm>
            <a:off x="236483" y="0"/>
            <a:ext cx="8418786" cy="5217250"/>
            <a:chOff x="2238533" y="2824116"/>
            <a:chExt cx="4656148" cy="5217250"/>
          </a:xfrm>
        </p:grpSpPr>
        <p:grpSp>
          <p:nvGrpSpPr>
            <p:cNvPr id="6225" name="Google Shape;6225;p66"/>
            <p:cNvGrpSpPr/>
            <p:nvPr/>
          </p:nvGrpSpPr>
          <p:grpSpPr>
            <a:xfrm rot="1812654">
              <a:off x="3129274" y="2824116"/>
              <a:ext cx="2885320" cy="5217250"/>
              <a:chOff x="457200" y="1319450"/>
              <a:chExt cx="3217748" cy="3217934"/>
            </a:xfrm>
          </p:grpSpPr>
          <p:sp>
            <p:nvSpPr>
              <p:cNvPr id="6226" name="Google Shape;6226;p66"/>
              <p:cNvSpPr/>
              <p:nvPr/>
            </p:nvSpPr>
            <p:spPr>
              <a:xfrm>
                <a:off x="457200" y="1319450"/>
                <a:ext cx="3217748" cy="3217934"/>
              </a:xfrm>
              <a:custGeom>
                <a:avLst/>
                <a:gdLst/>
                <a:ahLst/>
                <a:cxnLst/>
                <a:rect l="l" t="t" r="r" b="b"/>
                <a:pathLst>
                  <a:path w="27574" h="27575" extrusionOk="0">
                    <a:moveTo>
                      <a:pt x="13787" y="706"/>
                    </a:moveTo>
                    <a:cubicBezTo>
                      <a:pt x="21000" y="706"/>
                      <a:pt x="26868" y="6575"/>
                      <a:pt x="26868" y="13788"/>
                    </a:cubicBezTo>
                    <a:cubicBezTo>
                      <a:pt x="26868" y="21001"/>
                      <a:pt x="21000" y="26869"/>
                      <a:pt x="13787" y="26869"/>
                    </a:cubicBezTo>
                    <a:cubicBezTo>
                      <a:pt x="6574" y="26869"/>
                      <a:pt x="706" y="21001"/>
                      <a:pt x="706" y="13788"/>
                    </a:cubicBezTo>
                    <a:cubicBezTo>
                      <a:pt x="706" y="6575"/>
                      <a:pt x="6574" y="706"/>
                      <a:pt x="13787" y="706"/>
                    </a:cubicBezTo>
                    <a:close/>
                    <a:moveTo>
                      <a:pt x="13787" y="1"/>
                    </a:moveTo>
                    <a:cubicBezTo>
                      <a:pt x="6185" y="1"/>
                      <a:pt x="0" y="6186"/>
                      <a:pt x="0" y="13788"/>
                    </a:cubicBezTo>
                    <a:cubicBezTo>
                      <a:pt x="0" y="21390"/>
                      <a:pt x="6185" y="27575"/>
                      <a:pt x="13787" y="27575"/>
                    </a:cubicBezTo>
                    <a:cubicBezTo>
                      <a:pt x="21389" y="27575"/>
                      <a:pt x="27574" y="21390"/>
                      <a:pt x="27574" y="13788"/>
                    </a:cubicBezTo>
                    <a:cubicBezTo>
                      <a:pt x="27574" y="6186"/>
                      <a:pt x="21389" y="1"/>
                      <a:pt x="13787" y="1"/>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66"/>
              <p:cNvSpPr/>
              <p:nvPr/>
            </p:nvSpPr>
            <p:spPr>
              <a:xfrm>
                <a:off x="457200" y="1319450"/>
                <a:ext cx="1687876" cy="2782418"/>
              </a:xfrm>
              <a:custGeom>
                <a:avLst/>
                <a:gdLst/>
                <a:ahLst/>
                <a:cxnLst/>
                <a:rect l="l" t="t" r="r" b="b"/>
                <a:pathLst>
                  <a:path w="14464" h="23843" extrusionOk="0">
                    <a:moveTo>
                      <a:pt x="13787" y="1"/>
                    </a:moveTo>
                    <a:cubicBezTo>
                      <a:pt x="6185" y="1"/>
                      <a:pt x="0" y="6186"/>
                      <a:pt x="0" y="13788"/>
                    </a:cubicBezTo>
                    <a:cubicBezTo>
                      <a:pt x="0" y="17579"/>
                      <a:pt x="1513" y="21115"/>
                      <a:pt x="4260" y="23745"/>
                    </a:cubicBezTo>
                    <a:cubicBezTo>
                      <a:pt x="4328" y="23810"/>
                      <a:pt x="4416" y="23843"/>
                      <a:pt x="4504" y="23843"/>
                    </a:cubicBezTo>
                    <a:cubicBezTo>
                      <a:pt x="4596" y="23843"/>
                      <a:pt x="4690" y="23806"/>
                      <a:pt x="4759" y="23734"/>
                    </a:cubicBezTo>
                    <a:cubicBezTo>
                      <a:pt x="4893" y="23593"/>
                      <a:pt x="4889" y="23370"/>
                      <a:pt x="4748" y="23235"/>
                    </a:cubicBezTo>
                    <a:cubicBezTo>
                      <a:pt x="2141" y="20740"/>
                      <a:pt x="706" y="17385"/>
                      <a:pt x="706" y="13788"/>
                    </a:cubicBezTo>
                    <a:cubicBezTo>
                      <a:pt x="706" y="6575"/>
                      <a:pt x="6574" y="706"/>
                      <a:pt x="13787" y="706"/>
                    </a:cubicBezTo>
                    <a:cubicBezTo>
                      <a:pt x="13851" y="706"/>
                      <a:pt x="13914" y="709"/>
                      <a:pt x="13976" y="711"/>
                    </a:cubicBezTo>
                    <a:lnTo>
                      <a:pt x="14099" y="714"/>
                    </a:lnTo>
                    <a:cubicBezTo>
                      <a:pt x="14102" y="715"/>
                      <a:pt x="14105" y="715"/>
                      <a:pt x="14107" y="715"/>
                    </a:cubicBezTo>
                    <a:cubicBezTo>
                      <a:pt x="14299" y="715"/>
                      <a:pt x="14455" y="562"/>
                      <a:pt x="14459" y="370"/>
                    </a:cubicBezTo>
                    <a:cubicBezTo>
                      <a:pt x="14464" y="176"/>
                      <a:pt x="14310" y="14"/>
                      <a:pt x="14115" y="10"/>
                    </a:cubicBezTo>
                    <a:lnTo>
                      <a:pt x="14001" y="6"/>
                    </a:lnTo>
                    <a:cubicBezTo>
                      <a:pt x="13929" y="4"/>
                      <a:pt x="13859" y="1"/>
                      <a:pt x="13787" y="1"/>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8" name="Google Shape;6228;p66"/>
            <p:cNvGrpSpPr/>
            <p:nvPr/>
          </p:nvGrpSpPr>
          <p:grpSpPr>
            <a:xfrm rot="16200000">
              <a:off x="2364075" y="4210690"/>
              <a:ext cx="4416316" cy="2442569"/>
              <a:chOff x="704125" y="1566494"/>
              <a:chExt cx="2723895" cy="2723953"/>
            </a:xfrm>
          </p:grpSpPr>
          <p:sp>
            <p:nvSpPr>
              <p:cNvPr id="6229" name="Google Shape;6229;p66"/>
              <p:cNvSpPr/>
              <p:nvPr/>
            </p:nvSpPr>
            <p:spPr>
              <a:xfrm>
                <a:off x="704125" y="1566494"/>
                <a:ext cx="2723895" cy="2723953"/>
              </a:xfrm>
              <a:custGeom>
                <a:avLst/>
                <a:gdLst/>
                <a:ahLst/>
                <a:cxnLst/>
                <a:rect l="l" t="t" r="r" b="b"/>
                <a:pathLst>
                  <a:path w="23342" h="23342" extrusionOk="0">
                    <a:moveTo>
                      <a:pt x="11671" y="706"/>
                    </a:moveTo>
                    <a:cubicBezTo>
                      <a:pt x="17717" y="706"/>
                      <a:pt x="22636" y="5625"/>
                      <a:pt x="22636" y="11671"/>
                    </a:cubicBezTo>
                    <a:cubicBezTo>
                      <a:pt x="22636" y="17717"/>
                      <a:pt x="17717" y="22636"/>
                      <a:pt x="11671" y="22636"/>
                    </a:cubicBezTo>
                    <a:cubicBezTo>
                      <a:pt x="5624" y="22636"/>
                      <a:pt x="706" y="17717"/>
                      <a:pt x="706" y="11671"/>
                    </a:cubicBezTo>
                    <a:cubicBezTo>
                      <a:pt x="706" y="5625"/>
                      <a:pt x="5624" y="706"/>
                      <a:pt x="11671" y="706"/>
                    </a:cubicBezTo>
                    <a:close/>
                    <a:moveTo>
                      <a:pt x="11671" y="0"/>
                    </a:moveTo>
                    <a:cubicBezTo>
                      <a:pt x="5236" y="0"/>
                      <a:pt x="1" y="5236"/>
                      <a:pt x="1" y="11671"/>
                    </a:cubicBezTo>
                    <a:cubicBezTo>
                      <a:pt x="1" y="18106"/>
                      <a:pt x="5236" y="23341"/>
                      <a:pt x="11671" y="23341"/>
                    </a:cubicBezTo>
                    <a:cubicBezTo>
                      <a:pt x="18106" y="23341"/>
                      <a:pt x="23341" y="18106"/>
                      <a:pt x="23341" y="11671"/>
                    </a:cubicBezTo>
                    <a:cubicBezTo>
                      <a:pt x="23341" y="5236"/>
                      <a:pt x="18106" y="0"/>
                      <a:pt x="11671" y="0"/>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66"/>
              <p:cNvSpPr/>
              <p:nvPr/>
            </p:nvSpPr>
            <p:spPr>
              <a:xfrm>
                <a:off x="704125" y="1566494"/>
                <a:ext cx="1441183" cy="2498143"/>
              </a:xfrm>
              <a:custGeom>
                <a:avLst/>
                <a:gdLst/>
                <a:ahLst/>
                <a:cxnLst/>
                <a:rect l="l" t="t" r="r" b="b"/>
                <a:pathLst>
                  <a:path w="12350" h="21407" extrusionOk="0">
                    <a:moveTo>
                      <a:pt x="11671" y="0"/>
                    </a:moveTo>
                    <a:cubicBezTo>
                      <a:pt x="5236" y="0"/>
                      <a:pt x="1" y="5236"/>
                      <a:pt x="1" y="11671"/>
                    </a:cubicBezTo>
                    <a:cubicBezTo>
                      <a:pt x="1" y="15548"/>
                      <a:pt x="1926" y="19165"/>
                      <a:pt x="5150" y="21345"/>
                    </a:cubicBezTo>
                    <a:cubicBezTo>
                      <a:pt x="5211" y="21386"/>
                      <a:pt x="5280" y="21406"/>
                      <a:pt x="5347" y="21406"/>
                    </a:cubicBezTo>
                    <a:cubicBezTo>
                      <a:pt x="5460" y="21406"/>
                      <a:pt x="5571" y="21351"/>
                      <a:pt x="5639" y="21251"/>
                    </a:cubicBezTo>
                    <a:cubicBezTo>
                      <a:pt x="5748" y="21089"/>
                      <a:pt x="5707" y="20870"/>
                      <a:pt x="5545" y="20761"/>
                    </a:cubicBezTo>
                    <a:cubicBezTo>
                      <a:pt x="2515" y="18712"/>
                      <a:pt x="706" y="15314"/>
                      <a:pt x="706" y="11671"/>
                    </a:cubicBezTo>
                    <a:cubicBezTo>
                      <a:pt x="706" y="5625"/>
                      <a:pt x="5624" y="706"/>
                      <a:pt x="11671" y="706"/>
                    </a:cubicBezTo>
                    <a:cubicBezTo>
                      <a:pt x="11743" y="706"/>
                      <a:pt x="11812" y="708"/>
                      <a:pt x="11883" y="711"/>
                    </a:cubicBezTo>
                    <a:lnTo>
                      <a:pt x="11981" y="714"/>
                    </a:lnTo>
                    <a:cubicBezTo>
                      <a:pt x="11987" y="714"/>
                      <a:pt x="11994" y="714"/>
                      <a:pt x="12000" y="714"/>
                    </a:cubicBezTo>
                    <a:cubicBezTo>
                      <a:pt x="12199" y="714"/>
                      <a:pt x="12338" y="560"/>
                      <a:pt x="12343" y="371"/>
                    </a:cubicBezTo>
                    <a:cubicBezTo>
                      <a:pt x="12349" y="177"/>
                      <a:pt x="12196" y="14"/>
                      <a:pt x="12001" y="9"/>
                    </a:cubicBezTo>
                    <a:lnTo>
                      <a:pt x="11908" y="6"/>
                    </a:lnTo>
                    <a:cubicBezTo>
                      <a:pt x="11829" y="3"/>
                      <a:pt x="11750" y="0"/>
                      <a:pt x="11671" y="0"/>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237" name="Google Shape;6237;p66"/>
            <p:cNvCxnSpPr/>
            <p:nvPr/>
          </p:nvCxnSpPr>
          <p:spPr>
            <a:xfrm flipH="1">
              <a:off x="5698435" y="4637574"/>
              <a:ext cx="846181" cy="65434"/>
            </a:xfrm>
            <a:prstGeom prst="straightConnector1">
              <a:avLst/>
            </a:prstGeom>
            <a:noFill/>
            <a:ln w="19050" cap="flat" cmpd="sng">
              <a:solidFill>
                <a:schemeClr val="accent1"/>
              </a:solidFill>
              <a:prstDash val="solid"/>
              <a:round/>
              <a:headEnd type="oval" w="med" len="med"/>
              <a:tailEnd type="none" w="med" len="med"/>
            </a:ln>
          </p:spPr>
        </p:cxnSp>
        <p:cxnSp>
          <p:nvCxnSpPr>
            <p:cNvPr id="6238" name="Google Shape;6238;p66"/>
            <p:cNvCxnSpPr/>
            <p:nvPr/>
          </p:nvCxnSpPr>
          <p:spPr>
            <a:xfrm flipH="1">
              <a:off x="5960213" y="5896094"/>
              <a:ext cx="934468" cy="18063"/>
            </a:xfrm>
            <a:prstGeom prst="straightConnector1">
              <a:avLst/>
            </a:prstGeom>
            <a:noFill/>
            <a:ln w="19050" cap="flat" cmpd="sng">
              <a:solidFill>
                <a:schemeClr val="accent2"/>
              </a:solidFill>
              <a:prstDash val="solid"/>
              <a:round/>
              <a:headEnd type="oval" w="med" len="med"/>
              <a:tailEnd type="none" w="med" len="med"/>
            </a:ln>
          </p:spPr>
        </p:cxnSp>
        <p:cxnSp>
          <p:nvCxnSpPr>
            <p:cNvPr id="6239" name="Google Shape;6239;p66"/>
            <p:cNvCxnSpPr/>
            <p:nvPr/>
          </p:nvCxnSpPr>
          <p:spPr>
            <a:xfrm>
              <a:off x="2238533" y="4751210"/>
              <a:ext cx="1015342" cy="29228"/>
            </a:xfrm>
            <a:prstGeom prst="straightConnector1">
              <a:avLst/>
            </a:prstGeom>
            <a:noFill/>
            <a:ln w="19050" cap="flat" cmpd="sng">
              <a:solidFill>
                <a:schemeClr val="accent1"/>
              </a:solidFill>
              <a:prstDash val="solid"/>
              <a:round/>
              <a:headEnd type="oval" w="med" len="med"/>
              <a:tailEnd type="none" w="med" len="med"/>
            </a:ln>
          </p:spPr>
        </p:cxnSp>
        <p:cxnSp>
          <p:nvCxnSpPr>
            <p:cNvPr id="6240" name="Google Shape;6240;p66"/>
            <p:cNvCxnSpPr/>
            <p:nvPr/>
          </p:nvCxnSpPr>
          <p:spPr>
            <a:xfrm>
              <a:off x="2665782" y="3643923"/>
              <a:ext cx="1229977" cy="3790"/>
            </a:xfrm>
            <a:prstGeom prst="straightConnector1">
              <a:avLst/>
            </a:prstGeom>
            <a:noFill/>
            <a:ln w="19050" cap="flat" cmpd="sng">
              <a:solidFill>
                <a:schemeClr val="accent2"/>
              </a:solidFill>
              <a:prstDash val="solid"/>
              <a:round/>
              <a:headEnd type="oval" w="med" len="med"/>
              <a:tailEnd type="none" w="med" len="med"/>
            </a:ln>
          </p:spPr>
        </p:cxnSp>
      </p:grpSp>
      <p:sp>
        <p:nvSpPr>
          <p:cNvPr id="36" name="TextBox 35">
            <a:hlinkClick r:id="rId3" action="ppaction://hlinksldjump"/>
          </p:cNvPr>
          <p:cNvSpPr txBox="1"/>
          <p:nvPr/>
        </p:nvSpPr>
        <p:spPr>
          <a:xfrm>
            <a:off x="2942000" y="1864736"/>
            <a:ext cx="4219573" cy="1323439"/>
          </a:xfrm>
          <a:prstGeom prst="rect">
            <a:avLst/>
          </a:prstGeom>
          <a:noFill/>
        </p:spPr>
        <p:txBody>
          <a:bodyPr wrap="square" rtlCol="1">
            <a:spAutoFit/>
          </a:bodyPr>
          <a:lstStyle/>
          <a:p>
            <a:r>
              <a:rPr lang="ar-EG" sz="8000" b="1" dirty="0" smtClean="0">
                <a:solidFill>
                  <a:srgbClr val="002060"/>
                </a:solidFill>
                <a:latin typeface="Aldhabi" panose="01000000000000000000" pitchFamily="2" charset="-78"/>
                <a:cs typeface="Aldhabi" panose="01000000000000000000" pitchFamily="2" charset="-78"/>
              </a:rPr>
              <a:t>أشكال اليابس</a:t>
            </a:r>
            <a:endParaRPr lang="ar-EG" sz="8000" b="1" dirty="0">
              <a:solidFill>
                <a:srgbClr val="002060"/>
              </a:solidFill>
              <a:latin typeface="Aldhabi" panose="01000000000000000000" pitchFamily="2" charset="-78"/>
              <a:cs typeface="Aldhabi" panose="01000000000000000000" pitchFamily="2" charset="-78"/>
            </a:endParaRPr>
          </a:p>
        </p:txBody>
      </p:sp>
      <p:pic>
        <p:nvPicPr>
          <p:cNvPr id="38" name="Picture 3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pic>
        <p:nvPicPr>
          <p:cNvPr id="17" name="Picture 16">
            <a:hlinkClick r:id="" action="ppaction://hlinkshowjump?jump=endshow"/>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flipV="1">
            <a:off x="8306340" y="31508"/>
            <a:ext cx="368193" cy="368193"/>
          </a:xfrm>
          <a:prstGeom prst="rect">
            <a:avLst/>
          </a:prstGeom>
        </p:spPr>
      </p:pic>
    </p:spTree>
    <p:extLst>
      <p:ext uri="{BB962C8B-B14F-4D97-AF65-F5344CB8AC3E}">
        <p14:creationId xmlns:p14="http://schemas.microsoft.com/office/powerpoint/2010/main" val="1317122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grpSp>
        <p:nvGrpSpPr>
          <p:cNvPr id="2" name="Group 1"/>
          <p:cNvGrpSpPr/>
          <p:nvPr/>
        </p:nvGrpSpPr>
        <p:grpSpPr>
          <a:xfrm rot="16200000">
            <a:off x="4615256" y="-1531871"/>
            <a:ext cx="5236611" cy="5233925"/>
            <a:chOff x="-993001" y="-44873"/>
            <a:chExt cx="5236611" cy="5233925"/>
          </a:xfrm>
        </p:grpSpPr>
        <p:sp>
          <p:nvSpPr>
            <p:cNvPr id="146" name="Oval 145"/>
            <p:cNvSpPr/>
            <p:nvPr/>
          </p:nvSpPr>
          <p:spPr>
            <a:xfrm rot="5760671">
              <a:off x="-134568" y="749931"/>
              <a:ext cx="3496855" cy="365933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pic>
        <p:nvPicPr>
          <p:cNvPr id="147" name="Picture 14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0794" y="4620539"/>
            <a:ext cx="398346" cy="435110"/>
          </a:xfrm>
          <a:prstGeom prst="rect">
            <a:avLst/>
          </a:prstGeom>
        </p:spPr>
      </p:pic>
      <p:sp>
        <p:nvSpPr>
          <p:cNvPr id="152" name="Google Shape;4727;p45"/>
          <p:cNvSpPr txBox="1">
            <a:spLocks noGrp="1"/>
          </p:cNvSpPr>
          <p:nvPr>
            <p:ph type="title" idx="4294967295"/>
          </p:nvPr>
        </p:nvSpPr>
        <p:spPr>
          <a:xfrm>
            <a:off x="-1608327" y="4099252"/>
            <a:ext cx="3729038" cy="57308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7200" dirty="0" smtClean="0">
                <a:latin typeface="Aldhabi" panose="01000000000000000000" pitchFamily="2" charset="-78"/>
                <a:cs typeface="Aldhabi" panose="01000000000000000000" pitchFamily="2" charset="-78"/>
              </a:rPr>
              <a:t>الأودية</a:t>
            </a:r>
            <a:endParaRPr sz="7200" dirty="0">
              <a:latin typeface="Aldhabi" panose="01000000000000000000" pitchFamily="2" charset="-78"/>
              <a:cs typeface="Aldhabi" panose="01000000000000000000" pitchFamily="2" charset="-78"/>
            </a:endParaRPr>
          </a:p>
        </p:txBody>
      </p:sp>
      <p:grpSp>
        <p:nvGrpSpPr>
          <p:cNvPr id="283" name="Group 282"/>
          <p:cNvGrpSpPr/>
          <p:nvPr/>
        </p:nvGrpSpPr>
        <p:grpSpPr>
          <a:xfrm>
            <a:off x="-978361" y="-1159154"/>
            <a:ext cx="5236611" cy="5233925"/>
            <a:chOff x="-993001" y="-44873"/>
            <a:chExt cx="5236611" cy="5233925"/>
          </a:xfrm>
        </p:grpSpPr>
        <p:sp>
          <p:nvSpPr>
            <p:cNvPr id="284" name="Oval 283"/>
            <p:cNvSpPr/>
            <p:nvPr/>
          </p:nvSpPr>
          <p:spPr>
            <a:xfrm>
              <a:off x="-134568" y="749928"/>
              <a:ext cx="3496855" cy="3659332"/>
            </a:xfrm>
            <a:prstGeom prst="ellipse">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285"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6"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287" name="Google Shape;4949;p49"/>
            <p:cNvGrpSpPr/>
            <p:nvPr/>
          </p:nvGrpSpPr>
          <p:grpSpPr>
            <a:xfrm>
              <a:off x="-10" y="3045100"/>
              <a:ext cx="1624821" cy="1743438"/>
              <a:chOff x="5198850" y="3531275"/>
              <a:chExt cx="999275" cy="1072225"/>
            </a:xfrm>
          </p:grpSpPr>
          <p:sp>
            <p:nvSpPr>
              <p:cNvPr id="288"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9"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0"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1"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2"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3"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4"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5"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6"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7"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8"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9"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0"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1"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2"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3"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4"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5"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6"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7"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8"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9"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0"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1"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2"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3"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4"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5"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6"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7"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8"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9"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0"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1"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2"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3"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4"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5"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6"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7"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8"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9"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0"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1"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2"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3"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4"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5"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6"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7"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8"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9"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0"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1"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2"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3"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4"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5"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6"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7"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8"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9"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0"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1"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2"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3"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4"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5"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6"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7"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8"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9"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0"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1"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2"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3"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4"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5"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6"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7"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8"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9"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0"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1"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2"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3"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4"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5"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6"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7"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8"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9"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0"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1"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2"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3"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4"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5"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6"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7"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8"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9"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0"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1"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2"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3"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4"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5"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6"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7"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8"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9"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0"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1"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2"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3"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4"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5"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6"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7"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
        <p:nvSpPr>
          <p:cNvPr id="408" name="Google Shape;4727;p45"/>
          <p:cNvSpPr txBox="1">
            <a:spLocks/>
          </p:cNvSpPr>
          <p:nvPr/>
        </p:nvSpPr>
        <p:spPr>
          <a:xfrm>
            <a:off x="4232085" y="3951643"/>
            <a:ext cx="3729038" cy="5730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9pPr>
          </a:lstStyle>
          <a:p>
            <a:pPr algn="r"/>
            <a:r>
              <a:rPr lang="ar-EG" sz="7200" dirty="0" smtClean="0">
                <a:latin typeface="Aldhabi" panose="01000000000000000000" pitchFamily="2" charset="-78"/>
                <a:cs typeface="Aldhabi" panose="01000000000000000000" pitchFamily="2" charset="-78"/>
              </a:rPr>
              <a:t>الجبال</a:t>
            </a:r>
            <a:endParaRPr lang="ar-EG" sz="72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03957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52"/>
                                        </p:tgtEl>
                                        <p:attrNameLst>
                                          <p:attrName>style.visibility</p:attrName>
                                        </p:attrNameLst>
                                      </p:cBhvr>
                                      <p:to>
                                        <p:strVal val="visible"/>
                                      </p:to>
                                    </p:set>
                                    <p:animEffect transition="in" filter="wipe(down)">
                                      <p:cBhvr>
                                        <p:cTn id="14" dur="500"/>
                                        <p:tgtEl>
                                          <p:spTgt spid="152"/>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83"/>
                                        </p:tgtEl>
                                        <p:attrNameLst>
                                          <p:attrName>style.visibility</p:attrName>
                                        </p:attrNameLst>
                                      </p:cBhvr>
                                      <p:to>
                                        <p:strVal val="visible"/>
                                      </p:to>
                                    </p:set>
                                    <p:anim calcmode="lin" valueType="num">
                                      <p:cBhvr>
                                        <p:cTn id="18" dur="1000" fill="hold"/>
                                        <p:tgtEl>
                                          <p:spTgt spid="283"/>
                                        </p:tgtEl>
                                        <p:attrNameLst>
                                          <p:attrName>ppt_w</p:attrName>
                                        </p:attrNameLst>
                                      </p:cBhvr>
                                      <p:tavLst>
                                        <p:tav tm="0">
                                          <p:val>
                                            <p:fltVal val="0"/>
                                          </p:val>
                                        </p:tav>
                                        <p:tav tm="100000">
                                          <p:val>
                                            <p:strVal val="#ppt_w"/>
                                          </p:val>
                                        </p:tav>
                                      </p:tavLst>
                                    </p:anim>
                                    <p:anim calcmode="lin" valueType="num">
                                      <p:cBhvr>
                                        <p:cTn id="19" dur="1000" fill="hold"/>
                                        <p:tgtEl>
                                          <p:spTgt spid="283"/>
                                        </p:tgtEl>
                                        <p:attrNameLst>
                                          <p:attrName>ppt_h</p:attrName>
                                        </p:attrNameLst>
                                      </p:cBhvr>
                                      <p:tavLst>
                                        <p:tav tm="0">
                                          <p:val>
                                            <p:fltVal val="0"/>
                                          </p:val>
                                        </p:tav>
                                        <p:tav tm="100000">
                                          <p:val>
                                            <p:strVal val="#ppt_h"/>
                                          </p:val>
                                        </p:tav>
                                      </p:tavLst>
                                    </p:anim>
                                    <p:anim calcmode="lin" valueType="num">
                                      <p:cBhvr>
                                        <p:cTn id="20" dur="1000" fill="hold"/>
                                        <p:tgtEl>
                                          <p:spTgt spid="283"/>
                                        </p:tgtEl>
                                        <p:attrNameLst>
                                          <p:attrName>style.rotation</p:attrName>
                                        </p:attrNameLst>
                                      </p:cBhvr>
                                      <p:tavLst>
                                        <p:tav tm="0">
                                          <p:val>
                                            <p:fltVal val="90"/>
                                          </p:val>
                                        </p:tav>
                                        <p:tav tm="100000">
                                          <p:val>
                                            <p:fltVal val="0"/>
                                          </p:val>
                                        </p:tav>
                                      </p:tavLst>
                                    </p:anim>
                                    <p:animEffect transition="in" filter="fade">
                                      <p:cBhvr>
                                        <p:cTn id="21" dur="1000"/>
                                        <p:tgtEl>
                                          <p:spTgt spid="283"/>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408"/>
                                        </p:tgtEl>
                                        <p:attrNameLst>
                                          <p:attrName>style.visibility</p:attrName>
                                        </p:attrNameLst>
                                      </p:cBhvr>
                                      <p:to>
                                        <p:strVal val="visible"/>
                                      </p:to>
                                    </p:set>
                                    <p:animEffect transition="in" filter="wipe(down)">
                                      <p:cBhvr>
                                        <p:cTn id="25"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4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grpSp>
        <p:nvGrpSpPr>
          <p:cNvPr id="2" name="Group 1"/>
          <p:cNvGrpSpPr/>
          <p:nvPr/>
        </p:nvGrpSpPr>
        <p:grpSpPr>
          <a:xfrm rot="16200000">
            <a:off x="4615256" y="-1531871"/>
            <a:ext cx="5236611" cy="5233925"/>
            <a:chOff x="-993001" y="-44873"/>
            <a:chExt cx="5236611" cy="5233925"/>
          </a:xfrm>
        </p:grpSpPr>
        <p:sp>
          <p:nvSpPr>
            <p:cNvPr id="146" name="Oval 145"/>
            <p:cNvSpPr/>
            <p:nvPr/>
          </p:nvSpPr>
          <p:spPr>
            <a:xfrm rot="5760671">
              <a:off x="-134568" y="749931"/>
              <a:ext cx="3496855" cy="365933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pic>
        <p:nvPicPr>
          <p:cNvPr id="147" name="Picture 14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0794" y="4620539"/>
            <a:ext cx="398346" cy="435110"/>
          </a:xfrm>
          <a:prstGeom prst="rect">
            <a:avLst/>
          </a:prstGeom>
        </p:spPr>
      </p:pic>
      <p:sp>
        <p:nvSpPr>
          <p:cNvPr id="152" name="Google Shape;4727;p45"/>
          <p:cNvSpPr txBox="1">
            <a:spLocks noGrp="1"/>
          </p:cNvSpPr>
          <p:nvPr>
            <p:ph type="title" idx="4294967295"/>
          </p:nvPr>
        </p:nvSpPr>
        <p:spPr>
          <a:xfrm>
            <a:off x="-1599038" y="4207897"/>
            <a:ext cx="3729038" cy="57308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7200" dirty="0" smtClean="0">
                <a:latin typeface="Aldhabi" panose="01000000000000000000" pitchFamily="2" charset="-78"/>
                <a:cs typeface="Aldhabi" panose="01000000000000000000" pitchFamily="2" charset="-78"/>
              </a:rPr>
              <a:t>الهضاب</a:t>
            </a:r>
            <a:endParaRPr sz="7200" dirty="0">
              <a:latin typeface="Aldhabi" panose="01000000000000000000" pitchFamily="2" charset="-78"/>
              <a:cs typeface="Aldhabi" panose="01000000000000000000" pitchFamily="2" charset="-78"/>
            </a:endParaRPr>
          </a:p>
        </p:txBody>
      </p:sp>
      <p:grpSp>
        <p:nvGrpSpPr>
          <p:cNvPr id="283" name="Group 282"/>
          <p:cNvGrpSpPr/>
          <p:nvPr/>
        </p:nvGrpSpPr>
        <p:grpSpPr>
          <a:xfrm>
            <a:off x="-978361" y="-1159154"/>
            <a:ext cx="5236611" cy="5233925"/>
            <a:chOff x="-993001" y="-44873"/>
            <a:chExt cx="5236611" cy="5233925"/>
          </a:xfrm>
        </p:grpSpPr>
        <p:sp>
          <p:nvSpPr>
            <p:cNvPr id="284" name="Oval 283"/>
            <p:cNvSpPr/>
            <p:nvPr/>
          </p:nvSpPr>
          <p:spPr>
            <a:xfrm>
              <a:off x="-134568" y="749928"/>
              <a:ext cx="3496855" cy="3659332"/>
            </a:xfrm>
            <a:prstGeom prst="ellipse">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285"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6"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287" name="Google Shape;4949;p49"/>
            <p:cNvGrpSpPr/>
            <p:nvPr/>
          </p:nvGrpSpPr>
          <p:grpSpPr>
            <a:xfrm>
              <a:off x="-10" y="3045100"/>
              <a:ext cx="1624821" cy="1743438"/>
              <a:chOff x="5198850" y="3531275"/>
              <a:chExt cx="999275" cy="1072225"/>
            </a:xfrm>
          </p:grpSpPr>
          <p:sp>
            <p:nvSpPr>
              <p:cNvPr id="288"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9"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0"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1"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2"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3"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4"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5"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6"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7"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8"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9"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0"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1"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2"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3"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4"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5"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6"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7"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8"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9"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0"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1"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2"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3"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4"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5"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6"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7"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8"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9"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0"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1"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2"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3"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4"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5"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6"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7"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8"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9"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0"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1"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2"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3"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4"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5"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6"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7"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8"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9"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0"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1"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2"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3"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4"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5"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6"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7"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8"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9"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0"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1"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2"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3"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4"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5"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6"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7"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8"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9"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0"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1"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2"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3"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4"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5"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6"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7"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8"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9"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0"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1"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2"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3"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4"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5"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6"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7"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8"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9"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0"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1"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2"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3"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4"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5"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6"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7"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8"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9"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0"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1"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2"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3"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4"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5"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6"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7"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8"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9"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0"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1"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2"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3"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4"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5"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6"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7"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
        <p:nvSpPr>
          <p:cNvPr id="408" name="Google Shape;4727;p45"/>
          <p:cNvSpPr txBox="1">
            <a:spLocks/>
          </p:cNvSpPr>
          <p:nvPr/>
        </p:nvSpPr>
        <p:spPr>
          <a:xfrm>
            <a:off x="4232085" y="3951643"/>
            <a:ext cx="3729038" cy="5730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9pPr>
          </a:lstStyle>
          <a:p>
            <a:pPr algn="r"/>
            <a:r>
              <a:rPr lang="ar-EG" sz="7200" dirty="0" smtClean="0">
                <a:latin typeface="Aldhabi" panose="01000000000000000000" pitchFamily="2" charset="-78"/>
                <a:cs typeface="Aldhabi" panose="01000000000000000000" pitchFamily="2" charset="-78"/>
              </a:rPr>
              <a:t>السهول</a:t>
            </a:r>
            <a:endParaRPr lang="ar-EG" sz="72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76161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52"/>
                                        </p:tgtEl>
                                        <p:attrNameLst>
                                          <p:attrName>style.visibility</p:attrName>
                                        </p:attrNameLst>
                                      </p:cBhvr>
                                      <p:to>
                                        <p:strVal val="visible"/>
                                      </p:to>
                                    </p:set>
                                    <p:animEffect transition="in" filter="wipe(down)">
                                      <p:cBhvr>
                                        <p:cTn id="14" dur="500"/>
                                        <p:tgtEl>
                                          <p:spTgt spid="152"/>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83"/>
                                        </p:tgtEl>
                                        <p:attrNameLst>
                                          <p:attrName>style.visibility</p:attrName>
                                        </p:attrNameLst>
                                      </p:cBhvr>
                                      <p:to>
                                        <p:strVal val="visible"/>
                                      </p:to>
                                    </p:set>
                                    <p:anim calcmode="lin" valueType="num">
                                      <p:cBhvr>
                                        <p:cTn id="18" dur="1000" fill="hold"/>
                                        <p:tgtEl>
                                          <p:spTgt spid="283"/>
                                        </p:tgtEl>
                                        <p:attrNameLst>
                                          <p:attrName>ppt_w</p:attrName>
                                        </p:attrNameLst>
                                      </p:cBhvr>
                                      <p:tavLst>
                                        <p:tav tm="0">
                                          <p:val>
                                            <p:fltVal val="0"/>
                                          </p:val>
                                        </p:tav>
                                        <p:tav tm="100000">
                                          <p:val>
                                            <p:strVal val="#ppt_w"/>
                                          </p:val>
                                        </p:tav>
                                      </p:tavLst>
                                    </p:anim>
                                    <p:anim calcmode="lin" valueType="num">
                                      <p:cBhvr>
                                        <p:cTn id="19" dur="1000" fill="hold"/>
                                        <p:tgtEl>
                                          <p:spTgt spid="283"/>
                                        </p:tgtEl>
                                        <p:attrNameLst>
                                          <p:attrName>ppt_h</p:attrName>
                                        </p:attrNameLst>
                                      </p:cBhvr>
                                      <p:tavLst>
                                        <p:tav tm="0">
                                          <p:val>
                                            <p:fltVal val="0"/>
                                          </p:val>
                                        </p:tav>
                                        <p:tav tm="100000">
                                          <p:val>
                                            <p:strVal val="#ppt_h"/>
                                          </p:val>
                                        </p:tav>
                                      </p:tavLst>
                                    </p:anim>
                                    <p:anim calcmode="lin" valueType="num">
                                      <p:cBhvr>
                                        <p:cTn id="20" dur="1000" fill="hold"/>
                                        <p:tgtEl>
                                          <p:spTgt spid="283"/>
                                        </p:tgtEl>
                                        <p:attrNameLst>
                                          <p:attrName>style.rotation</p:attrName>
                                        </p:attrNameLst>
                                      </p:cBhvr>
                                      <p:tavLst>
                                        <p:tav tm="0">
                                          <p:val>
                                            <p:fltVal val="90"/>
                                          </p:val>
                                        </p:tav>
                                        <p:tav tm="100000">
                                          <p:val>
                                            <p:fltVal val="0"/>
                                          </p:val>
                                        </p:tav>
                                      </p:tavLst>
                                    </p:anim>
                                    <p:animEffect transition="in" filter="fade">
                                      <p:cBhvr>
                                        <p:cTn id="21" dur="1000"/>
                                        <p:tgtEl>
                                          <p:spTgt spid="283"/>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408"/>
                                        </p:tgtEl>
                                        <p:attrNameLst>
                                          <p:attrName>style.visibility</p:attrName>
                                        </p:attrNameLst>
                                      </p:cBhvr>
                                      <p:to>
                                        <p:strVal val="visible"/>
                                      </p:to>
                                    </p:set>
                                    <p:animEffect transition="in" filter="wipe(down)">
                                      <p:cBhvr>
                                        <p:cTn id="25"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4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grpSp>
        <p:nvGrpSpPr>
          <p:cNvPr id="2" name="Group 1"/>
          <p:cNvGrpSpPr/>
          <p:nvPr/>
        </p:nvGrpSpPr>
        <p:grpSpPr>
          <a:xfrm rot="16200000">
            <a:off x="4615256" y="-1531871"/>
            <a:ext cx="5236611" cy="5233925"/>
            <a:chOff x="-993001" y="-44873"/>
            <a:chExt cx="5236611" cy="5233925"/>
          </a:xfrm>
        </p:grpSpPr>
        <p:sp>
          <p:nvSpPr>
            <p:cNvPr id="146" name="Oval 145"/>
            <p:cNvSpPr/>
            <p:nvPr/>
          </p:nvSpPr>
          <p:spPr>
            <a:xfrm rot="5760671">
              <a:off x="-134568" y="749931"/>
              <a:ext cx="3496855" cy="365933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pic>
        <p:nvPicPr>
          <p:cNvPr id="147" name="Picture 14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0794" y="4620539"/>
            <a:ext cx="398346" cy="435110"/>
          </a:xfrm>
          <a:prstGeom prst="rect">
            <a:avLst/>
          </a:prstGeom>
        </p:spPr>
      </p:pic>
      <p:sp>
        <p:nvSpPr>
          <p:cNvPr id="152" name="Google Shape;4727;p45"/>
          <p:cNvSpPr txBox="1">
            <a:spLocks noGrp="1"/>
          </p:cNvSpPr>
          <p:nvPr>
            <p:ph type="title" idx="4294967295"/>
          </p:nvPr>
        </p:nvSpPr>
        <p:spPr>
          <a:xfrm>
            <a:off x="-1608327" y="4099252"/>
            <a:ext cx="3729038" cy="57308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7200" dirty="0" smtClean="0">
                <a:latin typeface="Aldhabi" panose="01000000000000000000" pitchFamily="2" charset="-78"/>
                <a:cs typeface="Aldhabi" panose="01000000000000000000" pitchFamily="2" charset="-78"/>
              </a:rPr>
              <a:t>التلال</a:t>
            </a:r>
            <a:endParaRPr sz="7200" dirty="0">
              <a:latin typeface="Aldhabi" panose="01000000000000000000" pitchFamily="2" charset="-78"/>
              <a:cs typeface="Aldhabi" panose="01000000000000000000" pitchFamily="2" charset="-78"/>
            </a:endParaRPr>
          </a:p>
        </p:txBody>
      </p:sp>
      <p:grpSp>
        <p:nvGrpSpPr>
          <p:cNvPr id="283" name="Group 282"/>
          <p:cNvGrpSpPr/>
          <p:nvPr/>
        </p:nvGrpSpPr>
        <p:grpSpPr>
          <a:xfrm>
            <a:off x="-978361" y="-1159154"/>
            <a:ext cx="5236611" cy="5233925"/>
            <a:chOff x="-993001" y="-44873"/>
            <a:chExt cx="5236611" cy="5233925"/>
          </a:xfrm>
        </p:grpSpPr>
        <p:sp>
          <p:nvSpPr>
            <p:cNvPr id="284" name="Oval 283"/>
            <p:cNvSpPr/>
            <p:nvPr/>
          </p:nvSpPr>
          <p:spPr>
            <a:xfrm>
              <a:off x="-134568" y="749928"/>
              <a:ext cx="3496855" cy="3659332"/>
            </a:xfrm>
            <a:prstGeom prst="ellipse">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285"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6"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287" name="Google Shape;4949;p49"/>
            <p:cNvGrpSpPr/>
            <p:nvPr/>
          </p:nvGrpSpPr>
          <p:grpSpPr>
            <a:xfrm>
              <a:off x="-10" y="3045100"/>
              <a:ext cx="1624821" cy="1743438"/>
              <a:chOff x="5198850" y="3531275"/>
              <a:chExt cx="999275" cy="1072225"/>
            </a:xfrm>
          </p:grpSpPr>
          <p:sp>
            <p:nvSpPr>
              <p:cNvPr id="288"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9"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0"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1"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2"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3"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4"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5"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6"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7"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8"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9"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0"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1"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2"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3"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4"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5"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6"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7"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8"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9"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0"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1"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2"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3"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4"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5"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6"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7"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8"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9"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0"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1"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2"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3"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4"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5"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6"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7"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8"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9"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0"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1"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2"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3"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4"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5"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6"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7"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8"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9"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0"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1"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2"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3"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4"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5"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6"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7"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8"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9"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0"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1"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2"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3"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4"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5"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6"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7"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8"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9"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0"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1"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2"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3"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4"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5"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6"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7"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8"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9"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0"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1"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2"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3"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4"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5"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6"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7"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8"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9"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0"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1"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2"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3"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4"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5"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6"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7"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8"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9"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0"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1"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2"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3"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4"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5"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6"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7"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8"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9"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0"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1"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2"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3"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4"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5"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6"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7"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
        <p:nvSpPr>
          <p:cNvPr id="408" name="Google Shape;4727;p45"/>
          <p:cNvSpPr txBox="1">
            <a:spLocks/>
          </p:cNvSpPr>
          <p:nvPr/>
        </p:nvSpPr>
        <p:spPr>
          <a:xfrm>
            <a:off x="4232085" y="3951643"/>
            <a:ext cx="3729038" cy="5730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9pPr>
          </a:lstStyle>
          <a:p>
            <a:pPr algn="r"/>
            <a:r>
              <a:rPr lang="ar-EG" sz="7200" dirty="0" smtClean="0">
                <a:latin typeface="Aldhabi" panose="01000000000000000000" pitchFamily="2" charset="-78"/>
                <a:cs typeface="Aldhabi" panose="01000000000000000000" pitchFamily="2" charset="-78"/>
              </a:rPr>
              <a:t>التضاريس</a:t>
            </a:r>
            <a:endParaRPr lang="ar-EG" sz="72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964999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52"/>
                                        </p:tgtEl>
                                        <p:attrNameLst>
                                          <p:attrName>style.visibility</p:attrName>
                                        </p:attrNameLst>
                                      </p:cBhvr>
                                      <p:to>
                                        <p:strVal val="visible"/>
                                      </p:to>
                                    </p:set>
                                    <p:animEffect transition="in" filter="wipe(down)">
                                      <p:cBhvr>
                                        <p:cTn id="14" dur="500"/>
                                        <p:tgtEl>
                                          <p:spTgt spid="152"/>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83"/>
                                        </p:tgtEl>
                                        <p:attrNameLst>
                                          <p:attrName>style.visibility</p:attrName>
                                        </p:attrNameLst>
                                      </p:cBhvr>
                                      <p:to>
                                        <p:strVal val="visible"/>
                                      </p:to>
                                    </p:set>
                                    <p:anim calcmode="lin" valueType="num">
                                      <p:cBhvr>
                                        <p:cTn id="18" dur="1000" fill="hold"/>
                                        <p:tgtEl>
                                          <p:spTgt spid="283"/>
                                        </p:tgtEl>
                                        <p:attrNameLst>
                                          <p:attrName>ppt_w</p:attrName>
                                        </p:attrNameLst>
                                      </p:cBhvr>
                                      <p:tavLst>
                                        <p:tav tm="0">
                                          <p:val>
                                            <p:fltVal val="0"/>
                                          </p:val>
                                        </p:tav>
                                        <p:tav tm="100000">
                                          <p:val>
                                            <p:strVal val="#ppt_w"/>
                                          </p:val>
                                        </p:tav>
                                      </p:tavLst>
                                    </p:anim>
                                    <p:anim calcmode="lin" valueType="num">
                                      <p:cBhvr>
                                        <p:cTn id="19" dur="1000" fill="hold"/>
                                        <p:tgtEl>
                                          <p:spTgt spid="283"/>
                                        </p:tgtEl>
                                        <p:attrNameLst>
                                          <p:attrName>ppt_h</p:attrName>
                                        </p:attrNameLst>
                                      </p:cBhvr>
                                      <p:tavLst>
                                        <p:tav tm="0">
                                          <p:val>
                                            <p:fltVal val="0"/>
                                          </p:val>
                                        </p:tav>
                                        <p:tav tm="100000">
                                          <p:val>
                                            <p:strVal val="#ppt_h"/>
                                          </p:val>
                                        </p:tav>
                                      </p:tavLst>
                                    </p:anim>
                                    <p:anim calcmode="lin" valueType="num">
                                      <p:cBhvr>
                                        <p:cTn id="20" dur="1000" fill="hold"/>
                                        <p:tgtEl>
                                          <p:spTgt spid="283"/>
                                        </p:tgtEl>
                                        <p:attrNameLst>
                                          <p:attrName>style.rotation</p:attrName>
                                        </p:attrNameLst>
                                      </p:cBhvr>
                                      <p:tavLst>
                                        <p:tav tm="0">
                                          <p:val>
                                            <p:fltVal val="90"/>
                                          </p:val>
                                        </p:tav>
                                        <p:tav tm="100000">
                                          <p:val>
                                            <p:fltVal val="0"/>
                                          </p:val>
                                        </p:tav>
                                      </p:tavLst>
                                    </p:anim>
                                    <p:animEffect transition="in" filter="fade">
                                      <p:cBhvr>
                                        <p:cTn id="21" dur="1000"/>
                                        <p:tgtEl>
                                          <p:spTgt spid="283"/>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408"/>
                                        </p:tgtEl>
                                        <p:attrNameLst>
                                          <p:attrName>style.visibility</p:attrName>
                                        </p:attrNameLst>
                                      </p:cBhvr>
                                      <p:to>
                                        <p:strVal val="visible"/>
                                      </p:to>
                                    </p:set>
                                    <p:animEffect transition="in" filter="wipe(down)">
                                      <p:cBhvr>
                                        <p:cTn id="25"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4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6;p19"/>
          <p:cNvSpPr/>
          <p:nvPr/>
        </p:nvSpPr>
        <p:spPr>
          <a:xfrm>
            <a:off x="4521502" y="-60297"/>
            <a:ext cx="145576" cy="5203797"/>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nvGrpSpPr>
          <p:cNvPr id="4" name="Google Shape;356;p19"/>
          <p:cNvGrpSpPr/>
          <p:nvPr/>
        </p:nvGrpSpPr>
        <p:grpSpPr>
          <a:xfrm>
            <a:off x="4337235" y="1626158"/>
            <a:ext cx="4043283" cy="3076912"/>
            <a:chOff x="2723278" y="1150750"/>
            <a:chExt cx="2078594" cy="979497"/>
          </a:xfrm>
        </p:grpSpPr>
        <p:sp>
          <p:nvSpPr>
            <p:cNvPr id="5" name="Google Shape;357;p19"/>
            <p:cNvSpPr/>
            <p:nvPr/>
          </p:nvSpPr>
          <p:spPr>
            <a:xfrm>
              <a:off x="2723278" y="1169328"/>
              <a:ext cx="1980694" cy="960919"/>
            </a:xfrm>
            <a:custGeom>
              <a:avLst/>
              <a:gdLst/>
              <a:ahLst/>
              <a:cxnLst/>
              <a:rect l="l" t="t" r="r" b="b"/>
              <a:pathLst>
                <a:path w="51793" h="25127" extrusionOk="0">
                  <a:moveTo>
                    <a:pt x="18228" y="1"/>
                  </a:moveTo>
                  <a:cubicBezTo>
                    <a:pt x="16310" y="1"/>
                    <a:pt x="14715" y="1511"/>
                    <a:pt x="14657" y="3432"/>
                  </a:cubicBezTo>
                  <a:lnTo>
                    <a:pt x="14348" y="12588"/>
                  </a:lnTo>
                  <a:cubicBezTo>
                    <a:pt x="14312" y="13697"/>
                    <a:pt x="13396" y="14565"/>
                    <a:pt x="12283" y="14565"/>
                  </a:cubicBezTo>
                  <a:cubicBezTo>
                    <a:pt x="12261" y="14565"/>
                    <a:pt x="12239" y="14565"/>
                    <a:pt x="12216" y="14564"/>
                  </a:cubicBezTo>
                  <a:lnTo>
                    <a:pt x="8871" y="14457"/>
                  </a:lnTo>
                  <a:cubicBezTo>
                    <a:pt x="8121" y="14433"/>
                    <a:pt x="7466" y="14005"/>
                    <a:pt x="7132" y="13397"/>
                  </a:cubicBezTo>
                  <a:cubicBezTo>
                    <a:pt x="6501" y="12302"/>
                    <a:pt x="5334" y="11540"/>
                    <a:pt x="3965" y="11492"/>
                  </a:cubicBezTo>
                  <a:cubicBezTo>
                    <a:pt x="3921" y="11491"/>
                    <a:pt x="3877" y="11490"/>
                    <a:pt x="3833" y="11490"/>
                  </a:cubicBezTo>
                  <a:cubicBezTo>
                    <a:pt x="1808" y="11490"/>
                    <a:pt x="130" y="13084"/>
                    <a:pt x="60" y="15100"/>
                  </a:cubicBezTo>
                  <a:cubicBezTo>
                    <a:pt x="0" y="17160"/>
                    <a:pt x="1632" y="18886"/>
                    <a:pt x="3715" y="18958"/>
                  </a:cubicBezTo>
                  <a:cubicBezTo>
                    <a:pt x="3750" y="18959"/>
                    <a:pt x="3784" y="18959"/>
                    <a:pt x="3818" y="18959"/>
                  </a:cubicBezTo>
                  <a:cubicBezTo>
                    <a:pt x="5145" y="18959"/>
                    <a:pt x="6317" y="18288"/>
                    <a:pt x="7001" y="17267"/>
                  </a:cubicBezTo>
                  <a:cubicBezTo>
                    <a:pt x="7371" y="16690"/>
                    <a:pt x="8020" y="16325"/>
                    <a:pt x="8743" y="16325"/>
                  </a:cubicBezTo>
                  <a:cubicBezTo>
                    <a:pt x="8765" y="16325"/>
                    <a:pt x="8788" y="16326"/>
                    <a:pt x="8811" y="16326"/>
                  </a:cubicBezTo>
                  <a:lnTo>
                    <a:pt x="12157" y="16434"/>
                  </a:lnTo>
                  <a:cubicBezTo>
                    <a:pt x="13300" y="16469"/>
                    <a:pt x="14193" y="17410"/>
                    <a:pt x="14157" y="18541"/>
                  </a:cubicBezTo>
                  <a:lnTo>
                    <a:pt x="14097" y="20470"/>
                  </a:lnTo>
                  <a:cubicBezTo>
                    <a:pt x="14026" y="22434"/>
                    <a:pt x="15586" y="24077"/>
                    <a:pt x="17562" y="24137"/>
                  </a:cubicBezTo>
                  <a:lnTo>
                    <a:pt x="47459" y="25125"/>
                  </a:lnTo>
                  <a:cubicBezTo>
                    <a:pt x="47496" y="25126"/>
                    <a:pt x="47533" y="25127"/>
                    <a:pt x="47570" y="25127"/>
                  </a:cubicBezTo>
                  <a:cubicBezTo>
                    <a:pt x="49509" y="25127"/>
                    <a:pt x="51103" y="23612"/>
                    <a:pt x="51174" y="21696"/>
                  </a:cubicBezTo>
                  <a:lnTo>
                    <a:pt x="51733" y="4646"/>
                  </a:lnTo>
                  <a:cubicBezTo>
                    <a:pt x="51793" y="2694"/>
                    <a:pt x="50245" y="1051"/>
                    <a:pt x="48257" y="979"/>
                  </a:cubicBezTo>
                  <a:lnTo>
                    <a:pt x="18360" y="3"/>
                  </a:lnTo>
                  <a:cubicBezTo>
                    <a:pt x="18316" y="1"/>
                    <a:pt x="18271" y="1"/>
                    <a:pt x="18228"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 name="Google Shape;358;p19"/>
            <p:cNvSpPr/>
            <p:nvPr/>
          </p:nvSpPr>
          <p:spPr>
            <a:xfrm>
              <a:off x="4624272" y="1406505"/>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7" name="Google Shape;359;p19"/>
            <p:cNvSpPr/>
            <p:nvPr/>
          </p:nvSpPr>
          <p:spPr>
            <a:xfrm>
              <a:off x="2725573" y="1151201"/>
              <a:ext cx="1939698" cy="923901"/>
            </a:xfrm>
            <a:custGeom>
              <a:avLst/>
              <a:gdLst/>
              <a:ahLst/>
              <a:cxnLst/>
              <a:rect l="l" t="t" r="r" b="b"/>
              <a:pathLst>
                <a:path w="50721" h="24159" extrusionOk="0">
                  <a:moveTo>
                    <a:pt x="17597" y="1"/>
                  </a:moveTo>
                  <a:cubicBezTo>
                    <a:pt x="15633" y="1"/>
                    <a:pt x="14037" y="1596"/>
                    <a:pt x="14037" y="3561"/>
                  </a:cubicBezTo>
                  <a:lnTo>
                    <a:pt x="14037" y="12717"/>
                  </a:lnTo>
                  <a:cubicBezTo>
                    <a:pt x="14037" y="13848"/>
                    <a:pt x="13121" y="14764"/>
                    <a:pt x="11990" y="14764"/>
                  </a:cubicBezTo>
                  <a:lnTo>
                    <a:pt x="8692" y="14764"/>
                  </a:lnTo>
                  <a:cubicBezTo>
                    <a:pt x="7941" y="14764"/>
                    <a:pt x="7287" y="14360"/>
                    <a:pt x="6929" y="13764"/>
                  </a:cubicBezTo>
                  <a:cubicBezTo>
                    <a:pt x="6275" y="12681"/>
                    <a:pt x="5084" y="11966"/>
                    <a:pt x="3739" y="11966"/>
                  </a:cubicBezTo>
                  <a:cubicBezTo>
                    <a:pt x="1679" y="11966"/>
                    <a:pt x="0" y="13633"/>
                    <a:pt x="0" y="15693"/>
                  </a:cubicBezTo>
                  <a:cubicBezTo>
                    <a:pt x="0" y="17753"/>
                    <a:pt x="1679" y="19432"/>
                    <a:pt x="3739" y="19432"/>
                  </a:cubicBezTo>
                  <a:cubicBezTo>
                    <a:pt x="5084" y="19432"/>
                    <a:pt x="6275" y="18705"/>
                    <a:pt x="6929" y="17634"/>
                  </a:cubicBezTo>
                  <a:cubicBezTo>
                    <a:pt x="7287" y="17027"/>
                    <a:pt x="7941" y="16634"/>
                    <a:pt x="8692" y="16634"/>
                  </a:cubicBezTo>
                  <a:lnTo>
                    <a:pt x="11990" y="16634"/>
                  </a:lnTo>
                  <a:cubicBezTo>
                    <a:pt x="13121" y="16634"/>
                    <a:pt x="14037" y="17539"/>
                    <a:pt x="14037" y="18670"/>
                  </a:cubicBezTo>
                  <a:lnTo>
                    <a:pt x="14037" y="20598"/>
                  </a:lnTo>
                  <a:cubicBezTo>
                    <a:pt x="14037" y="22563"/>
                    <a:pt x="15633" y="24158"/>
                    <a:pt x="17597" y="24158"/>
                  </a:cubicBezTo>
                  <a:lnTo>
                    <a:pt x="47173" y="24158"/>
                  </a:lnTo>
                  <a:cubicBezTo>
                    <a:pt x="49137" y="24158"/>
                    <a:pt x="50721" y="22563"/>
                    <a:pt x="50721" y="20598"/>
                  </a:cubicBezTo>
                  <a:lnTo>
                    <a:pt x="50721" y="3561"/>
                  </a:lnTo>
                  <a:cubicBezTo>
                    <a:pt x="50721" y="1596"/>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 name="Google Shape;360;p19"/>
            <p:cNvSpPr/>
            <p:nvPr/>
          </p:nvSpPr>
          <p:spPr>
            <a:xfrm>
              <a:off x="2752419" y="163519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 name="Google Shape;361;p19"/>
            <p:cNvSpPr/>
            <p:nvPr/>
          </p:nvSpPr>
          <p:spPr>
            <a:xfrm>
              <a:off x="3195458" y="1181162"/>
              <a:ext cx="1606414"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 name="Google Shape;362;p19"/>
            <p:cNvSpPr/>
            <p:nvPr/>
          </p:nvSpPr>
          <p:spPr>
            <a:xfrm>
              <a:off x="3195458" y="1150750"/>
              <a:ext cx="1606414"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 name="Google Shape;364;p19"/>
            <p:cNvSpPr txBox="1"/>
            <p:nvPr/>
          </p:nvSpPr>
          <p:spPr>
            <a:xfrm>
              <a:off x="3195450" y="115075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3" name="Google Shape;365;p19"/>
          <p:cNvGrpSpPr/>
          <p:nvPr/>
        </p:nvGrpSpPr>
        <p:grpSpPr>
          <a:xfrm>
            <a:off x="792088" y="161469"/>
            <a:ext cx="4053599" cy="3465547"/>
            <a:chOff x="933838" y="532900"/>
            <a:chExt cx="2079971" cy="979046"/>
          </a:xfrm>
        </p:grpSpPr>
        <p:sp>
          <p:nvSpPr>
            <p:cNvPr id="14" name="Google Shape;366;p19"/>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5" name="Google Shape;367;p19"/>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6" name="Google Shape;368;p19"/>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7" name="Google Shape;369;p19"/>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8" name="Google Shape;370;p19"/>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9" name="Google Shape;371;p19"/>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Fira Sans Extra Condensed"/>
                <a:ea typeface="Fira Sans Extra Condensed"/>
                <a:cs typeface="Fira Sans Extra Condensed"/>
                <a:sym typeface="Fira Sans Extra Condensed"/>
              </a:endParaRPr>
            </a:p>
          </p:txBody>
        </p:sp>
      </p:grpSp>
      <p:pic>
        <p:nvPicPr>
          <p:cNvPr id="30" name="Picture 29">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057" y="4703069"/>
            <a:ext cx="398346" cy="435110"/>
          </a:xfrm>
          <a:prstGeom prst="rect">
            <a:avLst/>
          </a:prstGeom>
        </p:spPr>
      </p:pic>
      <p:pic>
        <p:nvPicPr>
          <p:cNvPr id="27" name="Picture 26">
            <a:hlinkClick r:id="" action="ppaction://hlinkshowjump?jump=endshow"/>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8190083" y="89586"/>
            <a:ext cx="368193" cy="368193"/>
          </a:xfrm>
          <a:prstGeom prst="rect">
            <a:avLst/>
          </a:prstGeom>
        </p:spPr>
      </p:pic>
      <p:sp>
        <p:nvSpPr>
          <p:cNvPr id="32" name="مستطيل 1"/>
          <p:cNvSpPr/>
          <p:nvPr/>
        </p:nvSpPr>
        <p:spPr>
          <a:xfrm>
            <a:off x="1517487" y="246350"/>
            <a:ext cx="1625766" cy="830997"/>
          </a:xfrm>
          <a:prstGeom prst="rect">
            <a:avLst/>
          </a:prstGeom>
          <a:ln>
            <a:noFill/>
          </a:ln>
        </p:spPr>
        <p:txBody>
          <a:bodyPr wrap="none">
            <a:spAutoFit/>
          </a:bodyPr>
          <a:lstStyle/>
          <a:p>
            <a:pPr rtl="1"/>
            <a:r>
              <a:rPr lang="ar-EG" sz="4800" b="1" dirty="0" smtClean="0">
                <a:ln>
                  <a:solidFill>
                    <a:schemeClr val="accent2">
                      <a:lumMod val="50000"/>
                    </a:schemeClr>
                  </a:solidFill>
                </a:ln>
                <a:solidFill>
                  <a:schemeClr val="bg2">
                    <a:lumMod val="90000"/>
                    <a:lumOff val="10000"/>
                  </a:schemeClr>
                </a:solidFill>
                <a:latin typeface="Aldhabi" panose="01000000000000000000" pitchFamily="2" charset="-78"/>
                <a:cs typeface="Aldhabi" panose="01000000000000000000" pitchFamily="2" charset="-78"/>
              </a:rPr>
              <a:t>المياه العذبه</a:t>
            </a:r>
            <a:endParaRPr lang="en-US" sz="4800" b="1" dirty="0">
              <a:ln>
                <a:solidFill>
                  <a:schemeClr val="accent2">
                    <a:lumMod val="50000"/>
                  </a:schemeClr>
                </a:solidFill>
              </a:ln>
              <a:solidFill>
                <a:schemeClr val="bg2">
                  <a:lumMod val="90000"/>
                  <a:lumOff val="10000"/>
                </a:schemeClr>
              </a:solidFill>
              <a:latin typeface="Aldhabi" panose="01000000000000000000" pitchFamily="2" charset="-78"/>
              <a:cs typeface="Aldhabi" panose="01000000000000000000" pitchFamily="2" charset="-78"/>
            </a:endParaRPr>
          </a:p>
        </p:txBody>
      </p:sp>
      <p:sp>
        <p:nvSpPr>
          <p:cNvPr id="33" name="Rectangle 32"/>
          <p:cNvSpPr/>
          <p:nvPr/>
        </p:nvSpPr>
        <p:spPr>
          <a:xfrm>
            <a:off x="1077489" y="1342164"/>
            <a:ext cx="2604084" cy="1631216"/>
          </a:xfrm>
          <a:prstGeom prst="rect">
            <a:avLst/>
          </a:prstGeom>
        </p:spPr>
        <p:txBody>
          <a:bodyPr wrap="square">
            <a:spAutoFit/>
          </a:bodyPr>
          <a:lstStyle/>
          <a:p>
            <a:pPr algn="ctr"/>
            <a:r>
              <a:rPr lang="ar-EG" sz="2000" b="1" dirty="0">
                <a:latin typeface="Adobe Arabic" panose="02040503050201020203" pitchFamily="18" charset="-78"/>
                <a:cs typeface="Adobe Arabic" panose="02040503050201020203" pitchFamily="18" charset="-78"/>
              </a:rPr>
              <a:t>وتشمل الأنهار التي تعد مجارعذبه تكونت نتيجه سقوط الامطار ومنها نهر النيل بمصر والسودان ونهر دجله بالفرات والعراق ، بالاضافه الي البحيرات العذبه والعيون والابار </a:t>
            </a:r>
          </a:p>
        </p:txBody>
      </p:sp>
      <p:sp>
        <p:nvSpPr>
          <p:cNvPr id="34" name="مستطيل 1"/>
          <p:cNvSpPr/>
          <p:nvPr/>
        </p:nvSpPr>
        <p:spPr>
          <a:xfrm>
            <a:off x="5990504" y="1655966"/>
            <a:ext cx="1600118" cy="830997"/>
          </a:xfrm>
          <a:prstGeom prst="rect">
            <a:avLst/>
          </a:prstGeom>
          <a:ln>
            <a:noFill/>
          </a:ln>
        </p:spPr>
        <p:txBody>
          <a:bodyPr wrap="none">
            <a:spAutoFit/>
          </a:bodyPr>
          <a:lstStyle/>
          <a:p>
            <a:pPr algn="ctr" rtl="1"/>
            <a:r>
              <a:rPr lang="ar-EG" sz="4800" b="1" dirty="0" smtClean="0">
                <a:ln>
                  <a:solidFill>
                    <a:schemeClr val="accent2">
                      <a:lumMod val="50000"/>
                    </a:schemeClr>
                  </a:solidFill>
                </a:ln>
                <a:solidFill>
                  <a:schemeClr val="bg2">
                    <a:lumMod val="90000"/>
                    <a:lumOff val="10000"/>
                  </a:schemeClr>
                </a:solidFill>
                <a:latin typeface="Aldhabi" panose="01000000000000000000" pitchFamily="2" charset="-78"/>
                <a:cs typeface="Aldhabi" panose="01000000000000000000" pitchFamily="2" charset="-78"/>
              </a:rPr>
              <a:t> المياه المالحه</a:t>
            </a:r>
            <a:endParaRPr lang="en-US" sz="4800" b="1" dirty="0">
              <a:ln>
                <a:solidFill>
                  <a:schemeClr val="accent2">
                    <a:lumMod val="50000"/>
                  </a:schemeClr>
                </a:solidFill>
              </a:ln>
              <a:solidFill>
                <a:schemeClr val="bg2">
                  <a:lumMod val="90000"/>
                  <a:lumOff val="10000"/>
                </a:schemeClr>
              </a:solidFill>
              <a:latin typeface="Aldhabi" panose="01000000000000000000" pitchFamily="2" charset="-78"/>
              <a:cs typeface="Aldhabi" panose="01000000000000000000" pitchFamily="2" charset="-78"/>
            </a:endParaRPr>
          </a:p>
        </p:txBody>
      </p:sp>
      <p:sp>
        <p:nvSpPr>
          <p:cNvPr id="35" name="Rectangle 34"/>
          <p:cNvSpPr/>
          <p:nvPr/>
        </p:nvSpPr>
        <p:spPr>
          <a:xfrm>
            <a:off x="5384926" y="2595985"/>
            <a:ext cx="2751858" cy="1631216"/>
          </a:xfrm>
          <a:prstGeom prst="rect">
            <a:avLst/>
          </a:prstGeom>
        </p:spPr>
        <p:txBody>
          <a:bodyPr wrap="square">
            <a:spAutoFit/>
          </a:bodyPr>
          <a:lstStyle/>
          <a:p>
            <a:pPr algn="ctr"/>
            <a:r>
              <a:rPr lang="ar-EG" sz="2000" b="1" dirty="0">
                <a:latin typeface="Adobe Arabic" panose="02040503050201020203" pitchFamily="18" charset="-78"/>
                <a:cs typeface="Adobe Arabic" panose="02040503050201020203" pitchFamily="18" charset="-78"/>
              </a:rPr>
              <a:t>وتشمل المحيطات والبحار والبحيرات المالحه كما بتضح ف الخريطه </a:t>
            </a:r>
            <a:r>
              <a:rPr lang="ar-EG" sz="2000" b="1" dirty="0" smtClean="0">
                <a:latin typeface="Adobe Arabic" panose="02040503050201020203" pitchFamily="18" charset="-78"/>
                <a:cs typeface="Adobe Arabic" panose="02040503050201020203" pitchFamily="18" charset="-78"/>
              </a:rPr>
              <a:t>التاليه </a:t>
            </a:r>
          </a:p>
          <a:p>
            <a:pPr algn="ctr"/>
            <a:r>
              <a:rPr lang="ar-EG" sz="2000" b="1" dirty="0" smtClean="0">
                <a:latin typeface="Adobe Arabic" panose="02040503050201020203" pitchFamily="18" charset="-78"/>
                <a:cs typeface="Adobe Arabic" panose="02040503050201020203" pitchFamily="18" charset="-78"/>
              </a:rPr>
              <a:t>محيطات – بحار – البحيرات  </a:t>
            </a:r>
          </a:p>
          <a:p>
            <a:pPr algn="ctr"/>
            <a:r>
              <a:rPr lang="ar-EG" sz="2000" b="1" dirty="0" smtClean="0">
                <a:latin typeface="Adobe Arabic" panose="02040503050201020203" pitchFamily="18" charset="-78"/>
                <a:cs typeface="Adobe Arabic" panose="02040503050201020203" pitchFamily="18" charset="-78"/>
              </a:rPr>
              <a:t>المالحه – المياه الجوفيه </a:t>
            </a:r>
          </a:p>
          <a:p>
            <a:pPr algn="r"/>
            <a:endParaRPr lang="ar-EG" sz="20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54378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500"/>
                                        <p:tgtEl>
                                          <p:spTgt spid="33"/>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34">
                                            <p:txEl>
                                              <p:pRg st="0" end="0"/>
                                            </p:txEl>
                                          </p:spTgt>
                                        </p:tgtEl>
                                        <p:attrNameLst>
                                          <p:attrName>style.visibility</p:attrName>
                                        </p:attrNameLst>
                                      </p:cBhvr>
                                      <p:to>
                                        <p:strVal val="visible"/>
                                      </p:to>
                                    </p:set>
                                    <p:anim calcmode="lin" valueType="num">
                                      <p:cBhvr>
                                        <p:cTn id="38"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34">
                                            <p:txEl>
                                              <p:pRg st="0" end="0"/>
                                            </p:txEl>
                                          </p:spTgt>
                                        </p:tgtEl>
                                      </p:cBhvr>
                                    </p:animEffect>
                                  </p:childTnLst>
                                </p:cTn>
                              </p:par>
                            </p:childTnLst>
                          </p:cTn>
                        </p:par>
                        <p:par>
                          <p:cTn id="41" fill="hold">
                            <p:stCondLst>
                              <p:cond delay="2500"/>
                            </p:stCondLst>
                            <p:childTnLst>
                              <p:par>
                                <p:cTn id="42" presetID="16" presetClass="entr" presetSubtype="21"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inVertical)">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60"/>
        <p:cNvGrpSpPr/>
        <p:nvPr/>
      </p:nvGrpSpPr>
      <p:grpSpPr>
        <a:xfrm>
          <a:off x="0" y="0"/>
          <a:ext cx="0" cy="0"/>
          <a:chOff x="0" y="0"/>
          <a:chExt cx="0" cy="0"/>
        </a:xfrm>
      </p:grpSpPr>
      <p:grpSp>
        <p:nvGrpSpPr>
          <p:cNvPr id="42" name="Google Shape;217;p17"/>
          <p:cNvGrpSpPr/>
          <p:nvPr/>
        </p:nvGrpSpPr>
        <p:grpSpPr>
          <a:xfrm>
            <a:off x="957898" y="1603456"/>
            <a:ext cx="2007831" cy="1923461"/>
            <a:chOff x="1036275" y="1121000"/>
            <a:chExt cx="1412709" cy="1923461"/>
          </a:xfrm>
        </p:grpSpPr>
        <p:sp>
          <p:nvSpPr>
            <p:cNvPr id="43" name="Google Shape;218;p17"/>
            <p:cNvSpPr/>
            <p:nvPr/>
          </p:nvSpPr>
          <p:spPr>
            <a:xfrm>
              <a:off x="1812795" y="2639054"/>
              <a:ext cx="534944" cy="218918"/>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4" name="Google Shape;219;p17"/>
            <p:cNvSpPr/>
            <p:nvPr/>
          </p:nvSpPr>
          <p:spPr>
            <a:xfrm>
              <a:off x="1742447" y="1996915"/>
              <a:ext cx="31" cy="754581"/>
            </a:xfrm>
            <a:custGeom>
              <a:avLst/>
              <a:gdLst/>
              <a:ahLst/>
              <a:cxnLst/>
              <a:rect l="l" t="t" r="r" b="b"/>
              <a:pathLst>
                <a:path w="1" h="24135" fill="none" extrusionOk="0">
                  <a:moveTo>
                    <a:pt x="0" y="24134"/>
                  </a:moveTo>
                  <a:lnTo>
                    <a:pt x="0" y="0"/>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5" name="Google Shape;220;p17"/>
            <p:cNvSpPr/>
            <p:nvPr/>
          </p:nvSpPr>
          <p:spPr>
            <a:xfrm>
              <a:off x="1036275" y="1121000"/>
              <a:ext cx="1412709" cy="987693"/>
            </a:xfrm>
            <a:custGeom>
              <a:avLst/>
              <a:gdLst/>
              <a:ahLst/>
              <a:cxnLst/>
              <a:rect l="l" t="t" r="r" b="b"/>
              <a:pathLst>
                <a:path w="45185" h="31591" extrusionOk="0">
                  <a:moveTo>
                    <a:pt x="2858" y="0"/>
                  </a:moveTo>
                  <a:cubicBezTo>
                    <a:pt x="1274" y="0"/>
                    <a:pt x="0" y="1274"/>
                    <a:pt x="0" y="2846"/>
                  </a:cubicBezTo>
                  <a:lnTo>
                    <a:pt x="0" y="21669"/>
                  </a:lnTo>
                  <a:cubicBezTo>
                    <a:pt x="0" y="25753"/>
                    <a:pt x="3310" y="29063"/>
                    <a:pt x="7394" y="29063"/>
                  </a:cubicBezTo>
                  <a:lnTo>
                    <a:pt x="18121" y="29063"/>
                  </a:lnTo>
                  <a:cubicBezTo>
                    <a:pt x="18157" y="29111"/>
                    <a:pt x="18193" y="29170"/>
                    <a:pt x="18240" y="29206"/>
                  </a:cubicBezTo>
                  <a:lnTo>
                    <a:pt x="19241" y="30206"/>
                  </a:lnTo>
                  <a:cubicBezTo>
                    <a:pt x="20163" y="31129"/>
                    <a:pt x="21375" y="31590"/>
                    <a:pt x="22586" y="31590"/>
                  </a:cubicBezTo>
                  <a:cubicBezTo>
                    <a:pt x="23798" y="31590"/>
                    <a:pt x="25009" y="31129"/>
                    <a:pt x="25932" y="30206"/>
                  </a:cubicBezTo>
                  <a:lnTo>
                    <a:pt x="26932" y="29206"/>
                  </a:lnTo>
                  <a:cubicBezTo>
                    <a:pt x="26980" y="29170"/>
                    <a:pt x="27003" y="29111"/>
                    <a:pt x="27051" y="29063"/>
                  </a:cubicBezTo>
                  <a:lnTo>
                    <a:pt x="37779" y="29063"/>
                  </a:lnTo>
                  <a:cubicBezTo>
                    <a:pt x="41874" y="29063"/>
                    <a:pt x="45184" y="25753"/>
                    <a:pt x="45184" y="21669"/>
                  </a:cubicBezTo>
                  <a:lnTo>
                    <a:pt x="45184" y="2846"/>
                  </a:lnTo>
                  <a:cubicBezTo>
                    <a:pt x="45184" y="1274"/>
                    <a:pt x="43898" y="0"/>
                    <a:pt x="42327" y="0"/>
                  </a:cubicBezTo>
                  <a:close/>
                </a:path>
              </a:pathLst>
            </a:cu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latin typeface="Fira Sans Extra Condensed"/>
                <a:ea typeface="Fira Sans Extra Condensed"/>
                <a:cs typeface="Fira Sans Extra Condensed"/>
                <a:sym typeface="Fira Sans Extra Condensed"/>
              </a:endParaRPr>
            </a:p>
            <a:p>
              <a:pPr marL="0" lvl="0" indent="0" algn="ctr" rtl="0">
                <a:spcBef>
                  <a:spcPts val="0"/>
                </a:spcBef>
                <a:spcAft>
                  <a:spcPts val="0"/>
                </a:spcAft>
                <a:buClr>
                  <a:schemeClr val="dk1"/>
                </a:buClr>
                <a:buSzPts val="1100"/>
                <a:buFont typeface="Arial"/>
                <a:buNone/>
              </a:pPr>
              <a:endParaRPr sz="1200">
                <a:latin typeface="Fira Sans Extra Condensed"/>
                <a:ea typeface="Fira Sans Extra Condensed"/>
                <a:cs typeface="Fira Sans Extra Condensed"/>
                <a:sym typeface="Fira Sans Extra Condensed"/>
              </a:endParaRPr>
            </a:p>
          </p:txBody>
        </p:sp>
        <p:sp>
          <p:nvSpPr>
            <p:cNvPr id="46" name="Google Shape;221;p17"/>
            <p:cNvSpPr/>
            <p:nvPr/>
          </p:nvSpPr>
          <p:spPr>
            <a:xfrm>
              <a:off x="1036275" y="1121000"/>
              <a:ext cx="1412709" cy="336536"/>
            </a:xfrm>
            <a:custGeom>
              <a:avLst/>
              <a:gdLst/>
              <a:ahLst/>
              <a:cxnLst/>
              <a:rect l="l" t="t" r="r" b="b"/>
              <a:pathLst>
                <a:path w="45185" h="10764" extrusionOk="0">
                  <a:moveTo>
                    <a:pt x="2846" y="0"/>
                  </a:moveTo>
                  <a:cubicBezTo>
                    <a:pt x="1274" y="0"/>
                    <a:pt x="0" y="1274"/>
                    <a:pt x="0" y="2846"/>
                  </a:cubicBezTo>
                  <a:lnTo>
                    <a:pt x="0" y="10763"/>
                  </a:lnTo>
                  <a:lnTo>
                    <a:pt x="45184" y="10763"/>
                  </a:lnTo>
                  <a:lnTo>
                    <a:pt x="45184" y="2846"/>
                  </a:lnTo>
                  <a:cubicBezTo>
                    <a:pt x="45184" y="1274"/>
                    <a:pt x="43910" y="0"/>
                    <a:pt x="42339"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55" name="Google Shape;222;p17"/>
            <p:cNvSpPr/>
            <p:nvPr/>
          </p:nvSpPr>
          <p:spPr>
            <a:xfrm>
              <a:off x="1449454" y="2458524"/>
              <a:ext cx="585969" cy="585937"/>
            </a:xfrm>
            <a:custGeom>
              <a:avLst/>
              <a:gdLst/>
              <a:ahLst/>
              <a:cxnLst/>
              <a:rect l="l" t="t" r="r" b="b"/>
              <a:pathLst>
                <a:path w="18742" h="18741" extrusionOk="0">
                  <a:moveTo>
                    <a:pt x="9371" y="0"/>
                  </a:moveTo>
                  <a:cubicBezTo>
                    <a:pt x="4204" y="0"/>
                    <a:pt x="1" y="4191"/>
                    <a:pt x="1" y="9370"/>
                  </a:cubicBezTo>
                  <a:cubicBezTo>
                    <a:pt x="1" y="14538"/>
                    <a:pt x="4204" y="18741"/>
                    <a:pt x="9371" y="18741"/>
                  </a:cubicBezTo>
                  <a:cubicBezTo>
                    <a:pt x="14550" y="18741"/>
                    <a:pt x="18741" y="14538"/>
                    <a:pt x="18741" y="9370"/>
                  </a:cubicBezTo>
                  <a:cubicBezTo>
                    <a:pt x="18741" y="4191"/>
                    <a:pt x="14550" y="0"/>
                    <a:pt x="9371"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6" name="Google Shape;223;p17"/>
            <p:cNvSpPr/>
            <p:nvPr/>
          </p:nvSpPr>
          <p:spPr>
            <a:xfrm>
              <a:off x="1524680" y="2533344"/>
              <a:ext cx="435928" cy="436303"/>
            </a:xfrm>
            <a:custGeom>
              <a:avLst/>
              <a:gdLst/>
              <a:ahLst/>
              <a:cxnLst/>
              <a:rect l="l" t="t" r="r" b="b"/>
              <a:pathLst>
                <a:path w="13943" h="13955" extrusionOk="0">
                  <a:moveTo>
                    <a:pt x="6965" y="0"/>
                  </a:moveTo>
                  <a:cubicBezTo>
                    <a:pt x="3119" y="0"/>
                    <a:pt x="0" y="3120"/>
                    <a:pt x="0" y="6977"/>
                  </a:cubicBezTo>
                  <a:cubicBezTo>
                    <a:pt x="0" y="10823"/>
                    <a:pt x="3119" y="13954"/>
                    <a:pt x="6965" y="13954"/>
                  </a:cubicBezTo>
                  <a:cubicBezTo>
                    <a:pt x="10823" y="13954"/>
                    <a:pt x="13942" y="10823"/>
                    <a:pt x="13942" y="6977"/>
                  </a:cubicBezTo>
                  <a:cubicBezTo>
                    <a:pt x="13942" y="3120"/>
                    <a:pt x="10823" y="0"/>
                    <a:pt x="6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7" name="Google Shape;224;p17"/>
            <p:cNvSpPr/>
            <p:nvPr/>
          </p:nvSpPr>
          <p:spPr>
            <a:xfrm>
              <a:off x="1637831" y="2646870"/>
              <a:ext cx="209601" cy="209225"/>
            </a:xfrm>
            <a:custGeom>
              <a:avLst/>
              <a:gdLst/>
              <a:ahLst/>
              <a:cxnLst/>
              <a:rect l="l" t="t" r="r" b="b"/>
              <a:pathLst>
                <a:path w="6704" h="6692" extrusionOk="0">
                  <a:moveTo>
                    <a:pt x="3346" y="453"/>
                  </a:moveTo>
                  <a:cubicBezTo>
                    <a:pt x="3656" y="453"/>
                    <a:pt x="3941" y="501"/>
                    <a:pt x="4215" y="584"/>
                  </a:cubicBezTo>
                  <a:cubicBezTo>
                    <a:pt x="3941" y="691"/>
                    <a:pt x="3584" y="846"/>
                    <a:pt x="3203" y="1084"/>
                  </a:cubicBezTo>
                  <a:cubicBezTo>
                    <a:pt x="2870" y="929"/>
                    <a:pt x="2513" y="810"/>
                    <a:pt x="2108" y="727"/>
                  </a:cubicBezTo>
                  <a:cubicBezTo>
                    <a:pt x="2489" y="548"/>
                    <a:pt x="2906" y="453"/>
                    <a:pt x="3346" y="453"/>
                  </a:cubicBezTo>
                  <a:close/>
                  <a:moveTo>
                    <a:pt x="1632" y="1025"/>
                  </a:moveTo>
                  <a:cubicBezTo>
                    <a:pt x="2072" y="1084"/>
                    <a:pt x="2477" y="1179"/>
                    <a:pt x="2834" y="1322"/>
                  </a:cubicBezTo>
                  <a:cubicBezTo>
                    <a:pt x="2572" y="1513"/>
                    <a:pt x="2310" y="1739"/>
                    <a:pt x="2048" y="2001"/>
                  </a:cubicBezTo>
                  <a:lnTo>
                    <a:pt x="1298" y="1298"/>
                  </a:lnTo>
                  <a:cubicBezTo>
                    <a:pt x="1405" y="1191"/>
                    <a:pt x="1513" y="1108"/>
                    <a:pt x="1632" y="1025"/>
                  </a:cubicBezTo>
                  <a:close/>
                  <a:moveTo>
                    <a:pt x="4715" y="798"/>
                  </a:moveTo>
                  <a:cubicBezTo>
                    <a:pt x="5061" y="977"/>
                    <a:pt x="5358" y="1227"/>
                    <a:pt x="5596" y="1525"/>
                  </a:cubicBezTo>
                  <a:cubicBezTo>
                    <a:pt x="5573" y="2037"/>
                    <a:pt x="5489" y="2489"/>
                    <a:pt x="5358" y="2894"/>
                  </a:cubicBezTo>
                  <a:cubicBezTo>
                    <a:pt x="4954" y="2310"/>
                    <a:pt x="4382" y="1703"/>
                    <a:pt x="3584" y="1263"/>
                  </a:cubicBezTo>
                  <a:cubicBezTo>
                    <a:pt x="4096" y="977"/>
                    <a:pt x="4537" y="846"/>
                    <a:pt x="4715" y="798"/>
                  </a:cubicBezTo>
                  <a:close/>
                  <a:moveTo>
                    <a:pt x="1060" y="1572"/>
                  </a:moveTo>
                  <a:lnTo>
                    <a:pt x="1810" y="2275"/>
                  </a:lnTo>
                  <a:cubicBezTo>
                    <a:pt x="1596" y="2525"/>
                    <a:pt x="1405" y="2811"/>
                    <a:pt x="1239" y="3132"/>
                  </a:cubicBezTo>
                  <a:cubicBezTo>
                    <a:pt x="989" y="2632"/>
                    <a:pt x="870" y="2191"/>
                    <a:pt x="822" y="1941"/>
                  </a:cubicBezTo>
                  <a:cubicBezTo>
                    <a:pt x="893" y="1810"/>
                    <a:pt x="977" y="1691"/>
                    <a:pt x="1060" y="1572"/>
                  </a:cubicBezTo>
                  <a:close/>
                  <a:moveTo>
                    <a:pt x="5930" y="2025"/>
                  </a:moveTo>
                  <a:cubicBezTo>
                    <a:pt x="6132" y="2418"/>
                    <a:pt x="6239" y="2870"/>
                    <a:pt x="6239" y="3346"/>
                  </a:cubicBezTo>
                  <a:cubicBezTo>
                    <a:pt x="6239" y="3680"/>
                    <a:pt x="6192" y="3989"/>
                    <a:pt x="6085" y="4287"/>
                  </a:cubicBezTo>
                  <a:cubicBezTo>
                    <a:pt x="5989" y="4025"/>
                    <a:pt x="5835" y="3668"/>
                    <a:pt x="5608" y="3275"/>
                  </a:cubicBezTo>
                  <a:cubicBezTo>
                    <a:pt x="5751" y="2906"/>
                    <a:pt x="5858" y="2489"/>
                    <a:pt x="5930" y="2025"/>
                  </a:cubicBezTo>
                  <a:close/>
                  <a:moveTo>
                    <a:pt x="3215" y="1477"/>
                  </a:moveTo>
                  <a:cubicBezTo>
                    <a:pt x="4180" y="1941"/>
                    <a:pt x="4811" y="2656"/>
                    <a:pt x="5204" y="3299"/>
                  </a:cubicBezTo>
                  <a:cubicBezTo>
                    <a:pt x="5037" y="3704"/>
                    <a:pt x="4811" y="4061"/>
                    <a:pt x="4573" y="4370"/>
                  </a:cubicBezTo>
                  <a:lnTo>
                    <a:pt x="2310" y="2239"/>
                  </a:lnTo>
                  <a:cubicBezTo>
                    <a:pt x="2596" y="1929"/>
                    <a:pt x="2918" y="1679"/>
                    <a:pt x="3215" y="1477"/>
                  </a:cubicBezTo>
                  <a:close/>
                  <a:moveTo>
                    <a:pt x="596" y="2465"/>
                  </a:moveTo>
                  <a:cubicBezTo>
                    <a:pt x="691" y="2763"/>
                    <a:pt x="834" y="3132"/>
                    <a:pt x="1048" y="3525"/>
                  </a:cubicBezTo>
                  <a:cubicBezTo>
                    <a:pt x="917" y="3846"/>
                    <a:pt x="810" y="4192"/>
                    <a:pt x="739" y="4573"/>
                  </a:cubicBezTo>
                  <a:cubicBezTo>
                    <a:pt x="560" y="4204"/>
                    <a:pt x="453" y="3787"/>
                    <a:pt x="453" y="3346"/>
                  </a:cubicBezTo>
                  <a:cubicBezTo>
                    <a:pt x="453" y="3037"/>
                    <a:pt x="501" y="2751"/>
                    <a:pt x="596" y="2465"/>
                  </a:cubicBezTo>
                  <a:close/>
                  <a:moveTo>
                    <a:pt x="5430" y="3680"/>
                  </a:moveTo>
                  <a:cubicBezTo>
                    <a:pt x="5716" y="4215"/>
                    <a:pt x="5835" y="4668"/>
                    <a:pt x="5858" y="4787"/>
                  </a:cubicBezTo>
                  <a:cubicBezTo>
                    <a:pt x="5763" y="4954"/>
                    <a:pt x="5644" y="5108"/>
                    <a:pt x="5513" y="5263"/>
                  </a:cubicBezTo>
                  <a:lnTo>
                    <a:pt x="4823" y="4608"/>
                  </a:lnTo>
                  <a:cubicBezTo>
                    <a:pt x="5049" y="4335"/>
                    <a:pt x="5251" y="4025"/>
                    <a:pt x="5430" y="3680"/>
                  </a:cubicBezTo>
                  <a:close/>
                  <a:moveTo>
                    <a:pt x="2072" y="2513"/>
                  </a:moveTo>
                  <a:lnTo>
                    <a:pt x="4334" y="4644"/>
                  </a:lnTo>
                  <a:cubicBezTo>
                    <a:pt x="4049" y="4954"/>
                    <a:pt x="3739" y="5204"/>
                    <a:pt x="3453" y="5394"/>
                  </a:cubicBezTo>
                  <a:cubicBezTo>
                    <a:pt x="2477" y="4918"/>
                    <a:pt x="1846" y="4192"/>
                    <a:pt x="1453" y="3525"/>
                  </a:cubicBezTo>
                  <a:cubicBezTo>
                    <a:pt x="1620" y="3132"/>
                    <a:pt x="1834" y="2799"/>
                    <a:pt x="2072" y="2513"/>
                  </a:cubicBezTo>
                  <a:close/>
                  <a:moveTo>
                    <a:pt x="4584" y="4882"/>
                  </a:moveTo>
                  <a:lnTo>
                    <a:pt x="5263" y="5513"/>
                  </a:lnTo>
                  <a:cubicBezTo>
                    <a:pt x="5120" y="5632"/>
                    <a:pt x="4965" y="5751"/>
                    <a:pt x="4811" y="5835"/>
                  </a:cubicBezTo>
                  <a:cubicBezTo>
                    <a:pt x="4453" y="5775"/>
                    <a:pt x="4120" y="5680"/>
                    <a:pt x="3834" y="5561"/>
                  </a:cubicBezTo>
                  <a:cubicBezTo>
                    <a:pt x="4084" y="5370"/>
                    <a:pt x="4334" y="5144"/>
                    <a:pt x="4584" y="4882"/>
                  </a:cubicBezTo>
                  <a:close/>
                  <a:moveTo>
                    <a:pt x="1286" y="3918"/>
                  </a:moveTo>
                  <a:cubicBezTo>
                    <a:pt x="1691" y="4537"/>
                    <a:pt x="2275" y="5156"/>
                    <a:pt x="3108" y="5620"/>
                  </a:cubicBezTo>
                  <a:cubicBezTo>
                    <a:pt x="2739" y="5835"/>
                    <a:pt x="2429" y="5966"/>
                    <a:pt x="2251" y="6025"/>
                  </a:cubicBezTo>
                  <a:cubicBezTo>
                    <a:pt x="1763" y="5823"/>
                    <a:pt x="1346" y="5489"/>
                    <a:pt x="1024" y="5061"/>
                  </a:cubicBezTo>
                  <a:cubicBezTo>
                    <a:pt x="1072" y="4644"/>
                    <a:pt x="1167" y="4263"/>
                    <a:pt x="1286" y="3918"/>
                  </a:cubicBezTo>
                  <a:close/>
                  <a:moveTo>
                    <a:pt x="3477" y="5811"/>
                  </a:moveTo>
                  <a:cubicBezTo>
                    <a:pt x="3715" y="5918"/>
                    <a:pt x="3977" y="6013"/>
                    <a:pt x="4263" y="6085"/>
                  </a:cubicBezTo>
                  <a:cubicBezTo>
                    <a:pt x="3977" y="6180"/>
                    <a:pt x="3668" y="6240"/>
                    <a:pt x="3346" y="6240"/>
                  </a:cubicBezTo>
                  <a:cubicBezTo>
                    <a:pt x="3168" y="6240"/>
                    <a:pt x="2977" y="6216"/>
                    <a:pt x="2798" y="6180"/>
                  </a:cubicBezTo>
                  <a:cubicBezTo>
                    <a:pt x="2989" y="6097"/>
                    <a:pt x="3227" y="5966"/>
                    <a:pt x="3477" y="5811"/>
                  </a:cubicBezTo>
                  <a:close/>
                  <a:moveTo>
                    <a:pt x="3346" y="1"/>
                  </a:moveTo>
                  <a:cubicBezTo>
                    <a:pt x="1501" y="1"/>
                    <a:pt x="1" y="1489"/>
                    <a:pt x="1" y="3346"/>
                  </a:cubicBezTo>
                  <a:cubicBezTo>
                    <a:pt x="1" y="5192"/>
                    <a:pt x="1501" y="6692"/>
                    <a:pt x="3346" y="6692"/>
                  </a:cubicBezTo>
                  <a:cubicBezTo>
                    <a:pt x="5204" y="6692"/>
                    <a:pt x="6704" y="5192"/>
                    <a:pt x="6704" y="3346"/>
                  </a:cubicBezTo>
                  <a:cubicBezTo>
                    <a:pt x="6704" y="1489"/>
                    <a:pt x="5204" y="1"/>
                    <a:pt x="3346" y="1"/>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8" name="Google Shape;225;p17"/>
            <p:cNvSpPr txBox="1"/>
            <p:nvPr/>
          </p:nvSpPr>
          <p:spPr>
            <a:xfrm>
              <a:off x="1130650" y="1457525"/>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434343"/>
                </a:solidFill>
                <a:latin typeface="Roboto"/>
                <a:ea typeface="Roboto"/>
                <a:cs typeface="Roboto"/>
                <a:sym typeface="Roboto"/>
              </a:endParaRPr>
            </a:p>
          </p:txBody>
        </p:sp>
      </p:grpSp>
      <p:grpSp>
        <p:nvGrpSpPr>
          <p:cNvPr id="59" name="Google Shape;226;p17"/>
          <p:cNvGrpSpPr/>
          <p:nvPr/>
        </p:nvGrpSpPr>
        <p:grpSpPr>
          <a:xfrm>
            <a:off x="4162524" y="1603456"/>
            <a:ext cx="2007298" cy="1923461"/>
            <a:chOff x="3291048" y="1121000"/>
            <a:chExt cx="1412334" cy="1923461"/>
          </a:xfrm>
        </p:grpSpPr>
        <p:sp>
          <p:nvSpPr>
            <p:cNvPr id="61" name="Google Shape;227;p17"/>
            <p:cNvSpPr/>
            <p:nvPr/>
          </p:nvSpPr>
          <p:spPr>
            <a:xfrm>
              <a:off x="3997219" y="1996915"/>
              <a:ext cx="31" cy="754581"/>
            </a:xfrm>
            <a:custGeom>
              <a:avLst/>
              <a:gdLst/>
              <a:ahLst/>
              <a:cxnLst/>
              <a:rect l="l" t="t" r="r" b="b"/>
              <a:pathLst>
                <a:path w="1" h="24135" fill="none" extrusionOk="0">
                  <a:moveTo>
                    <a:pt x="0" y="24134"/>
                  </a:moveTo>
                  <a:lnTo>
                    <a:pt x="0" y="0"/>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2" name="Google Shape;228;p17"/>
            <p:cNvSpPr/>
            <p:nvPr/>
          </p:nvSpPr>
          <p:spPr>
            <a:xfrm>
              <a:off x="3291048" y="1121000"/>
              <a:ext cx="1412334" cy="987693"/>
            </a:xfrm>
            <a:custGeom>
              <a:avLst/>
              <a:gdLst/>
              <a:ahLst/>
              <a:cxnLst/>
              <a:rect l="l" t="t" r="r" b="b"/>
              <a:pathLst>
                <a:path w="45173" h="31591" extrusionOk="0">
                  <a:moveTo>
                    <a:pt x="2846" y="0"/>
                  </a:moveTo>
                  <a:cubicBezTo>
                    <a:pt x="1274" y="0"/>
                    <a:pt x="0" y="1274"/>
                    <a:pt x="0" y="2846"/>
                  </a:cubicBezTo>
                  <a:lnTo>
                    <a:pt x="0" y="21669"/>
                  </a:lnTo>
                  <a:cubicBezTo>
                    <a:pt x="0" y="25753"/>
                    <a:pt x="3310" y="29063"/>
                    <a:pt x="7394" y="29063"/>
                  </a:cubicBezTo>
                  <a:lnTo>
                    <a:pt x="18121" y="29063"/>
                  </a:lnTo>
                  <a:cubicBezTo>
                    <a:pt x="18157" y="29111"/>
                    <a:pt x="18193" y="29170"/>
                    <a:pt x="18241" y="29206"/>
                  </a:cubicBezTo>
                  <a:lnTo>
                    <a:pt x="19229" y="30206"/>
                  </a:lnTo>
                  <a:cubicBezTo>
                    <a:pt x="20157" y="31129"/>
                    <a:pt x="21369" y="31590"/>
                    <a:pt x="22580" y="31590"/>
                  </a:cubicBezTo>
                  <a:cubicBezTo>
                    <a:pt x="23792" y="31590"/>
                    <a:pt x="25003" y="31129"/>
                    <a:pt x="25932" y="30206"/>
                  </a:cubicBezTo>
                  <a:lnTo>
                    <a:pt x="26920" y="29206"/>
                  </a:lnTo>
                  <a:cubicBezTo>
                    <a:pt x="26968" y="29170"/>
                    <a:pt x="27004" y="29111"/>
                    <a:pt x="27039" y="29063"/>
                  </a:cubicBezTo>
                  <a:lnTo>
                    <a:pt x="37779" y="29063"/>
                  </a:lnTo>
                  <a:cubicBezTo>
                    <a:pt x="41863" y="29063"/>
                    <a:pt x="45172" y="25753"/>
                    <a:pt x="45172" y="21669"/>
                  </a:cubicBezTo>
                  <a:lnTo>
                    <a:pt x="45172" y="2846"/>
                  </a:lnTo>
                  <a:cubicBezTo>
                    <a:pt x="45172" y="1274"/>
                    <a:pt x="43899" y="0"/>
                    <a:pt x="42327" y="0"/>
                  </a:cubicBezTo>
                  <a:close/>
                </a:path>
              </a:pathLst>
            </a:cu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3" name="Google Shape;229;p17"/>
            <p:cNvSpPr txBox="1"/>
            <p:nvPr/>
          </p:nvSpPr>
          <p:spPr>
            <a:xfrm>
              <a:off x="3385213" y="1457525"/>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434343"/>
                </a:solidFill>
                <a:latin typeface="Roboto"/>
                <a:ea typeface="Roboto"/>
                <a:cs typeface="Roboto"/>
                <a:sym typeface="Roboto"/>
              </a:endParaRPr>
            </a:p>
          </p:txBody>
        </p:sp>
        <p:sp>
          <p:nvSpPr>
            <p:cNvPr id="64" name="Google Shape;230;p17"/>
            <p:cNvSpPr/>
            <p:nvPr/>
          </p:nvSpPr>
          <p:spPr>
            <a:xfrm>
              <a:off x="3291048" y="1121000"/>
              <a:ext cx="1412334" cy="336536"/>
            </a:xfrm>
            <a:custGeom>
              <a:avLst/>
              <a:gdLst/>
              <a:ahLst/>
              <a:cxnLst/>
              <a:rect l="l" t="t" r="r" b="b"/>
              <a:pathLst>
                <a:path w="45173" h="10764" extrusionOk="0">
                  <a:moveTo>
                    <a:pt x="2846" y="0"/>
                  </a:moveTo>
                  <a:cubicBezTo>
                    <a:pt x="1274" y="0"/>
                    <a:pt x="0" y="1274"/>
                    <a:pt x="0" y="2846"/>
                  </a:cubicBezTo>
                  <a:lnTo>
                    <a:pt x="0" y="10763"/>
                  </a:lnTo>
                  <a:lnTo>
                    <a:pt x="45172" y="10763"/>
                  </a:lnTo>
                  <a:lnTo>
                    <a:pt x="45172" y="2846"/>
                  </a:lnTo>
                  <a:cubicBezTo>
                    <a:pt x="45172" y="1274"/>
                    <a:pt x="43899" y="0"/>
                    <a:pt x="42327" y="0"/>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65" name="Google Shape;231;p17"/>
            <p:cNvSpPr/>
            <p:nvPr/>
          </p:nvSpPr>
          <p:spPr>
            <a:xfrm>
              <a:off x="3390067" y="2639054"/>
              <a:ext cx="534569" cy="218918"/>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7" name="Google Shape;233;p17"/>
            <p:cNvSpPr/>
            <p:nvPr/>
          </p:nvSpPr>
          <p:spPr>
            <a:xfrm>
              <a:off x="3704258" y="2458524"/>
              <a:ext cx="585937" cy="585937"/>
            </a:xfrm>
            <a:custGeom>
              <a:avLst/>
              <a:gdLst/>
              <a:ahLst/>
              <a:cxnLst/>
              <a:rect l="l" t="t" r="r" b="b"/>
              <a:pathLst>
                <a:path w="18741" h="18741" extrusionOk="0">
                  <a:moveTo>
                    <a:pt x="9370" y="0"/>
                  </a:moveTo>
                  <a:cubicBezTo>
                    <a:pt x="4191" y="0"/>
                    <a:pt x="0" y="4191"/>
                    <a:pt x="0" y="9370"/>
                  </a:cubicBezTo>
                  <a:cubicBezTo>
                    <a:pt x="0" y="14538"/>
                    <a:pt x="4191" y="18741"/>
                    <a:pt x="9370" y="18741"/>
                  </a:cubicBezTo>
                  <a:cubicBezTo>
                    <a:pt x="14550" y="18741"/>
                    <a:pt x="18741" y="14538"/>
                    <a:pt x="18741" y="9370"/>
                  </a:cubicBezTo>
                  <a:cubicBezTo>
                    <a:pt x="18741" y="4191"/>
                    <a:pt x="14550" y="0"/>
                    <a:pt x="9370" y="0"/>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8" name="Google Shape;234;p17"/>
            <p:cNvSpPr/>
            <p:nvPr/>
          </p:nvSpPr>
          <p:spPr>
            <a:xfrm>
              <a:off x="3779077" y="2533344"/>
              <a:ext cx="436303" cy="436303"/>
            </a:xfrm>
            <a:custGeom>
              <a:avLst/>
              <a:gdLst/>
              <a:ahLst/>
              <a:cxnLst/>
              <a:rect l="l" t="t" r="r" b="b"/>
              <a:pathLst>
                <a:path w="13955" h="13955" extrusionOk="0">
                  <a:moveTo>
                    <a:pt x="6977" y="0"/>
                  </a:moveTo>
                  <a:cubicBezTo>
                    <a:pt x="3120" y="0"/>
                    <a:pt x="0" y="3120"/>
                    <a:pt x="0" y="6977"/>
                  </a:cubicBezTo>
                  <a:cubicBezTo>
                    <a:pt x="0" y="10823"/>
                    <a:pt x="3120" y="13954"/>
                    <a:pt x="6977" y="13954"/>
                  </a:cubicBezTo>
                  <a:cubicBezTo>
                    <a:pt x="10823" y="13954"/>
                    <a:pt x="13954" y="10823"/>
                    <a:pt x="13954" y="6977"/>
                  </a:cubicBezTo>
                  <a:cubicBezTo>
                    <a:pt x="13954" y="3120"/>
                    <a:pt x="10823"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9" name="Google Shape;235;p17"/>
            <p:cNvSpPr/>
            <p:nvPr/>
          </p:nvSpPr>
          <p:spPr>
            <a:xfrm>
              <a:off x="3915303" y="2646495"/>
              <a:ext cx="163453" cy="204035"/>
            </a:xfrm>
            <a:custGeom>
              <a:avLst/>
              <a:gdLst/>
              <a:ahLst/>
              <a:cxnLst/>
              <a:rect l="l" t="t" r="r" b="b"/>
              <a:pathLst>
                <a:path w="5228" h="6526" extrusionOk="0">
                  <a:moveTo>
                    <a:pt x="989" y="1"/>
                  </a:moveTo>
                  <a:cubicBezTo>
                    <a:pt x="453" y="1"/>
                    <a:pt x="1" y="441"/>
                    <a:pt x="1" y="989"/>
                  </a:cubicBezTo>
                  <a:cubicBezTo>
                    <a:pt x="1" y="1537"/>
                    <a:pt x="453" y="1977"/>
                    <a:pt x="989" y="1977"/>
                  </a:cubicBezTo>
                  <a:cubicBezTo>
                    <a:pt x="1251" y="1977"/>
                    <a:pt x="1489" y="1870"/>
                    <a:pt x="1668" y="1703"/>
                  </a:cubicBezTo>
                  <a:lnTo>
                    <a:pt x="3335" y="2870"/>
                  </a:lnTo>
                  <a:cubicBezTo>
                    <a:pt x="3275" y="2989"/>
                    <a:pt x="3251" y="3120"/>
                    <a:pt x="3251" y="3263"/>
                  </a:cubicBezTo>
                  <a:cubicBezTo>
                    <a:pt x="3251" y="3406"/>
                    <a:pt x="3275" y="3537"/>
                    <a:pt x="3335" y="3656"/>
                  </a:cubicBezTo>
                  <a:lnTo>
                    <a:pt x="1668" y="4823"/>
                  </a:lnTo>
                  <a:cubicBezTo>
                    <a:pt x="1489" y="4656"/>
                    <a:pt x="1251" y="4549"/>
                    <a:pt x="989" y="4549"/>
                  </a:cubicBezTo>
                  <a:cubicBezTo>
                    <a:pt x="453" y="4549"/>
                    <a:pt x="1" y="4989"/>
                    <a:pt x="1" y="5537"/>
                  </a:cubicBezTo>
                  <a:cubicBezTo>
                    <a:pt x="1" y="6085"/>
                    <a:pt x="453" y="6525"/>
                    <a:pt x="989" y="6525"/>
                  </a:cubicBezTo>
                  <a:cubicBezTo>
                    <a:pt x="1537" y="6525"/>
                    <a:pt x="1977" y="6085"/>
                    <a:pt x="1977" y="5537"/>
                  </a:cubicBezTo>
                  <a:cubicBezTo>
                    <a:pt x="1977" y="5394"/>
                    <a:pt x="1954" y="5263"/>
                    <a:pt x="1894" y="5144"/>
                  </a:cubicBezTo>
                  <a:lnTo>
                    <a:pt x="3561" y="3977"/>
                  </a:lnTo>
                  <a:cubicBezTo>
                    <a:pt x="3740" y="4144"/>
                    <a:pt x="3978" y="4251"/>
                    <a:pt x="4240" y="4251"/>
                  </a:cubicBezTo>
                  <a:cubicBezTo>
                    <a:pt x="4787" y="4251"/>
                    <a:pt x="5228" y="3811"/>
                    <a:pt x="5228" y="3263"/>
                  </a:cubicBezTo>
                  <a:cubicBezTo>
                    <a:pt x="5228" y="2715"/>
                    <a:pt x="4787" y="2275"/>
                    <a:pt x="4240" y="2275"/>
                  </a:cubicBezTo>
                  <a:cubicBezTo>
                    <a:pt x="3978" y="2275"/>
                    <a:pt x="3740" y="2382"/>
                    <a:pt x="3561" y="2549"/>
                  </a:cubicBezTo>
                  <a:lnTo>
                    <a:pt x="1894" y="1382"/>
                  </a:lnTo>
                  <a:cubicBezTo>
                    <a:pt x="1954" y="1263"/>
                    <a:pt x="1977" y="1132"/>
                    <a:pt x="1977" y="989"/>
                  </a:cubicBezTo>
                  <a:cubicBezTo>
                    <a:pt x="1977" y="441"/>
                    <a:pt x="1537" y="1"/>
                    <a:pt x="989" y="1"/>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grpSp>
        <p:nvGrpSpPr>
          <p:cNvPr id="70" name="Google Shape;249;p17"/>
          <p:cNvGrpSpPr/>
          <p:nvPr/>
        </p:nvGrpSpPr>
        <p:grpSpPr>
          <a:xfrm>
            <a:off x="2559944" y="2940981"/>
            <a:ext cx="2007831" cy="1929066"/>
            <a:chOff x="2163474" y="2458524"/>
            <a:chExt cx="1412709" cy="1929066"/>
          </a:xfrm>
        </p:grpSpPr>
        <p:sp>
          <p:nvSpPr>
            <p:cNvPr id="71" name="Google Shape;250;p17"/>
            <p:cNvSpPr/>
            <p:nvPr/>
          </p:nvSpPr>
          <p:spPr>
            <a:xfrm>
              <a:off x="2260242" y="2639054"/>
              <a:ext cx="534944" cy="218918"/>
            </a:xfrm>
            <a:custGeom>
              <a:avLst/>
              <a:gdLst/>
              <a:ahLst/>
              <a:cxnLst/>
              <a:rect l="l" t="t" r="r" b="b"/>
              <a:pathLst>
                <a:path w="17110" h="7002" extrusionOk="0">
                  <a:moveTo>
                    <a:pt x="1" y="1"/>
                  </a:moveTo>
                  <a:lnTo>
                    <a:pt x="2811" y="3501"/>
                  </a:lnTo>
                  <a:lnTo>
                    <a:pt x="1" y="7002"/>
                  </a:lnTo>
                  <a:lnTo>
                    <a:pt x="14300" y="7002"/>
                  </a:lnTo>
                  <a:lnTo>
                    <a:pt x="17110" y="3501"/>
                  </a:lnTo>
                  <a:lnTo>
                    <a:pt x="14300" y="1"/>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79" name="Google Shape;251;p17"/>
            <p:cNvSpPr/>
            <p:nvPr/>
          </p:nvSpPr>
          <p:spPr>
            <a:xfrm>
              <a:off x="2942589" y="2639054"/>
              <a:ext cx="534600" cy="218918"/>
            </a:xfrm>
            <a:custGeom>
              <a:avLst/>
              <a:gdLst/>
              <a:ahLst/>
              <a:cxnLst/>
              <a:rect l="l" t="t" r="r" b="b"/>
              <a:pathLst>
                <a:path w="17099" h="7002" extrusionOk="0">
                  <a:moveTo>
                    <a:pt x="1" y="1"/>
                  </a:moveTo>
                  <a:lnTo>
                    <a:pt x="2799" y="3501"/>
                  </a:lnTo>
                  <a:lnTo>
                    <a:pt x="1" y="7002"/>
                  </a:lnTo>
                  <a:lnTo>
                    <a:pt x="14288" y="7002"/>
                  </a:lnTo>
                  <a:lnTo>
                    <a:pt x="17098" y="3501"/>
                  </a:lnTo>
                  <a:lnTo>
                    <a:pt x="14288" y="1"/>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6" name="Google Shape;252;p17"/>
            <p:cNvSpPr/>
            <p:nvPr/>
          </p:nvSpPr>
          <p:spPr>
            <a:xfrm>
              <a:off x="2870021" y="2757051"/>
              <a:ext cx="31" cy="754206"/>
            </a:xfrm>
            <a:custGeom>
              <a:avLst/>
              <a:gdLst/>
              <a:ahLst/>
              <a:cxnLst/>
              <a:rect l="l" t="t" r="r" b="b"/>
              <a:pathLst>
                <a:path w="1" h="24123" fill="none" extrusionOk="0">
                  <a:moveTo>
                    <a:pt x="0" y="1"/>
                  </a:moveTo>
                  <a:lnTo>
                    <a:pt x="0" y="24123"/>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7" name="Google Shape;253;p17"/>
            <p:cNvSpPr/>
            <p:nvPr/>
          </p:nvSpPr>
          <p:spPr>
            <a:xfrm>
              <a:off x="2163474" y="3399597"/>
              <a:ext cx="1412709" cy="987974"/>
            </a:xfrm>
            <a:custGeom>
              <a:avLst/>
              <a:gdLst/>
              <a:ahLst/>
              <a:cxnLst/>
              <a:rect l="l" t="t" r="r" b="b"/>
              <a:pathLst>
                <a:path w="45185" h="31600" extrusionOk="0">
                  <a:moveTo>
                    <a:pt x="22598" y="0"/>
                  </a:moveTo>
                  <a:cubicBezTo>
                    <a:pt x="21387" y="0"/>
                    <a:pt x="20175" y="464"/>
                    <a:pt x="19253" y="1393"/>
                  </a:cubicBezTo>
                  <a:lnTo>
                    <a:pt x="18252" y="2381"/>
                  </a:lnTo>
                  <a:cubicBezTo>
                    <a:pt x="18205" y="2429"/>
                    <a:pt x="18181" y="2477"/>
                    <a:pt x="18133" y="2524"/>
                  </a:cubicBezTo>
                  <a:lnTo>
                    <a:pt x="7406" y="2524"/>
                  </a:lnTo>
                  <a:cubicBezTo>
                    <a:pt x="3310" y="2524"/>
                    <a:pt x="0" y="5846"/>
                    <a:pt x="0" y="9930"/>
                  </a:cubicBezTo>
                  <a:lnTo>
                    <a:pt x="0" y="28742"/>
                  </a:lnTo>
                  <a:cubicBezTo>
                    <a:pt x="0" y="30325"/>
                    <a:pt x="1286" y="31599"/>
                    <a:pt x="2858" y="31599"/>
                  </a:cubicBezTo>
                  <a:lnTo>
                    <a:pt x="42327" y="31599"/>
                  </a:lnTo>
                  <a:cubicBezTo>
                    <a:pt x="43910" y="31599"/>
                    <a:pt x="45184" y="30325"/>
                    <a:pt x="45184" y="28742"/>
                  </a:cubicBezTo>
                  <a:lnTo>
                    <a:pt x="45184" y="9930"/>
                  </a:lnTo>
                  <a:cubicBezTo>
                    <a:pt x="45184" y="5846"/>
                    <a:pt x="41874" y="2524"/>
                    <a:pt x="37791" y="2524"/>
                  </a:cubicBezTo>
                  <a:lnTo>
                    <a:pt x="27063" y="2524"/>
                  </a:lnTo>
                  <a:cubicBezTo>
                    <a:pt x="27027" y="2477"/>
                    <a:pt x="26992" y="2429"/>
                    <a:pt x="26944" y="2381"/>
                  </a:cubicBezTo>
                  <a:lnTo>
                    <a:pt x="25944" y="1393"/>
                  </a:lnTo>
                  <a:cubicBezTo>
                    <a:pt x="25021" y="464"/>
                    <a:pt x="23810" y="0"/>
                    <a:pt x="22598" y="0"/>
                  </a:cubicBezTo>
                  <a:close/>
                </a:path>
              </a:pathLst>
            </a:cu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1" name="Google Shape;254;p17"/>
            <p:cNvSpPr/>
            <p:nvPr/>
          </p:nvSpPr>
          <p:spPr>
            <a:xfrm>
              <a:off x="2163474" y="4051022"/>
              <a:ext cx="1412709" cy="336568"/>
            </a:xfrm>
            <a:custGeom>
              <a:avLst/>
              <a:gdLst/>
              <a:ahLst/>
              <a:cxnLst/>
              <a:rect l="l" t="t" r="r" b="b"/>
              <a:pathLst>
                <a:path w="45185" h="10765" extrusionOk="0">
                  <a:moveTo>
                    <a:pt x="0" y="1"/>
                  </a:moveTo>
                  <a:lnTo>
                    <a:pt x="0" y="7919"/>
                  </a:lnTo>
                  <a:cubicBezTo>
                    <a:pt x="0" y="9490"/>
                    <a:pt x="1274" y="10764"/>
                    <a:pt x="2846" y="10764"/>
                  </a:cubicBezTo>
                  <a:lnTo>
                    <a:pt x="42339" y="10764"/>
                  </a:lnTo>
                  <a:cubicBezTo>
                    <a:pt x="43910" y="10764"/>
                    <a:pt x="45184" y="9490"/>
                    <a:pt x="45184" y="7919"/>
                  </a:cubicBezTo>
                  <a:lnTo>
                    <a:pt x="45184" y="1"/>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07" name="Google Shape;255;p17"/>
            <p:cNvSpPr/>
            <p:nvPr/>
          </p:nvSpPr>
          <p:spPr>
            <a:xfrm>
              <a:off x="2577028" y="2458524"/>
              <a:ext cx="585969" cy="585937"/>
            </a:xfrm>
            <a:custGeom>
              <a:avLst/>
              <a:gdLst/>
              <a:ahLst/>
              <a:cxnLst/>
              <a:rect l="l" t="t" r="r" b="b"/>
              <a:pathLst>
                <a:path w="18742" h="18741" extrusionOk="0">
                  <a:moveTo>
                    <a:pt x="9371" y="0"/>
                  </a:moveTo>
                  <a:cubicBezTo>
                    <a:pt x="4192" y="0"/>
                    <a:pt x="1" y="4191"/>
                    <a:pt x="1" y="9370"/>
                  </a:cubicBezTo>
                  <a:cubicBezTo>
                    <a:pt x="1" y="14538"/>
                    <a:pt x="4192" y="18741"/>
                    <a:pt x="9371" y="18741"/>
                  </a:cubicBezTo>
                  <a:cubicBezTo>
                    <a:pt x="14539" y="18741"/>
                    <a:pt x="18741" y="14538"/>
                    <a:pt x="18741" y="9370"/>
                  </a:cubicBezTo>
                  <a:cubicBezTo>
                    <a:pt x="18741" y="4191"/>
                    <a:pt x="14539" y="0"/>
                    <a:pt x="9371"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8" name="Google Shape;256;p17"/>
            <p:cNvSpPr/>
            <p:nvPr/>
          </p:nvSpPr>
          <p:spPr>
            <a:xfrm>
              <a:off x="2651878" y="2533344"/>
              <a:ext cx="435928" cy="436303"/>
            </a:xfrm>
            <a:custGeom>
              <a:avLst/>
              <a:gdLst/>
              <a:ahLst/>
              <a:cxnLst/>
              <a:rect l="l" t="t" r="r" b="b"/>
              <a:pathLst>
                <a:path w="13943" h="13955" extrusionOk="0">
                  <a:moveTo>
                    <a:pt x="6977" y="0"/>
                  </a:moveTo>
                  <a:cubicBezTo>
                    <a:pt x="3120" y="0"/>
                    <a:pt x="0" y="3120"/>
                    <a:pt x="0" y="6977"/>
                  </a:cubicBezTo>
                  <a:cubicBezTo>
                    <a:pt x="0" y="10823"/>
                    <a:pt x="3120" y="13954"/>
                    <a:pt x="6977" y="13954"/>
                  </a:cubicBezTo>
                  <a:cubicBezTo>
                    <a:pt x="10823" y="13954"/>
                    <a:pt x="13942" y="10823"/>
                    <a:pt x="13942" y="6977"/>
                  </a:cubicBezTo>
                  <a:cubicBezTo>
                    <a:pt x="13942" y="3120"/>
                    <a:pt x="10823"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9" name="Google Shape;257;p17"/>
            <p:cNvSpPr/>
            <p:nvPr/>
          </p:nvSpPr>
          <p:spPr>
            <a:xfrm>
              <a:off x="2759464" y="2640930"/>
              <a:ext cx="221137" cy="221137"/>
            </a:xfrm>
            <a:custGeom>
              <a:avLst/>
              <a:gdLst/>
              <a:ahLst/>
              <a:cxnLst/>
              <a:rect l="l" t="t" r="r" b="b"/>
              <a:pathLst>
                <a:path w="7073" h="7073" extrusionOk="0">
                  <a:moveTo>
                    <a:pt x="3536" y="476"/>
                  </a:moveTo>
                  <a:cubicBezTo>
                    <a:pt x="5227" y="476"/>
                    <a:pt x="6596" y="1846"/>
                    <a:pt x="6596" y="3536"/>
                  </a:cubicBezTo>
                  <a:cubicBezTo>
                    <a:pt x="6596" y="5227"/>
                    <a:pt x="5227" y="6596"/>
                    <a:pt x="3536" y="6596"/>
                  </a:cubicBezTo>
                  <a:cubicBezTo>
                    <a:pt x="1846" y="6596"/>
                    <a:pt x="476" y="5227"/>
                    <a:pt x="476" y="3536"/>
                  </a:cubicBezTo>
                  <a:cubicBezTo>
                    <a:pt x="476" y="1846"/>
                    <a:pt x="1846" y="476"/>
                    <a:pt x="3536" y="476"/>
                  </a:cubicBezTo>
                  <a:close/>
                  <a:moveTo>
                    <a:pt x="3536" y="0"/>
                  </a:moveTo>
                  <a:cubicBezTo>
                    <a:pt x="1584" y="0"/>
                    <a:pt x="0" y="1584"/>
                    <a:pt x="0" y="3536"/>
                  </a:cubicBezTo>
                  <a:cubicBezTo>
                    <a:pt x="0" y="5489"/>
                    <a:pt x="1584" y="7072"/>
                    <a:pt x="3536" y="7072"/>
                  </a:cubicBezTo>
                  <a:cubicBezTo>
                    <a:pt x="5489" y="7072"/>
                    <a:pt x="7072" y="5489"/>
                    <a:pt x="7072" y="3536"/>
                  </a:cubicBezTo>
                  <a:cubicBezTo>
                    <a:pt x="7072" y="1584"/>
                    <a:pt x="5489" y="0"/>
                    <a:pt x="3536"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0" name="Google Shape;258;p17"/>
            <p:cNvSpPr/>
            <p:nvPr/>
          </p:nvSpPr>
          <p:spPr>
            <a:xfrm>
              <a:off x="2859953" y="2666974"/>
              <a:ext cx="13819" cy="23480"/>
            </a:xfrm>
            <a:custGeom>
              <a:avLst/>
              <a:gdLst/>
              <a:ahLst/>
              <a:cxnLst/>
              <a:rect l="l" t="t" r="r" b="b"/>
              <a:pathLst>
                <a:path w="442" h="751" extrusionOk="0">
                  <a:moveTo>
                    <a:pt x="227" y="1"/>
                  </a:moveTo>
                  <a:cubicBezTo>
                    <a:pt x="96" y="1"/>
                    <a:pt x="1" y="96"/>
                    <a:pt x="1" y="227"/>
                  </a:cubicBezTo>
                  <a:lnTo>
                    <a:pt x="1" y="524"/>
                  </a:lnTo>
                  <a:cubicBezTo>
                    <a:pt x="1" y="644"/>
                    <a:pt x="96" y="751"/>
                    <a:pt x="227" y="751"/>
                  </a:cubicBezTo>
                  <a:cubicBezTo>
                    <a:pt x="346" y="751"/>
                    <a:pt x="441" y="644"/>
                    <a:pt x="441" y="524"/>
                  </a:cubicBezTo>
                  <a:lnTo>
                    <a:pt x="441" y="227"/>
                  </a:lnTo>
                  <a:cubicBezTo>
                    <a:pt x="441" y="96"/>
                    <a:pt x="346" y="1"/>
                    <a:pt x="22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1" name="Google Shape;259;p17"/>
            <p:cNvSpPr/>
            <p:nvPr/>
          </p:nvSpPr>
          <p:spPr>
            <a:xfrm>
              <a:off x="2859953" y="2815894"/>
              <a:ext cx="13819" cy="23480"/>
            </a:xfrm>
            <a:custGeom>
              <a:avLst/>
              <a:gdLst/>
              <a:ahLst/>
              <a:cxnLst/>
              <a:rect l="l" t="t" r="r" b="b"/>
              <a:pathLst>
                <a:path w="442" h="751" extrusionOk="0">
                  <a:moveTo>
                    <a:pt x="227" y="0"/>
                  </a:moveTo>
                  <a:cubicBezTo>
                    <a:pt x="96" y="0"/>
                    <a:pt x="1" y="95"/>
                    <a:pt x="1" y="226"/>
                  </a:cubicBezTo>
                  <a:lnTo>
                    <a:pt x="1" y="524"/>
                  </a:lnTo>
                  <a:cubicBezTo>
                    <a:pt x="1" y="643"/>
                    <a:pt x="96" y="750"/>
                    <a:pt x="227" y="750"/>
                  </a:cubicBezTo>
                  <a:cubicBezTo>
                    <a:pt x="346" y="750"/>
                    <a:pt x="441" y="643"/>
                    <a:pt x="441" y="524"/>
                  </a:cubicBezTo>
                  <a:lnTo>
                    <a:pt x="441" y="226"/>
                  </a:lnTo>
                  <a:cubicBezTo>
                    <a:pt x="441" y="95"/>
                    <a:pt x="346" y="0"/>
                    <a:pt x="227"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2" name="Google Shape;260;p17"/>
            <p:cNvSpPr/>
            <p:nvPr/>
          </p:nvSpPr>
          <p:spPr>
            <a:xfrm>
              <a:off x="2933303" y="2741418"/>
              <a:ext cx="23105" cy="18665"/>
            </a:xfrm>
            <a:custGeom>
              <a:avLst/>
              <a:gdLst/>
              <a:ahLst/>
              <a:cxnLst/>
              <a:rect l="l" t="t" r="r" b="b"/>
              <a:pathLst>
                <a:path w="739" h="597" extrusionOk="0">
                  <a:moveTo>
                    <a:pt x="262" y="1"/>
                  </a:moveTo>
                  <a:cubicBezTo>
                    <a:pt x="119" y="1"/>
                    <a:pt x="0" y="156"/>
                    <a:pt x="0" y="299"/>
                  </a:cubicBezTo>
                  <a:cubicBezTo>
                    <a:pt x="0" y="441"/>
                    <a:pt x="119" y="596"/>
                    <a:pt x="262" y="596"/>
                  </a:cubicBezTo>
                  <a:lnTo>
                    <a:pt x="488" y="596"/>
                  </a:lnTo>
                  <a:cubicBezTo>
                    <a:pt x="631" y="596"/>
                    <a:pt x="738" y="441"/>
                    <a:pt x="738" y="299"/>
                  </a:cubicBezTo>
                  <a:cubicBezTo>
                    <a:pt x="738" y="156"/>
                    <a:pt x="631" y="1"/>
                    <a:pt x="488"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3" name="Google Shape;261;p17"/>
            <p:cNvSpPr/>
            <p:nvPr/>
          </p:nvSpPr>
          <p:spPr>
            <a:xfrm>
              <a:off x="2783633" y="2741418"/>
              <a:ext cx="23136" cy="18665"/>
            </a:xfrm>
            <a:custGeom>
              <a:avLst/>
              <a:gdLst/>
              <a:ahLst/>
              <a:cxnLst/>
              <a:rect l="l" t="t" r="r" b="b"/>
              <a:pathLst>
                <a:path w="740" h="597" extrusionOk="0">
                  <a:moveTo>
                    <a:pt x="251" y="1"/>
                  </a:moveTo>
                  <a:cubicBezTo>
                    <a:pt x="108" y="1"/>
                    <a:pt x="1" y="156"/>
                    <a:pt x="1" y="299"/>
                  </a:cubicBezTo>
                  <a:cubicBezTo>
                    <a:pt x="1" y="441"/>
                    <a:pt x="108" y="596"/>
                    <a:pt x="251" y="596"/>
                  </a:cubicBezTo>
                  <a:lnTo>
                    <a:pt x="477" y="596"/>
                  </a:lnTo>
                  <a:cubicBezTo>
                    <a:pt x="620" y="596"/>
                    <a:pt x="739" y="441"/>
                    <a:pt x="739" y="299"/>
                  </a:cubicBezTo>
                  <a:cubicBezTo>
                    <a:pt x="739" y="156"/>
                    <a:pt x="620" y="1"/>
                    <a:pt x="47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4" name="Google Shape;262;p17"/>
            <p:cNvSpPr/>
            <p:nvPr/>
          </p:nvSpPr>
          <p:spPr>
            <a:xfrm>
              <a:off x="2861454" y="2703931"/>
              <a:ext cx="56965" cy="98203"/>
            </a:xfrm>
            <a:custGeom>
              <a:avLst/>
              <a:gdLst/>
              <a:ahLst/>
              <a:cxnLst/>
              <a:rect l="l" t="t" r="r" b="b"/>
              <a:pathLst>
                <a:path w="1822" h="3141" extrusionOk="0">
                  <a:moveTo>
                    <a:pt x="1657" y="0"/>
                  </a:moveTo>
                  <a:cubicBezTo>
                    <a:pt x="1620" y="0"/>
                    <a:pt x="1584" y="15"/>
                    <a:pt x="1560" y="45"/>
                  </a:cubicBezTo>
                  <a:lnTo>
                    <a:pt x="334" y="1271"/>
                  </a:lnTo>
                  <a:cubicBezTo>
                    <a:pt x="310" y="1259"/>
                    <a:pt x="298" y="1259"/>
                    <a:pt x="274" y="1259"/>
                  </a:cubicBezTo>
                  <a:cubicBezTo>
                    <a:pt x="131" y="1259"/>
                    <a:pt x="0" y="1378"/>
                    <a:pt x="0" y="1521"/>
                  </a:cubicBezTo>
                  <a:cubicBezTo>
                    <a:pt x="0" y="1605"/>
                    <a:pt x="96" y="1688"/>
                    <a:pt x="96" y="1736"/>
                  </a:cubicBezTo>
                  <a:lnTo>
                    <a:pt x="96" y="2926"/>
                  </a:lnTo>
                  <a:cubicBezTo>
                    <a:pt x="96" y="3010"/>
                    <a:pt x="179" y="3141"/>
                    <a:pt x="262" y="3141"/>
                  </a:cubicBezTo>
                  <a:cubicBezTo>
                    <a:pt x="334" y="3141"/>
                    <a:pt x="393" y="3010"/>
                    <a:pt x="393" y="2926"/>
                  </a:cubicBezTo>
                  <a:lnTo>
                    <a:pt x="393" y="1736"/>
                  </a:lnTo>
                  <a:cubicBezTo>
                    <a:pt x="548" y="1688"/>
                    <a:pt x="524" y="1605"/>
                    <a:pt x="524" y="1521"/>
                  </a:cubicBezTo>
                  <a:cubicBezTo>
                    <a:pt x="524" y="1509"/>
                    <a:pt x="524" y="1498"/>
                    <a:pt x="524" y="1486"/>
                  </a:cubicBezTo>
                  <a:lnTo>
                    <a:pt x="1762" y="247"/>
                  </a:lnTo>
                  <a:cubicBezTo>
                    <a:pt x="1822" y="200"/>
                    <a:pt x="1822" y="104"/>
                    <a:pt x="1762" y="45"/>
                  </a:cubicBezTo>
                  <a:cubicBezTo>
                    <a:pt x="1733" y="15"/>
                    <a:pt x="1694" y="0"/>
                    <a:pt x="1657"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5" name="Google Shape;263;p17"/>
            <p:cNvSpPr txBox="1"/>
            <p:nvPr/>
          </p:nvSpPr>
          <p:spPr>
            <a:xfrm>
              <a:off x="2254850" y="3504600"/>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434343"/>
                </a:solidFill>
                <a:latin typeface="Roboto"/>
                <a:ea typeface="Roboto"/>
                <a:cs typeface="Roboto"/>
                <a:sym typeface="Roboto"/>
              </a:endParaRPr>
            </a:p>
          </p:txBody>
        </p:sp>
      </p:grpSp>
      <p:sp>
        <p:nvSpPr>
          <p:cNvPr id="126" name="Google Shape;4549;p43">
            <a:hlinkClick r:id="rId3" action="ppaction://hlinksldjump"/>
          </p:cNvPr>
          <p:cNvSpPr txBox="1">
            <a:spLocks/>
          </p:cNvSpPr>
          <p:nvPr/>
        </p:nvSpPr>
        <p:spPr>
          <a:xfrm>
            <a:off x="3676065" y="1692851"/>
            <a:ext cx="2747380" cy="787791"/>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3600" dirty="0" smtClean="0">
                <a:solidFill>
                  <a:srgbClr val="002060"/>
                </a:solidFill>
                <a:latin typeface="Aldhabi" panose="01000000000000000000" pitchFamily="2" charset="-78"/>
                <a:cs typeface="Aldhabi" panose="01000000000000000000" pitchFamily="2" charset="-78"/>
              </a:rPr>
              <a:t>الأهداف</a:t>
            </a:r>
            <a:endParaRPr lang="ar-EG" sz="3600" dirty="0">
              <a:solidFill>
                <a:srgbClr val="002060"/>
              </a:solidFill>
              <a:latin typeface="Aldhabi" panose="01000000000000000000" pitchFamily="2" charset="-78"/>
              <a:cs typeface="Aldhabi" panose="01000000000000000000" pitchFamily="2" charset="-78"/>
            </a:endParaRPr>
          </a:p>
        </p:txBody>
      </p:sp>
      <p:sp>
        <p:nvSpPr>
          <p:cNvPr id="127" name="Google Shape;4549;p43">
            <a:hlinkClick r:id="rId4" action="ppaction://hlinksldjump"/>
          </p:cNvPr>
          <p:cNvSpPr txBox="1">
            <a:spLocks/>
          </p:cNvSpPr>
          <p:nvPr/>
        </p:nvSpPr>
        <p:spPr>
          <a:xfrm>
            <a:off x="452284" y="1721012"/>
            <a:ext cx="2747380" cy="787791"/>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3600" dirty="0" smtClean="0">
                <a:solidFill>
                  <a:srgbClr val="002060"/>
                </a:solidFill>
                <a:latin typeface="Aldhabi" panose="01000000000000000000" pitchFamily="2" charset="-78"/>
                <a:cs typeface="Aldhabi" panose="01000000000000000000" pitchFamily="2" charset="-78"/>
              </a:rPr>
              <a:t>عناصر الدرس</a:t>
            </a:r>
            <a:endParaRPr lang="ar-EG" sz="3600" dirty="0">
              <a:solidFill>
                <a:srgbClr val="002060"/>
              </a:solidFill>
              <a:latin typeface="Aldhabi" panose="01000000000000000000" pitchFamily="2" charset="-78"/>
              <a:cs typeface="Aldhabi" panose="01000000000000000000" pitchFamily="2" charset="-78"/>
            </a:endParaRPr>
          </a:p>
        </p:txBody>
      </p:sp>
      <p:sp>
        <p:nvSpPr>
          <p:cNvPr id="129" name="Google Shape;4549;p43">
            <a:hlinkClick r:id="" action="ppaction://noaction"/>
          </p:cNvPr>
          <p:cNvSpPr txBox="1">
            <a:spLocks/>
          </p:cNvSpPr>
          <p:nvPr/>
        </p:nvSpPr>
        <p:spPr>
          <a:xfrm>
            <a:off x="2110765" y="3813996"/>
            <a:ext cx="2747380" cy="787791"/>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3600" dirty="0" smtClean="0">
                <a:solidFill>
                  <a:srgbClr val="002060"/>
                </a:solidFill>
                <a:latin typeface="Aldhabi" panose="01000000000000000000" pitchFamily="2" charset="-78"/>
                <a:cs typeface="Aldhabi" panose="01000000000000000000" pitchFamily="2" charset="-78"/>
              </a:rPr>
              <a:t>التقويم</a:t>
            </a:r>
            <a:endParaRPr lang="ar-EG" sz="3600" dirty="0">
              <a:solidFill>
                <a:srgbClr val="002060"/>
              </a:solidFill>
              <a:latin typeface="Aldhabi" panose="01000000000000000000" pitchFamily="2" charset="-78"/>
              <a:cs typeface="Aldhabi" panose="01000000000000000000" pitchFamily="2" charset="-78"/>
            </a:endParaRPr>
          </a:p>
        </p:txBody>
      </p:sp>
      <p:sp>
        <p:nvSpPr>
          <p:cNvPr id="130" name="TextBox 129"/>
          <p:cNvSpPr txBox="1"/>
          <p:nvPr/>
        </p:nvSpPr>
        <p:spPr>
          <a:xfrm>
            <a:off x="4567775" y="180983"/>
            <a:ext cx="4219573" cy="1323439"/>
          </a:xfrm>
          <a:prstGeom prst="rect">
            <a:avLst/>
          </a:prstGeom>
          <a:noFill/>
        </p:spPr>
        <p:txBody>
          <a:bodyPr wrap="square" rtlCol="1">
            <a:spAutoFit/>
          </a:bodyPr>
          <a:lstStyle/>
          <a:p>
            <a:r>
              <a:rPr lang="ar-EG" sz="8000" b="1" dirty="0" smtClean="0">
                <a:solidFill>
                  <a:schemeClr val="accent4">
                    <a:lumMod val="75000"/>
                  </a:schemeClr>
                </a:solidFill>
                <a:latin typeface="Aldhabi" panose="01000000000000000000" pitchFamily="2" charset="-78"/>
                <a:cs typeface="Aldhabi" panose="01000000000000000000" pitchFamily="2" charset="-78"/>
              </a:rPr>
              <a:t>الفهرس الرئيسى</a:t>
            </a:r>
            <a:endParaRPr lang="ar-EG" sz="8000" b="1" dirty="0">
              <a:solidFill>
                <a:schemeClr val="accent4">
                  <a:lumMod val="75000"/>
                </a:schemeClr>
              </a:solidFill>
              <a:latin typeface="Aldhabi" panose="01000000000000000000" pitchFamily="2" charset="-78"/>
              <a:cs typeface="Aldhabi" panose="01000000000000000000" pitchFamily="2" charset="-78"/>
            </a:endParaRPr>
          </a:p>
        </p:txBody>
      </p:sp>
      <p:pic>
        <p:nvPicPr>
          <p:cNvPr id="131" name="Picture 13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pic>
        <p:nvPicPr>
          <p:cNvPr id="54" name="Picture 53">
            <a:hlinkClick r:id="" action="ppaction://hlinkshowjump?jump=endshow"/>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H="1" flipV="1">
            <a:off x="7956496" y="57449"/>
            <a:ext cx="368193" cy="368193"/>
          </a:xfrm>
          <a:prstGeom prst="rect">
            <a:avLst/>
          </a:prstGeom>
        </p:spPr>
      </p:pic>
    </p:spTree>
    <p:extLst>
      <p:ext uri="{BB962C8B-B14F-4D97-AF65-F5344CB8AC3E}">
        <p14:creationId xmlns:p14="http://schemas.microsoft.com/office/powerpoint/2010/main" val="314701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Effect transition="in" filter="fade">
                                      <p:cBhvr>
                                        <p:cTn id="9" dur="500"/>
                                        <p:tgtEl>
                                          <p:spTgt spid="1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right)">
                                      <p:cBhvr>
                                        <p:cTn id="14" dur="500"/>
                                        <p:tgtEl>
                                          <p:spTgt spid="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6"/>
                                        </p:tgtEl>
                                        <p:attrNameLst>
                                          <p:attrName>style.visibility</p:attrName>
                                        </p:attrNameLst>
                                      </p:cBhvr>
                                      <p:to>
                                        <p:strVal val="visible"/>
                                      </p:to>
                                    </p:set>
                                    <p:anim calcmode="lin" valueType="num">
                                      <p:cBhvr>
                                        <p:cTn id="19" dur="500" fill="hold"/>
                                        <p:tgtEl>
                                          <p:spTgt spid="126"/>
                                        </p:tgtEl>
                                        <p:attrNameLst>
                                          <p:attrName>ppt_w</p:attrName>
                                        </p:attrNameLst>
                                      </p:cBhvr>
                                      <p:tavLst>
                                        <p:tav tm="0">
                                          <p:val>
                                            <p:fltVal val="0"/>
                                          </p:val>
                                        </p:tav>
                                        <p:tav tm="100000">
                                          <p:val>
                                            <p:strVal val="#ppt_w"/>
                                          </p:val>
                                        </p:tav>
                                      </p:tavLst>
                                    </p:anim>
                                    <p:anim calcmode="lin" valueType="num">
                                      <p:cBhvr>
                                        <p:cTn id="20" dur="500" fill="hold"/>
                                        <p:tgtEl>
                                          <p:spTgt spid="126"/>
                                        </p:tgtEl>
                                        <p:attrNameLst>
                                          <p:attrName>ppt_h</p:attrName>
                                        </p:attrNameLst>
                                      </p:cBhvr>
                                      <p:tavLst>
                                        <p:tav tm="0">
                                          <p:val>
                                            <p:fltVal val="0"/>
                                          </p:val>
                                        </p:tav>
                                        <p:tav tm="100000">
                                          <p:val>
                                            <p:strVal val="#ppt_h"/>
                                          </p:val>
                                        </p:tav>
                                      </p:tavLst>
                                    </p:anim>
                                    <p:animEffect transition="in" filter="fade">
                                      <p:cBhvr>
                                        <p:cTn id="21" dur="500"/>
                                        <p:tgtEl>
                                          <p:spTgt spid="1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right)">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7"/>
                                        </p:tgtEl>
                                        <p:attrNameLst>
                                          <p:attrName>style.visibility</p:attrName>
                                        </p:attrNameLst>
                                      </p:cBhvr>
                                      <p:to>
                                        <p:strVal val="visible"/>
                                      </p:to>
                                    </p:set>
                                    <p:anim calcmode="lin" valueType="num">
                                      <p:cBhvr>
                                        <p:cTn id="31" dur="500" fill="hold"/>
                                        <p:tgtEl>
                                          <p:spTgt spid="127"/>
                                        </p:tgtEl>
                                        <p:attrNameLst>
                                          <p:attrName>ppt_w</p:attrName>
                                        </p:attrNameLst>
                                      </p:cBhvr>
                                      <p:tavLst>
                                        <p:tav tm="0">
                                          <p:val>
                                            <p:fltVal val="0"/>
                                          </p:val>
                                        </p:tav>
                                        <p:tav tm="100000">
                                          <p:val>
                                            <p:strVal val="#ppt_w"/>
                                          </p:val>
                                        </p:tav>
                                      </p:tavLst>
                                    </p:anim>
                                    <p:anim calcmode="lin" valueType="num">
                                      <p:cBhvr>
                                        <p:cTn id="32" dur="500" fill="hold"/>
                                        <p:tgtEl>
                                          <p:spTgt spid="127"/>
                                        </p:tgtEl>
                                        <p:attrNameLst>
                                          <p:attrName>ppt_h</p:attrName>
                                        </p:attrNameLst>
                                      </p:cBhvr>
                                      <p:tavLst>
                                        <p:tav tm="0">
                                          <p:val>
                                            <p:fltVal val="0"/>
                                          </p:val>
                                        </p:tav>
                                        <p:tav tm="100000">
                                          <p:val>
                                            <p:strVal val="#ppt_h"/>
                                          </p:val>
                                        </p:tav>
                                      </p:tavLst>
                                    </p:anim>
                                    <p:animEffect transition="in" filter="fade">
                                      <p:cBhvr>
                                        <p:cTn id="33" dur="500"/>
                                        <p:tgtEl>
                                          <p:spTgt spid="1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wipe(right)">
                                      <p:cBhvr>
                                        <p:cTn id="38" dur="500"/>
                                        <p:tgtEl>
                                          <p:spTgt spid="7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9"/>
                                        </p:tgtEl>
                                        <p:attrNameLst>
                                          <p:attrName>style.visibility</p:attrName>
                                        </p:attrNameLst>
                                      </p:cBhvr>
                                      <p:to>
                                        <p:strVal val="visible"/>
                                      </p:to>
                                    </p:set>
                                    <p:anim calcmode="lin" valueType="num">
                                      <p:cBhvr>
                                        <p:cTn id="43" dur="500" fill="hold"/>
                                        <p:tgtEl>
                                          <p:spTgt spid="129"/>
                                        </p:tgtEl>
                                        <p:attrNameLst>
                                          <p:attrName>ppt_w</p:attrName>
                                        </p:attrNameLst>
                                      </p:cBhvr>
                                      <p:tavLst>
                                        <p:tav tm="0">
                                          <p:val>
                                            <p:fltVal val="0"/>
                                          </p:val>
                                        </p:tav>
                                        <p:tav tm="100000">
                                          <p:val>
                                            <p:strVal val="#ppt_w"/>
                                          </p:val>
                                        </p:tav>
                                      </p:tavLst>
                                    </p:anim>
                                    <p:anim calcmode="lin" valueType="num">
                                      <p:cBhvr>
                                        <p:cTn id="44" dur="500" fill="hold"/>
                                        <p:tgtEl>
                                          <p:spTgt spid="129"/>
                                        </p:tgtEl>
                                        <p:attrNameLst>
                                          <p:attrName>ppt_h</p:attrName>
                                        </p:attrNameLst>
                                      </p:cBhvr>
                                      <p:tavLst>
                                        <p:tav tm="0">
                                          <p:val>
                                            <p:fltVal val="0"/>
                                          </p:val>
                                        </p:tav>
                                        <p:tav tm="100000">
                                          <p:val>
                                            <p:strVal val="#ppt_h"/>
                                          </p:val>
                                        </p:tav>
                                      </p:tavLst>
                                    </p:anim>
                                    <p:animEffect transition="in" filter="fade">
                                      <p:cBhvr>
                                        <p:cTn id="45"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9" grpId="0"/>
      <p:bldP spid="1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22"/>
        <p:cNvGrpSpPr/>
        <p:nvPr/>
      </p:nvGrpSpPr>
      <p:grpSpPr>
        <a:xfrm>
          <a:off x="0" y="0"/>
          <a:ext cx="0" cy="0"/>
          <a:chOff x="0" y="0"/>
          <a:chExt cx="0" cy="0"/>
        </a:xfrm>
      </p:grpSpPr>
      <p:grpSp>
        <p:nvGrpSpPr>
          <p:cNvPr id="3" name="Group 2"/>
          <p:cNvGrpSpPr/>
          <p:nvPr/>
        </p:nvGrpSpPr>
        <p:grpSpPr>
          <a:xfrm>
            <a:off x="236483" y="0"/>
            <a:ext cx="8418786" cy="5217250"/>
            <a:chOff x="2238533" y="2824116"/>
            <a:chExt cx="4656148" cy="5217250"/>
          </a:xfrm>
        </p:grpSpPr>
        <p:grpSp>
          <p:nvGrpSpPr>
            <p:cNvPr id="6225" name="Google Shape;6225;p66"/>
            <p:cNvGrpSpPr/>
            <p:nvPr/>
          </p:nvGrpSpPr>
          <p:grpSpPr>
            <a:xfrm rot="1812654">
              <a:off x="3129274" y="2824116"/>
              <a:ext cx="2885320" cy="5217250"/>
              <a:chOff x="457200" y="1319450"/>
              <a:chExt cx="3217748" cy="3217934"/>
            </a:xfrm>
          </p:grpSpPr>
          <p:sp>
            <p:nvSpPr>
              <p:cNvPr id="6226" name="Google Shape;6226;p66"/>
              <p:cNvSpPr/>
              <p:nvPr/>
            </p:nvSpPr>
            <p:spPr>
              <a:xfrm>
                <a:off x="457200" y="1319450"/>
                <a:ext cx="3217748" cy="3217934"/>
              </a:xfrm>
              <a:custGeom>
                <a:avLst/>
                <a:gdLst/>
                <a:ahLst/>
                <a:cxnLst/>
                <a:rect l="l" t="t" r="r" b="b"/>
                <a:pathLst>
                  <a:path w="27574" h="27575" extrusionOk="0">
                    <a:moveTo>
                      <a:pt x="13787" y="706"/>
                    </a:moveTo>
                    <a:cubicBezTo>
                      <a:pt x="21000" y="706"/>
                      <a:pt x="26868" y="6575"/>
                      <a:pt x="26868" y="13788"/>
                    </a:cubicBezTo>
                    <a:cubicBezTo>
                      <a:pt x="26868" y="21001"/>
                      <a:pt x="21000" y="26869"/>
                      <a:pt x="13787" y="26869"/>
                    </a:cubicBezTo>
                    <a:cubicBezTo>
                      <a:pt x="6574" y="26869"/>
                      <a:pt x="706" y="21001"/>
                      <a:pt x="706" y="13788"/>
                    </a:cubicBezTo>
                    <a:cubicBezTo>
                      <a:pt x="706" y="6575"/>
                      <a:pt x="6574" y="706"/>
                      <a:pt x="13787" y="706"/>
                    </a:cubicBezTo>
                    <a:close/>
                    <a:moveTo>
                      <a:pt x="13787" y="1"/>
                    </a:moveTo>
                    <a:cubicBezTo>
                      <a:pt x="6185" y="1"/>
                      <a:pt x="0" y="6186"/>
                      <a:pt x="0" y="13788"/>
                    </a:cubicBezTo>
                    <a:cubicBezTo>
                      <a:pt x="0" y="21390"/>
                      <a:pt x="6185" y="27575"/>
                      <a:pt x="13787" y="27575"/>
                    </a:cubicBezTo>
                    <a:cubicBezTo>
                      <a:pt x="21389" y="27575"/>
                      <a:pt x="27574" y="21390"/>
                      <a:pt x="27574" y="13788"/>
                    </a:cubicBezTo>
                    <a:cubicBezTo>
                      <a:pt x="27574" y="6186"/>
                      <a:pt x="21389" y="1"/>
                      <a:pt x="13787" y="1"/>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66"/>
              <p:cNvSpPr/>
              <p:nvPr/>
            </p:nvSpPr>
            <p:spPr>
              <a:xfrm>
                <a:off x="457200" y="1319450"/>
                <a:ext cx="1687876" cy="2782418"/>
              </a:xfrm>
              <a:custGeom>
                <a:avLst/>
                <a:gdLst/>
                <a:ahLst/>
                <a:cxnLst/>
                <a:rect l="l" t="t" r="r" b="b"/>
                <a:pathLst>
                  <a:path w="14464" h="23843" extrusionOk="0">
                    <a:moveTo>
                      <a:pt x="13787" y="1"/>
                    </a:moveTo>
                    <a:cubicBezTo>
                      <a:pt x="6185" y="1"/>
                      <a:pt x="0" y="6186"/>
                      <a:pt x="0" y="13788"/>
                    </a:cubicBezTo>
                    <a:cubicBezTo>
                      <a:pt x="0" y="17579"/>
                      <a:pt x="1513" y="21115"/>
                      <a:pt x="4260" y="23745"/>
                    </a:cubicBezTo>
                    <a:cubicBezTo>
                      <a:pt x="4328" y="23810"/>
                      <a:pt x="4416" y="23843"/>
                      <a:pt x="4504" y="23843"/>
                    </a:cubicBezTo>
                    <a:cubicBezTo>
                      <a:pt x="4596" y="23843"/>
                      <a:pt x="4690" y="23806"/>
                      <a:pt x="4759" y="23734"/>
                    </a:cubicBezTo>
                    <a:cubicBezTo>
                      <a:pt x="4893" y="23593"/>
                      <a:pt x="4889" y="23370"/>
                      <a:pt x="4748" y="23235"/>
                    </a:cubicBezTo>
                    <a:cubicBezTo>
                      <a:pt x="2141" y="20740"/>
                      <a:pt x="706" y="17385"/>
                      <a:pt x="706" y="13788"/>
                    </a:cubicBezTo>
                    <a:cubicBezTo>
                      <a:pt x="706" y="6575"/>
                      <a:pt x="6574" y="706"/>
                      <a:pt x="13787" y="706"/>
                    </a:cubicBezTo>
                    <a:cubicBezTo>
                      <a:pt x="13851" y="706"/>
                      <a:pt x="13914" y="709"/>
                      <a:pt x="13976" y="711"/>
                    </a:cubicBezTo>
                    <a:lnTo>
                      <a:pt x="14099" y="714"/>
                    </a:lnTo>
                    <a:cubicBezTo>
                      <a:pt x="14102" y="715"/>
                      <a:pt x="14105" y="715"/>
                      <a:pt x="14107" y="715"/>
                    </a:cubicBezTo>
                    <a:cubicBezTo>
                      <a:pt x="14299" y="715"/>
                      <a:pt x="14455" y="562"/>
                      <a:pt x="14459" y="370"/>
                    </a:cubicBezTo>
                    <a:cubicBezTo>
                      <a:pt x="14464" y="176"/>
                      <a:pt x="14310" y="14"/>
                      <a:pt x="14115" y="10"/>
                    </a:cubicBezTo>
                    <a:lnTo>
                      <a:pt x="14001" y="6"/>
                    </a:lnTo>
                    <a:cubicBezTo>
                      <a:pt x="13929" y="4"/>
                      <a:pt x="13859" y="1"/>
                      <a:pt x="13787" y="1"/>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8" name="Google Shape;6228;p66"/>
            <p:cNvGrpSpPr/>
            <p:nvPr/>
          </p:nvGrpSpPr>
          <p:grpSpPr>
            <a:xfrm rot="16200000">
              <a:off x="2364075" y="4210690"/>
              <a:ext cx="4416316" cy="2442569"/>
              <a:chOff x="704125" y="1566494"/>
              <a:chExt cx="2723895" cy="2723953"/>
            </a:xfrm>
          </p:grpSpPr>
          <p:sp>
            <p:nvSpPr>
              <p:cNvPr id="6229" name="Google Shape;6229;p66"/>
              <p:cNvSpPr/>
              <p:nvPr/>
            </p:nvSpPr>
            <p:spPr>
              <a:xfrm>
                <a:off x="704125" y="1566494"/>
                <a:ext cx="2723895" cy="2723953"/>
              </a:xfrm>
              <a:custGeom>
                <a:avLst/>
                <a:gdLst/>
                <a:ahLst/>
                <a:cxnLst/>
                <a:rect l="l" t="t" r="r" b="b"/>
                <a:pathLst>
                  <a:path w="23342" h="23342" extrusionOk="0">
                    <a:moveTo>
                      <a:pt x="11671" y="706"/>
                    </a:moveTo>
                    <a:cubicBezTo>
                      <a:pt x="17717" y="706"/>
                      <a:pt x="22636" y="5625"/>
                      <a:pt x="22636" y="11671"/>
                    </a:cubicBezTo>
                    <a:cubicBezTo>
                      <a:pt x="22636" y="17717"/>
                      <a:pt x="17717" y="22636"/>
                      <a:pt x="11671" y="22636"/>
                    </a:cubicBezTo>
                    <a:cubicBezTo>
                      <a:pt x="5624" y="22636"/>
                      <a:pt x="706" y="17717"/>
                      <a:pt x="706" y="11671"/>
                    </a:cubicBezTo>
                    <a:cubicBezTo>
                      <a:pt x="706" y="5625"/>
                      <a:pt x="5624" y="706"/>
                      <a:pt x="11671" y="706"/>
                    </a:cubicBezTo>
                    <a:close/>
                    <a:moveTo>
                      <a:pt x="11671" y="0"/>
                    </a:moveTo>
                    <a:cubicBezTo>
                      <a:pt x="5236" y="0"/>
                      <a:pt x="1" y="5236"/>
                      <a:pt x="1" y="11671"/>
                    </a:cubicBezTo>
                    <a:cubicBezTo>
                      <a:pt x="1" y="18106"/>
                      <a:pt x="5236" y="23341"/>
                      <a:pt x="11671" y="23341"/>
                    </a:cubicBezTo>
                    <a:cubicBezTo>
                      <a:pt x="18106" y="23341"/>
                      <a:pt x="23341" y="18106"/>
                      <a:pt x="23341" y="11671"/>
                    </a:cubicBezTo>
                    <a:cubicBezTo>
                      <a:pt x="23341" y="5236"/>
                      <a:pt x="18106" y="0"/>
                      <a:pt x="11671" y="0"/>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66"/>
              <p:cNvSpPr/>
              <p:nvPr/>
            </p:nvSpPr>
            <p:spPr>
              <a:xfrm>
                <a:off x="704125" y="1566494"/>
                <a:ext cx="1441183" cy="2498143"/>
              </a:xfrm>
              <a:custGeom>
                <a:avLst/>
                <a:gdLst/>
                <a:ahLst/>
                <a:cxnLst/>
                <a:rect l="l" t="t" r="r" b="b"/>
                <a:pathLst>
                  <a:path w="12350" h="21407" extrusionOk="0">
                    <a:moveTo>
                      <a:pt x="11671" y="0"/>
                    </a:moveTo>
                    <a:cubicBezTo>
                      <a:pt x="5236" y="0"/>
                      <a:pt x="1" y="5236"/>
                      <a:pt x="1" y="11671"/>
                    </a:cubicBezTo>
                    <a:cubicBezTo>
                      <a:pt x="1" y="15548"/>
                      <a:pt x="1926" y="19165"/>
                      <a:pt x="5150" y="21345"/>
                    </a:cubicBezTo>
                    <a:cubicBezTo>
                      <a:pt x="5211" y="21386"/>
                      <a:pt x="5280" y="21406"/>
                      <a:pt x="5347" y="21406"/>
                    </a:cubicBezTo>
                    <a:cubicBezTo>
                      <a:pt x="5460" y="21406"/>
                      <a:pt x="5571" y="21351"/>
                      <a:pt x="5639" y="21251"/>
                    </a:cubicBezTo>
                    <a:cubicBezTo>
                      <a:pt x="5748" y="21089"/>
                      <a:pt x="5707" y="20870"/>
                      <a:pt x="5545" y="20761"/>
                    </a:cubicBezTo>
                    <a:cubicBezTo>
                      <a:pt x="2515" y="18712"/>
                      <a:pt x="706" y="15314"/>
                      <a:pt x="706" y="11671"/>
                    </a:cubicBezTo>
                    <a:cubicBezTo>
                      <a:pt x="706" y="5625"/>
                      <a:pt x="5624" y="706"/>
                      <a:pt x="11671" y="706"/>
                    </a:cubicBezTo>
                    <a:cubicBezTo>
                      <a:pt x="11743" y="706"/>
                      <a:pt x="11812" y="708"/>
                      <a:pt x="11883" y="711"/>
                    </a:cubicBezTo>
                    <a:lnTo>
                      <a:pt x="11981" y="714"/>
                    </a:lnTo>
                    <a:cubicBezTo>
                      <a:pt x="11987" y="714"/>
                      <a:pt x="11994" y="714"/>
                      <a:pt x="12000" y="714"/>
                    </a:cubicBezTo>
                    <a:cubicBezTo>
                      <a:pt x="12199" y="714"/>
                      <a:pt x="12338" y="560"/>
                      <a:pt x="12343" y="371"/>
                    </a:cubicBezTo>
                    <a:cubicBezTo>
                      <a:pt x="12349" y="177"/>
                      <a:pt x="12196" y="14"/>
                      <a:pt x="12001" y="9"/>
                    </a:cubicBezTo>
                    <a:lnTo>
                      <a:pt x="11908" y="6"/>
                    </a:lnTo>
                    <a:cubicBezTo>
                      <a:pt x="11829" y="3"/>
                      <a:pt x="11750" y="0"/>
                      <a:pt x="11671" y="0"/>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237" name="Google Shape;6237;p66"/>
            <p:cNvCxnSpPr/>
            <p:nvPr/>
          </p:nvCxnSpPr>
          <p:spPr>
            <a:xfrm flipH="1">
              <a:off x="5698435" y="4637574"/>
              <a:ext cx="846181" cy="65434"/>
            </a:xfrm>
            <a:prstGeom prst="straightConnector1">
              <a:avLst/>
            </a:prstGeom>
            <a:noFill/>
            <a:ln w="19050" cap="flat" cmpd="sng">
              <a:solidFill>
                <a:schemeClr val="accent1"/>
              </a:solidFill>
              <a:prstDash val="solid"/>
              <a:round/>
              <a:headEnd type="oval" w="med" len="med"/>
              <a:tailEnd type="none" w="med" len="med"/>
            </a:ln>
          </p:spPr>
        </p:cxnSp>
        <p:cxnSp>
          <p:nvCxnSpPr>
            <p:cNvPr id="6238" name="Google Shape;6238;p66"/>
            <p:cNvCxnSpPr/>
            <p:nvPr/>
          </p:nvCxnSpPr>
          <p:spPr>
            <a:xfrm flipH="1">
              <a:off x="5960213" y="5896094"/>
              <a:ext cx="934468" cy="18063"/>
            </a:xfrm>
            <a:prstGeom prst="straightConnector1">
              <a:avLst/>
            </a:prstGeom>
            <a:noFill/>
            <a:ln w="19050" cap="flat" cmpd="sng">
              <a:solidFill>
                <a:schemeClr val="accent2"/>
              </a:solidFill>
              <a:prstDash val="solid"/>
              <a:round/>
              <a:headEnd type="oval" w="med" len="med"/>
              <a:tailEnd type="none" w="med" len="med"/>
            </a:ln>
          </p:spPr>
        </p:cxnSp>
        <p:cxnSp>
          <p:nvCxnSpPr>
            <p:cNvPr id="6239" name="Google Shape;6239;p66"/>
            <p:cNvCxnSpPr/>
            <p:nvPr/>
          </p:nvCxnSpPr>
          <p:spPr>
            <a:xfrm>
              <a:off x="2238533" y="4751210"/>
              <a:ext cx="1015342" cy="29228"/>
            </a:xfrm>
            <a:prstGeom prst="straightConnector1">
              <a:avLst/>
            </a:prstGeom>
            <a:noFill/>
            <a:ln w="19050" cap="flat" cmpd="sng">
              <a:solidFill>
                <a:schemeClr val="accent1"/>
              </a:solidFill>
              <a:prstDash val="solid"/>
              <a:round/>
              <a:headEnd type="oval" w="med" len="med"/>
              <a:tailEnd type="none" w="med" len="med"/>
            </a:ln>
          </p:spPr>
        </p:cxnSp>
        <p:cxnSp>
          <p:nvCxnSpPr>
            <p:cNvPr id="6240" name="Google Shape;6240;p66"/>
            <p:cNvCxnSpPr/>
            <p:nvPr/>
          </p:nvCxnSpPr>
          <p:spPr>
            <a:xfrm>
              <a:off x="2665782" y="3643923"/>
              <a:ext cx="1229977" cy="3790"/>
            </a:xfrm>
            <a:prstGeom prst="straightConnector1">
              <a:avLst/>
            </a:prstGeom>
            <a:noFill/>
            <a:ln w="19050" cap="flat" cmpd="sng">
              <a:solidFill>
                <a:schemeClr val="accent2"/>
              </a:solidFill>
              <a:prstDash val="solid"/>
              <a:round/>
              <a:headEnd type="oval" w="med" len="med"/>
              <a:tailEnd type="none" w="med" len="med"/>
            </a:ln>
          </p:spPr>
        </p:cxnSp>
      </p:grpSp>
      <p:sp>
        <p:nvSpPr>
          <p:cNvPr id="36" name="TextBox 35">
            <a:hlinkClick r:id="rId3" action="ppaction://hlinksldjump"/>
          </p:cNvPr>
          <p:cNvSpPr txBox="1"/>
          <p:nvPr/>
        </p:nvSpPr>
        <p:spPr>
          <a:xfrm>
            <a:off x="2585103" y="1887976"/>
            <a:ext cx="4219573" cy="1323439"/>
          </a:xfrm>
          <a:prstGeom prst="rect">
            <a:avLst/>
          </a:prstGeom>
          <a:noFill/>
        </p:spPr>
        <p:txBody>
          <a:bodyPr wrap="square" rtlCol="1">
            <a:spAutoFit/>
          </a:bodyPr>
          <a:lstStyle/>
          <a:p>
            <a:r>
              <a:rPr lang="ar-EG" sz="8000" b="1" dirty="0" smtClean="0">
                <a:solidFill>
                  <a:srgbClr val="002060"/>
                </a:solidFill>
                <a:latin typeface="Aldhabi" panose="01000000000000000000" pitchFamily="2" charset="-78"/>
                <a:cs typeface="Aldhabi" panose="01000000000000000000" pitchFamily="2" charset="-78"/>
              </a:rPr>
              <a:t>الأهداف الدرس</a:t>
            </a:r>
            <a:endParaRPr lang="ar-EG" sz="8000" b="1" dirty="0">
              <a:solidFill>
                <a:srgbClr val="002060"/>
              </a:solidFill>
              <a:latin typeface="Aldhabi" panose="01000000000000000000" pitchFamily="2" charset="-78"/>
              <a:cs typeface="Aldhabi" panose="01000000000000000000" pitchFamily="2" charset="-78"/>
            </a:endParaRPr>
          </a:p>
        </p:txBody>
      </p:sp>
      <p:pic>
        <p:nvPicPr>
          <p:cNvPr id="38" name="Picture 3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pic>
        <p:nvPicPr>
          <p:cNvPr id="17" name="Picture 16">
            <a:hlinkClick r:id="" action="ppaction://hlinkshowjump?jump=endshow"/>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flipV="1">
            <a:off x="8306340" y="31508"/>
            <a:ext cx="368193" cy="368193"/>
          </a:xfrm>
          <a:prstGeom prst="rect">
            <a:avLst/>
          </a:prstGeom>
        </p:spPr>
      </p:pic>
    </p:spTree>
    <p:extLst>
      <p:ext uri="{BB962C8B-B14F-4D97-AF65-F5344CB8AC3E}">
        <p14:creationId xmlns:p14="http://schemas.microsoft.com/office/powerpoint/2010/main" val="1266623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56" name="Google Shape;56;p15"/>
          <p:cNvGrpSpPr/>
          <p:nvPr/>
        </p:nvGrpSpPr>
        <p:grpSpPr>
          <a:xfrm>
            <a:off x="3815403" y="1683172"/>
            <a:ext cx="3860738" cy="1072260"/>
            <a:chOff x="2610900" y="1837425"/>
            <a:chExt cx="3860738" cy="923350"/>
          </a:xfrm>
        </p:grpSpPr>
        <p:sp>
          <p:nvSpPr>
            <p:cNvPr id="57" name="Google Shape;57;p15"/>
            <p:cNvSpPr txBox="1"/>
            <p:nvPr/>
          </p:nvSpPr>
          <p:spPr>
            <a:xfrm>
              <a:off x="5682938" y="2058500"/>
              <a:ext cx="788700" cy="4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chemeClr val="accent2"/>
                  </a:solidFill>
                  <a:latin typeface="Fira Sans Extra Condensed Medium"/>
                  <a:ea typeface="Fira Sans Extra Condensed Medium"/>
                  <a:cs typeface="Fira Sans Extra Condensed Medium"/>
                  <a:sym typeface="Fira Sans Extra Condensed Medium"/>
                </a:rPr>
                <a:t>02</a:t>
              </a:r>
              <a:endParaRPr sz="3500" b="1"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58" name="Google Shape;58;p15"/>
            <p:cNvSpPr/>
            <p:nvPr/>
          </p:nvSpPr>
          <p:spPr>
            <a:xfrm>
              <a:off x="5111825" y="1837425"/>
              <a:ext cx="565850" cy="923350"/>
            </a:xfrm>
            <a:custGeom>
              <a:avLst/>
              <a:gdLst/>
              <a:ahLst/>
              <a:cxnLst/>
              <a:rect l="l" t="t" r="r" b="b"/>
              <a:pathLst>
                <a:path w="22634" h="36934" extrusionOk="0">
                  <a:moveTo>
                    <a:pt x="18766" y="1"/>
                  </a:moveTo>
                  <a:cubicBezTo>
                    <a:pt x="17967" y="1"/>
                    <a:pt x="17169" y="304"/>
                    <a:pt x="16562" y="912"/>
                  </a:cubicBezTo>
                  <a:lnTo>
                    <a:pt x="1215" y="16259"/>
                  </a:lnTo>
                  <a:cubicBezTo>
                    <a:pt x="0" y="17473"/>
                    <a:pt x="0" y="19462"/>
                    <a:pt x="1215" y="20676"/>
                  </a:cubicBezTo>
                  <a:lnTo>
                    <a:pt x="16562" y="36023"/>
                  </a:lnTo>
                  <a:cubicBezTo>
                    <a:pt x="17169" y="36630"/>
                    <a:pt x="17967" y="36934"/>
                    <a:pt x="18766" y="36934"/>
                  </a:cubicBezTo>
                  <a:cubicBezTo>
                    <a:pt x="19565" y="36934"/>
                    <a:pt x="20366" y="36630"/>
                    <a:pt x="20979" y="36023"/>
                  </a:cubicBezTo>
                  <a:lnTo>
                    <a:pt x="22634" y="34368"/>
                  </a:lnTo>
                  <a:lnTo>
                    <a:pt x="8942" y="20676"/>
                  </a:lnTo>
                  <a:cubicBezTo>
                    <a:pt x="7716" y="19462"/>
                    <a:pt x="7716" y="17473"/>
                    <a:pt x="8942" y="16259"/>
                  </a:cubicBezTo>
                  <a:lnTo>
                    <a:pt x="22634" y="2567"/>
                  </a:lnTo>
                  <a:lnTo>
                    <a:pt x="20979" y="912"/>
                  </a:lnTo>
                  <a:cubicBezTo>
                    <a:pt x="20366" y="304"/>
                    <a:pt x="19565" y="1"/>
                    <a:pt x="18766"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5438650" y="2149825"/>
              <a:ext cx="171775" cy="298575"/>
            </a:xfrm>
            <a:custGeom>
              <a:avLst/>
              <a:gdLst/>
              <a:ahLst/>
              <a:cxnLst/>
              <a:rect l="l" t="t" r="r" b="b"/>
              <a:pathLst>
                <a:path w="6871" h="11943" extrusionOk="0">
                  <a:moveTo>
                    <a:pt x="5372" y="0"/>
                  </a:moveTo>
                  <a:cubicBezTo>
                    <a:pt x="5006" y="0"/>
                    <a:pt x="4635" y="137"/>
                    <a:pt x="4334" y="441"/>
                  </a:cubicBezTo>
                  <a:lnTo>
                    <a:pt x="1489" y="3286"/>
                  </a:lnTo>
                  <a:cubicBezTo>
                    <a:pt x="0" y="4763"/>
                    <a:pt x="0" y="7168"/>
                    <a:pt x="1489" y="8656"/>
                  </a:cubicBezTo>
                  <a:lnTo>
                    <a:pt x="4334" y="11502"/>
                  </a:lnTo>
                  <a:cubicBezTo>
                    <a:pt x="4635" y="11806"/>
                    <a:pt x="5006" y="11942"/>
                    <a:pt x="5372" y="11942"/>
                  </a:cubicBezTo>
                  <a:cubicBezTo>
                    <a:pt x="6135" y="11942"/>
                    <a:pt x="6870" y="11348"/>
                    <a:pt x="6870" y="10454"/>
                  </a:cubicBezTo>
                  <a:lnTo>
                    <a:pt x="6870" y="1489"/>
                  </a:lnTo>
                  <a:cubicBezTo>
                    <a:pt x="6870" y="595"/>
                    <a:pt x="6135" y="0"/>
                    <a:pt x="537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2610900" y="1922425"/>
              <a:ext cx="2853075" cy="753375"/>
            </a:xfrm>
            <a:custGeom>
              <a:avLst/>
              <a:gdLst/>
              <a:ahLst/>
              <a:cxnLst/>
              <a:rect l="l" t="t" r="r" b="b"/>
              <a:pathLst>
                <a:path w="114123" h="30135" extrusionOk="0">
                  <a:moveTo>
                    <a:pt x="14836" y="0"/>
                  </a:moveTo>
                  <a:lnTo>
                    <a:pt x="1" y="15061"/>
                  </a:lnTo>
                  <a:lnTo>
                    <a:pt x="14836" y="30135"/>
                  </a:lnTo>
                  <a:lnTo>
                    <a:pt x="114122" y="30135"/>
                  </a:lnTo>
                  <a:lnTo>
                    <a:pt x="101252" y="17276"/>
                  </a:lnTo>
                  <a:cubicBezTo>
                    <a:pt x="100644" y="16669"/>
                    <a:pt x="100335" y="15871"/>
                    <a:pt x="100335" y="15061"/>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434343"/>
                </a:solidFill>
                <a:latin typeface="Roboto"/>
                <a:ea typeface="Roboto"/>
                <a:cs typeface="Roboto"/>
                <a:sym typeface="Roboto"/>
              </a:endParaRPr>
            </a:p>
          </p:txBody>
        </p:sp>
      </p:grpSp>
      <p:grpSp>
        <p:nvGrpSpPr>
          <p:cNvPr id="62" name="Google Shape;62;p15"/>
          <p:cNvGrpSpPr/>
          <p:nvPr/>
        </p:nvGrpSpPr>
        <p:grpSpPr>
          <a:xfrm>
            <a:off x="3816604" y="2682326"/>
            <a:ext cx="5218538" cy="923350"/>
            <a:chOff x="2673613" y="2780700"/>
            <a:chExt cx="5218538" cy="923350"/>
          </a:xfrm>
        </p:grpSpPr>
        <p:sp>
          <p:nvSpPr>
            <p:cNvPr id="63" name="Google Shape;63;p15"/>
            <p:cNvSpPr txBox="1"/>
            <p:nvPr/>
          </p:nvSpPr>
          <p:spPr>
            <a:xfrm>
              <a:off x="2673613" y="3001788"/>
              <a:ext cx="788700" cy="481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b="1" dirty="0">
                  <a:solidFill>
                    <a:schemeClr val="accent2"/>
                  </a:solidFill>
                  <a:latin typeface="Fira Sans Extra Condensed Medium"/>
                  <a:ea typeface="Fira Sans Extra Condensed Medium"/>
                  <a:cs typeface="Fira Sans Extra Condensed Medium"/>
                  <a:sym typeface="Fira Sans Extra Condensed Medium"/>
                </a:rPr>
                <a:t>03</a:t>
              </a:r>
              <a:endParaRPr sz="3600" b="1"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64" name="Google Shape;64;p15"/>
            <p:cNvSpPr/>
            <p:nvPr/>
          </p:nvSpPr>
          <p:spPr>
            <a:xfrm>
              <a:off x="3466375" y="2780700"/>
              <a:ext cx="566175"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3533650" y="3093100"/>
              <a:ext cx="171775"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3680100" y="2865675"/>
              <a:ext cx="2853050" cy="753400"/>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434343"/>
                </a:solidFill>
                <a:latin typeface="Roboto"/>
                <a:ea typeface="Roboto"/>
                <a:cs typeface="Roboto"/>
                <a:sym typeface="Roboto"/>
              </a:endParaRPr>
            </a:p>
          </p:txBody>
        </p:sp>
        <p:sp>
          <p:nvSpPr>
            <p:cNvPr id="67" name="Google Shape;67;p15"/>
            <p:cNvSpPr txBox="1"/>
            <p:nvPr/>
          </p:nvSpPr>
          <p:spPr>
            <a:xfrm>
              <a:off x="6533150" y="3027588"/>
              <a:ext cx="13590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5"/>
                  </a:solidFill>
                  <a:latin typeface="Fira Sans Extra Condensed Medium"/>
                  <a:ea typeface="Fira Sans Extra Condensed Medium"/>
                  <a:cs typeface="Fira Sans Extra Condensed Medium"/>
                  <a:sym typeface="Fira Sans Extra Condensed Medium"/>
                </a:rPr>
                <a:t>Saturn</a:t>
              </a:r>
              <a:endParaRPr sz="2000">
                <a:solidFill>
                  <a:schemeClr val="accent5"/>
                </a:solidFill>
                <a:latin typeface="Fira Sans Extra Condensed Medium"/>
                <a:ea typeface="Fira Sans Extra Condensed Medium"/>
                <a:cs typeface="Fira Sans Extra Condensed Medium"/>
                <a:sym typeface="Fira Sans Extra Condensed Medium"/>
              </a:endParaRPr>
            </a:p>
          </p:txBody>
        </p:sp>
      </p:grpSp>
      <p:grpSp>
        <p:nvGrpSpPr>
          <p:cNvPr id="68" name="Google Shape;68;p15"/>
          <p:cNvGrpSpPr/>
          <p:nvPr/>
        </p:nvGrpSpPr>
        <p:grpSpPr>
          <a:xfrm>
            <a:off x="3753891" y="3586293"/>
            <a:ext cx="3859825" cy="923575"/>
            <a:chOff x="2610900" y="3683275"/>
            <a:chExt cx="3859825" cy="923575"/>
          </a:xfrm>
        </p:grpSpPr>
        <p:sp>
          <p:nvSpPr>
            <p:cNvPr id="69" name="Google Shape;69;p15"/>
            <p:cNvSpPr txBox="1"/>
            <p:nvPr/>
          </p:nvSpPr>
          <p:spPr>
            <a:xfrm>
              <a:off x="5682025" y="3904450"/>
              <a:ext cx="788700" cy="4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chemeClr val="accent4"/>
                  </a:solidFill>
                  <a:latin typeface="Fira Sans Extra Condensed Medium"/>
                  <a:ea typeface="Fira Sans Extra Condensed Medium"/>
                  <a:cs typeface="Fira Sans Extra Condensed Medium"/>
                  <a:sym typeface="Fira Sans Extra Condensed Medium"/>
                </a:rPr>
                <a:t>04</a:t>
              </a:r>
              <a:endParaRPr sz="3500" b="1" dirty="0">
                <a:solidFill>
                  <a:schemeClr val="accent4"/>
                </a:solidFill>
                <a:latin typeface="Fira Sans Extra Condensed Medium"/>
                <a:ea typeface="Fira Sans Extra Condensed Medium"/>
                <a:cs typeface="Fira Sans Extra Condensed Medium"/>
                <a:sym typeface="Fira Sans Extra Condensed Medium"/>
              </a:endParaRPr>
            </a:p>
          </p:txBody>
        </p:sp>
        <p:sp>
          <p:nvSpPr>
            <p:cNvPr id="70" name="Google Shape;70;p15"/>
            <p:cNvSpPr/>
            <p:nvPr/>
          </p:nvSpPr>
          <p:spPr>
            <a:xfrm>
              <a:off x="5111825" y="3683275"/>
              <a:ext cx="565850" cy="923575"/>
            </a:xfrm>
            <a:custGeom>
              <a:avLst/>
              <a:gdLst/>
              <a:ahLst/>
              <a:cxnLst/>
              <a:rect l="l" t="t" r="r" b="b"/>
              <a:pathLst>
                <a:path w="22634" h="36943" extrusionOk="0">
                  <a:moveTo>
                    <a:pt x="18766" y="0"/>
                  </a:moveTo>
                  <a:cubicBezTo>
                    <a:pt x="17967" y="0"/>
                    <a:pt x="17169" y="307"/>
                    <a:pt x="16562" y="920"/>
                  </a:cubicBezTo>
                  <a:lnTo>
                    <a:pt x="1215" y="16267"/>
                  </a:lnTo>
                  <a:cubicBezTo>
                    <a:pt x="0" y="17482"/>
                    <a:pt x="0" y="19458"/>
                    <a:pt x="1215" y="20684"/>
                  </a:cubicBezTo>
                  <a:lnTo>
                    <a:pt x="16562" y="36031"/>
                  </a:lnTo>
                  <a:cubicBezTo>
                    <a:pt x="17169" y="36639"/>
                    <a:pt x="17967" y="36942"/>
                    <a:pt x="18766" y="36942"/>
                  </a:cubicBezTo>
                  <a:cubicBezTo>
                    <a:pt x="19565" y="36942"/>
                    <a:pt x="20366" y="36639"/>
                    <a:pt x="20979" y="36031"/>
                  </a:cubicBezTo>
                  <a:lnTo>
                    <a:pt x="22634" y="34377"/>
                  </a:lnTo>
                  <a:lnTo>
                    <a:pt x="8942" y="20684"/>
                  </a:lnTo>
                  <a:cubicBezTo>
                    <a:pt x="7716" y="19458"/>
                    <a:pt x="7716" y="17482"/>
                    <a:pt x="8942" y="16267"/>
                  </a:cubicBezTo>
                  <a:lnTo>
                    <a:pt x="22634" y="2563"/>
                  </a:lnTo>
                  <a:lnTo>
                    <a:pt x="20979" y="920"/>
                  </a:lnTo>
                  <a:cubicBezTo>
                    <a:pt x="20366" y="307"/>
                    <a:pt x="19565" y="0"/>
                    <a:pt x="18766"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438650" y="3995875"/>
              <a:ext cx="171775" cy="298575"/>
            </a:xfrm>
            <a:custGeom>
              <a:avLst/>
              <a:gdLst/>
              <a:ahLst/>
              <a:cxnLst/>
              <a:rect l="l" t="t" r="r" b="b"/>
              <a:pathLst>
                <a:path w="6871" h="11943" extrusionOk="0">
                  <a:moveTo>
                    <a:pt x="5372" y="1"/>
                  </a:moveTo>
                  <a:cubicBezTo>
                    <a:pt x="5006" y="1"/>
                    <a:pt x="4635" y="137"/>
                    <a:pt x="4334" y="441"/>
                  </a:cubicBezTo>
                  <a:lnTo>
                    <a:pt x="1489" y="3287"/>
                  </a:lnTo>
                  <a:cubicBezTo>
                    <a:pt x="0" y="4763"/>
                    <a:pt x="0" y="7168"/>
                    <a:pt x="1489" y="8657"/>
                  </a:cubicBezTo>
                  <a:lnTo>
                    <a:pt x="4334" y="11502"/>
                  </a:lnTo>
                  <a:cubicBezTo>
                    <a:pt x="4635" y="11807"/>
                    <a:pt x="5006" y="11943"/>
                    <a:pt x="5372" y="11943"/>
                  </a:cubicBezTo>
                  <a:cubicBezTo>
                    <a:pt x="6135" y="11943"/>
                    <a:pt x="6870" y="11348"/>
                    <a:pt x="6870" y="10454"/>
                  </a:cubicBezTo>
                  <a:lnTo>
                    <a:pt x="6870" y="1489"/>
                  </a:lnTo>
                  <a:cubicBezTo>
                    <a:pt x="6870" y="595"/>
                    <a:pt x="6135" y="1"/>
                    <a:pt x="5372"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2610900" y="3768475"/>
              <a:ext cx="2853075" cy="753400"/>
            </a:xfrm>
            <a:custGeom>
              <a:avLst/>
              <a:gdLst/>
              <a:ahLst/>
              <a:cxnLst/>
              <a:rect l="l" t="t" r="r" b="b"/>
              <a:pathLst>
                <a:path w="114123" h="30136" extrusionOk="0">
                  <a:moveTo>
                    <a:pt x="14836" y="0"/>
                  </a:moveTo>
                  <a:lnTo>
                    <a:pt x="1" y="15062"/>
                  </a:lnTo>
                  <a:lnTo>
                    <a:pt x="14836" y="30135"/>
                  </a:lnTo>
                  <a:lnTo>
                    <a:pt x="114122" y="30135"/>
                  </a:lnTo>
                  <a:lnTo>
                    <a:pt x="101252" y="17276"/>
                  </a:lnTo>
                  <a:cubicBezTo>
                    <a:pt x="100644" y="16669"/>
                    <a:pt x="100335" y="15860"/>
                    <a:pt x="100335" y="15062"/>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434343"/>
                </a:solidFill>
                <a:latin typeface="Roboto"/>
                <a:ea typeface="Roboto"/>
                <a:cs typeface="Roboto"/>
                <a:sym typeface="Roboto"/>
              </a:endParaRPr>
            </a:p>
          </p:txBody>
        </p:sp>
      </p:grpSp>
      <p:grpSp>
        <p:nvGrpSpPr>
          <p:cNvPr id="74" name="Google Shape;74;p15"/>
          <p:cNvGrpSpPr/>
          <p:nvPr/>
        </p:nvGrpSpPr>
        <p:grpSpPr>
          <a:xfrm>
            <a:off x="3770263" y="676914"/>
            <a:ext cx="3859525" cy="923575"/>
            <a:chOff x="2673625" y="934650"/>
            <a:chExt cx="3859525" cy="923575"/>
          </a:xfrm>
        </p:grpSpPr>
        <p:sp>
          <p:nvSpPr>
            <p:cNvPr id="75" name="Google Shape;75;p15"/>
            <p:cNvSpPr txBox="1"/>
            <p:nvPr/>
          </p:nvSpPr>
          <p:spPr>
            <a:xfrm>
              <a:off x="2673625" y="1155725"/>
              <a:ext cx="788700" cy="481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b="1" dirty="0">
                  <a:solidFill>
                    <a:schemeClr val="accent6"/>
                  </a:solidFill>
                  <a:latin typeface="Fira Sans Extra Condensed Medium"/>
                  <a:ea typeface="Fira Sans Extra Condensed Medium"/>
                  <a:cs typeface="Fira Sans Extra Condensed Medium"/>
                  <a:sym typeface="Fira Sans Extra Condensed Medium"/>
                </a:rPr>
                <a:t>01</a:t>
              </a:r>
              <a:endParaRPr sz="3600" b="1" dirty="0">
                <a:solidFill>
                  <a:schemeClr val="accent6"/>
                </a:solidFill>
                <a:latin typeface="Fira Sans Extra Condensed Medium"/>
                <a:ea typeface="Fira Sans Extra Condensed Medium"/>
                <a:cs typeface="Fira Sans Extra Condensed Medium"/>
                <a:sym typeface="Fira Sans Extra Condensed Medium"/>
              </a:endParaRPr>
            </a:p>
          </p:txBody>
        </p:sp>
        <p:sp>
          <p:nvSpPr>
            <p:cNvPr id="76" name="Google Shape;76;p15"/>
            <p:cNvSpPr/>
            <p:nvPr/>
          </p:nvSpPr>
          <p:spPr>
            <a:xfrm>
              <a:off x="3466375" y="934650"/>
              <a:ext cx="566175" cy="923575"/>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3533650" y="1247050"/>
              <a:ext cx="171775" cy="298550"/>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3680100" y="1019625"/>
              <a:ext cx="2853050" cy="753400"/>
            </a:xfrm>
            <a:custGeom>
              <a:avLst/>
              <a:gdLst/>
              <a:ahLst/>
              <a:cxnLst/>
              <a:rect l="l" t="t" r="r" b="b"/>
              <a:pathLst>
                <a:path w="114122" h="30136" extrusionOk="0">
                  <a:moveTo>
                    <a:pt x="0" y="0"/>
                  </a:moveTo>
                  <a:lnTo>
                    <a:pt x="12871" y="12859"/>
                  </a:lnTo>
                  <a:cubicBezTo>
                    <a:pt x="13478" y="13466"/>
                    <a:pt x="13788" y="14276"/>
                    <a:pt x="13788" y="15074"/>
                  </a:cubicBezTo>
                  <a:cubicBezTo>
                    <a:pt x="13788" y="15871"/>
                    <a:pt x="13478" y="16669"/>
                    <a:pt x="12871" y="17276"/>
                  </a:cubicBezTo>
                  <a:lnTo>
                    <a:pt x="12" y="30135"/>
                  </a:lnTo>
                  <a:lnTo>
                    <a:pt x="99286" y="30135"/>
                  </a:lnTo>
                  <a:lnTo>
                    <a:pt x="114122" y="15074"/>
                  </a:lnTo>
                  <a:lnTo>
                    <a:pt x="99286" y="0"/>
                  </a:lnTo>
                  <a:close/>
                </a:path>
              </a:pathLst>
            </a:custGeom>
            <a:solidFill>
              <a:schemeClr val="lt2"/>
            </a:solidFill>
            <a:ln>
              <a:noFill/>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434343"/>
                </a:solidFill>
                <a:latin typeface="Roboto"/>
                <a:ea typeface="Roboto"/>
                <a:cs typeface="Roboto"/>
                <a:sym typeface="Roboto"/>
              </a:endParaRPr>
            </a:p>
          </p:txBody>
        </p:sp>
      </p:grpSp>
      <p:sp>
        <p:nvSpPr>
          <p:cNvPr id="41" name="Google Shape;4549;p43"/>
          <p:cNvSpPr txBox="1">
            <a:spLocks/>
          </p:cNvSpPr>
          <p:nvPr/>
        </p:nvSpPr>
        <p:spPr>
          <a:xfrm>
            <a:off x="-1029709" y="1948956"/>
            <a:ext cx="5904105" cy="1702500"/>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8800" dirty="0" smtClean="0">
                <a:latin typeface="Aldhabi" panose="01000000000000000000" pitchFamily="2" charset="-78"/>
                <a:cs typeface="Aldhabi" panose="01000000000000000000" pitchFamily="2" charset="-78"/>
              </a:rPr>
              <a:t>الأهــــداف</a:t>
            </a:r>
            <a:endParaRPr lang="ar-EG" sz="8800" dirty="0">
              <a:latin typeface="Aldhabi" panose="01000000000000000000" pitchFamily="2" charset="-78"/>
              <a:cs typeface="Aldhabi" panose="01000000000000000000" pitchFamily="2" charset="-78"/>
            </a:endParaRPr>
          </a:p>
        </p:txBody>
      </p:sp>
      <p:pic>
        <p:nvPicPr>
          <p:cNvPr id="42" name="Picture 4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pic>
        <p:nvPicPr>
          <p:cNvPr id="38" name="Picture 37">
            <a:hlinkClick r:id="" action="ppaction://hlinkshowjump?jump=endshow"/>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8576367" y="85482"/>
            <a:ext cx="368193" cy="368193"/>
          </a:xfrm>
          <a:prstGeom prst="rect">
            <a:avLst/>
          </a:prstGeom>
        </p:spPr>
      </p:pic>
      <p:sp>
        <p:nvSpPr>
          <p:cNvPr id="40" name="مربع نص 10"/>
          <p:cNvSpPr txBox="1"/>
          <p:nvPr/>
        </p:nvSpPr>
        <p:spPr>
          <a:xfrm>
            <a:off x="5068723" y="787010"/>
            <a:ext cx="2375964" cy="707886"/>
          </a:xfrm>
          <a:prstGeom prst="rect">
            <a:avLst/>
          </a:prstGeom>
          <a:noFill/>
        </p:spPr>
        <p:txBody>
          <a:bodyPr wrap="square" rtlCol="1">
            <a:spAutoFit/>
          </a:bodyPr>
          <a:lstStyle/>
          <a:p>
            <a:pPr lvl="0" algn="ctr" rtl="1"/>
            <a:r>
              <a:rPr lang="ar-EG" sz="2000" b="1" dirty="0">
                <a:solidFill>
                  <a:prstClr val="black"/>
                </a:solidFill>
                <a:latin typeface="Adobe Arabic" panose="02040503050201020203" pitchFamily="18" charset="-78"/>
                <a:cs typeface="Adobe Arabic" panose="02040503050201020203" pitchFamily="18" charset="-78"/>
              </a:rPr>
              <a:t>أن يحدد  </a:t>
            </a:r>
            <a:r>
              <a:rPr lang="ar-EG" sz="2000" b="1" dirty="0" smtClean="0">
                <a:solidFill>
                  <a:prstClr val="black"/>
                </a:solidFill>
                <a:latin typeface="Adobe Arabic" panose="02040503050201020203" pitchFamily="18" charset="-78"/>
                <a:cs typeface="Adobe Arabic" panose="02040503050201020203" pitchFamily="18" charset="-78"/>
              </a:rPr>
              <a:t>الطالب المقصود باليابس والماء</a:t>
            </a:r>
            <a:endParaRPr lang="en-US" sz="1050" b="1" dirty="0">
              <a:latin typeface="Adobe Arabic" panose="02040503050201020203" pitchFamily="18" charset="-78"/>
              <a:cs typeface="Adobe Arabic" panose="02040503050201020203" pitchFamily="18" charset="-78"/>
            </a:endParaRPr>
          </a:p>
        </p:txBody>
      </p:sp>
      <p:sp>
        <p:nvSpPr>
          <p:cNvPr id="43" name="مربع نص 13"/>
          <p:cNvSpPr txBox="1"/>
          <p:nvPr/>
        </p:nvSpPr>
        <p:spPr>
          <a:xfrm>
            <a:off x="5175541" y="2807307"/>
            <a:ext cx="2380988" cy="707886"/>
          </a:xfrm>
          <a:prstGeom prst="rect">
            <a:avLst/>
          </a:prstGeom>
          <a:noFill/>
        </p:spPr>
        <p:txBody>
          <a:bodyPr wrap="square" rtlCol="1">
            <a:spAutoFit/>
          </a:bodyPr>
          <a:lstStyle/>
          <a:p>
            <a:pPr lvl="0" algn="ctr" rtl="1"/>
            <a:r>
              <a:rPr lang="ar-EG" sz="2000" b="1" dirty="0" smtClean="0">
                <a:solidFill>
                  <a:prstClr val="black"/>
                </a:solidFill>
                <a:latin typeface="Adobe Arabic" panose="02040503050201020203" pitchFamily="18" charset="-78"/>
                <a:cs typeface="Adobe Arabic" panose="02040503050201020203" pitchFamily="18" charset="-78"/>
              </a:rPr>
              <a:t>ان يقدر الطالب عظمة الخالق فى خلق اليابس والماء</a:t>
            </a:r>
            <a:endParaRPr lang="en-US" sz="2000" b="1" dirty="0">
              <a:solidFill>
                <a:prstClr val="black"/>
              </a:solidFill>
              <a:latin typeface="Adobe Arabic" panose="02040503050201020203" pitchFamily="18" charset="-78"/>
              <a:cs typeface="Adobe Arabic" panose="02040503050201020203" pitchFamily="18" charset="-78"/>
            </a:endParaRPr>
          </a:p>
        </p:txBody>
      </p:sp>
      <p:sp>
        <p:nvSpPr>
          <p:cNvPr id="44" name="مربع نص 14"/>
          <p:cNvSpPr txBox="1"/>
          <p:nvPr/>
        </p:nvSpPr>
        <p:spPr>
          <a:xfrm>
            <a:off x="3821375" y="3767362"/>
            <a:ext cx="2494953" cy="707886"/>
          </a:xfrm>
          <a:prstGeom prst="rect">
            <a:avLst/>
          </a:prstGeom>
          <a:noFill/>
        </p:spPr>
        <p:txBody>
          <a:bodyPr wrap="square" rtlCol="1">
            <a:spAutoFit/>
          </a:bodyPr>
          <a:lstStyle/>
          <a:p>
            <a:pPr lvl="0" algn="ctr"/>
            <a:r>
              <a:rPr lang="ar-EG" sz="2000" b="1" dirty="0" smtClean="0">
                <a:solidFill>
                  <a:prstClr val="black"/>
                </a:solidFill>
                <a:latin typeface="Adobe Arabic" panose="02040503050201020203" pitchFamily="18" charset="-78"/>
                <a:cs typeface="Adobe Arabic" panose="02040503050201020203" pitchFamily="18" charset="-78"/>
              </a:rPr>
              <a:t>ان يسنتج الطالب الأثار المترتبة على توزيع اليابس والماء</a:t>
            </a:r>
            <a:endParaRPr lang="en-US" sz="2000" b="1" dirty="0">
              <a:solidFill>
                <a:prstClr val="black"/>
              </a:solidFill>
              <a:latin typeface="Adobe Arabic" panose="02040503050201020203" pitchFamily="18" charset="-78"/>
              <a:cs typeface="Adobe Arabic" panose="02040503050201020203" pitchFamily="18" charset="-78"/>
            </a:endParaRPr>
          </a:p>
        </p:txBody>
      </p:sp>
      <p:sp>
        <p:nvSpPr>
          <p:cNvPr id="45" name="TextBox 44"/>
          <p:cNvSpPr txBox="1"/>
          <p:nvPr/>
        </p:nvSpPr>
        <p:spPr>
          <a:xfrm>
            <a:off x="3838007" y="1925117"/>
            <a:ext cx="2582361" cy="707886"/>
          </a:xfrm>
          <a:prstGeom prst="rect">
            <a:avLst/>
          </a:prstGeom>
          <a:noFill/>
        </p:spPr>
        <p:txBody>
          <a:bodyPr wrap="square" rtlCol="1">
            <a:spAutoFit/>
          </a:bodyPr>
          <a:lstStyle/>
          <a:p>
            <a:pPr lvl="0" algn="ctr"/>
            <a:r>
              <a:rPr lang="ar-EG" sz="2000" b="1" dirty="0" smtClean="0">
                <a:solidFill>
                  <a:prstClr val="black"/>
                </a:solidFill>
                <a:latin typeface="Adobe Arabic" panose="02040503050201020203" pitchFamily="18" charset="-78"/>
                <a:cs typeface="Adobe Arabic" panose="02040503050201020203" pitchFamily="18" charset="-78"/>
              </a:rPr>
              <a:t>ان يفسر الطالب كيفية تكوين اليابس والماء</a:t>
            </a:r>
            <a:endParaRPr lang="en-US" sz="2000" b="1" dirty="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14984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500" fill="hold"/>
                                        <p:tgtEl>
                                          <p:spTgt spid="74"/>
                                        </p:tgtEl>
                                        <p:attrNameLst>
                                          <p:attrName>ppt_x</p:attrName>
                                        </p:attrNameLst>
                                      </p:cBhvr>
                                      <p:tavLst>
                                        <p:tav tm="0">
                                          <p:val>
                                            <p:strVal val="1+#ppt_w/2"/>
                                          </p:val>
                                        </p:tav>
                                        <p:tav tm="100000">
                                          <p:val>
                                            <p:strVal val="#ppt_x"/>
                                          </p:val>
                                        </p:tav>
                                      </p:tavLst>
                                    </p:anim>
                                    <p:anim calcmode="lin" valueType="num">
                                      <p:cBhvr additive="base">
                                        <p:cTn id="13"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1+#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additive="base">
                                        <p:cTn id="38" dur="500" fill="hold"/>
                                        <p:tgtEl>
                                          <p:spTgt spid="62"/>
                                        </p:tgtEl>
                                        <p:attrNameLst>
                                          <p:attrName>ppt_x</p:attrName>
                                        </p:attrNameLst>
                                      </p:cBhvr>
                                      <p:tavLst>
                                        <p:tav tm="0">
                                          <p:val>
                                            <p:strVal val="1+#ppt_w/2"/>
                                          </p:val>
                                        </p:tav>
                                        <p:tav tm="100000">
                                          <p:val>
                                            <p:strVal val="#ppt_x"/>
                                          </p:val>
                                        </p:tav>
                                      </p:tavLst>
                                    </p:anim>
                                    <p:anim calcmode="lin" valueType="num">
                                      <p:cBhvr additive="base">
                                        <p:cTn id="3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1+#ppt_w/2"/>
                                          </p:val>
                                        </p:tav>
                                        <p:tav tm="100000">
                                          <p:val>
                                            <p:strVal val="#ppt_x"/>
                                          </p:val>
                                        </p:tav>
                                      </p:tavLst>
                                    </p:anim>
                                    <p:anim calcmode="lin" valueType="num">
                                      <p:cBhvr additive="base">
                                        <p:cTn id="52"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0"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72" name="Google Shape;4549;p43"/>
          <p:cNvSpPr txBox="1">
            <a:spLocks/>
          </p:cNvSpPr>
          <p:nvPr/>
        </p:nvSpPr>
        <p:spPr>
          <a:xfrm>
            <a:off x="958054" y="-333441"/>
            <a:ext cx="5904105" cy="1702500"/>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endParaRPr lang="ar-EG" sz="4800" dirty="0">
              <a:solidFill>
                <a:schemeClr val="tx1">
                  <a:lumMod val="75000"/>
                </a:schemeClr>
              </a:solidFill>
              <a:latin typeface="Aldhabi" panose="01000000000000000000" pitchFamily="2" charset="-78"/>
              <a:cs typeface="Aldhabi" panose="01000000000000000000" pitchFamily="2" charset="-78"/>
            </a:endParaRPr>
          </a:p>
        </p:txBody>
      </p:sp>
      <p:sp>
        <p:nvSpPr>
          <p:cNvPr id="77" name="Google Shape;4549;p43"/>
          <p:cNvSpPr txBox="1">
            <a:spLocks/>
          </p:cNvSpPr>
          <p:nvPr/>
        </p:nvSpPr>
        <p:spPr>
          <a:xfrm>
            <a:off x="2699545" y="461416"/>
            <a:ext cx="2901849" cy="848867"/>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6600" dirty="0" smtClean="0">
                <a:solidFill>
                  <a:schemeClr val="tx1">
                    <a:lumMod val="50000"/>
                  </a:schemeClr>
                </a:solidFill>
                <a:latin typeface="Aldhabi" panose="01000000000000000000" pitchFamily="2" charset="-78"/>
                <a:cs typeface="Aldhabi" panose="01000000000000000000" pitchFamily="2" charset="-78"/>
              </a:rPr>
              <a:t>عناصر المحتوي</a:t>
            </a:r>
            <a:endParaRPr lang="ar-EG" sz="6600" dirty="0">
              <a:solidFill>
                <a:schemeClr val="tx1">
                  <a:lumMod val="50000"/>
                </a:schemeClr>
              </a:solidFill>
              <a:latin typeface="Aldhabi" panose="01000000000000000000" pitchFamily="2" charset="-78"/>
              <a:cs typeface="Aldhabi" panose="01000000000000000000" pitchFamily="2" charset="-78"/>
            </a:endParaRPr>
          </a:p>
        </p:txBody>
      </p:sp>
      <p:pic>
        <p:nvPicPr>
          <p:cNvPr id="2" name="Picture 1">
            <a:hlinkClick r:id="rId3" action="ppaction://hlinksldjump"/>
          </p:cNvPr>
          <p:cNvPicPr>
            <a:picLocks noChangeAspect="1"/>
          </p:cNvPicPr>
          <p:nvPr/>
        </p:nvPicPr>
        <p:blipFill>
          <a:blip r:embed="rId4"/>
          <a:stretch>
            <a:fillRect/>
          </a:stretch>
        </p:blipFill>
        <p:spPr>
          <a:xfrm>
            <a:off x="3739300" y="1359144"/>
            <a:ext cx="3711388" cy="883997"/>
          </a:xfrm>
          <a:prstGeom prst="rect">
            <a:avLst/>
          </a:prstGeom>
        </p:spPr>
      </p:pic>
      <p:pic>
        <p:nvPicPr>
          <p:cNvPr id="3" name="Picture 2"/>
          <p:cNvPicPr>
            <a:picLocks noChangeAspect="1"/>
          </p:cNvPicPr>
          <p:nvPr/>
        </p:nvPicPr>
        <p:blipFill>
          <a:blip r:embed="rId5"/>
          <a:stretch>
            <a:fillRect/>
          </a:stretch>
        </p:blipFill>
        <p:spPr>
          <a:xfrm>
            <a:off x="4907423" y="2180516"/>
            <a:ext cx="841308" cy="890093"/>
          </a:xfrm>
          <a:prstGeom prst="rect">
            <a:avLst/>
          </a:prstGeom>
        </p:spPr>
      </p:pic>
      <p:pic>
        <p:nvPicPr>
          <p:cNvPr id="4" name="Picture 3">
            <a:hlinkClick r:id="rId6" action="ppaction://hlinksldjump"/>
          </p:cNvPr>
          <p:cNvPicPr>
            <a:picLocks noChangeAspect="1"/>
          </p:cNvPicPr>
          <p:nvPr/>
        </p:nvPicPr>
        <p:blipFill>
          <a:blip r:embed="rId7"/>
          <a:stretch>
            <a:fillRect/>
          </a:stretch>
        </p:blipFill>
        <p:spPr>
          <a:xfrm>
            <a:off x="1666804" y="2151794"/>
            <a:ext cx="2995586" cy="883997"/>
          </a:xfrm>
          <a:prstGeom prst="rect">
            <a:avLst/>
          </a:prstGeom>
        </p:spPr>
      </p:pic>
      <p:pic>
        <p:nvPicPr>
          <p:cNvPr id="5" name="Picture 4">
            <a:hlinkClick r:id="rId8" action="ppaction://hlinksldjump"/>
          </p:cNvPr>
          <p:cNvPicPr>
            <a:picLocks noChangeAspect="1"/>
          </p:cNvPicPr>
          <p:nvPr/>
        </p:nvPicPr>
        <p:blipFill>
          <a:blip r:embed="rId9"/>
          <a:stretch>
            <a:fillRect/>
          </a:stretch>
        </p:blipFill>
        <p:spPr>
          <a:xfrm>
            <a:off x="4721478" y="2930372"/>
            <a:ext cx="2616739" cy="883997"/>
          </a:xfrm>
          <a:prstGeom prst="rect">
            <a:avLst/>
          </a:prstGeom>
        </p:spPr>
      </p:pic>
      <p:pic>
        <p:nvPicPr>
          <p:cNvPr id="6" name="Picture 5"/>
          <p:cNvPicPr>
            <a:picLocks noChangeAspect="1"/>
          </p:cNvPicPr>
          <p:nvPr/>
        </p:nvPicPr>
        <p:blipFill>
          <a:blip r:embed="rId10"/>
          <a:stretch>
            <a:fillRect/>
          </a:stretch>
        </p:blipFill>
        <p:spPr>
          <a:xfrm>
            <a:off x="3714379" y="2954831"/>
            <a:ext cx="762066" cy="890093"/>
          </a:xfrm>
          <a:prstGeom prst="rect">
            <a:avLst/>
          </a:prstGeom>
        </p:spPr>
      </p:pic>
      <p:pic>
        <p:nvPicPr>
          <p:cNvPr id="7" name="Picture 6">
            <a:hlinkClick r:id="rId11" action="ppaction://hlinksldjump"/>
          </p:cNvPr>
          <p:cNvPicPr>
            <a:picLocks noChangeAspect="1"/>
          </p:cNvPicPr>
          <p:nvPr/>
        </p:nvPicPr>
        <p:blipFill>
          <a:blip r:embed="rId12"/>
          <a:stretch>
            <a:fillRect/>
          </a:stretch>
        </p:blipFill>
        <p:spPr>
          <a:xfrm>
            <a:off x="1676550" y="3727669"/>
            <a:ext cx="4131353" cy="883997"/>
          </a:xfrm>
          <a:prstGeom prst="rect">
            <a:avLst/>
          </a:prstGeom>
        </p:spPr>
      </p:pic>
      <p:sp>
        <p:nvSpPr>
          <p:cNvPr id="8" name="TextBox 7"/>
          <p:cNvSpPr txBox="1"/>
          <p:nvPr/>
        </p:nvSpPr>
        <p:spPr>
          <a:xfrm>
            <a:off x="5187639" y="1523456"/>
            <a:ext cx="2052918" cy="400110"/>
          </a:xfrm>
          <a:prstGeom prst="rect">
            <a:avLst/>
          </a:prstGeom>
          <a:noFill/>
        </p:spPr>
        <p:txBody>
          <a:bodyPr wrap="square" rtlCol="0">
            <a:spAutoFit/>
          </a:bodyPr>
          <a:lstStyle/>
          <a:p>
            <a:r>
              <a:rPr lang="ar-EG" sz="2000" b="1" dirty="0" smtClean="0">
                <a:solidFill>
                  <a:schemeClr val="tx2"/>
                </a:solidFill>
                <a:latin typeface="Adobe Arabic" panose="02040503050201020203" pitchFamily="18" charset="-78"/>
                <a:cs typeface="Adobe Arabic" panose="02040503050201020203" pitchFamily="18" charset="-78"/>
              </a:rPr>
              <a:t>تعريف اليابس والماء</a:t>
            </a:r>
            <a:endParaRPr lang="en-US" sz="2000" b="1" dirty="0">
              <a:solidFill>
                <a:schemeClr val="tx2"/>
              </a:solidFill>
              <a:latin typeface="Adobe Arabic" panose="02040503050201020203" pitchFamily="18" charset="-78"/>
              <a:cs typeface="Adobe Arabic" panose="02040503050201020203" pitchFamily="18" charset="-78"/>
            </a:endParaRPr>
          </a:p>
        </p:txBody>
      </p:sp>
      <p:pic>
        <p:nvPicPr>
          <p:cNvPr id="9" name="Picture 8"/>
          <p:cNvPicPr>
            <a:picLocks noChangeAspect="1"/>
          </p:cNvPicPr>
          <p:nvPr/>
        </p:nvPicPr>
        <p:blipFill>
          <a:blip r:embed="rId13"/>
          <a:stretch>
            <a:fillRect/>
          </a:stretch>
        </p:blipFill>
        <p:spPr>
          <a:xfrm>
            <a:off x="4236031" y="1609866"/>
            <a:ext cx="353599" cy="359695"/>
          </a:xfrm>
          <a:prstGeom prst="rect">
            <a:avLst/>
          </a:prstGeom>
        </p:spPr>
      </p:pic>
      <p:pic>
        <p:nvPicPr>
          <p:cNvPr id="10" name="Picture 9"/>
          <p:cNvPicPr>
            <a:picLocks noChangeAspect="1"/>
          </p:cNvPicPr>
          <p:nvPr/>
        </p:nvPicPr>
        <p:blipFill>
          <a:blip r:embed="rId14"/>
          <a:stretch>
            <a:fillRect/>
          </a:stretch>
        </p:blipFill>
        <p:spPr>
          <a:xfrm>
            <a:off x="4783365" y="2429505"/>
            <a:ext cx="359695" cy="359695"/>
          </a:xfrm>
          <a:prstGeom prst="rect">
            <a:avLst/>
          </a:prstGeom>
        </p:spPr>
      </p:pic>
      <p:pic>
        <p:nvPicPr>
          <p:cNvPr id="11" name="Picture 10"/>
          <p:cNvPicPr>
            <a:picLocks noChangeAspect="1"/>
          </p:cNvPicPr>
          <p:nvPr/>
        </p:nvPicPr>
        <p:blipFill>
          <a:blip r:embed="rId15"/>
          <a:stretch>
            <a:fillRect/>
          </a:stretch>
        </p:blipFill>
        <p:spPr>
          <a:xfrm>
            <a:off x="3959412" y="3192524"/>
            <a:ext cx="365792" cy="359695"/>
          </a:xfrm>
          <a:prstGeom prst="rect">
            <a:avLst/>
          </a:prstGeom>
        </p:spPr>
      </p:pic>
      <p:pic>
        <p:nvPicPr>
          <p:cNvPr id="12" name="Picture 11"/>
          <p:cNvPicPr>
            <a:picLocks noChangeAspect="1"/>
          </p:cNvPicPr>
          <p:nvPr/>
        </p:nvPicPr>
        <p:blipFill>
          <a:blip r:embed="rId16"/>
          <a:stretch>
            <a:fillRect/>
          </a:stretch>
        </p:blipFill>
        <p:spPr>
          <a:xfrm>
            <a:off x="5007792" y="3952388"/>
            <a:ext cx="359695" cy="359695"/>
          </a:xfrm>
          <a:prstGeom prst="rect">
            <a:avLst/>
          </a:prstGeom>
        </p:spPr>
      </p:pic>
      <p:sp>
        <p:nvSpPr>
          <p:cNvPr id="13" name="TextBox 12"/>
          <p:cNvSpPr txBox="1"/>
          <p:nvPr/>
        </p:nvSpPr>
        <p:spPr>
          <a:xfrm>
            <a:off x="1839066" y="2374402"/>
            <a:ext cx="2823324" cy="400110"/>
          </a:xfrm>
          <a:prstGeom prst="rect">
            <a:avLst/>
          </a:prstGeom>
          <a:noFill/>
        </p:spPr>
        <p:txBody>
          <a:bodyPr wrap="square" rtlCol="0">
            <a:spAutoFit/>
          </a:bodyPr>
          <a:lstStyle/>
          <a:p>
            <a:r>
              <a:rPr lang="ar-EG" sz="2000" b="1" dirty="0" smtClean="0">
                <a:solidFill>
                  <a:schemeClr val="bg2">
                    <a:lumMod val="90000"/>
                    <a:lumOff val="10000"/>
                  </a:schemeClr>
                </a:solidFill>
                <a:latin typeface="Adobe Arabic" panose="02040503050201020203" pitchFamily="18" charset="-78"/>
                <a:cs typeface="Adobe Arabic" panose="02040503050201020203" pitchFamily="18" charset="-78"/>
              </a:rPr>
              <a:t>كيف تكونت القارات والمحيطات</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14" name="TextBox 13"/>
          <p:cNvSpPr txBox="1"/>
          <p:nvPr/>
        </p:nvSpPr>
        <p:spPr>
          <a:xfrm>
            <a:off x="5601394" y="3141195"/>
            <a:ext cx="1620158" cy="400110"/>
          </a:xfrm>
          <a:prstGeom prst="rect">
            <a:avLst/>
          </a:prstGeom>
          <a:noFill/>
        </p:spPr>
        <p:txBody>
          <a:bodyPr wrap="square" rtlCol="0">
            <a:spAutoFit/>
          </a:bodyPr>
          <a:lstStyle/>
          <a:p>
            <a:r>
              <a:rPr lang="ar-EG" sz="2000" b="1" dirty="0" smtClean="0">
                <a:solidFill>
                  <a:schemeClr val="bg2">
                    <a:lumMod val="90000"/>
                    <a:lumOff val="10000"/>
                  </a:schemeClr>
                </a:solidFill>
                <a:latin typeface="Adobe Arabic" panose="02040503050201020203" pitchFamily="18" charset="-78"/>
                <a:cs typeface="Adobe Arabic" panose="02040503050201020203" pitchFamily="18" charset="-78"/>
              </a:rPr>
              <a:t>اشكال الارض</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15" name="TextBox 14"/>
          <p:cNvSpPr txBox="1"/>
          <p:nvPr/>
        </p:nvSpPr>
        <p:spPr>
          <a:xfrm>
            <a:off x="1674260" y="4041134"/>
            <a:ext cx="3252813" cy="400110"/>
          </a:xfrm>
          <a:prstGeom prst="rect">
            <a:avLst/>
          </a:prstGeom>
          <a:noFill/>
        </p:spPr>
        <p:txBody>
          <a:bodyPr wrap="square" rtlCol="0">
            <a:spAutoFit/>
          </a:bodyPr>
          <a:lstStyle/>
          <a:p>
            <a:r>
              <a:rPr lang="ar-EG" sz="2000" b="1" dirty="0" smtClean="0">
                <a:solidFill>
                  <a:schemeClr val="bg2">
                    <a:lumMod val="90000"/>
                    <a:lumOff val="10000"/>
                  </a:schemeClr>
                </a:solidFill>
                <a:latin typeface="Adobe Arabic" panose="02040503050201020203" pitchFamily="18" charset="-78"/>
                <a:cs typeface="Adobe Arabic" panose="02040503050201020203" pitchFamily="18" charset="-78"/>
              </a:rPr>
              <a:t>انواع المياه (مياه مالحه / مياه عذبه)</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pic>
        <p:nvPicPr>
          <p:cNvPr id="92" name="Picture 91">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5742" y="22843"/>
            <a:ext cx="588682" cy="570583"/>
          </a:xfrm>
          <a:prstGeom prst="rect">
            <a:avLst/>
          </a:prstGeom>
        </p:spPr>
      </p:pic>
      <p:pic>
        <p:nvPicPr>
          <p:cNvPr id="93" name="Picture 92">
            <a:hlinkClick r:id="" action="ppaction://hlinkshowjump?jump=endshow"/>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44195" y="-30833"/>
            <a:ext cx="441403" cy="624259"/>
          </a:xfrm>
          <a:prstGeom prst="rect">
            <a:avLst/>
          </a:prstGeom>
        </p:spPr>
      </p:pic>
      <p:pic>
        <p:nvPicPr>
          <p:cNvPr id="20" name="Picture 19">
            <a:hlinkClick r:id="rId20" action="ppaction://hlinksldjump"/>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80865" y="4596463"/>
            <a:ext cx="398346" cy="435110"/>
          </a:xfrm>
          <a:prstGeom prst="rect">
            <a:avLst/>
          </a:prstGeom>
        </p:spPr>
      </p:pic>
    </p:spTree>
    <p:extLst>
      <p:ext uri="{BB962C8B-B14F-4D97-AF65-F5344CB8AC3E}">
        <p14:creationId xmlns:p14="http://schemas.microsoft.com/office/powerpoint/2010/main" val="3874737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par>
                          <p:cTn id="8" fill="hold">
                            <p:stCondLst>
                              <p:cond delay="500"/>
                            </p:stCondLst>
                            <p:childTnLst>
                              <p:par>
                                <p:cTn id="9" presetID="22" presetClass="entr" presetSubtype="4" fill="hold" grpId="0" nodeType="afterEffect" nodePh="1">
                                  <p:stCondLst>
                                    <p:cond delay="0"/>
                                  </p:stCondLst>
                                  <p:endCondLst>
                                    <p:cond evt="begin" delay="0">
                                      <p:tn val="9"/>
                                    </p:cond>
                                  </p:end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500"/>
                                        <p:tgtEl>
                                          <p:spTgt spid="7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7" grpId="0"/>
      <p:bldP spid="8"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grpSp>
        <p:nvGrpSpPr>
          <p:cNvPr id="4565" name="Google Shape;4565;p43"/>
          <p:cNvGrpSpPr/>
          <p:nvPr/>
        </p:nvGrpSpPr>
        <p:grpSpPr>
          <a:xfrm>
            <a:off x="4573590" y="0"/>
            <a:ext cx="1624821" cy="1743438"/>
            <a:chOff x="5198850" y="3531275"/>
            <a:chExt cx="999275" cy="1072225"/>
          </a:xfrm>
        </p:grpSpPr>
        <p:sp>
          <p:nvSpPr>
            <p:cNvPr id="4566" name="Google Shape;4566;p43"/>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3"/>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3"/>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3"/>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3"/>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3"/>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3"/>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3"/>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3"/>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3"/>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3"/>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3"/>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3"/>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3"/>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3"/>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43"/>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3"/>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3"/>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3"/>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3"/>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3"/>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3"/>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3"/>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3"/>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3"/>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3"/>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3"/>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3"/>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3"/>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3"/>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3"/>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3"/>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3"/>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3"/>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3"/>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3"/>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3"/>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43"/>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43"/>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3"/>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3"/>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3"/>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3"/>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3"/>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3"/>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3"/>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3"/>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43"/>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43"/>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43"/>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43"/>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3"/>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3"/>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3"/>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43"/>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3"/>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3"/>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3"/>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3"/>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3"/>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3"/>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3"/>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3"/>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3"/>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3"/>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3"/>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3"/>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3"/>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3"/>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3"/>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3"/>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3"/>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3"/>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3"/>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3"/>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3"/>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3"/>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3"/>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3"/>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3"/>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3"/>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3"/>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3"/>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3"/>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3"/>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3"/>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3"/>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3"/>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3"/>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3"/>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3"/>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3"/>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3"/>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3"/>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3"/>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3"/>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3"/>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3"/>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3"/>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3"/>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3"/>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3"/>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3"/>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3"/>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3"/>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3"/>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3"/>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3"/>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3"/>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3"/>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3"/>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3"/>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3"/>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3"/>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3"/>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3"/>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3"/>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3"/>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3"/>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3"/>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6" name="Google Shape;4686;p43"/>
          <p:cNvGrpSpPr/>
          <p:nvPr/>
        </p:nvGrpSpPr>
        <p:grpSpPr>
          <a:xfrm>
            <a:off x="8761263" y="3671900"/>
            <a:ext cx="67650" cy="1251550"/>
            <a:chOff x="509400" y="2090750"/>
            <a:chExt cx="67650" cy="1251550"/>
          </a:xfrm>
        </p:grpSpPr>
        <p:sp>
          <p:nvSpPr>
            <p:cNvPr id="4687" name="Google Shape;4687;p43"/>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3"/>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3"/>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3"/>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3"/>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3"/>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3"/>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3"/>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3"/>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3"/>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3"/>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3"/>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3"/>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43"/>
          <p:cNvGrpSpPr/>
          <p:nvPr/>
        </p:nvGrpSpPr>
        <p:grpSpPr>
          <a:xfrm>
            <a:off x="4023793" y="2251288"/>
            <a:ext cx="191500" cy="191500"/>
            <a:chOff x="5960875" y="1124175"/>
            <a:chExt cx="191500" cy="191500"/>
          </a:xfrm>
        </p:grpSpPr>
        <p:sp>
          <p:nvSpPr>
            <p:cNvPr id="4701" name="Google Shape;4701;p43"/>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3"/>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val 1"/>
          <p:cNvSpPr/>
          <p:nvPr/>
        </p:nvSpPr>
        <p:spPr>
          <a:xfrm>
            <a:off x="5228162" y="425678"/>
            <a:ext cx="4428793" cy="432638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552" name="Google Shape;4552;p43"/>
          <p:cNvSpPr/>
          <p:nvPr/>
        </p:nvSpPr>
        <p:spPr>
          <a:xfrm>
            <a:off x="5558710" y="619133"/>
            <a:ext cx="3874220" cy="3866260"/>
          </a:xfrm>
          <a:custGeom>
            <a:avLst/>
            <a:gdLst/>
            <a:ahLst/>
            <a:cxnLst/>
            <a:rect l="l" t="t" r="r" b="b"/>
            <a:pathLst>
              <a:path w="44925" h="44834" extrusionOk="0">
                <a:moveTo>
                  <a:pt x="22523" y="0"/>
                </a:moveTo>
                <a:cubicBezTo>
                  <a:pt x="10122" y="31"/>
                  <a:pt x="122" y="10061"/>
                  <a:pt x="122" y="22432"/>
                </a:cubicBezTo>
                <a:cubicBezTo>
                  <a:pt x="0" y="23557"/>
                  <a:pt x="882" y="24529"/>
                  <a:pt x="2006" y="24529"/>
                </a:cubicBezTo>
                <a:cubicBezTo>
                  <a:pt x="3131" y="24529"/>
                  <a:pt x="4012" y="23557"/>
                  <a:pt x="3891" y="22432"/>
                </a:cubicBezTo>
                <a:cubicBezTo>
                  <a:pt x="3891" y="14924"/>
                  <a:pt x="8420" y="8116"/>
                  <a:pt x="15380" y="5259"/>
                </a:cubicBezTo>
                <a:cubicBezTo>
                  <a:pt x="17692" y="4300"/>
                  <a:pt x="20121" y="3833"/>
                  <a:pt x="22530" y="3833"/>
                </a:cubicBezTo>
                <a:cubicBezTo>
                  <a:pt x="27373" y="3833"/>
                  <a:pt x="32132" y="5718"/>
                  <a:pt x="35685" y="9271"/>
                </a:cubicBezTo>
                <a:cubicBezTo>
                  <a:pt x="41004" y="14590"/>
                  <a:pt x="42585" y="22615"/>
                  <a:pt x="39697" y="29575"/>
                </a:cubicBezTo>
                <a:cubicBezTo>
                  <a:pt x="36840" y="36536"/>
                  <a:pt x="30031" y="41065"/>
                  <a:pt x="22523" y="41065"/>
                </a:cubicBezTo>
                <a:cubicBezTo>
                  <a:pt x="20244" y="41277"/>
                  <a:pt x="20244" y="44621"/>
                  <a:pt x="22523" y="44834"/>
                </a:cubicBezTo>
                <a:cubicBezTo>
                  <a:pt x="34894" y="44834"/>
                  <a:pt x="44925" y="34803"/>
                  <a:pt x="44925" y="22432"/>
                </a:cubicBezTo>
                <a:cubicBezTo>
                  <a:pt x="44925" y="10031"/>
                  <a:pt x="34894" y="0"/>
                  <a:pt x="22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3"/>
          <p:cNvSpPr/>
          <p:nvPr/>
        </p:nvSpPr>
        <p:spPr>
          <a:xfrm>
            <a:off x="4932200" y="-4700"/>
            <a:ext cx="5156054" cy="5153231"/>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4" name="Google Shape;4554;p43"/>
          <p:cNvGrpSpPr/>
          <p:nvPr/>
        </p:nvGrpSpPr>
        <p:grpSpPr>
          <a:xfrm rot="5400000">
            <a:off x="5168213" y="3860300"/>
            <a:ext cx="297150" cy="1486375"/>
            <a:chOff x="6244300" y="1494225"/>
            <a:chExt cx="297150" cy="1486375"/>
          </a:xfrm>
        </p:grpSpPr>
        <p:sp>
          <p:nvSpPr>
            <p:cNvPr id="4555" name="Google Shape;4555;p43"/>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3"/>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3"/>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3"/>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3"/>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3"/>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3"/>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3"/>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3"/>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3"/>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4727;p45"/>
          <p:cNvSpPr txBox="1">
            <a:spLocks/>
          </p:cNvSpPr>
          <p:nvPr/>
        </p:nvSpPr>
        <p:spPr>
          <a:xfrm>
            <a:off x="-485392" y="1738478"/>
            <a:ext cx="37284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5800"/>
              <a:buFont typeface="Kanit"/>
              <a:buNone/>
              <a:defRPr sz="5800" b="1" i="0" u="none" strike="noStrike" cap="none">
                <a:solidFill>
                  <a:schemeClr val="dk1"/>
                </a:solidFill>
                <a:latin typeface="Kanit"/>
                <a:ea typeface="Kanit"/>
                <a:cs typeface="Kanit"/>
                <a:sym typeface="Kanit"/>
              </a:defRPr>
            </a:lvl1pPr>
            <a:lvl2pPr marR="0" lvl="1"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2pPr>
            <a:lvl3pPr marR="0" lvl="2"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3pPr>
            <a:lvl4pPr marR="0" lvl="3"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4pPr>
            <a:lvl5pPr marR="0" lvl="4"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5pPr>
            <a:lvl6pPr marR="0" lvl="5"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6pPr>
            <a:lvl7pPr marR="0" lvl="6"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7pPr>
            <a:lvl8pPr marR="0" lvl="7"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8pPr>
            <a:lvl9pPr marR="0" lvl="8"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9pPr>
          </a:lstStyle>
          <a:p>
            <a:pPr algn="r"/>
            <a:r>
              <a:rPr lang="ar-EG" sz="6600" dirty="0" smtClean="0">
                <a:solidFill>
                  <a:schemeClr val="accent4">
                    <a:lumMod val="75000"/>
                  </a:schemeClr>
                </a:solidFill>
                <a:latin typeface="Aldhabi" panose="01000000000000000000" pitchFamily="2" charset="-78"/>
                <a:cs typeface="Aldhabi" panose="01000000000000000000" pitchFamily="2" charset="-78"/>
              </a:rPr>
              <a:t>أولا: </a:t>
            </a:r>
            <a:r>
              <a:rPr lang="ar-EG" sz="6600" dirty="0" smtClean="0">
                <a:latin typeface="Aldhabi" panose="01000000000000000000" pitchFamily="2" charset="-78"/>
                <a:cs typeface="Aldhabi" panose="01000000000000000000" pitchFamily="2" charset="-78"/>
              </a:rPr>
              <a:t>اليابس :</a:t>
            </a:r>
            <a:endParaRPr lang="ar-EG" sz="6600" dirty="0">
              <a:latin typeface="Aldhabi" panose="01000000000000000000" pitchFamily="2" charset="-78"/>
              <a:cs typeface="Aldhabi" panose="01000000000000000000" pitchFamily="2" charset="-78"/>
            </a:endParaRPr>
          </a:p>
        </p:txBody>
      </p:sp>
      <p:sp>
        <p:nvSpPr>
          <p:cNvPr id="158" name="TextBox 157"/>
          <p:cNvSpPr txBox="1"/>
          <p:nvPr/>
        </p:nvSpPr>
        <p:spPr>
          <a:xfrm>
            <a:off x="306482" y="3062789"/>
            <a:ext cx="4455459" cy="707886"/>
          </a:xfrm>
          <a:prstGeom prst="rect">
            <a:avLst/>
          </a:prstGeom>
          <a:noFill/>
        </p:spPr>
        <p:txBody>
          <a:bodyPr wrap="square" rtlCol="0">
            <a:spAutoFit/>
          </a:bodyPr>
          <a:lstStyle/>
          <a:p>
            <a:pPr algn="ctr"/>
            <a:r>
              <a:rPr lang="ar-EG" sz="2000" b="1" dirty="0">
                <a:latin typeface="Adobe Arabic" panose="02040503050201020203" pitchFamily="18" charset="-78"/>
                <a:cs typeface="Adobe Arabic" panose="02040503050201020203" pitchFamily="18" charset="-78"/>
              </a:rPr>
              <a:t>هو الميدان الرئيسي لنشاط الانسان كما انه مصدر منتجاته الحيوانيه والزراعيه والمعدنيه </a:t>
            </a:r>
          </a:p>
        </p:txBody>
      </p:sp>
      <p:pic>
        <p:nvPicPr>
          <p:cNvPr id="159" name="Picture 15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6228" y="4725900"/>
            <a:ext cx="398346" cy="435110"/>
          </a:xfrm>
          <a:prstGeom prst="rect">
            <a:avLst/>
          </a:prstGeom>
        </p:spPr>
      </p:pic>
    </p:spTree>
    <p:extLst>
      <p:ext uri="{BB962C8B-B14F-4D97-AF65-F5344CB8AC3E}">
        <p14:creationId xmlns:p14="http://schemas.microsoft.com/office/powerpoint/2010/main" val="3886612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553"/>
                                        </p:tgtEl>
                                        <p:attrNameLst>
                                          <p:attrName>style.visibility</p:attrName>
                                        </p:attrNameLst>
                                      </p:cBhvr>
                                      <p:to>
                                        <p:strVal val="visible"/>
                                      </p:to>
                                    </p:set>
                                    <p:anim calcmode="lin" valueType="num">
                                      <p:cBhvr>
                                        <p:cTn id="7" dur="1000" fill="hold"/>
                                        <p:tgtEl>
                                          <p:spTgt spid="4553"/>
                                        </p:tgtEl>
                                        <p:attrNameLst>
                                          <p:attrName>ppt_w</p:attrName>
                                        </p:attrNameLst>
                                      </p:cBhvr>
                                      <p:tavLst>
                                        <p:tav tm="0">
                                          <p:val>
                                            <p:fltVal val="0"/>
                                          </p:val>
                                        </p:tav>
                                        <p:tav tm="100000">
                                          <p:val>
                                            <p:strVal val="#ppt_w"/>
                                          </p:val>
                                        </p:tav>
                                      </p:tavLst>
                                    </p:anim>
                                    <p:anim calcmode="lin" valueType="num">
                                      <p:cBhvr>
                                        <p:cTn id="8" dur="1000" fill="hold"/>
                                        <p:tgtEl>
                                          <p:spTgt spid="4553"/>
                                        </p:tgtEl>
                                        <p:attrNameLst>
                                          <p:attrName>ppt_h</p:attrName>
                                        </p:attrNameLst>
                                      </p:cBhvr>
                                      <p:tavLst>
                                        <p:tav tm="0">
                                          <p:val>
                                            <p:fltVal val="0"/>
                                          </p:val>
                                        </p:tav>
                                        <p:tav tm="100000">
                                          <p:val>
                                            <p:strVal val="#ppt_h"/>
                                          </p:val>
                                        </p:tav>
                                      </p:tavLst>
                                    </p:anim>
                                    <p:anim calcmode="lin" valueType="num">
                                      <p:cBhvr>
                                        <p:cTn id="9" dur="1000" fill="hold"/>
                                        <p:tgtEl>
                                          <p:spTgt spid="4553"/>
                                        </p:tgtEl>
                                        <p:attrNameLst>
                                          <p:attrName>style.rotation</p:attrName>
                                        </p:attrNameLst>
                                      </p:cBhvr>
                                      <p:tavLst>
                                        <p:tav tm="0">
                                          <p:val>
                                            <p:fltVal val="90"/>
                                          </p:val>
                                        </p:tav>
                                        <p:tav tm="100000">
                                          <p:val>
                                            <p:fltVal val="0"/>
                                          </p:val>
                                        </p:tav>
                                      </p:tavLst>
                                    </p:anim>
                                    <p:animEffect transition="in" filter="fade">
                                      <p:cBhvr>
                                        <p:cTn id="10" dur="1000"/>
                                        <p:tgtEl>
                                          <p:spTgt spid="455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552"/>
                                        </p:tgtEl>
                                        <p:attrNameLst>
                                          <p:attrName>style.visibility</p:attrName>
                                        </p:attrNameLst>
                                      </p:cBhvr>
                                      <p:to>
                                        <p:strVal val="visible"/>
                                      </p:to>
                                    </p:set>
                                    <p:anim calcmode="lin" valueType="num">
                                      <p:cBhvr>
                                        <p:cTn id="14" dur="1000" fill="hold"/>
                                        <p:tgtEl>
                                          <p:spTgt spid="4552"/>
                                        </p:tgtEl>
                                        <p:attrNameLst>
                                          <p:attrName>ppt_w</p:attrName>
                                        </p:attrNameLst>
                                      </p:cBhvr>
                                      <p:tavLst>
                                        <p:tav tm="0">
                                          <p:val>
                                            <p:fltVal val="0"/>
                                          </p:val>
                                        </p:tav>
                                        <p:tav tm="100000">
                                          <p:val>
                                            <p:strVal val="#ppt_w"/>
                                          </p:val>
                                        </p:tav>
                                      </p:tavLst>
                                    </p:anim>
                                    <p:anim calcmode="lin" valueType="num">
                                      <p:cBhvr>
                                        <p:cTn id="15" dur="1000" fill="hold"/>
                                        <p:tgtEl>
                                          <p:spTgt spid="4552"/>
                                        </p:tgtEl>
                                        <p:attrNameLst>
                                          <p:attrName>ppt_h</p:attrName>
                                        </p:attrNameLst>
                                      </p:cBhvr>
                                      <p:tavLst>
                                        <p:tav tm="0">
                                          <p:val>
                                            <p:fltVal val="0"/>
                                          </p:val>
                                        </p:tav>
                                        <p:tav tm="100000">
                                          <p:val>
                                            <p:strVal val="#ppt_h"/>
                                          </p:val>
                                        </p:tav>
                                      </p:tavLst>
                                    </p:anim>
                                    <p:anim calcmode="lin" valueType="num">
                                      <p:cBhvr>
                                        <p:cTn id="16" dur="1000" fill="hold"/>
                                        <p:tgtEl>
                                          <p:spTgt spid="4552"/>
                                        </p:tgtEl>
                                        <p:attrNameLst>
                                          <p:attrName>style.rotation</p:attrName>
                                        </p:attrNameLst>
                                      </p:cBhvr>
                                      <p:tavLst>
                                        <p:tav tm="0">
                                          <p:val>
                                            <p:fltVal val="90"/>
                                          </p:val>
                                        </p:tav>
                                        <p:tav tm="100000">
                                          <p:val>
                                            <p:fltVal val="0"/>
                                          </p:val>
                                        </p:tav>
                                      </p:tavLst>
                                    </p:anim>
                                    <p:animEffect transition="in" filter="fade">
                                      <p:cBhvr>
                                        <p:cTn id="17" dur="1000"/>
                                        <p:tgtEl>
                                          <p:spTgt spid="455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wipe(down)">
                                      <p:cBhvr>
                                        <p:cTn id="28" dur="500"/>
                                        <p:tgtEl>
                                          <p:spTgt spid="161"/>
                                        </p:tgtEl>
                                      </p:cBhvr>
                                    </p:animEffect>
                                  </p:childTnLst>
                                </p:cTn>
                              </p:par>
                            </p:childTnLst>
                          </p:cTn>
                        </p:par>
                        <p:par>
                          <p:cTn id="29" fill="hold">
                            <p:stCondLst>
                              <p:cond delay="3500"/>
                            </p:stCondLst>
                            <p:childTnLst>
                              <p:par>
                                <p:cTn id="30" presetID="16" presetClass="entr" presetSubtype="21" fill="hold" grpId="0" nodeType="afterEffect">
                                  <p:stCondLst>
                                    <p:cond delay="0"/>
                                  </p:stCondLst>
                                  <p:childTnLst>
                                    <p:set>
                                      <p:cBhvr>
                                        <p:cTn id="31" dur="1" fill="hold">
                                          <p:stCondLst>
                                            <p:cond delay="0"/>
                                          </p:stCondLst>
                                        </p:cTn>
                                        <p:tgtEl>
                                          <p:spTgt spid="158"/>
                                        </p:tgtEl>
                                        <p:attrNameLst>
                                          <p:attrName>style.visibility</p:attrName>
                                        </p:attrNameLst>
                                      </p:cBhvr>
                                      <p:to>
                                        <p:strVal val="visible"/>
                                      </p:to>
                                    </p:set>
                                    <p:animEffect transition="in" filter="barn(inVertical)">
                                      <p:cBhvr>
                                        <p:cTn id="32"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52" grpId="0" animBg="1"/>
      <p:bldP spid="4553" grpId="0" animBg="1"/>
      <p:bldP spid="161" grpId="0"/>
      <p:bldP spid="1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12"/>
        <p:cNvGrpSpPr/>
        <p:nvPr/>
      </p:nvGrpSpPr>
      <p:grpSpPr>
        <a:xfrm>
          <a:off x="0" y="0"/>
          <a:ext cx="0" cy="0"/>
          <a:chOff x="0" y="0"/>
          <a:chExt cx="0" cy="0"/>
        </a:xfrm>
      </p:grpSpPr>
      <p:sp>
        <p:nvSpPr>
          <p:cNvPr id="4727" name="Google Shape;4727;p45"/>
          <p:cNvSpPr txBox="1">
            <a:spLocks noGrp="1"/>
          </p:cNvSpPr>
          <p:nvPr>
            <p:ph type="title"/>
          </p:nvPr>
        </p:nvSpPr>
        <p:spPr>
          <a:xfrm>
            <a:off x="3868254" y="1955658"/>
            <a:ext cx="37284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6600" dirty="0" smtClean="0">
                <a:solidFill>
                  <a:schemeClr val="accent4">
                    <a:lumMod val="75000"/>
                  </a:schemeClr>
                </a:solidFill>
                <a:latin typeface="Aldhabi" panose="01000000000000000000" pitchFamily="2" charset="-78"/>
                <a:cs typeface="Aldhabi" panose="01000000000000000000" pitchFamily="2" charset="-78"/>
              </a:rPr>
              <a:t>ثانيا : </a:t>
            </a:r>
            <a:r>
              <a:rPr lang="ar-EG" sz="6600" dirty="0" smtClean="0">
                <a:latin typeface="Aldhabi" panose="01000000000000000000" pitchFamily="2" charset="-78"/>
                <a:cs typeface="Aldhabi" panose="01000000000000000000" pitchFamily="2" charset="-78"/>
              </a:rPr>
              <a:t>الماء :</a:t>
            </a:r>
            <a:endParaRPr sz="6600" dirty="0">
              <a:latin typeface="Aldhabi" panose="01000000000000000000" pitchFamily="2" charset="-78"/>
              <a:cs typeface="Aldhabi" panose="01000000000000000000" pitchFamily="2" charset="-78"/>
            </a:endParaRPr>
          </a:p>
        </p:txBody>
      </p:sp>
      <p:grpSp>
        <p:nvGrpSpPr>
          <p:cNvPr id="2" name="Group 1"/>
          <p:cNvGrpSpPr/>
          <p:nvPr/>
        </p:nvGrpSpPr>
        <p:grpSpPr>
          <a:xfrm>
            <a:off x="-764750" y="-19050"/>
            <a:ext cx="5181600" cy="5181600"/>
            <a:chOff x="-764750" y="-19050"/>
            <a:chExt cx="5181600" cy="5181600"/>
          </a:xfrm>
        </p:grpSpPr>
        <p:sp>
          <p:nvSpPr>
            <p:cNvPr id="4713" name="Google Shape;4713;p45"/>
            <p:cNvSpPr/>
            <p:nvPr/>
          </p:nvSpPr>
          <p:spPr>
            <a:xfrm flipH="1">
              <a:off x="-764750" y="-19050"/>
              <a:ext cx="5181600" cy="51816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4" name="Google Shape;4714;p45"/>
            <p:cNvGrpSpPr/>
            <p:nvPr/>
          </p:nvGrpSpPr>
          <p:grpSpPr>
            <a:xfrm>
              <a:off x="2986989" y="3800288"/>
              <a:ext cx="1081271" cy="1081271"/>
              <a:chOff x="5746350" y="3701100"/>
              <a:chExt cx="560825" cy="560825"/>
            </a:xfrm>
          </p:grpSpPr>
          <p:sp>
            <p:nvSpPr>
              <p:cNvPr id="4715" name="Google Shape;4715;p45"/>
              <p:cNvSpPr/>
              <p:nvPr/>
            </p:nvSpPr>
            <p:spPr>
              <a:xfrm>
                <a:off x="5746350" y="3701100"/>
                <a:ext cx="110950" cy="111725"/>
              </a:xfrm>
              <a:custGeom>
                <a:avLst/>
                <a:gdLst/>
                <a:ahLst/>
                <a:cxnLst/>
                <a:rect l="l" t="t" r="r" b="b"/>
                <a:pathLst>
                  <a:path w="4438" h="4469" extrusionOk="0">
                    <a:moveTo>
                      <a:pt x="2037" y="1"/>
                    </a:moveTo>
                    <a:lnTo>
                      <a:pt x="0" y="2037"/>
                    </a:lnTo>
                    <a:lnTo>
                      <a:pt x="0" y="446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5"/>
              <p:cNvSpPr/>
              <p:nvPr/>
            </p:nvSpPr>
            <p:spPr>
              <a:xfrm>
                <a:off x="5746350" y="3701100"/>
                <a:ext cx="207475" cy="207475"/>
              </a:xfrm>
              <a:custGeom>
                <a:avLst/>
                <a:gdLst/>
                <a:ahLst/>
                <a:cxnLst/>
                <a:rect l="l" t="t" r="r" b="b"/>
                <a:pathLst>
                  <a:path w="8299" h="8299" extrusionOk="0">
                    <a:moveTo>
                      <a:pt x="5866" y="1"/>
                    </a:moveTo>
                    <a:lnTo>
                      <a:pt x="0" y="5867"/>
                    </a:lnTo>
                    <a:lnTo>
                      <a:pt x="0" y="8299"/>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5"/>
              <p:cNvSpPr/>
              <p:nvPr/>
            </p:nvSpPr>
            <p:spPr>
              <a:xfrm>
                <a:off x="5746350" y="3701100"/>
                <a:ext cx="303200" cy="303225"/>
              </a:xfrm>
              <a:custGeom>
                <a:avLst/>
                <a:gdLst/>
                <a:ahLst/>
                <a:cxnLst/>
                <a:rect l="l" t="t" r="r" b="b"/>
                <a:pathLst>
                  <a:path w="12128" h="12129" extrusionOk="0">
                    <a:moveTo>
                      <a:pt x="9696" y="1"/>
                    </a:moveTo>
                    <a:lnTo>
                      <a:pt x="0" y="9697"/>
                    </a:lnTo>
                    <a:lnTo>
                      <a:pt x="0" y="12129"/>
                    </a:lnTo>
                    <a:lnTo>
                      <a:pt x="12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5"/>
              <p:cNvSpPr/>
              <p:nvPr/>
            </p:nvSpPr>
            <p:spPr>
              <a:xfrm>
                <a:off x="5746350" y="3701100"/>
                <a:ext cx="398950" cy="399725"/>
              </a:xfrm>
              <a:custGeom>
                <a:avLst/>
                <a:gdLst/>
                <a:ahLst/>
                <a:cxnLst/>
                <a:rect l="l" t="t" r="r" b="b"/>
                <a:pathLst>
                  <a:path w="15958" h="15989" extrusionOk="0">
                    <a:moveTo>
                      <a:pt x="13526" y="1"/>
                    </a:moveTo>
                    <a:lnTo>
                      <a:pt x="0" y="13557"/>
                    </a:lnTo>
                    <a:lnTo>
                      <a:pt x="0" y="15989"/>
                    </a:lnTo>
                    <a:lnTo>
                      <a:pt x="159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45"/>
              <p:cNvSpPr/>
              <p:nvPr/>
            </p:nvSpPr>
            <p:spPr>
              <a:xfrm>
                <a:off x="5746350" y="3701100"/>
                <a:ext cx="495475" cy="495475"/>
              </a:xfrm>
              <a:custGeom>
                <a:avLst/>
                <a:gdLst/>
                <a:ahLst/>
                <a:cxnLst/>
                <a:rect l="l" t="t" r="r" b="b"/>
                <a:pathLst>
                  <a:path w="19819" h="19819" extrusionOk="0">
                    <a:moveTo>
                      <a:pt x="17386" y="1"/>
                    </a:moveTo>
                    <a:lnTo>
                      <a:pt x="0" y="17387"/>
                    </a:lnTo>
                    <a:lnTo>
                      <a:pt x="0" y="19819"/>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45"/>
              <p:cNvSpPr/>
              <p:nvPr/>
            </p:nvSpPr>
            <p:spPr>
              <a:xfrm>
                <a:off x="5746350" y="3701100"/>
                <a:ext cx="560825" cy="560825"/>
              </a:xfrm>
              <a:custGeom>
                <a:avLst/>
                <a:gdLst/>
                <a:ahLst/>
                <a:cxnLst/>
                <a:rect l="l" t="t" r="r" b="b"/>
                <a:pathLst>
                  <a:path w="22433" h="22433" extrusionOk="0">
                    <a:moveTo>
                      <a:pt x="21216" y="1"/>
                    </a:moveTo>
                    <a:lnTo>
                      <a:pt x="0" y="21217"/>
                    </a:lnTo>
                    <a:lnTo>
                      <a:pt x="0" y="22433"/>
                    </a:lnTo>
                    <a:lnTo>
                      <a:pt x="1185" y="22433"/>
                    </a:lnTo>
                    <a:lnTo>
                      <a:pt x="22432" y="1217"/>
                    </a:lnTo>
                    <a:lnTo>
                      <a:pt x="22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45"/>
              <p:cNvSpPr/>
              <p:nvPr/>
            </p:nvSpPr>
            <p:spPr>
              <a:xfrm>
                <a:off x="5811700" y="3766450"/>
                <a:ext cx="495475" cy="495475"/>
              </a:xfrm>
              <a:custGeom>
                <a:avLst/>
                <a:gdLst/>
                <a:ahLst/>
                <a:cxnLst/>
                <a:rect l="l" t="t" r="r" b="b"/>
                <a:pathLst>
                  <a:path w="19819" h="19819" extrusionOk="0">
                    <a:moveTo>
                      <a:pt x="19818" y="1"/>
                    </a:moveTo>
                    <a:lnTo>
                      <a:pt x="0" y="19819"/>
                    </a:lnTo>
                    <a:lnTo>
                      <a:pt x="2432" y="19819"/>
                    </a:lnTo>
                    <a:lnTo>
                      <a:pt x="19818" y="2432"/>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45"/>
              <p:cNvSpPr/>
              <p:nvPr/>
            </p:nvSpPr>
            <p:spPr>
              <a:xfrm>
                <a:off x="5907425" y="3862975"/>
                <a:ext cx="399750" cy="398950"/>
              </a:xfrm>
              <a:custGeom>
                <a:avLst/>
                <a:gdLst/>
                <a:ahLst/>
                <a:cxnLst/>
                <a:rect l="l" t="t" r="r" b="b"/>
                <a:pathLst>
                  <a:path w="15990" h="15958" extrusionOk="0">
                    <a:moveTo>
                      <a:pt x="15989" y="0"/>
                    </a:moveTo>
                    <a:lnTo>
                      <a:pt x="1" y="15958"/>
                    </a:lnTo>
                    <a:lnTo>
                      <a:pt x="2433" y="15958"/>
                    </a:lnTo>
                    <a:lnTo>
                      <a:pt x="15989" y="2401"/>
                    </a:lnTo>
                    <a:lnTo>
                      <a:pt x="159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45"/>
              <p:cNvSpPr/>
              <p:nvPr/>
            </p:nvSpPr>
            <p:spPr>
              <a:xfrm>
                <a:off x="6003175" y="3958700"/>
                <a:ext cx="304000" cy="303225"/>
              </a:xfrm>
              <a:custGeom>
                <a:avLst/>
                <a:gdLst/>
                <a:ahLst/>
                <a:cxnLst/>
                <a:rect l="l" t="t" r="r" b="b"/>
                <a:pathLst>
                  <a:path w="12160" h="12129" extrusionOk="0">
                    <a:moveTo>
                      <a:pt x="12159" y="1"/>
                    </a:moveTo>
                    <a:lnTo>
                      <a:pt x="1" y="12129"/>
                    </a:lnTo>
                    <a:lnTo>
                      <a:pt x="2432" y="12129"/>
                    </a:lnTo>
                    <a:lnTo>
                      <a:pt x="12159" y="2433"/>
                    </a:lnTo>
                    <a:lnTo>
                      <a:pt x="12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45"/>
              <p:cNvSpPr/>
              <p:nvPr/>
            </p:nvSpPr>
            <p:spPr>
              <a:xfrm>
                <a:off x="6099700" y="4054450"/>
                <a:ext cx="207475" cy="207475"/>
              </a:xfrm>
              <a:custGeom>
                <a:avLst/>
                <a:gdLst/>
                <a:ahLst/>
                <a:cxnLst/>
                <a:rect l="l" t="t" r="r" b="b"/>
                <a:pathLst>
                  <a:path w="8299" h="8299" extrusionOk="0">
                    <a:moveTo>
                      <a:pt x="8298" y="1"/>
                    </a:moveTo>
                    <a:lnTo>
                      <a:pt x="0" y="8299"/>
                    </a:lnTo>
                    <a:lnTo>
                      <a:pt x="2432" y="8299"/>
                    </a:lnTo>
                    <a:lnTo>
                      <a:pt x="8298" y="2432"/>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5"/>
              <p:cNvSpPr/>
              <p:nvPr/>
            </p:nvSpPr>
            <p:spPr>
              <a:xfrm>
                <a:off x="6195425" y="4150200"/>
                <a:ext cx="111750" cy="111725"/>
              </a:xfrm>
              <a:custGeom>
                <a:avLst/>
                <a:gdLst/>
                <a:ahLst/>
                <a:cxnLst/>
                <a:rect l="l" t="t" r="r" b="b"/>
                <a:pathLst>
                  <a:path w="4470" h="4469" extrusionOk="0">
                    <a:moveTo>
                      <a:pt x="4469" y="1"/>
                    </a:moveTo>
                    <a:lnTo>
                      <a:pt x="1" y="4469"/>
                    </a:lnTo>
                    <a:lnTo>
                      <a:pt x="2433" y="4469"/>
                    </a:lnTo>
                    <a:lnTo>
                      <a:pt x="4469" y="2432"/>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Oval 17"/>
            <p:cNvSpPr/>
            <p:nvPr/>
          </p:nvSpPr>
          <p:spPr>
            <a:xfrm>
              <a:off x="-569647" y="245501"/>
              <a:ext cx="4756610" cy="463605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19" name="Picture 1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0865" y="4596463"/>
            <a:ext cx="398346" cy="435110"/>
          </a:xfrm>
          <a:prstGeom prst="rect">
            <a:avLst/>
          </a:prstGeom>
        </p:spPr>
      </p:pic>
      <p:sp>
        <p:nvSpPr>
          <p:cNvPr id="21" name="TextBox 20"/>
          <p:cNvSpPr txBox="1"/>
          <p:nvPr/>
        </p:nvSpPr>
        <p:spPr>
          <a:xfrm>
            <a:off x="4911299" y="2946983"/>
            <a:ext cx="3460377" cy="1323439"/>
          </a:xfrm>
          <a:prstGeom prst="rect">
            <a:avLst/>
          </a:prstGeom>
          <a:noFill/>
        </p:spPr>
        <p:txBody>
          <a:bodyPr wrap="square" rtlCol="0">
            <a:spAutoFit/>
          </a:bodyPr>
          <a:lstStyle/>
          <a:p>
            <a:pPr algn="ctr"/>
            <a:r>
              <a:rPr lang="ar-EG" sz="2000" b="1" dirty="0">
                <a:latin typeface="Adobe Arabic" panose="02040503050201020203" pitchFamily="18" charset="-78"/>
                <a:cs typeface="Adobe Arabic" panose="02040503050201020203" pitchFamily="18" charset="-78"/>
              </a:rPr>
              <a:t>هو سر الحياه ويحتوي علي كثير من الثروات كالأسماك والإسفنج والاصداف واللؤلؤ والاملاح وغيرها من الخيرات</a:t>
            </a:r>
          </a:p>
          <a:p>
            <a:pPr algn="ctr"/>
            <a:r>
              <a:rPr lang="ar-EG" sz="2000" b="1" dirty="0">
                <a:latin typeface="Adobe Arabic" panose="02040503050201020203" pitchFamily="18" charset="-78"/>
                <a:cs typeface="Adobe Arabic" panose="02040503050201020203" pitchFamily="18" charset="-78"/>
              </a:rPr>
              <a:t> </a:t>
            </a:r>
            <a:r>
              <a:rPr lang="ar-EG" sz="2000" b="1" dirty="0">
                <a:solidFill>
                  <a:srgbClr val="002060"/>
                </a:solidFill>
                <a:latin typeface="Adobe Arabic" panose="02040503050201020203" pitchFamily="18" charset="-78"/>
                <a:cs typeface="Adobe Arabic" panose="02040503050201020203" pitchFamily="18" charset="-78"/>
              </a:rPr>
              <a:t>والنعم التي انعم الله بها علينا </a:t>
            </a:r>
          </a:p>
        </p:txBody>
      </p:sp>
    </p:spTree>
    <p:extLst>
      <p:ext uri="{BB962C8B-B14F-4D97-AF65-F5344CB8AC3E}">
        <p14:creationId xmlns:p14="http://schemas.microsoft.com/office/powerpoint/2010/main" val="2612909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727"/>
                                        </p:tgtEl>
                                        <p:attrNameLst>
                                          <p:attrName>style.visibility</p:attrName>
                                        </p:attrNameLst>
                                      </p:cBhvr>
                                      <p:to>
                                        <p:strVal val="visible"/>
                                      </p:to>
                                    </p:set>
                                    <p:animEffect transition="in" filter="wipe(down)">
                                      <p:cBhvr>
                                        <p:cTn id="14" dur="500"/>
                                        <p:tgtEl>
                                          <p:spTgt spid="4727"/>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7"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7"/>
        <p:cNvGrpSpPr/>
        <p:nvPr/>
      </p:nvGrpSpPr>
      <p:grpSpPr>
        <a:xfrm>
          <a:off x="0" y="0"/>
          <a:ext cx="0" cy="0"/>
          <a:chOff x="0" y="0"/>
          <a:chExt cx="0" cy="0"/>
        </a:xfrm>
      </p:grpSpPr>
      <p:grpSp>
        <p:nvGrpSpPr>
          <p:cNvPr id="4915" name="Google Shape;4915;p48"/>
          <p:cNvGrpSpPr/>
          <p:nvPr/>
        </p:nvGrpSpPr>
        <p:grpSpPr>
          <a:xfrm rot="5400000">
            <a:off x="1310256" y="3610963"/>
            <a:ext cx="297150" cy="1486375"/>
            <a:chOff x="6244300" y="1494225"/>
            <a:chExt cx="297150" cy="1486375"/>
          </a:xfrm>
        </p:grpSpPr>
        <p:sp>
          <p:nvSpPr>
            <p:cNvPr id="4916" name="Google Shape;4916;p48"/>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7" name="Google Shape;4917;p48"/>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8" name="Google Shape;4918;p48"/>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9" name="Google Shape;4919;p48"/>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0" name="Google Shape;4920;p48"/>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1" name="Google Shape;4921;p48"/>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2" name="Google Shape;4922;p48"/>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3" name="Google Shape;4923;p48"/>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4" name="Google Shape;4924;p48"/>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5" name="Google Shape;4925;p48"/>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grpSp>
      <p:grpSp>
        <p:nvGrpSpPr>
          <p:cNvPr id="4926" name="Google Shape;4926;p48"/>
          <p:cNvGrpSpPr/>
          <p:nvPr/>
        </p:nvGrpSpPr>
        <p:grpSpPr>
          <a:xfrm>
            <a:off x="3763458" y="1053317"/>
            <a:ext cx="191500" cy="191500"/>
            <a:chOff x="5960875" y="1124175"/>
            <a:chExt cx="191500" cy="191500"/>
          </a:xfrm>
        </p:grpSpPr>
        <p:sp>
          <p:nvSpPr>
            <p:cNvPr id="4927" name="Google Shape;4927;p48"/>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28" name="Google Shape;4928;p48"/>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4438522" y="-64883"/>
            <a:ext cx="5155917" cy="5153244"/>
            <a:chOff x="4438522" y="-64883"/>
            <a:chExt cx="5155917" cy="5153244"/>
          </a:xfrm>
        </p:grpSpPr>
        <p:sp>
          <p:nvSpPr>
            <p:cNvPr id="4788" name="Google Shape;4788;p48"/>
            <p:cNvSpPr/>
            <p:nvPr/>
          </p:nvSpPr>
          <p:spPr>
            <a:xfrm>
              <a:off x="4710971" y="183289"/>
              <a:ext cx="4656900" cy="46569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89" name="Google Shape;4789;p48"/>
            <p:cNvSpPr/>
            <p:nvPr/>
          </p:nvSpPr>
          <p:spPr>
            <a:xfrm rot="8100000">
              <a:off x="4438522" y="-64883"/>
              <a:ext cx="5155917" cy="5153244"/>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0" name="Oval 149"/>
            <p:cNvSpPr/>
            <p:nvPr/>
          </p:nvSpPr>
          <p:spPr>
            <a:xfrm>
              <a:off x="5072613" y="575661"/>
              <a:ext cx="3887734" cy="3907003"/>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794" name="Google Shape;4794;p48"/>
            <p:cNvGrpSpPr/>
            <p:nvPr/>
          </p:nvGrpSpPr>
          <p:grpSpPr>
            <a:xfrm>
              <a:off x="5200711" y="2985139"/>
              <a:ext cx="1624821" cy="1743438"/>
              <a:chOff x="5198850" y="3531275"/>
              <a:chExt cx="999275" cy="1072225"/>
            </a:xfrm>
          </p:grpSpPr>
          <p:sp>
            <p:nvSpPr>
              <p:cNvPr id="4795" name="Google Shape;4795;p48"/>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6" name="Google Shape;4796;p48"/>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7" name="Google Shape;4797;p48"/>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8" name="Google Shape;4798;p48"/>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9" name="Google Shape;4799;p48"/>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0" name="Google Shape;4800;p48"/>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1" name="Google Shape;4801;p48"/>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2" name="Google Shape;4802;p48"/>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3" name="Google Shape;4803;p48"/>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4" name="Google Shape;4804;p48"/>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5" name="Google Shape;4805;p48"/>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6" name="Google Shape;4806;p48"/>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7" name="Google Shape;4807;p48"/>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8" name="Google Shape;4808;p48"/>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9" name="Google Shape;4809;p48"/>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0" name="Google Shape;4810;p48"/>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1" name="Google Shape;4811;p48"/>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2" name="Google Shape;4812;p48"/>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3" name="Google Shape;4813;p48"/>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4" name="Google Shape;4814;p48"/>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5" name="Google Shape;4815;p48"/>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6" name="Google Shape;4816;p48"/>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7" name="Google Shape;4817;p48"/>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8" name="Google Shape;4818;p48"/>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9" name="Google Shape;4819;p48"/>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0" name="Google Shape;4820;p48"/>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1" name="Google Shape;4821;p48"/>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2" name="Google Shape;4822;p48"/>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3" name="Google Shape;4823;p48"/>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4" name="Google Shape;4824;p48"/>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5" name="Google Shape;4825;p48"/>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6" name="Google Shape;4826;p48"/>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7" name="Google Shape;4827;p48"/>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8" name="Google Shape;4828;p48"/>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9" name="Google Shape;4829;p48"/>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0" name="Google Shape;4830;p48"/>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1" name="Google Shape;4831;p48"/>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2" name="Google Shape;4832;p48"/>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3" name="Google Shape;4833;p48"/>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4" name="Google Shape;4834;p48"/>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5" name="Google Shape;4835;p48"/>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6" name="Google Shape;4836;p48"/>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7" name="Google Shape;4837;p48"/>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8" name="Google Shape;4838;p48"/>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9" name="Google Shape;4839;p48"/>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0" name="Google Shape;4840;p48"/>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1" name="Google Shape;4841;p48"/>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2" name="Google Shape;4842;p48"/>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3" name="Google Shape;4843;p48"/>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4" name="Google Shape;4844;p48"/>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5" name="Google Shape;4845;p48"/>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6" name="Google Shape;4846;p48"/>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7" name="Google Shape;4847;p48"/>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8" name="Google Shape;4848;p48"/>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9" name="Google Shape;4849;p48"/>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0" name="Google Shape;4850;p48"/>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1" name="Google Shape;4851;p48"/>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2" name="Google Shape;4852;p48"/>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3" name="Google Shape;4853;p48"/>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4" name="Google Shape;4854;p48"/>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5" name="Google Shape;4855;p48"/>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6" name="Google Shape;4856;p48"/>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7" name="Google Shape;4857;p48"/>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8" name="Google Shape;4858;p48"/>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9" name="Google Shape;4859;p48"/>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0" name="Google Shape;4860;p48"/>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1" name="Google Shape;4861;p48"/>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2" name="Google Shape;4862;p48"/>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3" name="Google Shape;4863;p48"/>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4" name="Google Shape;4864;p48"/>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5" name="Google Shape;4865;p48"/>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6" name="Google Shape;4866;p48"/>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7" name="Google Shape;4867;p48"/>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8" name="Google Shape;4868;p48"/>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9" name="Google Shape;4869;p48"/>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0" name="Google Shape;4870;p48"/>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1" name="Google Shape;4871;p48"/>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2" name="Google Shape;4872;p48"/>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3" name="Google Shape;4873;p48"/>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4" name="Google Shape;4874;p48"/>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5" name="Google Shape;4875;p48"/>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6" name="Google Shape;4876;p48"/>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7" name="Google Shape;4877;p48"/>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8" name="Google Shape;4878;p48"/>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9" name="Google Shape;4879;p48"/>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0" name="Google Shape;4880;p48"/>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1" name="Google Shape;4881;p48"/>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2" name="Google Shape;4882;p48"/>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3" name="Google Shape;4883;p48"/>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4" name="Google Shape;4884;p48"/>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5" name="Google Shape;4885;p48"/>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6" name="Google Shape;4886;p48"/>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7" name="Google Shape;4887;p48"/>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8" name="Google Shape;4888;p48"/>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9" name="Google Shape;4889;p48"/>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0" name="Google Shape;4890;p48"/>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1" name="Google Shape;4891;p48"/>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2" name="Google Shape;4892;p48"/>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3" name="Google Shape;4893;p48"/>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4" name="Google Shape;4894;p48"/>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5" name="Google Shape;4895;p48"/>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6" name="Google Shape;4896;p48"/>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7" name="Google Shape;4897;p48"/>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8" name="Google Shape;4898;p48"/>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9" name="Google Shape;4899;p48"/>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0" name="Google Shape;4900;p48"/>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1" name="Google Shape;4901;p48"/>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2" name="Google Shape;4902;p48"/>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3" name="Google Shape;4903;p48"/>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4" name="Google Shape;4904;p48"/>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5" name="Google Shape;4905;p48"/>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6" name="Google Shape;4906;p48"/>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7" name="Google Shape;4907;p48"/>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8" name="Google Shape;4908;p48"/>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9" name="Google Shape;4909;p48"/>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0" name="Google Shape;4910;p48"/>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1" name="Google Shape;4911;p48"/>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2" name="Google Shape;4912;p48"/>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3" name="Google Shape;4913;p48"/>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4" name="Google Shape;4914;p48"/>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pic>
        <p:nvPicPr>
          <p:cNvPr id="152" name="Picture 15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2752" y="4591175"/>
            <a:ext cx="398346" cy="435110"/>
          </a:xfrm>
          <a:prstGeom prst="rect">
            <a:avLst/>
          </a:prstGeom>
        </p:spPr>
      </p:pic>
      <p:sp>
        <p:nvSpPr>
          <p:cNvPr id="164" name="Google Shape;4727;p45"/>
          <p:cNvSpPr txBox="1">
            <a:spLocks/>
          </p:cNvSpPr>
          <p:nvPr/>
        </p:nvSpPr>
        <p:spPr>
          <a:xfrm>
            <a:off x="-250421" y="1556203"/>
            <a:ext cx="37284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5800"/>
              <a:buFont typeface="Kanit"/>
              <a:buNone/>
              <a:defRPr sz="5800" b="1" i="0" u="none" strike="noStrike" cap="none">
                <a:solidFill>
                  <a:schemeClr val="dk1"/>
                </a:solidFill>
                <a:latin typeface="Kanit"/>
                <a:ea typeface="Kanit"/>
                <a:cs typeface="Kanit"/>
                <a:sym typeface="Kanit"/>
              </a:defRPr>
            </a:lvl1pPr>
            <a:lvl2pPr marR="0" lvl="1"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2pPr>
            <a:lvl3pPr marR="0" lvl="2"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3pPr>
            <a:lvl4pPr marR="0" lvl="3"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4pPr>
            <a:lvl5pPr marR="0" lvl="4"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5pPr>
            <a:lvl6pPr marR="0" lvl="5"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6pPr>
            <a:lvl7pPr marR="0" lvl="6"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7pPr>
            <a:lvl8pPr marR="0" lvl="7"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8pPr>
            <a:lvl9pPr marR="0" lvl="8"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9pPr>
          </a:lstStyle>
          <a:p>
            <a:pPr algn="r"/>
            <a:r>
              <a:rPr lang="ar-EG" sz="6600" dirty="0" smtClean="0">
                <a:solidFill>
                  <a:schemeClr val="accent4">
                    <a:lumMod val="75000"/>
                  </a:schemeClr>
                </a:solidFill>
                <a:latin typeface="Aldhabi" panose="01000000000000000000" pitchFamily="2" charset="-78"/>
                <a:cs typeface="Aldhabi" panose="01000000000000000000" pitchFamily="2" charset="-78"/>
              </a:rPr>
              <a:t>نظرية فيجنر</a:t>
            </a:r>
            <a:endParaRPr lang="ar-EG" sz="6600" dirty="0">
              <a:latin typeface="Aldhabi" panose="01000000000000000000" pitchFamily="2" charset="-78"/>
              <a:cs typeface="Aldhabi" panose="01000000000000000000" pitchFamily="2" charset="-78"/>
            </a:endParaRPr>
          </a:p>
        </p:txBody>
      </p:sp>
      <p:sp>
        <p:nvSpPr>
          <p:cNvPr id="159" name="Rectangle 158"/>
          <p:cNvSpPr/>
          <p:nvPr/>
        </p:nvSpPr>
        <p:spPr>
          <a:xfrm>
            <a:off x="444929" y="2309163"/>
            <a:ext cx="3751320" cy="1631216"/>
          </a:xfrm>
          <a:prstGeom prst="rect">
            <a:avLst/>
          </a:prstGeom>
        </p:spPr>
        <p:txBody>
          <a:bodyPr wrap="square">
            <a:spAutoFit/>
          </a:bodyPr>
          <a:lstStyle/>
          <a:p>
            <a:pPr algn="ctr"/>
            <a:r>
              <a:rPr lang="ar-EG" sz="2000" b="1" dirty="0">
                <a:latin typeface="Adobe Arabic" panose="02040503050201020203" pitchFamily="18" charset="-78"/>
                <a:cs typeface="Adobe Arabic" panose="02040503050201020203" pitchFamily="18" charset="-78"/>
              </a:rPr>
              <a:t>العالم الألماني الذي يري ان قارات العالم اليوم كانت كتله واحده متماسكه ثم تعرضت للتصدع والانكسار وانقسمت الي أجزاء اخذت تتباعد تدريجياً حتي استقرت في مواضعها الحالية وكونت القارات وقد مرت هذه العمليه بعد مراحل </a:t>
            </a:r>
          </a:p>
        </p:txBody>
      </p:sp>
      <p:sp>
        <p:nvSpPr>
          <p:cNvPr id="160" name="Google Shape;123;p20"/>
          <p:cNvSpPr txBox="1">
            <a:spLocks noGrp="1"/>
          </p:cNvSpPr>
          <p:nvPr>
            <p:ph type="title"/>
          </p:nvPr>
        </p:nvSpPr>
        <p:spPr>
          <a:xfrm>
            <a:off x="-250421" y="1222269"/>
            <a:ext cx="5368200" cy="857400"/>
          </a:xfrm>
          <a:prstGeom prst="rect">
            <a:avLst/>
          </a:prstGeom>
        </p:spPr>
        <p:txBody>
          <a:bodyPr spcFirstLastPara="1" wrap="square" lIns="91425" tIns="91425" rIns="91425" bIns="91425" anchor="b" anchorCtr="0">
            <a:noAutofit/>
          </a:bodyPr>
          <a:lstStyle/>
          <a:p>
            <a:pPr lvl="0" algn="ctr"/>
            <a:r>
              <a:rPr lang="ar-EG" sz="4400" dirty="0">
                <a:latin typeface="Aldhabi" panose="01000000000000000000" pitchFamily="2" charset="-78"/>
                <a:cs typeface="Aldhabi" panose="01000000000000000000" pitchFamily="2" charset="-78"/>
              </a:rPr>
              <a:t>كيفية تكوتن القارات والمحيطات</a:t>
            </a:r>
            <a:br>
              <a:rPr lang="ar-EG" sz="4400" dirty="0">
                <a:latin typeface="Aldhabi" panose="01000000000000000000" pitchFamily="2" charset="-78"/>
                <a:cs typeface="Aldhabi" panose="01000000000000000000" pitchFamily="2" charset="-78"/>
              </a:rPr>
            </a:br>
            <a:endParaRPr sz="4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685519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926"/>
                                        </p:tgtEl>
                                        <p:attrNameLst>
                                          <p:attrName>style.visibility</p:attrName>
                                        </p:attrNameLst>
                                      </p:cBhvr>
                                      <p:to>
                                        <p:strVal val="visible"/>
                                      </p:to>
                                    </p:set>
                                    <p:anim calcmode="lin" valueType="num">
                                      <p:cBhvr>
                                        <p:cTn id="14" dur="500" fill="hold"/>
                                        <p:tgtEl>
                                          <p:spTgt spid="4926"/>
                                        </p:tgtEl>
                                        <p:attrNameLst>
                                          <p:attrName>ppt_w</p:attrName>
                                        </p:attrNameLst>
                                      </p:cBhvr>
                                      <p:tavLst>
                                        <p:tav tm="0">
                                          <p:val>
                                            <p:fltVal val="0"/>
                                          </p:val>
                                        </p:tav>
                                        <p:tav tm="100000">
                                          <p:val>
                                            <p:strVal val="#ppt_w"/>
                                          </p:val>
                                        </p:tav>
                                      </p:tavLst>
                                    </p:anim>
                                    <p:anim calcmode="lin" valueType="num">
                                      <p:cBhvr>
                                        <p:cTn id="15" dur="500" fill="hold"/>
                                        <p:tgtEl>
                                          <p:spTgt spid="4926"/>
                                        </p:tgtEl>
                                        <p:attrNameLst>
                                          <p:attrName>ppt_h</p:attrName>
                                        </p:attrNameLst>
                                      </p:cBhvr>
                                      <p:tavLst>
                                        <p:tav tm="0">
                                          <p:val>
                                            <p:fltVal val="0"/>
                                          </p:val>
                                        </p:tav>
                                        <p:tav tm="100000">
                                          <p:val>
                                            <p:strVal val="#ppt_h"/>
                                          </p:val>
                                        </p:tav>
                                      </p:tavLst>
                                    </p:anim>
                                    <p:animEffect transition="in" filter="fade">
                                      <p:cBhvr>
                                        <p:cTn id="16" dur="500"/>
                                        <p:tgtEl>
                                          <p:spTgt spid="4926"/>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64"/>
                                        </p:tgtEl>
                                        <p:attrNameLst>
                                          <p:attrName>style.visibility</p:attrName>
                                        </p:attrNameLst>
                                      </p:cBhvr>
                                      <p:to>
                                        <p:strVal val="visible"/>
                                      </p:to>
                                    </p:set>
                                    <p:animEffect transition="in" filter="wipe(down)">
                                      <p:cBhvr>
                                        <p:cTn id="20" dur="500"/>
                                        <p:tgtEl>
                                          <p:spTgt spid="164"/>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59"/>
                                        </p:tgtEl>
                                        <p:attrNameLst>
                                          <p:attrName>style.visibility</p:attrName>
                                        </p:attrNameLst>
                                      </p:cBhvr>
                                      <p:to>
                                        <p:strVal val="visible"/>
                                      </p:to>
                                    </p:set>
                                    <p:animEffect transition="in" filter="barn(inVertical)">
                                      <p:cBhvr>
                                        <p:cTn id="24" dur="500"/>
                                        <p:tgtEl>
                                          <p:spTgt spid="159"/>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160"/>
                                        </p:tgtEl>
                                        <p:attrNameLst>
                                          <p:attrName>style.visibility</p:attrName>
                                        </p:attrNameLst>
                                      </p:cBhvr>
                                      <p:to>
                                        <p:strVal val="visible"/>
                                      </p:to>
                                    </p:set>
                                    <p:anim calcmode="lin" valueType="num">
                                      <p:cBhvr>
                                        <p:cTn id="28" dur="1000" fill="hold"/>
                                        <p:tgtEl>
                                          <p:spTgt spid="160"/>
                                        </p:tgtEl>
                                        <p:attrNameLst>
                                          <p:attrName>ppt_w</p:attrName>
                                        </p:attrNameLst>
                                      </p:cBhvr>
                                      <p:tavLst>
                                        <p:tav tm="0">
                                          <p:val>
                                            <p:fltVal val="0"/>
                                          </p:val>
                                        </p:tav>
                                        <p:tav tm="100000">
                                          <p:val>
                                            <p:strVal val="#ppt_w"/>
                                          </p:val>
                                        </p:tav>
                                      </p:tavLst>
                                    </p:anim>
                                    <p:anim calcmode="lin" valueType="num">
                                      <p:cBhvr>
                                        <p:cTn id="29" dur="1000" fill="hold"/>
                                        <p:tgtEl>
                                          <p:spTgt spid="160"/>
                                        </p:tgtEl>
                                        <p:attrNameLst>
                                          <p:attrName>ppt_h</p:attrName>
                                        </p:attrNameLst>
                                      </p:cBhvr>
                                      <p:tavLst>
                                        <p:tav tm="0">
                                          <p:val>
                                            <p:fltVal val="0"/>
                                          </p:val>
                                        </p:tav>
                                        <p:tav tm="100000">
                                          <p:val>
                                            <p:strVal val="#ppt_h"/>
                                          </p:val>
                                        </p:tav>
                                      </p:tavLst>
                                    </p:anim>
                                    <p:anim calcmode="lin" valueType="num">
                                      <p:cBhvr>
                                        <p:cTn id="30" dur="1000" fill="hold"/>
                                        <p:tgtEl>
                                          <p:spTgt spid="160"/>
                                        </p:tgtEl>
                                        <p:attrNameLst>
                                          <p:attrName>style.rotation</p:attrName>
                                        </p:attrNameLst>
                                      </p:cBhvr>
                                      <p:tavLst>
                                        <p:tav tm="0">
                                          <p:val>
                                            <p:fltVal val="90"/>
                                          </p:val>
                                        </p:tav>
                                        <p:tav tm="100000">
                                          <p:val>
                                            <p:fltVal val="0"/>
                                          </p:val>
                                        </p:tav>
                                      </p:tavLst>
                                    </p:anim>
                                    <p:animEffect transition="in" filter="fade">
                                      <p:cBhvr>
                                        <p:cTn id="31"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grpSp>
        <p:nvGrpSpPr>
          <p:cNvPr id="2" name="Group 1"/>
          <p:cNvGrpSpPr/>
          <p:nvPr/>
        </p:nvGrpSpPr>
        <p:grpSpPr>
          <a:xfrm>
            <a:off x="5124474" y="206097"/>
            <a:ext cx="4734511" cy="4824603"/>
            <a:chOff x="5124474" y="206097"/>
            <a:chExt cx="4734511" cy="4824603"/>
          </a:xfrm>
        </p:grpSpPr>
        <p:sp>
          <p:nvSpPr>
            <p:cNvPr id="5083"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5" name="Oval 54"/>
            <p:cNvSpPr/>
            <p:nvPr/>
          </p:nvSpPr>
          <p:spPr>
            <a:xfrm>
              <a:off x="5768670" y="710268"/>
              <a:ext cx="3496855" cy="365933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56" name="Picture 5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071" y="4686844"/>
            <a:ext cx="398346" cy="435110"/>
          </a:xfrm>
          <a:prstGeom prst="rect">
            <a:avLst/>
          </a:prstGeom>
          <a:ln>
            <a:noFill/>
          </a:ln>
          <a:effectLst>
            <a:outerShdw blurRad="292100" dist="139700" dir="2700000" algn="tl" rotWithShape="0">
              <a:srgbClr val="333333">
                <a:alpha val="65000"/>
              </a:srgbClr>
            </a:outerShdw>
          </a:effectLst>
        </p:spPr>
      </p:pic>
      <p:sp>
        <p:nvSpPr>
          <p:cNvPr id="54" name="Google Shape;4727;p45"/>
          <p:cNvSpPr txBox="1">
            <a:spLocks noGrp="1"/>
          </p:cNvSpPr>
          <p:nvPr>
            <p:ph type="title"/>
          </p:nvPr>
        </p:nvSpPr>
        <p:spPr>
          <a:xfrm>
            <a:off x="406614" y="1520647"/>
            <a:ext cx="37284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6600" dirty="0" smtClean="0">
                <a:solidFill>
                  <a:schemeClr val="accent4">
                    <a:lumMod val="75000"/>
                  </a:schemeClr>
                </a:solidFill>
                <a:latin typeface="Aldhabi" panose="01000000000000000000" pitchFamily="2" charset="-78"/>
                <a:cs typeface="Aldhabi" panose="01000000000000000000" pitchFamily="2" charset="-78"/>
              </a:rPr>
              <a:t> </a:t>
            </a:r>
            <a:r>
              <a:rPr lang="ar-EG" sz="6600" dirty="0" smtClean="0">
                <a:latin typeface="Aldhabi" panose="01000000000000000000" pitchFamily="2" charset="-78"/>
                <a:cs typeface="Aldhabi" panose="01000000000000000000" pitchFamily="2" charset="-78"/>
              </a:rPr>
              <a:t>المرحلة الأولى :</a:t>
            </a:r>
            <a:endParaRPr sz="6600" dirty="0">
              <a:latin typeface="Aldhabi" panose="01000000000000000000" pitchFamily="2" charset="-78"/>
              <a:cs typeface="Aldhabi" panose="01000000000000000000" pitchFamily="2" charset="-78"/>
            </a:endParaRPr>
          </a:p>
        </p:txBody>
      </p:sp>
      <p:sp>
        <p:nvSpPr>
          <p:cNvPr id="52" name="Rectangle 51"/>
          <p:cNvSpPr/>
          <p:nvPr/>
        </p:nvSpPr>
        <p:spPr>
          <a:xfrm>
            <a:off x="388766" y="2814684"/>
            <a:ext cx="4572000" cy="707886"/>
          </a:xfrm>
          <a:prstGeom prst="rect">
            <a:avLst/>
          </a:prstGeom>
        </p:spPr>
        <p:txBody>
          <a:bodyPr>
            <a:spAutoFit/>
          </a:bodyPr>
          <a:lstStyle/>
          <a:p>
            <a:pPr algn="ctr"/>
            <a:r>
              <a:rPr lang="ar-EG" sz="2000" b="1" dirty="0">
                <a:latin typeface="Adobe Arabic" panose="02040503050201020203" pitchFamily="18" charset="-78"/>
                <a:cs typeface="Adobe Arabic" panose="02040503050201020203" pitchFamily="18" charset="-78"/>
              </a:rPr>
              <a:t>بملاحظه الشكل الذي امامك ستجد ان اليابس كان كتله واحده ويطلق عليها اسم بنجايا وكان يحيط بها الماء </a:t>
            </a:r>
          </a:p>
        </p:txBody>
      </p:sp>
    </p:spTree>
    <p:extLst>
      <p:ext uri="{BB962C8B-B14F-4D97-AF65-F5344CB8AC3E}">
        <p14:creationId xmlns:p14="http://schemas.microsoft.com/office/powerpoint/2010/main" val="3086563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arn(inVertical)">
                                      <p:cBhvr>
                                        <p:cTn id="1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2" grpId="0"/>
    </p:bldLst>
  </p:timing>
</p:sld>
</file>

<file path=ppt/theme/theme1.xml><?xml version="1.0" encoding="utf-8"?>
<a:theme xmlns:a="http://schemas.openxmlformats.org/drawingml/2006/main" name="Sports Medicine by Slidesgo">
  <a:themeElements>
    <a:clrScheme name="Simple Light">
      <a:dk1>
        <a:srgbClr val="022B72"/>
      </a:dk1>
      <a:lt1>
        <a:srgbClr val="99D7EF"/>
      </a:lt1>
      <a:dk2>
        <a:srgbClr val="050505"/>
      </a:dk2>
      <a:lt2>
        <a:srgbClr val="FFFFFF"/>
      </a:lt2>
      <a:accent1>
        <a:srgbClr val="FE524D"/>
      </a:accent1>
      <a:accent2>
        <a:srgbClr val="FE9B2B"/>
      </a:accent2>
      <a:accent3>
        <a:srgbClr val="FE524D"/>
      </a:accent3>
      <a:accent4>
        <a:srgbClr val="FE9B2B"/>
      </a:accent4>
      <a:accent5>
        <a:srgbClr val="99D7EF"/>
      </a:accent5>
      <a:accent6>
        <a:srgbClr val="FE9B2B"/>
      </a:accent6>
      <a:hlink>
        <a:srgbClr val="022B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Words>270</Words>
  <Application>Microsoft Office PowerPoint</Application>
  <PresentationFormat>On-screen Show (16:9)</PresentationFormat>
  <Paragraphs>47</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Adobe Arabic</vt:lpstr>
      <vt:lpstr>Aldhabi</vt:lpstr>
      <vt:lpstr>Arial</vt:lpstr>
      <vt:lpstr>Barlow</vt:lpstr>
      <vt:lpstr>Fira Sans Extra Condensed</vt:lpstr>
      <vt:lpstr>Fira Sans Extra Condensed Medium</vt:lpstr>
      <vt:lpstr>Kanit</vt:lpstr>
      <vt:lpstr>Roboto</vt:lpstr>
      <vt:lpstr>Sports Medicine by Slidesgo</vt:lpstr>
      <vt:lpstr>نشأة اليابس والماء</vt:lpstr>
      <vt:lpstr>PowerPoint Presentation</vt:lpstr>
      <vt:lpstr>PowerPoint Presentation</vt:lpstr>
      <vt:lpstr>PowerPoint Presentation</vt:lpstr>
      <vt:lpstr>PowerPoint Presentation</vt:lpstr>
      <vt:lpstr>PowerPoint Presentation</vt:lpstr>
      <vt:lpstr>ثانيا : الماء :</vt:lpstr>
      <vt:lpstr>كيفية تكوتن القارات والمحيطات </vt:lpstr>
      <vt:lpstr> المرحلة الأولى :</vt:lpstr>
      <vt:lpstr>امرحلة الثانية :</vt:lpstr>
      <vt:lpstr>PowerPoint Presentation</vt:lpstr>
      <vt:lpstr>الأودية</vt:lpstr>
      <vt:lpstr>الهضاب</vt:lpstr>
      <vt:lpstr>التلال</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الدورى والدوران</dc:title>
  <dc:creator>DCLAP</dc:creator>
  <cp:lastModifiedBy>Windows User</cp:lastModifiedBy>
  <cp:revision>121</cp:revision>
  <dcterms:modified xsi:type="dcterms:W3CDTF">2020-12-26T20:49:22Z</dcterms:modified>
</cp:coreProperties>
</file>