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 id="2147483757" r:id="rId3"/>
  </p:sldMasterIdLst>
  <p:notesMasterIdLst>
    <p:notesMasterId r:id="rId24"/>
  </p:notesMasterIdLst>
  <p:sldIdLst>
    <p:sldId id="414" r:id="rId4"/>
    <p:sldId id="392" r:id="rId5"/>
    <p:sldId id="413" r:id="rId6"/>
    <p:sldId id="412" r:id="rId7"/>
    <p:sldId id="411" r:id="rId8"/>
    <p:sldId id="403" r:id="rId9"/>
    <p:sldId id="307" r:id="rId10"/>
    <p:sldId id="267" r:id="rId11"/>
    <p:sldId id="383" r:id="rId12"/>
    <p:sldId id="302" r:id="rId13"/>
    <p:sldId id="286" r:id="rId14"/>
    <p:sldId id="384" r:id="rId15"/>
    <p:sldId id="385" r:id="rId16"/>
    <p:sldId id="393" r:id="rId17"/>
    <p:sldId id="386" r:id="rId18"/>
    <p:sldId id="387" r:id="rId19"/>
    <p:sldId id="388" r:id="rId20"/>
    <p:sldId id="389" r:id="rId21"/>
    <p:sldId id="390" r:id="rId22"/>
    <p:sldId id="3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B8198-306D-49F2-814E-852AE65CC8B0}" type="datetimeFigureOut">
              <a:rPr lang="en-US" smtClean="0"/>
              <a:t>12/26/2020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B25BC-AE76-4F4F-AE5D-33C84B391403}" type="slidenum">
              <a:rPr lang="en-US" smtClean="0"/>
              <a:t>‹#›</a:t>
            </a:fld>
            <a:endParaRPr lang="en-US" dirty="0"/>
          </a:p>
        </p:txBody>
      </p:sp>
    </p:spTree>
    <p:extLst>
      <p:ext uri="{BB962C8B-B14F-4D97-AF65-F5344CB8AC3E}">
        <p14:creationId xmlns:p14="http://schemas.microsoft.com/office/powerpoint/2010/main" val="24109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AB25BC-AE76-4F4F-AE5D-33C84B391403}" type="slidenum">
              <a:rPr lang="en-US" smtClean="0"/>
              <a:t>7</a:t>
            </a:fld>
            <a:endParaRPr lang="en-US" dirty="0"/>
          </a:p>
        </p:txBody>
      </p:sp>
    </p:spTree>
    <p:extLst>
      <p:ext uri="{BB962C8B-B14F-4D97-AF65-F5344CB8AC3E}">
        <p14:creationId xmlns:p14="http://schemas.microsoft.com/office/powerpoint/2010/main" val="411581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a:t>
            </a:r>
            <a:endParaRPr lang="en-US" dirty="0"/>
          </a:p>
        </p:txBody>
      </p:sp>
      <p:sp>
        <p:nvSpPr>
          <p:cNvPr id="4" name="Slide Number Placeholder 3"/>
          <p:cNvSpPr>
            <a:spLocks noGrp="1"/>
          </p:cNvSpPr>
          <p:nvPr>
            <p:ph type="sldNum" sz="quarter" idx="5"/>
          </p:nvPr>
        </p:nvSpPr>
        <p:spPr/>
        <p:txBody>
          <a:bodyPr/>
          <a:lstStyle/>
          <a:p>
            <a:fld id="{36AB25BC-AE76-4F4F-AE5D-33C84B391403}" type="slidenum">
              <a:rPr lang="en-US" smtClean="0"/>
              <a:t>8</a:t>
            </a:fld>
            <a:endParaRPr lang="en-US" dirty="0"/>
          </a:p>
        </p:txBody>
      </p:sp>
    </p:spTree>
    <p:extLst>
      <p:ext uri="{BB962C8B-B14F-4D97-AF65-F5344CB8AC3E}">
        <p14:creationId xmlns:p14="http://schemas.microsoft.com/office/powerpoint/2010/main" val="86883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5" name="テキスト プレースホルダー 6"/>
          <p:cNvSpPr>
            <a:spLocks noGrp="1"/>
          </p:cNvSpPr>
          <p:nvPr>
            <p:ph type="body" sz="quarter" idx="14" hasCustomPrompt="1"/>
          </p:nvPr>
        </p:nvSpPr>
        <p:spPr>
          <a:xfrm>
            <a:off x="718936" y="2852936"/>
            <a:ext cx="10801146" cy="2208245"/>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6" name="正方形/長方形 5"/>
          <p:cNvSpPr/>
          <p:nvPr userDrawn="1"/>
        </p:nvSpPr>
        <p:spPr>
          <a:xfrm>
            <a:off x="814955" y="2756926"/>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73685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8"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Horisontal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図プレースホルダー 9"/>
          <p:cNvSpPr>
            <a:spLocks noGrp="1"/>
          </p:cNvSpPr>
          <p:nvPr>
            <p:ph type="pic" sz="quarter" idx="14" hasCustomPrompt="1"/>
          </p:nvPr>
        </p:nvSpPr>
        <p:spPr>
          <a:xfrm>
            <a:off x="0" y="1604797"/>
            <a:ext cx="2975383" cy="3120347"/>
          </a:xfrm>
          <a:solidFill>
            <a:schemeClr val="accent2">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0" name="図プレースホルダー 9"/>
          <p:cNvSpPr>
            <a:spLocks noGrp="1"/>
          </p:cNvSpPr>
          <p:nvPr>
            <p:ph type="pic" sz="quarter" idx="15" hasCustomPrompt="1"/>
          </p:nvPr>
        </p:nvSpPr>
        <p:spPr>
          <a:xfrm>
            <a:off x="2975383" y="1604797"/>
            <a:ext cx="5713129" cy="3120347"/>
          </a:xfrm>
          <a:solidFill>
            <a:schemeClr val="accent3">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1" name="図プレースホルダー 9"/>
          <p:cNvSpPr>
            <a:spLocks noGrp="1"/>
          </p:cNvSpPr>
          <p:nvPr>
            <p:ph type="pic" sz="quarter" idx="16" hasCustomPrompt="1"/>
          </p:nvPr>
        </p:nvSpPr>
        <p:spPr>
          <a:xfrm>
            <a:off x="8688512" y="1604797"/>
            <a:ext cx="3503487" cy="3120347"/>
          </a:xfrm>
          <a:solidFill>
            <a:schemeClr val="accent1">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718936" y="5109186"/>
            <a:ext cx="10801146" cy="1020369"/>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3" name="正方形/長方形 12"/>
          <p:cNvSpPr/>
          <p:nvPr userDrawn="1"/>
        </p:nvSpPr>
        <p:spPr>
          <a:xfrm>
            <a:off x="814955" y="5013176"/>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正方形/長方形 13"/>
          <p:cNvSpPr/>
          <p:nvPr userDrawn="1"/>
        </p:nvSpPr>
        <p:spPr>
          <a:xfrm>
            <a:off x="-1" y="4725144"/>
            <a:ext cx="2975940" cy="960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正方形/長方形 14"/>
          <p:cNvSpPr/>
          <p:nvPr userDrawn="1"/>
        </p:nvSpPr>
        <p:spPr>
          <a:xfrm>
            <a:off x="2975940" y="4725144"/>
            <a:ext cx="5712500" cy="96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正方形/長方形 15"/>
          <p:cNvSpPr/>
          <p:nvPr userDrawn="1"/>
        </p:nvSpPr>
        <p:spPr>
          <a:xfrm>
            <a:off x="8688512" y="4725144"/>
            <a:ext cx="3503487" cy="96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216963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 presetClass="entr" presetSubtype="4" decel="10000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 presetClass="entr" presetSubtype="4" decel="100000"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2" presetClass="entr" presetSubtype="2" fill="hold" grpId="0" nodeType="after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 presetClass="entr" presetSubtype="4" decel="100000" fill="hold" grpId="0" nodeType="withEffect">
                                  <p:stCondLst>
                                    <p:cond delay="25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8" decel="100000" fill="hold" grpId="0" nodeType="afterEffect">
                                  <p:stCondLst>
                                    <p:cond delay="5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50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bldP spid="15" grpId="0" animBg="1"/>
      <p:bldP spid="16" grpId="0" animBg="1"/>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14" name="正方形/長方形 13"/>
          <p:cNvSpPr/>
          <p:nvPr userDrawn="1"/>
        </p:nvSpPr>
        <p:spPr>
          <a:xfrm>
            <a:off x="0" y="0"/>
            <a:ext cx="12192000" cy="29899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5" name="タイトル プレースホルダー 1"/>
          <p:cNvSpPr>
            <a:spLocks noGrp="1"/>
          </p:cNvSpPr>
          <p:nvPr>
            <p:ph type="title" hasCustomPrompt="1"/>
          </p:nvPr>
        </p:nvSpPr>
        <p:spPr>
          <a:xfrm>
            <a:off x="454820" y="657984"/>
            <a:ext cx="11467281" cy="2254549"/>
          </a:xfrm>
          <a:prstGeom prst="rect">
            <a:avLst/>
          </a:prstGeom>
        </p:spPr>
        <p:txBody>
          <a:bodyPr vert="horz" lIns="163275" tIns="81638" rIns="163275" bIns="81638" rtlCol="0" anchor="b">
            <a:noAutofit/>
          </a:bodyPr>
          <a:lstStyle>
            <a:lvl1pPr>
              <a:defRPr sz="12001" baseline="0">
                <a:solidFill>
                  <a:schemeClr val="bg1"/>
                </a:solidFill>
              </a:defRPr>
            </a:lvl1pPr>
          </a:lstStyle>
          <a:p>
            <a:r>
              <a:rPr kumimoji="1" lang="en-US" altLang="ja-JP" dirty="0"/>
              <a:t>Title goes here</a:t>
            </a:r>
            <a:endParaRPr kumimoji="1" lang="ja-JP" altLang="en-US" dirty="0"/>
          </a:p>
        </p:txBody>
      </p:sp>
      <p:sp>
        <p:nvSpPr>
          <p:cNvPr id="8" name="テキスト プレースホルダー 8"/>
          <p:cNvSpPr>
            <a:spLocks noGrp="1"/>
          </p:cNvSpPr>
          <p:nvPr>
            <p:ph type="body" sz="quarter" idx="12" hasCustomPrompt="1"/>
          </p:nvPr>
        </p:nvSpPr>
        <p:spPr>
          <a:xfrm>
            <a:off x="454821" y="3047999"/>
            <a:ext cx="5380428" cy="3028647"/>
          </a:xfrm>
        </p:spPr>
        <p:txBody>
          <a:bodyPr anchor="t">
            <a:noAutofit/>
          </a:bodyPr>
          <a:lstStyle>
            <a:lvl1pPr algn="l">
              <a:lnSpc>
                <a:spcPct val="100000"/>
              </a:lnSpc>
              <a:spcBef>
                <a:spcPts val="0"/>
              </a:spcBef>
              <a:defRPr sz="4800" baseline="0">
                <a:solidFill>
                  <a:schemeClr val="accent2"/>
                </a:solidFill>
                <a:latin typeface="Route 159 UltraLight" pitchFamily="50" charset="0"/>
              </a:defRPr>
            </a:lvl1pPr>
          </a:lstStyle>
          <a:p>
            <a:pPr lvl="0"/>
            <a:r>
              <a:rPr kumimoji="1" lang="en-US" altLang="ja-JP" dirty="0"/>
              <a:t>Subtitle goes here</a:t>
            </a:r>
            <a:endParaRPr kumimoji="1" lang="ja-JP" altLang="en-US" dirty="0"/>
          </a:p>
        </p:txBody>
      </p:sp>
      <p:sp>
        <p:nvSpPr>
          <p:cNvPr id="10" name="テキスト プレースホルダー 6"/>
          <p:cNvSpPr>
            <a:spLocks noGrp="1"/>
          </p:cNvSpPr>
          <p:nvPr>
            <p:ph type="body" sz="quarter" idx="24" hasCustomPrompt="1"/>
          </p:nvPr>
        </p:nvSpPr>
        <p:spPr>
          <a:xfrm>
            <a:off x="5846069" y="3173789"/>
            <a:ext cx="6076032" cy="2893183"/>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1" name="テキスト プレースホルダー 25"/>
          <p:cNvSpPr>
            <a:spLocks noGrp="1"/>
          </p:cNvSpPr>
          <p:nvPr>
            <p:ph type="body" sz="quarter" idx="17" hasCustomPrompt="1"/>
          </p:nvPr>
        </p:nvSpPr>
        <p:spPr>
          <a:xfrm flipH="1">
            <a:off x="-6331500" y="0"/>
            <a:ext cx="3569010" cy="6858000"/>
          </a:xfrm>
          <a:prstGeom prst="parallelogram">
            <a:avLst>
              <a:gd name="adj" fmla="val 67559"/>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12" name="テキスト プレースホルダー 25"/>
          <p:cNvSpPr>
            <a:spLocks noGrp="1"/>
          </p:cNvSpPr>
          <p:nvPr>
            <p:ph type="body" sz="quarter" idx="18" hasCustomPrompt="1"/>
          </p:nvPr>
        </p:nvSpPr>
        <p:spPr>
          <a:xfrm flipH="1">
            <a:off x="-4413638" y="0"/>
            <a:ext cx="3099074" cy="6858000"/>
          </a:xfrm>
          <a:prstGeom prst="parallelogram">
            <a:avLst>
              <a:gd name="adj" fmla="val 77247"/>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23" name="正方形/長方形 22"/>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303970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accel="10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 presetClass="entr" presetSubtype="2" decel="100000" fill="hold" grpId="0" nodeType="withEffect">
                                  <p:stCondLst>
                                    <p:cond delay="750"/>
                                  </p:stCondLst>
                                  <p:iterate type="wd">
                                    <p:tmPct val="10000"/>
                                  </p:iterate>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3" dur="750" fill="hold"/>
                                        <p:tgtEl>
                                          <p:spTgt spid="8">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8" grpId="0" build="p">
        <p:tmplLst>
          <p:tmpl lvl="1">
            <p:tnLst>
              <p:par>
                <p:cTn presetID="2" presetClass="entr" presetSubtype="2" decel="100000" fill="hold" nodeType="withEffect">
                  <p:stCondLst>
                    <p:cond delay="7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ac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ac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12" name="正方形/長方形 11"/>
          <p:cNvSpPr/>
          <p:nvPr userDrawn="1"/>
        </p:nvSpPr>
        <p:spPr>
          <a:xfrm>
            <a:off x="0" y="4088193"/>
            <a:ext cx="12192000" cy="3047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3" name="円/楕円 22"/>
          <p:cNvSpPr/>
          <p:nvPr userDrawn="1"/>
        </p:nvSpPr>
        <p:spPr>
          <a:xfrm>
            <a:off x="1169670" y="4644571"/>
            <a:ext cx="1170920" cy="1170819"/>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7" name="円/楕円 26"/>
          <p:cNvSpPr/>
          <p:nvPr userDrawn="1"/>
        </p:nvSpPr>
        <p:spPr>
          <a:xfrm>
            <a:off x="931967" y="1067225"/>
            <a:ext cx="4603599" cy="4603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円/楕円 1"/>
          <p:cNvSpPr/>
          <p:nvPr userDrawn="1"/>
        </p:nvSpPr>
        <p:spPr>
          <a:xfrm>
            <a:off x="1097441" y="1212190"/>
            <a:ext cx="4603599" cy="46032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円/楕円 24"/>
          <p:cNvSpPr/>
          <p:nvPr userDrawn="1"/>
        </p:nvSpPr>
        <p:spPr>
          <a:xfrm>
            <a:off x="5144857" y="1289337"/>
            <a:ext cx="936251" cy="936169"/>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4" name="円/楕円 23"/>
          <p:cNvSpPr/>
          <p:nvPr userDrawn="1"/>
        </p:nvSpPr>
        <p:spPr>
          <a:xfrm>
            <a:off x="593885" y="5602870"/>
            <a:ext cx="575785" cy="575735"/>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6" name="図プレースホルダー 5"/>
          <p:cNvSpPr>
            <a:spLocks noGrp="1"/>
          </p:cNvSpPr>
          <p:nvPr>
            <p:ph type="pic" sz="quarter" idx="14" hasCustomPrompt="1"/>
          </p:nvPr>
        </p:nvSpPr>
        <p:spPr>
          <a:xfrm>
            <a:off x="1010044" y="1125614"/>
            <a:ext cx="4602939" cy="4602539"/>
          </a:xfrm>
          <a:prstGeom prst="ellipse">
            <a:avLst/>
          </a:prstGeom>
          <a:solidFill>
            <a:schemeClr val="accent5">
              <a:lumMod val="20000"/>
              <a:lumOff val="80000"/>
            </a:schemeClr>
          </a:solidFill>
          <a:ln w="38100">
            <a:solidFill>
              <a:schemeClr val="accent5"/>
            </a:solidFill>
          </a:ln>
        </p:spPr>
        <p:txBody>
          <a:bodyPr>
            <a:normAutofit/>
          </a:bodyPr>
          <a:lstStyle>
            <a:lvl1pPr>
              <a:defRPr sz="1200"/>
            </a:lvl1pPr>
          </a:lstStyle>
          <a:p>
            <a:r>
              <a:rPr kumimoji="1" lang="en-US" altLang="ja-JP" dirty="0"/>
              <a:t>Add an image</a:t>
            </a:r>
            <a:endParaRPr kumimoji="1" lang="ja-JP" altLang="en-US" dirty="0"/>
          </a:p>
        </p:txBody>
      </p:sp>
      <p:sp>
        <p:nvSpPr>
          <p:cNvPr id="8" name="タイトル プレースホルダー 1"/>
          <p:cNvSpPr>
            <a:spLocks noGrp="1"/>
          </p:cNvSpPr>
          <p:nvPr>
            <p:ph type="title" hasCustomPrompt="1"/>
          </p:nvPr>
        </p:nvSpPr>
        <p:spPr>
          <a:xfrm>
            <a:off x="6095471" y="1654626"/>
            <a:ext cx="5826630" cy="1016005"/>
          </a:xfrm>
          <a:prstGeom prst="rect">
            <a:avLst/>
          </a:prstGeom>
        </p:spPr>
        <p:txBody>
          <a:bodyPr vert="horz" lIns="163275" tIns="81638" rIns="163275" bIns="81638" rtlCol="0" anchor="b">
            <a:noAutofit/>
          </a:bodyPr>
          <a:lstStyle>
            <a:lvl1pPr>
              <a:defRPr sz="5334" baseline="0">
                <a:solidFill>
                  <a:schemeClr val="bg1"/>
                </a:solidFill>
              </a:defRPr>
            </a:lvl1pPr>
          </a:lstStyle>
          <a:p>
            <a:r>
              <a:rPr kumimoji="1" lang="en-US" altLang="ja-JP" dirty="0"/>
              <a:t>Title goes here</a:t>
            </a:r>
            <a:endParaRPr kumimoji="1" lang="ja-JP" altLang="en-US" dirty="0"/>
          </a:p>
        </p:txBody>
      </p:sp>
      <p:sp>
        <p:nvSpPr>
          <p:cNvPr id="9" name="円/楕円 8"/>
          <p:cNvSpPr/>
          <p:nvPr userDrawn="1"/>
        </p:nvSpPr>
        <p:spPr>
          <a:xfrm>
            <a:off x="6095471" y="2804269"/>
            <a:ext cx="789091" cy="789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図プレースホルダー 12"/>
          <p:cNvSpPr>
            <a:spLocks noGrp="1"/>
          </p:cNvSpPr>
          <p:nvPr>
            <p:ph type="pic" sz="quarter" idx="20" hasCustomPrompt="1"/>
          </p:nvPr>
        </p:nvSpPr>
        <p:spPr>
          <a:xfrm>
            <a:off x="6305887" y="3014668"/>
            <a:ext cx="368259" cy="368227"/>
          </a:xfrm>
        </p:spPr>
        <p:txBody>
          <a:bodyPr>
            <a:normAutofit/>
          </a:bodyPr>
          <a:lstStyle>
            <a:lvl1pPr>
              <a:defRPr sz="1067"/>
            </a:lvl1pPr>
          </a:lstStyle>
          <a:p>
            <a:r>
              <a:rPr kumimoji="1" lang="en-US" altLang="ja-JP" dirty="0"/>
              <a:t> </a:t>
            </a:r>
            <a:endParaRPr kumimoji="1" lang="ja-JP" altLang="en-US" dirty="0"/>
          </a:p>
        </p:txBody>
      </p:sp>
      <p:sp>
        <p:nvSpPr>
          <p:cNvPr id="11" name="テキスト プレースホルダー 6"/>
          <p:cNvSpPr>
            <a:spLocks noGrp="1"/>
          </p:cNvSpPr>
          <p:nvPr>
            <p:ph type="body" sz="quarter" idx="24" hasCustomPrompt="1"/>
          </p:nvPr>
        </p:nvSpPr>
        <p:spPr>
          <a:xfrm>
            <a:off x="6977139" y="2804270"/>
            <a:ext cx="4944962" cy="789022"/>
          </a:xfrm>
        </p:spPr>
        <p:txBody>
          <a:bodyPr anchor="ctr">
            <a:noAutofit/>
          </a:bodyPr>
          <a:lstStyle>
            <a:lvl1pPr algn="l">
              <a:defRPr sz="1333" i="0" baseline="0">
                <a:solidFill>
                  <a:schemeClr val="bg1"/>
                </a:solidFill>
                <a:latin typeface="+mn-lt"/>
              </a:defRPr>
            </a:lvl1pPr>
          </a:lstStyle>
          <a:p>
            <a:pPr lvl="0"/>
            <a:r>
              <a:rPr kumimoji="1" lang="en-US" altLang="ja-JP" dirty="0"/>
              <a:t>Text goes here</a:t>
            </a:r>
            <a:endParaRPr kumimoji="1" lang="ja-JP" altLang="en-US" dirty="0"/>
          </a:p>
        </p:txBody>
      </p:sp>
      <p:sp>
        <p:nvSpPr>
          <p:cNvPr id="13" name="図プレースホルダー 12"/>
          <p:cNvSpPr>
            <a:spLocks noGrp="1"/>
          </p:cNvSpPr>
          <p:nvPr>
            <p:ph type="pic" sz="quarter" idx="25" hasCustomPrompt="1"/>
          </p:nvPr>
        </p:nvSpPr>
        <p:spPr>
          <a:xfrm>
            <a:off x="6305887" y="4272573"/>
            <a:ext cx="368259" cy="368227"/>
          </a:xfrm>
        </p:spPr>
        <p:txBody>
          <a:bodyPr>
            <a:normAutofit/>
          </a:bodyPr>
          <a:lstStyle>
            <a:lvl1pPr>
              <a:defRPr sz="1067"/>
            </a:lvl1pPr>
          </a:lstStyle>
          <a:p>
            <a:r>
              <a:rPr kumimoji="1" lang="en-US" altLang="ja-JP" dirty="0"/>
              <a:t> </a:t>
            </a:r>
            <a:endParaRPr kumimoji="1" lang="ja-JP" altLang="en-US" dirty="0"/>
          </a:p>
        </p:txBody>
      </p:sp>
      <p:sp>
        <p:nvSpPr>
          <p:cNvPr id="14" name="テキスト プレースホルダー 6"/>
          <p:cNvSpPr>
            <a:spLocks noGrp="1"/>
          </p:cNvSpPr>
          <p:nvPr>
            <p:ph type="body" sz="quarter" idx="26" hasCustomPrompt="1"/>
          </p:nvPr>
        </p:nvSpPr>
        <p:spPr>
          <a:xfrm>
            <a:off x="6681990" y="4265376"/>
            <a:ext cx="2337003" cy="393711"/>
          </a:xfrm>
        </p:spPr>
        <p:txBody>
          <a:bodyPr anchor="ctr">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17" name="図プレースホルダー 12"/>
          <p:cNvSpPr>
            <a:spLocks noGrp="1"/>
          </p:cNvSpPr>
          <p:nvPr>
            <p:ph type="pic" sz="quarter" idx="27" hasCustomPrompt="1"/>
          </p:nvPr>
        </p:nvSpPr>
        <p:spPr>
          <a:xfrm>
            <a:off x="9184804" y="4272573"/>
            <a:ext cx="368259" cy="368227"/>
          </a:xfrm>
        </p:spPr>
        <p:txBody>
          <a:bodyPr>
            <a:normAutofit/>
          </a:bodyPr>
          <a:lstStyle>
            <a:lvl1pPr>
              <a:defRPr sz="1067"/>
            </a:lvl1pPr>
          </a:lstStyle>
          <a:p>
            <a:r>
              <a:rPr kumimoji="1" lang="en-US" altLang="ja-JP" dirty="0"/>
              <a:t> </a:t>
            </a:r>
            <a:endParaRPr kumimoji="1" lang="ja-JP" altLang="en-US" dirty="0"/>
          </a:p>
        </p:txBody>
      </p:sp>
      <p:sp>
        <p:nvSpPr>
          <p:cNvPr id="18" name="テキスト プレースホルダー 6"/>
          <p:cNvSpPr>
            <a:spLocks noGrp="1"/>
          </p:cNvSpPr>
          <p:nvPr>
            <p:ph type="body" sz="quarter" idx="28" hasCustomPrompt="1"/>
          </p:nvPr>
        </p:nvSpPr>
        <p:spPr>
          <a:xfrm>
            <a:off x="9560906" y="4265376"/>
            <a:ext cx="2337003" cy="393711"/>
          </a:xfrm>
        </p:spPr>
        <p:txBody>
          <a:bodyPr anchor="ctr">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19" name="図プレースホルダー 12"/>
          <p:cNvSpPr>
            <a:spLocks noGrp="1"/>
          </p:cNvSpPr>
          <p:nvPr>
            <p:ph type="pic" sz="quarter" idx="29" hasCustomPrompt="1"/>
          </p:nvPr>
        </p:nvSpPr>
        <p:spPr>
          <a:xfrm>
            <a:off x="6305887" y="4848307"/>
            <a:ext cx="368259" cy="368227"/>
          </a:xfrm>
        </p:spPr>
        <p:txBody>
          <a:bodyPr>
            <a:normAutofit/>
          </a:bodyPr>
          <a:lstStyle>
            <a:lvl1pPr>
              <a:defRPr sz="1067"/>
            </a:lvl1pPr>
          </a:lstStyle>
          <a:p>
            <a:r>
              <a:rPr kumimoji="1" lang="en-US" altLang="ja-JP" dirty="0"/>
              <a:t> </a:t>
            </a:r>
            <a:endParaRPr kumimoji="1" lang="ja-JP" altLang="en-US" dirty="0"/>
          </a:p>
        </p:txBody>
      </p:sp>
      <p:sp>
        <p:nvSpPr>
          <p:cNvPr id="20" name="テキスト プレースホルダー 6"/>
          <p:cNvSpPr>
            <a:spLocks noGrp="1"/>
          </p:cNvSpPr>
          <p:nvPr>
            <p:ph type="body" sz="quarter" idx="30" hasCustomPrompt="1"/>
          </p:nvPr>
        </p:nvSpPr>
        <p:spPr>
          <a:xfrm>
            <a:off x="6681990" y="4841109"/>
            <a:ext cx="2337003" cy="393711"/>
          </a:xfrm>
        </p:spPr>
        <p:txBody>
          <a:bodyPr anchor="ctr">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1" name="図プレースホルダー 12"/>
          <p:cNvSpPr>
            <a:spLocks noGrp="1"/>
          </p:cNvSpPr>
          <p:nvPr>
            <p:ph type="pic" sz="quarter" idx="31" hasCustomPrompt="1"/>
          </p:nvPr>
        </p:nvSpPr>
        <p:spPr>
          <a:xfrm>
            <a:off x="9184804" y="4848307"/>
            <a:ext cx="368259" cy="368227"/>
          </a:xfrm>
        </p:spPr>
        <p:txBody>
          <a:bodyPr>
            <a:normAutofit/>
          </a:bodyPr>
          <a:lstStyle>
            <a:lvl1pPr>
              <a:defRPr sz="1067"/>
            </a:lvl1pPr>
          </a:lstStyle>
          <a:p>
            <a:r>
              <a:rPr kumimoji="1" lang="en-US" altLang="ja-JP" dirty="0"/>
              <a:t> </a:t>
            </a:r>
            <a:endParaRPr kumimoji="1" lang="ja-JP" altLang="en-US" dirty="0"/>
          </a:p>
        </p:txBody>
      </p:sp>
      <p:sp>
        <p:nvSpPr>
          <p:cNvPr id="22" name="テキスト プレースホルダー 6"/>
          <p:cNvSpPr>
            <a:spLocks noGrp="1"/>
          </p:cNvSpPr>
          <p:nvPr>
            <p:ph type="body" sz="quarter" idx="32" hasCustomPrompt="1"/>
          </p:nvPr>
        </p:nvSpPr>
        <p:spPr>
          <a:xfrm>
            <a:off x="9560906" y="4841109"/>
            <a:ext cx="2337003" cy="393711"/>
          </a:xfrm>
        </p:spPr>
        <p:txBody>
          <a:bodyPr anchor="ctr">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6" name="円/楕円 25"/>
          <p:cNvSpPr/>
          <p:nvPr userDrawn="1"/>
        </p:nvSpPr>
        <p:spPr>
          <a:xfrm>
            <a:off x="6035497" y="1158692"/>
            <a:ext cx="336278" cy="336249"/>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Tree>
    <p:extLst>
      <p:ext uri="{BB962C8B-B14F-4D97-AF65-F5344CB8AC3E}">
        <p14:creationId xmlns:p14="http://schemas.microsoft.com/office/powerpoint/2010/main" val="308148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2" presetClass="entr" presetSubtype="1" decel="100000" fill="hold" grpId="0" nodeType="withEffect">
                                  <p:stCondLst>
                                    <p:cond delay="1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1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2" presetClass="entr" presetSubtype="1" decel="100000"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2" presetClass="entr" presetSubtype="3" decel="10000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ppt_x"/>
                                          </p:val>
                                        </p:tav>
                                        <p:tav tm="100000">
                                          <p:val>
                                            <p:strVal val="#ppt_x"/>
                                          </p:val>
                                        </p:tav>
                                      </p:tavLst>
                                    </p:anim>
                                    <p:anim calcmode="lin" valueType="num">
                                      <p:cBhvr additive="base">
                                        <p:cTn id="33" dur="7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0-#ppt_h/2"/>
                                          </p:val>
                                        </p:tav>
                                        <p:tav tm="100000">
                                          <p:val>
                                            <p:strVal val="#ppt_y"/>
                                          </p:val>
                                        </p:tav>
                                      </p:tavLst>
                                    </p:anim>
                                  </p:childTnLst>
                                </p:cTn>
                              </p:par>
                              <p:par>
                                <p:cTn id="38" presetID="45" presetClass="entr"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ppt_w</p:attrName>
                                        </p:attrNameLst>
                                      </p:cBhvr>
                                      <p:tavLst>
                                        <p:tav tm="0" fmla="#ppt_w*sin(2.5*pi*$)">
                                          <p:val>
                                            <p:fltVal val="0"/>
                                          </p:val>
                                        </p:tav>
                                        <p:tav tm="100000">
                                          <p:val>
                                            <p:fltVal val="1"/>
                                          </p:val>
                                        </p:tav>
                                      </p:tavLst>
                                    </p:anim>
                                    <p:anim calcmode="lin" valueType="num">
                                      <p:cBhvr>
                                        <p:cTn id="42" dur="750" fill="hold"/>
                                        <p:tgtEl>
                                          <p:spTgt spid="9"/>
                                        </p:tgtEl>
                                        <p:attrNameLst>
                                          <p:attrName>ppt_h</p:attrName>
                                        </p:attrNameLst>
                                      </p:cBhvr>
                                      <p:tavLst>
                                        <p:tav tm="0">
                                          <p:val>
                                            <p:strVal val="#ppt_h"/>
                                          </p:val>
                                        </p:tav>
                                        <p:tav tm="100000">
                                          <p:val>
                                            <p:strVal val="#ppt_h"/>
                                          </p:val>
                                        </p:tav>
                                      </p:tavLst>
                                    </p:anim>
                                  </p:childTnLst>
                                </p:cTn>
                              </p:par>
                              <p:par>
                                <p:cTn id="43" presetID="45" presetClass="entr"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750"/>
                                        <p:tgtEl>
                                          <p:spTgt spid="10"/>
                                        </p:tgtEl>
                                      </p:cBhvr>
                                    </p:animEffect>
                                    <p:anim calcmode="lin" valueType="num">
                                      <p:cBhvr>
                                        <p:cTn id="46" dur="750" fill="hold"/>
                                        <p:tgtEl>
                                          <p:spTgt spid="10"/>
                                        </p:tgtEl>
                                        <p:attrNameLst>
                                          <p:attrName>ppt_w</p:attrName>
                                        </p:attrNameLst>
                                      </p:cBhvr>
                                      <p:tavLst>
                                        <p:tav tm="0" fmla="#ppt_w*sin(2.5*pi*$)">
                                          <p:val>
                                            <p:fltVal val="0"/>
                                          </p:val>
                                        </p:tav>
                                        <p:tav tm="100000">
                                          <p:val>
                                            <p:fltVal val="1"/>
                                          </p:val>
                                        </p:tav>
                                      </p:tavLst>
                                    </p:anim>
                                    <p:anim calcmode="lin" valueType="num">
                                      <p:cBhvr>
                                        <p:cTn id="47" dur="750" fill="hold"/>
                                        <p:tgtEl>
                                          <p:spTgt spid="10"/>
                                        </p:tgtEl>
                                        <p:attrNameLst>
                                          <p:attrName>ppt_h</p:attrName>
                                        </p:attrNameLst>
                                      </p:cBhvr>
                                      <p:tavLst>
                                        <p:tav tm="0">
                                          <p:val>
                                            <p:strVal val="#ppt_h"/>
                                          </p:val>
                                        </p:tav>
                                        <p:tav tm="100000">
                                          <p:val>
                                            <p:strVal val="#ppt_h"/>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25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 presetClass="entr" presetSubtype="6" decel="10000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1+#ppt_w/2"/>
                                          </p:val>
                                        </p:tav>
                                        <p:tav tm="100000">
                                          <p:val>
                                            <p:strVal val="#ppt_x"/>
                                          </p:val>
                                        </p:tav>
                                      </p:tavLst>
                                    </p:anim>
                                    <p:anim calcmode="lin" valueType="num">
                                      <p:cBhvr additive="base">
                                        <p:cTn id="58" dur="1000" fill="hold"/>
                                        <p:tgtEl>
                                          <p:spTgt spid="13"/>
                                        </p:tgtEl>
                                        <p:attrNameLst>
                                          <p:attrName>ppt_y</p:attrName>
                                        </p:attrNameLst>
                                      </p:cBhvr>
                                      <p:tavLst>
                                        <p:tav tm="0">
                                          <p:val>
                                            <p:strVal val="1+#ppt_h/2"/>
                                          </p:val>
                                        </p:tav>
                                        <p:tav tm="100000">
                                          <p:val>
                                            <p:strVal val="#ppt_y"/>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ppt_w</p:attrName>
                                        </p:attrNameLst>
                                      </p:cBhvr>
                                      <p:tavLst>
                                        <p:tav tm="0" fmla="#ppt_w*sin(2.5*pi*$)">
                                          <p:val>
                                            <p:fltVal val="0"/>
                                          </p:val>
                                        </p:tav>
                                        <p:tav tm="100000">
                                          <p:val>
                                            <p:fltVal val="1"/>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 calcmode="lin" valueType="num">
                                      <p:cBhvr additive="base">
                                        <p:cTn id="6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67" dur="1000" fill="hold"/>
                                        <p:tgtEl>
                                          <p:spTgt spid="14">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6" decel="10000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1+#ppt_w/2"/>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45" presetClass="entr"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ppt_w</p:attrName>
                                        </p:attrNameLst>
                                      </p:cBhvr>
                                      <p:tavLst>
                                        <p:tav tm="0" fmla="#ppt_w*sin(2.5*pi*$)">
                                          <p:val>
                                            <p:fltVal val="0"/>
                                          </p:val>
                                        </p:tav>
                                        <p:tav tm="100000">
                                          <p:val>
                                            <p:fltVal val="1"/>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childTnLst>
                                </p:cTn>
                              </p:par>
                              <p:par>
                                <p:cTn id="77" presetID="2" presetClass="entr" presetSubtype="6" decel="100000" fill="hold" grpId="0" nodeType="with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8">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6" decel="10000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1000" fill="hold"/>
                                        <p:tgtEl>
                                          <p:spTgt spid="19"/>
                                        </p:tgtEl>
                                        <p:attrNameLst>
                                          <p:attrName>ppt_x</p:attrName>
                                        </p:attrNameLst>
                                      </p:cBhvr>
                                      <p:tavLst>
                                        <p:tav tm="0">
                                          <p:val>
                                            <p:strVal val="1+#ppt_w/2"/>
                                          </p:val>
                                        </p:tav>
                                        <p:tav tm="100000">
                                          <p:val>
                                            <p:strVal val="#ppt_x"/>
                                          </p:val>
                                        </p:tav>
                                      </p:tavLst>
                                    </p:anim>
                                    <p:anim calcmode="lin" valueType="num">
                                      <p:cBhvr additive="base">
                                        <p:cTn id="84" dur="1000" fill="hold"/>
                                        <p:tgtEl>
                                          <p:spTgt spid="19"/>
                                        </p:tgtEl>
                                        <p:attrNameLst>
                                          <p:attrName>ppt_y</p:attrName>
                                        </p:attrNameLst>
                                      </p:cBhvr>
                                      <p:tavLst>
                                        <p:tav tm="0">
                                          <p:val>
                                            <p:strVal val="1+#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ppt_w</p:attrName>
                                        </p:attrNameLst>
                                      </p:cBhvr>
                                      <p:tavLst>
                                        <p:tav tm="0" fmla="#ppt_w*sin(2.5*pi*$)">
                                          <p:val>
                                            <p:fltVal val="0"/>
                                          </p:val>
                                        </p:tav>
                                        <p:tav tm="100000">
                                          <p:val>
                                            <p:fltVal val="1"/>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childTnLst>
                                </p:cTn>
                              </p:par>
                              <p:par>
                                <p:cTn id="90" presetID="2" presetClass="entr" presetSubtype="6" decel="100000" fill="hold" grpId="0" nodeType="with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 calcmode="lin" valueType="num">
                                      <p:cBhvr additive="base">
                                        <p:cTn id="92"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93" dur="1000" fill="hold"/>
                                        <p:tgtEl>
                                          <p:spTgt spid="20">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6" decel="10000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1000" fill="hold"/>
                                        <p:tgtEl>
                                          <p:spTgt spid="21"/>
                                        </p:tgtEl>
                                        <p:attrNameLst>
                                          <p:attrName>ppt_x</p:attrName>
                                        </p:attrNameLst>
                                      </p:cBhvr>
                                      <p:tavLst>
                                        <p:tav tm="0">
                                          <p:val>
                                            <p:strVal val="1+#ppt_w/2"/>
                                          </p:val>
                                        </p:tav>
                                        <p:tav tm="100000">
                                          <p:val>
                                            <p:strVal val="#ppt_x"/>
                                          </p:val>
                                        </p:tav>
                                      </p:tavLst>
                                    </p:anim>
                                    <p:anim calcmode="lin" valueType="num">
                                      <p:cBhvr additive="base">
                                        <p:cTn id="97" dur="1000" fill="hold"/>
                                        <p:tgtEl>
                                          <p:spTgt spid="21"/>
                                        </p:tgtEl>
                                        <p:attrNameLst>
                                          <p:attrName>ppt_y</p:attrName>
                                        </p:attrNameLst>
                                      </p:cBhvr>
                                      <p:tavLst>
                                        <p:tav tm="0">
                                          <p:val>
                                            <p:strVal val="1+#ppt_h/2"/>
                                          </p:val>
                                        </p:tav>
                                        <p:tav tm="100000">
                                          <p:val>
                                            <p:strVal val="#ppt_y"/>
                                          </p:val>
                                        </p:tav>
                                      </p:tavLst>
                                    </p:anim>
                                  </p:childTnLst>
                                </p:cTn>
                              </p:par>
                              <p:par>
                                <p:cTn id="98" presetID="45" presetClass="entr" presetSubtype="0" fill="hold" grpId="1"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ppt_w</p:attrName>
                                        </p:attrNameLst>
                                      </p:cBhvr>
                                      <p:tavLst>
                                        <p:tav tm="0" fmla="#ppt_w*sin(2.5*pi*$)">
                                          <p:val>
                                            <p:fltVal val="0"/>
                                          </p:val>
                                        </p:tav>
                                        <p:tav tm="100000">
                                          <p:val>
                                            <p:fltVal val="1"/>
                                          </p:val>
                                        </p:tav>
                                      </p:tavLst>
                                    </p:anim>
                                    <p:anim calcmode="lin" valueType="num">
                                      <p:cBhvr>
                                        <p:cTn id="102" dur="1000" fill="hold"/>
                                        <p:tgtEl>
                                          <p:spTgt spid="21"/>
                                        </p:tgtEl>
                                        <p:attrNameLst>
                                          <p:attrName>ppt_h</p:attrName>
                                        </p:attrNameLst>
                                      </p:cBhvr>
                                      <p:tavLst>
                                        <p:tav tm="0">
                                          <p:val>
                                            <p:strVal val="#ppt_h"/>
                                          </p:val>
                                        </p:tav>
                                        <p:tav tm="100000">
                                          <p:val>
                                            <p:strVal val="#ppt_h"/>
                                          </p:val>
                                        </p:tav>
                                      </p:tavLst>
                                    </p:anim>
                                  </p:childTnLst>
                                </p:cTn>
                              </p:par>
                              <p:par>
                                <p:cTn id="103" presetID="2" presetClass="entr" presetSubtype="6" decel="100000" fill="hold" grpId="0" nodeType="withEffect">
                                  <p:stCondLst>
                                    <p:cond delay="0"/>
                                  </p:stCondLst>
                                  <p:childTnLst>
                                    <p:set>
                                      <p:cBhvr>
                                        <p:cTn id="104" dur="1" fill="hold">
                                          <p:stCondLst>
                                            <p:cond delay="0"/>
                                          </p:stCondLst>
                                        </p:cTn>
                                        <p:tgtEl>
                                          <p:spTgt spid="22">
                                            <p:txEl>
                                              <p:pRg st="0" end="0"/>
                                            </p:txEl>
                                          </p:spTgt>
                                        </p:tgtEl>
                                        <p:attrNameLst>
                                          <p:attrName>style.visibility</p:attrName>
                                        </p:attrNameLst>
                                      </p:cBhvr>
                                      <p:to>
                                        <p:strVal val="visible"/>
                                      </p:to>
                                    </p:set>
                                    <p:anim calcmode="lin" valueType="num">
                                      <p:cBhvr additive="base">
                                        <p:cTn id="105"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06"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2"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750" fill="hold"/>
                                        <p:tgtEl>
                                          <p:spTgt spid="24"/>
                                        </p:tgtEl>
                                        <p:attrNameLst>
                                          <p:attrName>ppt_x</p:attrName>
                                        </p:attrNameLst>
                                      </p:cBhvr>
                                      <p:tavLst>
                                        <p:tav tm="0">
                                          <p:val>
                                            <p:strVal val="0-#ppt_w/2"/>
                                          </p:val>
                                        </p:tav>
                                        <p:tav tm="100000">
                                          <p:val>
                                            <p:strVal val="#ppt_x"/>
                                          </p:val>
                                        </p:tav>
                                      </p:tavLst>
                                    </p:anim>
                                    <p:anim calcmode="lin" valueType="num">
                                      <p:cBhvr additive="base">
                                        <p:cTn id="110" dur="750" fill="hold"/>
                                        <p:tgtEl>
                                          <p:spTgt spid="24"/>
                                        </p:tgtEl>
                                        <p:attrNameLst>
                                          <p:attrName>ppt_y</p:attrName>
                                        </p:attrNameLst>
                                      </p:cBhvr>
                                      <p:tavLst>
                                        <p:tav tm="0">
                                          <p:val>
                                            <p:strVal val="1+#ppt_h/2"/>
                                          </p:val>
                                        </p:tav>
                                        <p:tav tm="100000">
                                          <p:val>
                                            <p:strVal val="#ppt_y"/>
                                          </p:val>
                                        </p:tav>
                                      </p:tavLst>
                                    </p:anim>
                                  </p:childTnLst>
                                </p:cTn>
                              </p:par>
                              <p:par>
                                <p:cTn id="111" presetID="45" presetClass="entr" presetSubtype="0" fill="hold" grpId="1" nodeType="withEffect">
                                  <p:stCondLst>
                                    <p:cond delay="25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ppt_w</p:attrName>
                                        </p:attrNameLst>
                                      </p:cBhvr>
                                      <p:tavLst>
                                        <p:tav tm="0" fmla="#ppt_w*sin(2.5*pi*$)">
                                          <p:val>
                                            <p:fltVal val="0"/>
                                          </p:val>
                                        </p:tav>
                                        <p:tav tm="100000">
                                          <p:val>
                                            <p:fltVal val="1"/>
                                          </p:val>
                                        </p:tav>
                                      </p:tavLst>
                                    </p:anim>
                                    <p:anim calcmode="lin" valueType="num">
                                      <p:cBhvr>
                                        <p:cTn id="115" dur="750" fill="hold"/>
                                        <p:tgtEl>
                                          <p:spTgt spid="24"/>
                                        </p:tgtEl>
                                        <p:attrNameLst>
                                          <p:attrName>ppt_h</p:attrName>
                                        </p:attrNameLst>
                                      </p:cBhvr>
                                      <p:tavLst>
                                        <p:tav tm="0">
                                          <p:val>
                                            <p:strVal val="#ppt_h"/>
                                          </p:val>
                                        </p:tav>
                                        <p:tav tm="100000">
                                          <p:val>
                                            <p:strVal val="#ppt_h"/>
                                          </p:val>
                                        </p:tav>
                                      </p:tavLst>
                                    </p:anim>
                                  </p:childTnLst>
                                </p:cTn>
                              </p:par>
                              <p:par>
                                <p:cTn id="116" presetID="2" presetClass="entr" presetSubtype="12" decel="100000" fill="hold" grpId="0" nodeType="withEffect">
                                  <p:stCondLst>
                                    <p:cond delay="25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750" fill="hold"/>
                                        <p:tgtEl>
                                          <p:spTgt spid="23"/>
                                        </p:tgtEl>
                                        <p:attrNameLst>
                                          <p:attrName>ppt_x</p:attrName>
                                        </p:attrNameLst>
                                      </p:cBhvr>
                                      <p:tavLst>
                                        <p:tav tm="0">
                                          <p:val>
                                            <p:strVal val="0-#ppt_w/2"/>
                                          </p:val>
                                        </p:tav>
                                        <p:tav tm="100000">
                                          <p:val>
                                            <p:strVal val="#ppt_x"/>
                                          </p:val>
                                        </p:tav>
                                      </p:tavLst>
                                    </p:anim>
                                    <p:anim calcmode="lin" valueType="num">
                                      <p:cBhvr additive="base">
                                        <p:cTn id="119" dur="750" fill="hold"/>
                                        <p:tgtEl>
                                          <p:spTgt spid="23"/>
                                        </p:tgtEl>
                                        <p:attrNameLst>
                                          <p:attrName>ppt_y</p:attrName>
                                        </p:attrNameLst>
                                      </p:cBhvr>
                                      <p:tavLst>
                                        <p:tav tm="0">
                                          <p:val>
                                            <p:strVal val="1+#ppt_h/2"/>
                                          </p:val>
                                        </p:tav>
                                        <p:tav tm="100000">
                                          <p:val>
                                            <p:strVal val="#ppt_y"/>
                                          </p:val>
                                        </p:tav>
                                      </p:tavLst>
                                    </p:anim>
                                  </p:childTnLst>
                                </p:cTn>
                              </p:par>
                              <p:par>
                                <p:cTn id="120" presetID="45" presetClass="entr" presetSubtype="0" fill="hold" grpId="1" nodeType="withEffect">
                                  <p:stCondLst>
                                    <p:cond delay="25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750"/>
                                        <p:tgtEl>
                                          <p:spTgt spid="23"/>
                                        </p:tgtEl>
                                      </p:cBhvr>
                                    </p:animEffect>
                                    <p:anim calcmode="lin" valueType="num">
                                      <p:cBhvr>
                                        <p:cTn id="123" dur="750" fill="hold"/>
                                        <p:tgtEl>
                                          <p:spTgt spid="23"/>
                                        </p:tgtEl>
                                        <p:attrNameLst>
                                          <p:attrName>ppt_w</p:attrName>
                                        </p:attrNameLst>
                                      </p:cBhvr>
                                      <p:tavLst>
                                        <p:tav tm="0" fmla="#ppt_w*sin(2.5*pi*$)">
                                          <p:val>
                                            <p:fltVal val="0"/>
                                          </p:val>
                                        </p:tav>
                                        <p:tav tm="100000">
                                          <p:val>
                                            <p:fltVal val="1"/>
                                          </p:val>
                                        </p:tav>
                                      </p:tavLst>
                                    </p:anim>
                                    <p:anim calcmode="lin" valueType="num">
                                      <p:cBhvr>
                                        <p:cTn id="124" dur="750" fill="hold"/>
                                        <p:tgtEl>
                                          <p:spTgt spid="23"/>
                                        </p:tgtEl>
                                        <p:attrNameLst>
                                          <p:attrName>ppt_h</p:attrName>
                                        </p:attrNameLst>
                                      </p:cBhvr>
                                      <p:tavLst>
                                        <p:tav tm="0">
                                          <p:val>
                                            <p:strVal val="#ppt_h"/>
                                          </p:val>
                                        </p:tav>
                                        <p:tav tm="100000">
                                          <p:val>
                                            <p:strVal val="#ppt_h"/>
                                          </p:val>
                                        </p:tav>
                                      </p:tavLst>
                                    </p:anim>
                                  </p:childTnLst>
                                </p:cTn>
                              </p:par>
                              <p:par>
                                <p:cTn id="125" presetID="2" presetClass="entr" presetSubtype="3" decel="100000" fill="hold" grpId="0" nodeType="withEffect">
                                  <p:stCondLst>
                                    <p:cond delay="25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750" fill="hold"/>
                                        <p:tgtEl>
                                          <p:spTgt spid="26"/>
                                        </p:tgtEl>
                                        <p:attrNameLst>
                                          <p:attrName>ppt_x</p:attrName>
                                        </p:attrNameLst>
                                      </p:cBhvr>
                                      <p:tavLst>
                                        <p:tav tm="0">
                                          <p:val>
                                            <p:strVal val="1+#ppt_w/2"/>
                                          </p:val>
                                        </p:tav>
                                        <p:tav tm="100000">
                                          <p:val>
                                            <p:strVal val="#ppt_x"/>
                                          </p:val>
                                        </p:tav>
                                      </p:tavLst>
                                    </p:anim>
                                    <p:anim calcmode="lin" valueType="num">
                                      <p:cBhvr additive="base">
                                        <p:cTn id="128" dur="750" fill="hold"/>
                                        <p:tgtEl>
                                          <p:spTgt spid="26"/>
                                        </p:tgtEl>
                                        <p:attrNameLst>
                                          <p:attrName>ppt_y</p:attrName>
                                        </p:attrNameLst>
                                      </p:cBhvr>
                                      <p:tavLst>
                                        <p:tav tm="0">
                                          <p:val>
                                            <p:strVal val="0-#ppt_h/2"/>
                                          </p:val>
                                        </p:tav>
                                        <p:tav tm="100000">
                                          <p:val>
                                            <p:strVal val="#ppt_y"/>
                                          </p:val>
                                        </p:tav>
                                      </p:tavLst>
                                    </p:anim>
                                  </p:childTnLst>
                                </p:cTn>
                              </p:par>
                              <p:par>
                                <p:cTn id="129" presetID="45" presetClass="entr" presetSubtype="0" fill="hold" grpId="1" nodeType="withEffect">
                                  <p:stCondLst>
                                    <p:cond delay="25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750"/>
                                        <p:tgtEl>
                                          <p:spTgt spid="26"/>
                                        </p:tgtEl>
                                      </p:cBhvr>
                                    </p:animEffect>
                                    <p:anim calcmode="lin" valueType="num">
                                      <p:cBhvr>
                                        <p:cTn id="132" dur="750" fill="hold"/>
                                        <p:tgtEl>
                                          <p:spTgt spid="26"/>
                                        </p:tgtEl>
                                        <p:attrNameLst>
                                          <p:attrName>ppt_w</p:attrName>
                                        </p:attrNameLst>
                                      </p:cBhvr>
                                      <p:tavLst>
                                        <p:tav tm="0" fmla="#ppt_w*sin(2.5*pi*$)">
                                          <p:val>
                                            <p:fltVal val="0"/>
                                          </p:val>
                                        </p:tav>
                                        <p:tav tm="100000">
                                          <p:val>
                                            <p:fltVal val="1"/>
                                          </p:val>
                                        </p:tav>
                                      </p:tavLst>
                                    </p:anim>
                                    <p:anim calcmode="lin" valueType="num">
                                      <p:cBhvr>
                                        <p:cTn id="133" dur="750" fill="hold"/>
                                        <p:tgtEl>
                                          <p:spTgt spid="26"/>
                                        </p:tgtEl>
                                        <p:attrNameLst>
                                          <p:attrName>ppt_h</p:attrName>
                                        </p:attrNameLst>
                                      </p:cBhvr>
                                      <p:tavLst>
                                        <p:tav tm="0">
                                          <p:val>
                                            <p:strVal val="#ppt_h"/>
                                          </p:val>
                                        </p:tav>
                                        <p:tav tm="100000">
                                          <p:val>
                                            <p:strVal val="#ppt_h"/>
                                          </p:val>
                                        </p:tav>
                                      </p:tavLst>
                                    </p:anim>
                                  </p:childTnLst>
                                </p:cTn>
                              </p:par>
                              <p:par>
                                <p:cTn id="134" presetID="2" presetClass="entr" presetSubtype="3" decel="100000" fill="hold" grpId="0" nodeType="withEffect">
                                  <p:stCondLst>
                                    <p:cond delay="25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750" fill="hold"/>
                                        <p:tgtEl>
                                          <p:spTgt spid="25"/>
                                        </p:tgtEl>
                                        <p:attrNameLst>
                                          <p:attrName>ppt_x</p:attrName>
                                        </p:attrNameLst>
                                      </p:cBhvr>
                                      <p:tavLst>
                                        <p:tav tm="0">
                                          <p:val>
                                            <p:strVal val="1+#ppt_w/2"/>
                                          </p:val>
                                        </p:tav>
                                        <p:tav tm="100000">
                                          <p:val>
                                            <p:strVal val="#ppt_x"/>
                                          </p:val>
                                        </p:tav>
                                      </p:tavLst>
                                    </p:anim>
                                    <p:anim calcmode="lin" valueType="num">
                                      <p:cBhvr additive="base">
                                        <p:cTn id="137" dur="750" fill="hold"/>
                                        <p:tgtEl>
                                          <p:spTgt spid="25"/>
                                        </p:tgtEl>
                                        <p:attrNameLst>
                                          <p:attrName>ppt_y</p:attrName>
                                        </p:attrNameLst>
                                      </p:cBhvr>
                                      <p:tavLst>
                                        <p:tav tm="0">
                                          <p:val>
                                            <p:strVal val="0-#ppt_h/2"/>
                                          </p:val>
                                        </p:tav>
                                        <p:tav tm="100000">
                                          <p:val>
                                            <p:strVal val="#ppt_y"/>
                                          </p:val>
                                        </p:tav>
                                      </p:tavLst>
                                    </p:anim>
                                  </p:childTnLst>
                                </p:cTn>
                              </p:par>
                              <p:par>
                                <p:cTn id="138" presetID="45" presetClass="entr" presetSubtype="0" fill="hold" grpId="1" nodeType="withEffect">
                                  <p:stCondLst>
                                    <p:cond delay="25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750"/>
                                        <p:tgtEl>
                                          <p:spTgt spid="25"/>
                                        </p:tgtEl>
                                      </p:cBhvr>
                                    </p:animEffect>
                                    <p:anim calcmode="lin" valueType="num">
                                      <p:cBhvr>
                                        <p:cTn id="141" dur="750" fill="hold"/>
                                        <p:tgtEl>
                                          <p:spTgt spid="25"/>
                                        </p:tgtEl>
                                        <p:attrNameLst>
                                          <p:attrName>ppt_w</p:attrName>
                                        </p:attrNameLst>
                                      </p:cBhvr>
                                      <p:tavLst>
                                        <p:tav tm="0" fmla="#ppt_w*sin(2.5*pi*$)">
                                          <p:val>
                                            <p:fltVal val="0"/>
                                          </p:val>
                                        </p:tav>
                                        <p:tav tm="100000">
                                          <p:val>
                                            <p:fltVal val="1"/>
                                          </p:val>
                                        </p:tav>
                                      </p:tavLst>
                                    </p:anim>
                                    <p:anim calcmode="lin" valueType="num">
                                      <p:cBhvr>
                                        <p:cTn id="142" dur="750" fill="hold"/>
                                        <p:tgtEl>
                                          <p:spTgt spid="25"/>
                                        </p:tgtEl>
                                        <p:attrNameLst>
                                          <p:attrName>ppt_h</p:attrName>
                                        </p:attrNameLst>
                                      </p:cBhvr>
                                      <p:tavLst>
                                        <p:tav tm="0">
                                          <p:val>
                                            <p:strVal val="#ppt_h"/>
                                          </p:val>
                                        </p:tav>
                                        <p:tav tm="100000">
                                          <p:val>
                                            <p:strVal val="#ppt_h"/>
                                          </p:val>
                                        </p:tav>
                                      </p:tavLst>
                                    </p:anim>
                                  </p:childTnLst>
                                </p:cTn>
                              </p:par>
                            </p:childTnLst>
                          </p:cTn>
                        </p:par>
                        <p:par>
                          <p:cTn id="143" fill="hold">
                            <p:stCondLst>
                              <p:cond delay="2200"/>
                            </p:stCondLst>
                            <p:childTnLst>
                              <p:par>
                                <p:cTn id="144" presetID="34" presetClass="emph" presetSubtype="0" fill="hold" grpId="1" nodeType="afterEffect">
                                  <p:stCondLst>
                                    <p:cond delay="250"/>
                                  </p:stCondLst>
                                  <p:iterate type="lt">
                                    <p:tmPct val="10000"/>
                                  </p:iterate>
                                  <p:childTnLst>
                                    <p:animMotion origin="layout" path="M 0.0 0.0 L 0.0 -0.07213" pathEditMode="relative" ptsTypes="">
                                      <p:cBhvr>
                                        <p:cTn id="145" dur="250" accel="50000" decel="50000" autoRev="1" fill="hold">
                                          <p:stCondLst>
                                            <p:cond delay="0"/>
                                          </p:stCondLst>
                                        </p:cTn>
                                        <p:tgtEl>
                                          <p:spTgt spid="8"/>
                                        </p:tgtEl>
                                        <p:attrNameLst>
                                          <p:attrName>ppt_x</p:attrName>
                                          <p:attrName>ppt_y</p:attrName>
                                        </p:attrNameLst>
                                      </p:cBhvr>
                                    </p:animMotion>
                                    <p:animRot by="1500000">
                                      <p:cBhvr>
                                        <p:cTn id="146" dur="125" fill="hold">
                                          <p:stCondLst>
                                            <p:cond delay="0"/>
                                          </p:stCondLst>
                                        </p:cTn>
                                        <p:tgtEl>
                                          <p:spTgt spid="8"/>
                                        </p:tgtEl>
                                        <p:attrNameLst>
                                          <p:attrName>r</p:attrName>
                                        </p:attrNameLst>
                                      </p:cBhvr>
                                    </p:animRot>
                                    <p:animRot by="-1500000">
                                      <p:cBhvr>
                                        <p:cTn id="147" dur="125" fill="hold">
                                          <p:stCondLst>
                                            <p:cond delay="125"/>
                                          </p:stCondLst>
                                        </p:cTn>
                                        <p:tgtEl>
                                          <p:spTgt spid="8"/>
                                        </p:tgtEl>
                                        <p:attrNameLst>
                                          <p:attrName>r</p:attrName>
                                        </p:attrNameLst>
                                      </p:cBhvr>
                                    </p:animRot>
                                    <p:animRot by="-1500000">
                                      <p:cBhvr>
                                        <p:cTn id="148" dur="125" fill="hold">
                                          <p:stCondLst>
                                            <p:cond delay="250"/>
                                          </p:stCondLst>
                                        </p:cTn>
                                        <p:tgtEl>
                                          <p:spTgt spid="8"/>
                                        </p:tgtEl>
                                        <p:attrNameLst>
                                          <p:attrName>r</p:attrName>
                                        </p:attrNameLst>
                                      </p:cBhvr>
                                    </p:animRot>
                                    <p:animRot by="1500000">
                                      <p:cBhvr>
                                        <p:cTn id="14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3" grpId="0" animBg="1"/>
      <p:bldP spid="23" grpId="1" animBg="1"/>
      <p:bldP spid="23" grpId="2" animBg="1"/>
      <p:bldP spid="23" grpId="3" animBg="1"/>
      <p:bldP spid="27" grpId="0" animBg="1"/>
      <p:bldP spid="27" grpId="1" animBg="1"/>
      <p:bldP spid="27" grpId="2" animBg="1"/>
      <p:bldP spid="27" grpId="3" animBg="1"/>
      <p:bldP spid="2" grpId="0" animBg="1"/>
      <p:bldP spid="2" grpId="1" animBg="1"/>
      <p:bldP spid="2" grpId="2" animBg="1"/>
      <p:bldP spid="2" grpId="3" animBg="1"/>
      <p:bldP spid="25" grpId="0" animBg="1"/>
      <p:bldP spid="25" grpId="1" animBg="1"/>
      <p:bldP spid="25" grpId="2" animBg="1"/>
      <p:bldP spid="25" grpId="3" animBg="1"/>
      <p:bldP spid="24" grpId="0" animBg="1"/>
      <p:bldP spid="24" grpId="1" animBg="1"/>
      <p:bldP spid="24" grpId="2" animBg="1"/>
      <p:bldP spid="24" grpId="3" animBg="1"/>
      <p:bldP spid="6" grpId="0" animBg="1"/>
      <p:bldP spid="6" grpId="1" animBg="1"/>
      <p:bldP spid="8" grpId="0"/>
      <p:bldP spid="8" grpId="1"/>
      <p:bldP spid="9" grpId="0" animBg="1"/>
      <p:bldP spid="9" grpId="1" animBg="1"/>
      <p:bldP spid="9" grpId="2" animBg="1"/>
      <p:bldP spid="9" grpId="3" animBg="1"/>
      <p:bldP spid="10" grpId="0"/>
      <p:bldP spid="10" grpId="1"/>
      <p:bldP spid="11" grpId="0">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3" grpId="1"/>
      <p:bldP spid="14" grpId="0" build="p">
        <p:tmplLst>
          <p:tmpl lvl="1">
            <p:tnLst>
              <p:par>
                <p:cTn presetID="2" presetClass="entr" presetSubtype="6"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P spid="17" grpId="0"/>
      <p:bldP spid="17" grpId="1"/>
      <p:bldP spid="18" grpId="0" build="p">
        <p:tmplLst>
          <p:tmpl lvl="1">
            <p:tnLst>
              <p:par>
                <p:cTn presetID="2" presetClass="entr" presetSubtype="6"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1+#ppt_h/2"/>
                          </p:val>
                        </p:tav>
                        <p:tav tm="100000">
                          <p:val>
                            <p:strVal val="#ppt_y"/>
                          </p:val>
                        </p:tav>
                      </p:tavLst>
                    </p:anim>
                  </p:childTnLst>
                </p:cTn>
              </p:par>
            </p:tnLst>
          </p:tmpl>
        </p:tmplLst>
      </p:bldP>
      <p:bldP spid="19" grpId="0"/>
      <p:bldP spid="19" grpId="1"/>
      <p:bldP spid="20" grpId="0" build="p">
        <p:tmplLst>
          <p:tmpl lvl="1">
            <p:tnLst>
              <p:par>
                <p:cTn presetID="2" presetClass="entr" presetSubtype="6"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p:bldP spid="21" grpId="1"/>
      <p:bldP spid="22" grpId="0" build="p">
        <p:tmplLst>
          <p:tmpl lvl="1">
            <p:tnLst>
              <p:par>
                <p:cTn presetID="2" presetClass="entr" presetSubtype="6"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1+#ppt_h/2"/>
                          </p:val>
                        </p:tav>
                        <p:tav tm="100000">
                          <p:val>
                            <p:strVal val="#ppt_y"/>
                          </p:val>
                        </p:tav>
                      </p:tavLst>
                    </p:anim>
                  </p:childTnLst>
                </p:cTn>
              </p:par>
            </p:tnLst>
          </p:tmpl>
        </p:tmplLst>
      </p:bldP>
      <p:bldP spid="26" grpId="0" animBg="1"/>
      <p:bldP spid="26" grpId="1" animBg="1"/>
      <p:bldP spid="26" grpId="2" animBg="1"/>
      <p:bldP spid="26" grpId="3" animBg="1"/>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grpSp>
        <p:nvGrpSpPr>
          <p:cNvPr id="39" name="グループ化 38"/>
          <p:cNvGrpSpPr/>
          <p:nvPr userDrawn="1"/>
        </p:nvGrpSpPr>
        <p:grpSpPr>
          <a:xfrm flipH="1">
            <a:off x="4102754" y="1687675"/>
            <a:ext cx="2704733" cy="5028221"/>
            <a:chOff x="1400631" y="2191657"/>
            <a:chExt cx="3439887" cy="6734629"/>
          </a:xfrm>
          <a:solidFill>
            <a:schemeClr val="bg1">
              <a:lumMod val="85000"/>
            </a:schemeClr>
          </a:solidFill>
        </p:grpSpPr>
        <p:sp>
          <p:nvSpPr>
            <p:cNvPr id="53" name="直角三角形 52"/>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4" name="直角三角形 53"/>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85" name="グループ化 84"/>
          <p:cNvGrpSpPr/>
          <p:nvPr userDrawn="1"/>
        </p:nvGrpSpPr>
        <p:grpSpPr>
          <a:xfrm>
            <a:off x="1398021" y="1689293"/>
            <a:ext cx="2704733" cy="5028221"/>
            <a:chOff x="1400631" y="2191657"/>
            <a:chExt cx="3439887" cy="6734629"/>
          </a:xfrm>
          <a:solidFill>
            <a:schemeClr val="bg1">
              <a:lumMod val="65000"/>
            </a:schemeClr>
          </a:solidFill>
        </p:grpSpPr>
        <p:sp>
          <p:nvSpPr>
            <p:cNvPr id="86" name="直角三角形 85"/>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7" name="直角三角形 86"/>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78" name="直角三角形 25"/>
          <p:cNvSpPr/>
          <p:nvPr userDrawn="1"/>
        </p:nvSpPr>
        <p:spPr>
          <a:xfrm rot="16200000" flipH="1">
            <a:off x="589910" y="-589912"/>
            <a:ext cx="2923613" cy="4103437"/>
          </a:xfrm>
          <a:custGeom>
            <a:avLst/>
            <a:gdLst/>
            <a:ahLst/>
            <a:cxnLst/>
            <a:rect l="l" t="t" r="r" b="b"/>
            <a:pathLst>
              <a:path w="4385420" h="6154621">
                <a:moveTo>
                  <a:pt x="688593" y="1814402"/>
                </a:moveTo>
                <a:lnTo>
                  <a:pt x="2537007" y="6154621"/>
                </a:lnTo>
                <a:lnTo>
                  <a:pt x="2537007" y="6154618"/>
                </a:lnTo>
                <a:lnTo>
                  <a:pt x="4385420" y="6154618"/>
                </a:lnTo>
                <a:lnTo>
                  <a:pt x="2537006" y="1814399"/>
                </a:lnTo>
                <a:lnTo>
                  <a:pt x="2537006" y="1814402"/>
                </a:lnTo>
                <a:close/>
                <a:moveTo>
                  <a:pt x="0" y="0"/>
                </a:moveTo>
                <a:lnTo>
                  <a:pt x="0" y="197532"/>
                </a:lnTo>
                <a:lnTo>
                  <a:pt x="688592" y="1814398"/>
                </a:lnTo>
                <a:lnTo>
                  <a:pt x="688592" y="1814395"/>
                </a:lnTo>
                <a:lnTo>
                  <a:pt x="2537005" y="1814395"/>
                </a:lnTo>
                <a:lnTo>
                  <a:pt x="176429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8" name="フリーフォーム 67"/>
          <p:cNvSpPr/>
          <p:nvPr userDrawn="1"/>
        </p:nvSpPr>
        <p:spPr>
          <a:xfrm>
            <a:off x="4103435" y="1689293"/>
            <a:ext cx="667644" cy="1234321"/>
          </a:xfrm>
          <a:custGeom>
            <a:avLst/>
            <a:gdLst>
              <a:gd name="connsiteX0" fmla="*/ 0 w 1001379"/>
              <a:gd name="connsiteY0" fmla="*/ 0 h 1851482"/>
              <a:gd name="connsiteX1" fmla="*/ 1001379 w 1001379"/>
              <a:gd name="connsiteY1" fmla="*/ 1426422 h 1851482"/>
              <a:gd name="connsiteX2" fmla="*/ 0 w 1001379"/>
              <a:gd name="connsiteY2" fmla="*/ 1851482 h 1851482"/>
              <a:gd name="connsiteX3" fmla="*/ 0 w 1001379"/>
              <a:gd name="connsiteY3" fmla="*/ 0 h 1851482"/>
            </a:gdLst>
            <a:ahLst/>
            <a:cxnLst>
              <a:cxn ang="0">
                <a:pos x="connsiteX0" y="connsiteY0"/>
              </a:cxn>
              <a:cxn ang="0">
                <a:pos x="connsiteX1" y="connsiteY1"/>
              </a:cxn>
              <a:cxn ang="0">
                <a:pos x="connsiteX2" y="connsiteY2"/>
              </a:cxn>
              <a:cxn ang="0">
                <a:pos x="connsiteX3" y="connsiteY3"/>
              </a:cxn>
            </a:cxnLst>
            <a:rect l="l" t="t" r="r" b="b"/>
            <a:pathLst>
              <a:path w="1001379" h="1851482">
                <a:moveTo>
                  <a:pt x="0" y="0"/>
                </a:moveTo>
                <a:lnTo>
                  <a:pt x="1001379" y="1426422"/>
                </a:lnTo>
                <a:lnTo>
                  <a:pt x="0" y="185148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36" name="直角三角形 35"/>
          <p:cNvSpPr/>
          <p:nvPr userDrawn="1"/>
        </p:nvSpPr>
        <p:spPr>
          <a:xfrm rot="16200000" flipH="1">
            <a:off x="561868" y="3175947"/>
            <a:ext cx="2979697" cy="4103437"/>
          </a:xfrm>
          <a:custGeom>
            <a:avLst/>
            <a:gdLst/>
            <a:ahLst/>
            <a:cxnLst/>
            <a:rect l="l" t="t" r="r" b="b"/>
            <a:pathLst>
              <a:path w="4469545" h="6154621">
                <a:moveTo>
                  <a:pt x="772717" y="1814402"/>
                </a:moveTo>
                <a:lnTo>
                  <a:pt x="2621131" y="6154621"/>
                </a:lnTo>
                <a:lnTo>
                  <a:pt x="2621131" y="6154618"/>
                </a:lnTo>
                <a:lnTo>
                  <a:pt x="4469545" y="6154618"/>
                </a:lnTo>
                <a:lnTo>
                  <a:pt x="2621130" y="1814399"/>
                </a:lnTo>
                <a:lnTo>
                  <a:pt x="2621130" y="1814402"/>
                </a:lnTo>
                <a:close/>
                <a:moveTo>
                  <a:pt x="0" y="0"/>
                </a:moveTo>
                <a:lnTo>
                  <a:pt x="772716" y="1814398"/>
                </a:lnTo>
                <a:lnTo>
                  <a:pt x="772716" y="1814395"/>
                </a:lnTo>
                <a:lnTo>
                  <a:pt x="2621129" y="1814395"/>
                </a:lnTo>
                <a:lnTo>
                  <a:pt x="184841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0" name="直角三角形 29"/>
          <p:cNvSpPr/>
          <p:nvPr userDrawn="1"/>
        </p:nvSpPr>
        <p:spPr>
          <a:xfrm rot="16200000" flipH="1">
            <a:off x="561868" y="645622"/>
            <a:ext cx="2979697" cy="4103437"/>
          </a:xfrm>
          <a:custGeom>
            <a:avLst/>
            <a:gdLst/>
            <a:ahLst/>
            <a:cxnLst/>
            <a:rect l="l" t="t" r="r" b="b"/>
            <a:pathLst>
              <a:path w="4469545" h="6154621">
                <a:moveTo>
                  <a:pt x="772717" y="1814402"/>
                </a:moveTo>
                <a:lnTo>
                  <a:pt x="2621131" y="6154621"/>
                </a:lnTo>
                <a:lnTo>
                  <a:pt x="2621131" y="6154618"/>
                </a:lnTo>
                <a:lnTo>
                  <a:pt x="4469545" y="6154618"/>
                </a:lnTo>
                <a:lnTo>
                  <a:pt x="2621131" y="1814399"/>
                </a:lnTo>
                <a:lnTo>
                  <a:pt x="2621131" y="1814402"/>
                </a:lnTo>
                <a:close/>
                <a:moveTo>
                  <a:pt x="0" y="0"/>
                </a:moveTo>
                <a:lnTo>
                  <a:pt x="772716" y="1814398"/>
                </a:lnTo>
                <a:lnTo>
                  <a:pt x="772716" y="1814395"/>
                </a:lnTo>
                <a:lnTo>
                  <a:pt x="2621130" y="1814395"/>
                </a:lnTo>
                <a:lnTo>
                  <a:pt x="18484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直角三角形 32"/>
          <p:cNvSpPr/>
          <p:nvPr userDrawn="1"/>
        </p:nvSpPr>
        <p:spPr>
          <a:xfrm rot="16200000" flipH="1">
            <a:off x="561869" y="1910784"/>
            <a:ext cx="2979696" cy="4103436"/>
          </a:xfrm>
          <a:custGeom>
            <a:avLst/>
            <a:gdLst/>
            <a:ahLst/>
            <a:cxnLst/>
            <a:rect l="l" t="t" r="r" b="b"/>
            <a:pathLst>
              <a:path w="4469544" h="6154620">
                <a:moveTo>
                  <a:pt x="772717" y="1814401"/>
                </a:moveTo>
                <a:lnTo>
                  <a:pt x="2621131" y="6154620"/>
                </a:lnTo>
                <a:lnTo>
                  <a:pt x="2621131" y="6154617"/>
                </a:lnTo>
                <a:lnTo>
                  <a:pt x="4469544" y="6154617"/>
                </a:lnTo>
                <a:lnTo>
                  <a:pt x="2621130" y="1814398"/>
                </a:lnTo>
                <a:lnTo>
                  <a:pt x="2621130" y="1814401"/>
                </a:lnTo>
                <a:close/>
                <a:moveTo>
                  <a:pt x="0" y="0"/>
                </a:moveTo>
                <a:lnTo>
                  <a:pt x="772716" y="1814397"/>
                </a:lnTo>
                <a:lnTo>
                  <a:pt x="772716" y="1814394"/>
                </a:lnTo>
                <a:lnTo>
                  <a:pt x="2621129" y="1814394"/>
                </a:lnTo>
                <a:lnTo>
                  <a:pt x="18484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6" name="フリーフォーム 65"/>
          <p:cNvSpPr/>
          <p:nvPr userDrawn="1"/>
        </p:nvSpPr>
        <p:spPr>
          <a:xfrm>
            <a:off x="4103434" y="2665751"/>
            <a:ext cx="1351017" cy="1521264"/>
          </a:xfrm>
          <a:custGeom>
            <a:avLst/>
            <a:gdLst>
              <a:gd name="connsiteX0" fmla="*/ 1028242 w 2026350"/>
              <a:gd name="connsiteY0" fmla="*/ 0 h 2281896"/>
              <a:gd name="connsiteX1" fmla="*/ 2026350 w 2026350"/>
              <a:gd name="connsiteY1" fmla="*/ 1421762 h 2281896"/>
              <a:gd name="connsiteX2" fmla="*/ 0 w 2026350"/>
              <a:gd name="connsiteY2" fmla="*/ 2281896 h 2281896"/>
              <a:gd name="connsiteX3" fmla="*/ 0 w 2026350"/>
              <a:gd name="connsiteY3" fmla="*/ 436463 h 2281896"/>
              <a:gd name="connsiteX4" fmla="*/ 1028242 w 2026350"/>
              <a:gd name="connsiteY4" fmla="*/ 0 h 228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350" h="2281896">
                <a:moveTo>
                  <a:pt x="1028242" y="0"/>
                </a:moveTo>
                <a:lnTo>
                  <a:pt x="2026350" y="1421762"/>
                </a:lnTo>
                <a:lnTo>
                  <a:pt x="0" y="2281896"/>
                </a:lnTo>
                <a:lnTo>
                  <a:pt x="0" y="436463"/>
                </a:lnTo>
                <a:lnTo>
                  <a:pt x="1028242"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p>
        </p:txBody>
      </p:sp>
      <p:sp>
        <p:nvSpPr>
          <p:cNvPr id="63" name="フリーフォーム 62"/>
          <p:cNvSpPr/>
          <p:nvPr userDrawn="1"/>
        </p:nvSpPr>
        <p:spPr>
          <a:xfrm>
            <a:off x="4103435" y="3639102"/>
            <a:ext cx="2034968" cy="1812382"/>
          </a:xfrm>
          <a:custGeom>
            <a:avLst/>
            <a:gdLst>
              <a:gd name="connsiteX0" fmla="*/ 2053212 w 3052187"/>
              <a:gd name="connsiteY0" fmla="*/ 0 h 2718573"/>
              <a:gd name="connsiteX1" fmla="*/ 3052187 w 3052187"/>
              <a:gd name="connsiteY1" fmla="*/ 1422997 h 2718573"/>
              <a:gd name="connsiteX2" fmla="*/ 0 w 3052187"/>
              <a:gd name="connsiteY2" fmla="*/ 2718573 h 2718573"/>
              <a:gd name="connsiteX3" fmla="*/ 0 w 3052187"/>
              <a:gd name="connsiteY3" fmla="*/ 871537 h 2718573"/>
              <a:gd name="connsiteX4" fmla="*/ 2053212 w 3052187"/>
              <a:gd name="connsiteY4" fmla="*/ 0 h 27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87" h="2718573">
                <a:moveTo>
                  <a:pt x="2053212" y="0"/>
                </a:moveTo>
                <a:lnTo>
                  <a:pt x="3052187" y="1422997"/>
                </a:lnTo>
                <a:lnTo>
                  <a:pt x="0" y="2718573"/>
                </a:lnTo>
                <a:lnTo>
                  <a:pt x="0" y="871537"/>
                </a:lnTo>
                <a:lnTo>
                  <a:pt x="2053212"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p>
        </p:txBody>
      </p:sp>
      <p:grpSp>
        <p:nvGrpSpPr>
          <p:cNvPr id="9" name="グループ化 8"/>
          <p:cNvGrpSpPr/>
          <p:nvPr userDrawn="1"/>
        </p:nvGrpSpPr>
        <p:grpSpPr>
          <a:xfrm>
            <a:off x="4103433" y="4613276"/>
            <a:ext cx="2704733" cy="2104237"/>
            <a:chOff x="7549101" y="6886372"/>
            <a:chExt cx="4056748" cy="3156356"/>
          </a:xfrm>
          <a:solidFill>
            <a:schemeClr val="accent4">
              <a:lumMod val="60000"/>
              <a:lumOff val="40000"/>
            </a:schemeClr>
          </a:solidFill>
        </p:grpSpPr>
        <p:sp>
          <p:nvSpPr>
            <p:cNvPr id="60" name="フリーフォーム 59"/>
            <p:cNvSpPr/>
            <p:nvPr userDrawn="1"/>
          </p:nvSpPr>
          <p:spPr>
            <a:xfrm>
              <a:off x="7549104" y="6886372"/>
              <a:ext cx="4056745" cy="1392686"/>
            </a:xfrm>
            <a:custGeom>
              <a:avLst/>
              <a:gdLst>
                <a:gd name="connsiteX0" fmla="*/ 3079049 w 4056745"/>
                <a:gd name="connsiteY0" fmla="*/ 0 h 1392686"/>
                <a:gd name="connsiteX1" fmla="*/ 4056745 w 4056745"/>
                <a:gd name="connsiteY1" fmla="*/ 1392686 h 1392686"/>
                <a:gd name="connsiteX2" fmla="*/ 0 w 4056745"/>
                <a:gd name="connsiteY2" fmla="*/ 1392686 h 1392686"/>
                <a:gd name="connsiteX3" fmla="*/ 0 w 4056745"/>
                <a:gd name="connsiteY3" fmla="*/ 1306979 h 1392686"/>
                <a:gd name="connsiteX4" fmla="*/ 3079049 w 4056745"/>
                <a:gd name="connsiteY4" fmla="*/ 0 h 139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745" h="1392686">
                  <a:moveTo>
                    <a:pt x="3079049" y="0"/>
                  </a:moveTo>
                  <a:lnTo>
                    <a:pt x="4056745" y="1392686"/>
                  </a:lnTo>
                  <a:lnTo>
                    <a:pt x="0" y="1392686"/>
                  </a:lnTo>
                  <a:lnTo>
                    <a:pt x="0" y="1306979"/>
                  </a:lnTo>
                  <a:lnTo>
                    <a:pt x="30790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p>
          </p:txBody>
        </p:sp>
        <p:sp>
          <p:nvSpPr>
            <p:cNvPr id="58" name="フリーフォーム 57"/>
            <p:cNvSpPr/>
            <p:nvPr userDrawn="1"/>
          </p:nvSpPr>
          <p:spPr>
            <a:xfrm>
              <a:off x="7549101" y="8279059"/>
              <a:ext cx="4056747" cy="1763669"/>
            </a:xfrm>
            <a:custGeom>
              <a:avLst/>
              <a:gdLst>
                <a:gd name="connsiteX0" fmla="*/ 0 w 4056747"/>
                <a:gd name="connsiteY0" fmla="*/ 0 h 1763669"/>
                <a:gd name="connsiteX1" fmla="*/ 4056747 w 4056747"/>
                <a:gd name="connsiteY1" fmla="*/ 0 h 1763669"/>
                <a:gd name="connsiteX2" fmla="*/ 0 w 4056747"/>
                <a:gd name="connsiteY2" fmla="*/ 1763669 h 1763669"/>
                <a:gd name="connsiteX3" fmla="*/ 0 w 4056747"/>
                <a:gd name="connsiteY3" fmla="*/ 0 h 1763669"/>
              </a:gdLst>
              <a:ahLst/>
              <a:cxnLst>
                <a:cxn ang="0">
                  <a:pos x="connsiteX0" y="connsiteY0"/>
                </a:cxn>
                <a:cxn ang="0">
                  <a:pos x="connsiteX1" y="connsiteY1"/>
                </a:cxn>
                <a:cxn ang="0">
                  <a:pos x="connsiteX2" y="connsiteY2"/>
                </a:cxn>
                <a:cxn ang="0">
                  <a:pos x="connsiteX3" y="connsiteY3"/>
                </a:cxn>
              </a:cxnLst>
              <a:rect l="l" t="t" r="r" b="b"/>
              <a:pathLst>
                <a:path w="4056747" h="1763669">
                  <a:moveTo>
                    <a:pt x="0" y="0"/>
                  </a:moveTo>
                  <a:lnTo>
                    <a:pt x="4056747" y="0"/>
                  </a:lnTo>
                  <a:lnTo>
                    <a:pt x="0" y="17636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p>
          </p:txBody>
        </p:sp>
      </p:grpSp>
      <p:sp>
        <p:nvSpPr>
          <p:cNvPr id="59" name="テキスト プレースホルダー 6"/>
          <p:cNvSpPr>
            <a:spLocks noGrp="1"/>
          </p:cNvSpPr>
          <p:nvPr>
            <p:ph type="body" sz="quarter" idx="24" hasCustomPrompt="1"/>
          </p:nvPr>
        </p:nvSpPr>
        <p:spPr>
          <a:xfrm rot="1380000">
            <a:off x="853258" y="1149611"/>
            <a:ext cx="2609807" cy="707179"/>
          </a:xfrm>
        </p:spPr>
        <p:txBody>
          <a:bodyPr anchor="ctr">
            <a:noAutofit/>
          </a:bodyPr>
          <a:lstStyle>
            <a:lvl1pPr algn="r">
              <a:defRPr sz="2133"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5" hasCustomPrompt="1"/>
          </p:nvPr>
        </p:nvSpPr>
        <p:spPr>
          <a:xfrm rot="1380000">
            <a:off x="853258" y="2418205"/>
            <a:ext cx="2609807" cy="707179"/>
          </a:xfrm>
        </p:spPr>
        <p:txBody>
          <a:bodyPr anchor="ctr">
            <a:noAutofit/>
          </a:bodyPr>
          <a:lstStyle>
            <a:lvl1pPr algn="r">
              <a:defRPr sz="2133"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26" hasCustomPrompt="1"/>
          </p:nvPr>
        </p:nvSpPr>
        <p:spPr>
          <a:xfrm rot="1380000">
            <a:off x="853258" y="3686799"/>
            <a:ext cx="2609807" cy="707179"/>
          </a:xfrm>
        </p:spPr>
        <p:txBody>
          <a:bodyPr anchor="ctr">
            <a:noAutofit/>
          </a:bodyPr>
          <a:lstStyle>
            <a:lvl1pPr algn="r">
              <a:defRPr sz="2133"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27" hasCustomPrompt="1"/>
          </p:nvPr>
        </p:nvSpPr>
        <p:spPr>
          <a:xfrm rot="1380000">
            <a:off x="853258" y="4955394"/>
            <a:ext cx="2609807" cy="707179"/>
          </a:xfrm>
        </p:spPr>
        <p:txBody>
          <a:bodyPr anchor="ctr">
            <a:noAutofit/>
          </a:bodyPr>
          <a:lstStyle>
            <a:lvl1pPr algn="r">
              <a:defRPr sz="2133"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ボックス 14"/>
          <p:cNvSpPr txBox="1"/>
          <p:nvPr userDrawn="1"/>
        </p:nvSpPr>
        <p:spPr>
          <a:xfrm>
            <a:off x="4120370" y="2335395"/>
            <a:ext cx="553357" cy="50276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2667" dirty="0">
                <a:solidFill>
                  <a:schemeClr val="bg1"/>
                </a:solidFill>
              </a:rPr>
              <a:t>01</a:t>
            </a:r>
            <a:endParaRPr kumimoji="1" lang="ja-JP" altLang="en-US" sz="2667" dirty="0">
              <a:solidFill>
                <a:schemeClr val="bg1"/>
              </a:solidFill>
            </a:endParaRPr>
          </a:p>
        </p:txBody>
      </p:sp>
      <p:sp>
        <p:nvSpPr>
          <p:cNvPr id="65" name="テキスト ボックス 64"/>
          <p:cNvSpPr txBox="1"/>
          <p:nvPr userDrawn="1"/>
        </p:nvSpPr>
        <p:spPr>
          <a:xfrm>
            <a:off x="4476330" y="3438303"/>
            <a:ext cx="553357" cy="50276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2667" dirty="0">
                <a:solidFill>
                  <a:schemeClr val="bg1"/>
                </a:solidFill>
              </a:rPr>
              <a:t>02</a:t>
            </a:r>
            <a:endParaRPr kumimoji="1" lang="ja-JP" altLang="en-US" sz="2667" dirty="0">
              <a:solidFill>
                <a:schemeClr val="bg1"/>
              </a:solidFill>
            </a:endParaRPr>
          </a:p>
        </p:txBody>
      </p:sp>
      <p:sp>
        <p:nvSpPr>
          <p:cNvPr id="67" name="テキスト ボックス 66"/>
          <p:cNvSpPr txBox="1"/>
          <p:nvPr userDrawn="1"/>
        </p:nvSpPr>
        <p:spPr>
          <a:xfrm>
            <a:off x="4847285" y="4548907"/>
            <a:ext cx="553357" cy="50276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2667" dirty="0">
                <a:solidFill>
                  <a:schemeClr val="bg1"/>
                </a:solidFill>
              </a:rPr>
              <a:t>03</a:t>
            </a:r>
            <a:endParaRPr kumimoji="1" lang="ja-JP" altLang="en-US" sz="2667" dirty="0">
              <a:solidFill>
                <a:schemeClr val="bg1"/>
              </a:solidFill>
            </a:endParaRPr>
          </a:p>
        </p:txBody>
      </p:sp>
      <p:sp>
        <p:nvSpPr>
          <p:cNvPr id="69" name="テキスト ボックス 68"/>
          <p:cNvSpPr txBox="1"/>
          <p:nvPr userDrawn="1"/>
        </p:nvSpPr>
        <p:spPr>
          <a:xfrm>
            <a:off x="5200100" y="5643334"/>
            <a:ext cx="553357" cy="50276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2667" dirty="0">
                <a:solidFill>
                  <a:schemeClr val="bg1"/>
                </a:solidFill>
              </a:rPr>
              <a:t>04</a:t>
            </a:r>
            <a:endParaRPr kumimoji="1" lang="ja-JP" altLang="en-US" sz="2667" dirty="0">
              <a:solidFill>
                <a:schemeClr val="bg1"/>
              </a:solidFill>
            </a:endParaRPr>
          </a:p>
        </p:txBody>
      </p:sp>
      <p:sp>
        <p:nvSpPr>
          <p:cNvPr id="70" name="図プレースホルダー 7"/>
          <p:cNvSpPr>
            <a:spLocks noGrp="1"/>
          </p:cNvSpPr>
          <p:nvPr>
            <p:ph type="pic" sz="quarter" idx="18" hasCustomPrompt="1"/>
          </p:nvPr>
        </p:nvSpPr>
        <p:spPr>
          <a:xfrm rot="1380000">
            <a:off x="3366224" y="1900900"/>
            <a:ext cx="443008" cy="442969"/>
          </a:xfrm>
        </p:spPr>
        <p:txBody>
          <a:bodyPr>
            <a:normAutofit/>
          </a:bodyPr>
          <a:lstStyle>
            <a:lvl1pPr>
              <a:defRPr sz="800"/>
            </a:lvl1pPr>
          </a:lstStyle>
          <a:p>
            <a:r>
              <a:rPr kumimoji="1" lang="en-US" altLang="ja-JP" dirty="0"/>
              <a:t>ICON</a:t>
            </a:r>
            <a:endParaRPr kumimoji="1" lang="ja-JP" altLang="en-US" dirty="0"/>
          </a:p>
        </p:txBody>
      </p:sp>
      <p:sp>
        <p:nvSpPr>
          <p:cNvPr id="71" name="図プレースホルダー 7"/>
          <p:cNvSpPr>
            <a:spLocks noGrp="1"/>
          </p:cNvSpPr>
          <p:nvPr>
            <p:ph type="pic" sz="quarter" idx="28" hasCustomPrompt="1"/>
          </p:nvPr>
        </p:nvSpPr>
        <p:spPr>
          <a:xfrm rot="1380000">
            <a:off x="3366224" y="3168130"/>
            <a:ext cx="443008" cy="442969"/>
          </a:xfrm>
        </p:spPr>
        <p:txBody>
          <a:bodyPr>
            <a:normAutofit/>
          </a:bodyPr>
          <a:lstStyle>
            <a:lvl1pPr>
              <a:defRPr sz="800"/>
            </a:lvl1pPr>
          </a:lstStyle>
          <a:p>
            <a:r>
              <a:rPr kumimoji="1" lang="en-US" altLang="ja-JP" dirty="0"/>
              <a:t>ICON</a:t>
            </a:r>
            <a:endParaRPr kumimoji="1" lang="ja-JP" altLang="en-US" dirty="0"/>
          </a:p>
        </p:txBody>
      </p:sp>
      <p:sp>
        <p:nvSpPr>
          <p:cNvPr id="72" name="図プレースホルダー 7"/>
          <p:cNvSpPr>
            <a:spLocks noGrp="1"/>
          </p:cNvSpPr>
          <p:nvPr>
            <p:ph type="pic" sz="quarter" idx="29" hasCustomPrompt="1"/>
          </p:nvPr>
        </p:nvSpPr>
        <p:spPr>
          <a:xfrm rot="1380000">
            <a:off x="3366224" y="4435361"/>
            <a:ext cx="443008" cy="442969"/>
          </a:xfrm>
        </p:spPr>
        <p:txBody>
          <a:bodyPr>
            <a:normAutofit/>
          </a:bodyPr>
          <a:lstStyle>
            <a:lvl1pPr>
              <a:defRPr sz="800"/>
            </a:lvl1pPr>
          </a:lstStyle>
          <a:p>
            <a:r>
              <a:rPr kumimoji="1" lang="en-US" altLang="ja-JP" dirty="0"/>
              <a:t>ICON</a:t>
            </a:r>
            <a:endParaRPr kumimoji="1" lang="ja-JP" altLang="en-US" dirty="0"/>
          </a:p>
        </p:txBody>
      </p:sp>
      <p:sp>
        <p:nvSpPr>
          <p:cNvPr id="73" name="図プレースホルダー 7"/>
          <p:cNvSpPr>
            <a:spLocks noGrp="1"/>
          </p:cNvSpPr>
          <p:nvPr>
            <p:ph type="pic" sz="quarter" idx="30" hasCustomPrompt="1"/>
          </p:nvPr>
        </p:nvSpPr>
        <p:spPr>
          <a:xfrm rot="1380000">
            <a:off x="3366224" y="5702592"/>
            <a:ext cx="443008" cy="442969"/>
          </a:xfrm>
        </p:spPr>
        <p:txBody>
          <a:bodyPr>
            <a:normAutofit/>
          </a:bodyPr>
          <a:lstStyle>
            <a:lvl1pPr>
              <a:defRPr sz="800"/>
            </a:lvl1pPr>
          </a:lstStyle>
          <a:p>
            <a:r>
              <a:rPr kumimoji="1" lang="en-US" altLang="ja-JP" dirty="0"/>
              <a:t>ICON</a:t>
            </a:r>
            <a:endParaRPr kumimoji="1" lang="ja-JP" altLang="en-US" dirty="0"/>
          </a:p>
        </p:txBody>
      </p:sp>
      <p:sp>
        <p:nvSpPr>
          <p:cNvPr id="74" name="テキスト プレースホルダー 6"/>
          <p:cNvSpPr>
            <a:spLocks noGrp="1"/>
          </p:cNvSpPr>
          <p:nvPr>
            <p:ph type="body" sz="quarter" idx="31" hasCustomPrompt="1"/>
          </p:nvPr>
        </p:nvSpPr>
        <p:spPr>
          <a:xfrm>
            <a:off x="4801788" y="1642182"/>
            <a:ext cx="4944962" cy="900206"/>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75" name="テキスト プレースホルダー 6"/>
          <p:cNvSpPr>
            <a:spLocks noGrp="1"/>
          </p:cNvSpPr>
          <p:nvPr>
            <p:ph type="body" sz="quarter" idx="32" hasCustomPrompt="1"/>
          </p:nvPr>
        </p:nvSpPr>
        <p:spPr>
          <a:xfrm>
            <a:off x="5509613" y="2597005"/>
            <a:ext cx="4944962" cy="900206"/>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33" hasCustomPrompt="1"/>
          </p:nvPr>
        </p:nvSpPr>
        <p:spPr>
          <a:xfrm>
            <a:off x="6195126" y="3551828"/>
            <a:ext cx="4944962" cy="900206"/>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77" name="テキスト プレースホルダー 6"/>
          <p:cNvSpPr>
            <a:spLocks noGrp="1"/>
          </p:cNvSpPr>
          <p:nvPr>
            <p:ph type="body" sz="quarter" idx="34" hasCustomPrompt="1"/>
          </p:nvPr>
        </p:nvSpPr>
        <p:spPr>
          <a:xfrm>
            <a:off x="6830906" y="4506651"/>
            <a:ext cx="4944962" cy="900206"/>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79" name="正方形/長方形 78"/>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2" name="タイトル プレースホルダー 1"/>
          <p:cNvSpPr>
            <a:spLocks noGrp="1"/>
          </p:cNvSpPr>
          <p:nvPr>
            <p:ph type="title" hasCustomPrompt="1"/>
          </p:nvPr>
        </p:nvSpPr>
        <p:spPr>
          <a:xfrm>
            <a:off x="4029376" y="164638"/>
            <a:ext cx="7844068" cy="80210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83" name="テキスト プレースホルダー 6"/>
          <p:cNvSpPr>
            <a:spLocks noGrp="1"/>
          </p:cNvSpPr>
          <p:nvPr>
            <p:ph type="body" sz="quarter" idx="13" hasCustomPrompt="1"/>
          </p:nvPr>
        </p:nvSpPr>
        <p:spPr>
          <a:xfrm>
            <a:off x="4077385" y="1028734"/>
            <a:ext cx="7773384"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4" name="正方形/長方形 83"/>
          <p:cNvSpPr/>
          <p:nvPr userDrawn="1"/>
        </p:nvSpPr>
        <p:spPr>
          <a:xfrm>
            <a:off x="4125395"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164536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2" decel="100000"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500" fill="hold"/>
                                        <p:tgtEl>
                                          <p:spTgt spid="84"/>
                                        </p:tgtEl>
                                        <p:attrNameLst>
                                          <p:attrName>ppt_x</p:attrName>
                                        </p:attrNameLst>
                                      </p:cBhvr>
                                      <p:tavLst>
                                        <p:tav tm="0">
                                          <p:val>
                                            <p:strVal val="1+#ppt_w/2"/>
                                          </p:val>
                                        </p:tav>
                                        <p:tav tm="100000">
                                          <p:val>
                                            <p:strVal val="#ppt_x"/>
                                          </p:val>
                                        </p:tav>
                                      </p:tavLst>
                                    </p:anim>
                                    <p:anim calcmode="lin" valueType="num">
                                      <p:cBhvr additive="base">
                                        <p:cTn id="13" dur="500" fill="hold"/>
                                        <p:tgtEl>
                                          <p:spTgt spid="84"/>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83">
                                            <p:txEl>
                                              <p:pRg st="0" end="0"/>
                                            </p:txEl>
                                          </p:spTgt>
                                        </p:tgtEl>
                                        <p:attrNameLst>
                                          <p:attrName>style.visibility</p:attrName>
                                        </p:attrNameLst>
                                      </p:cBhvr>
                                      <p:to>
                                        <p:strVal val="visible"/>
                                      </p:to>
                                    </p:set>
                                    <p:animEffect transition="in" filter="wipe(left)">
                                      <p:cBhvr>
                                        <p:cTn id="16" dur="500"/>
                                        <p:tgtEl>
                                          <p:spTgt spid="83">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par>
                          <p:cTn id="23" fill="hold">
                            <p:stCondLst>
                              <p:cond delay="2250"/>
                            </p:stCondLst>
                            <p:childTnLst>
                              <p:par>
                                <p:cTn id="24" presetID="2" presetClass="entr" presetSubtype="1" decel="100000"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0-#ppt_h/2"/>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250" fill="hold"/>
                                        <p:tgtEl>
                                          <p:spTgt spid="9"/>
                                        </p:tgtEl>
                                        <p:attrNameLst>
                                          <p:attrName>ppt_x</p:attrName>
                                        </p:attrNameLst>
                                      </p:cBhvr>
                                      <p:tavLst>
                                        <p:tav tm="0">
                                          <p:val>
                                            <p:strVal val="#ppt_x"/>
                                          </p:val>
                                        </p:tav>
                                        <p:tav tm="100000">
                                          <p:val>
                                            <p:strVal val="#ppt_x"/>
                                          </p:val>
                                        </p:tav>
                                      </p:tavLst>
                                    </p:anim>
                                    <p:anim calcmode="lin" valueType="num">
                                      <p:cBhvr additive="base">
                                        <p:cTn id="31" dur="1250" fill="hold"/>
                                        <p:tgtEl>
                                          <p:spTgt spid="9"/>
                                        </p:tgtEl>
                                        <p:attrNameLst>
                                          <p:attrName>ppt_y</p:attrName>
                                        </p:attrNameLst>
                                      </p:cBhvr>
                                      <p:tavLst>
                                        <p:tav tm="0">
                                          <p:val>
                                            <p:strVal val="0-#ppt_h/2"/>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250"/>
                                        <p:tgtEl>
                                          <p:spTgt spid="9"/>
                                        </p:tgtEl>
                                      </p:cBhvr>
                                    </p:animEffect>
                                  </p:childTnLst>
                                </p:cTn>
                              </p:par>
                              <p:par>
                                <p:cTn id="35" presetID="2" presetClass="entr" presetSubtype="1" decel="10000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1250" fill="hold"/>
                                        <p:tgtEl>
                                          <p:spTgt spid="73"/>
                                        </p:tgtEl>
                                        <p:attrNameLst>
                                          <p:attrName>ppt_x</p:attrName>
                                        </p:attrNameLst>
                                      </p:cBhvr>
                                      <p:tavLst>
                                        <p:tav tm="0">
                                          <p:val>
                                            <p:strVal val="#ppt_x"/>
                                          </p:val>
                                        </p:tav>
                                        <p:tav tm="100000">
                                          <p:val>
                                            <p:strVal val="#ppt_x"/>
                                          </p:val>
                                        </p:tav>
                                      </p:tavLst>
                                    </p:anim>
                                    <p:anim calcmode="lin" valueType="num">
                                      <p:cBhvr additive="base">
                                        <p:cTn id="38" dur="1250" fill="hold"/>
                                        <p:tgtEl>
                                          <p:spTgt spid="73"/>
                                        </p:tgtEl>
                                        <p:attrNameLst>
                                          <p:attrName>ppt_y</p:attrName>
                                        </p:attrNameLst>
                                      </p:cBhvr>
                                      <p:tavLst>
                                        <p:tav tm="0">
                                          <p:val>
                                            <p:strVal val="0-#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250" fill="hold"/>
                                        <p:tgtEl>
                                          <p:spTgt spid="36"/>
                                        </p:tgtEl>
                                        <p:attrNameLst>
                                          <p:attrName>ppt_x</p:attrName>
                                        </p:attrNameLst>
                                      </p:cBhvr>
                                      <p:tavLst>
                                        <p:tav tm="0">
                                          <p:val>
                                            <p:strVal val="#ppt_x"/>
                                          </p:val>
                                        </p:tav>
                                        <p:tav tm="100000">
                                          <p:val>
                                            <p:strVal val="#ppt_x"/>
                                          </p:val>
                                        </p:tav>
                                      </p:tavLst>
                                    </p:anim>
                                    <p:anim calcmode="lin" valueType="num">
                                      <p:cBhvr additive="base">
                                        <p:cTn id="42" dur="1250" fill="hold"/>
                                        <p:tgtEl>
                                          <p:spTgt spid="36"/>
                                        </p:tgtEl>
                                        <p:attrNameLst>
                                          <p:attrName>ppt_y</p:attrName>
                                        </p:attrNameLst>
                                      </p:cBhvr>
                                      <p:tavLst>
                                        <p:tav tm="0">
                                          <p:val>
                                            <p:strVal val="0-#ppt_h/2"/>
                                          </p:val>
                                        </p:tav>
                                        <p:tav tm="100000">
                                          <p:val>
                                            <p:strVal val="#ppt_y"/>
                                          </p:val>
                                        </p:tav>
                                      </p:tavLst>
                                    </p:anim>
                                  </p:childTnLst>
                                </p:cTn>
                              </p:par>
                              <p:par>
                                <p:cTn id="43" presetID="22" presetClass="entr" presetSubtype="2" fill="hold" grpId="1"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right)">
                                      <p:cBhvr>
                                        <p:cTn id="45" dur="1250"/>
                                        <p:tgtEl>
                                          <p:spTgt spid="36"/>
                                        </p:tgtEl>
                                      </p:cBhvr>
                                    </p:animEffect>
                                  </p:childTnLst>
                                </p:cTn>
                              </p:par>
                              <p:par>
                                <p:cTn id="46" presetID="2" presetClass="entr" presetSubtype="1" decel="100000" fill="hold" grpId="0" nodeType="withEffect">
                                  <p:stCondLst>
                                    <p:cond delay="0"/>
                                  </p:stCondLst>
                                  <p:childTnLst>
                                    <p:set>
                                      <p:cBhvr>
                                        <p:cTn id="47" dur="1" fill="hold">
                                          <p:stCondLst>
                                            <p:cond delay="0"/>
                                          </p:stCondLst>
                                        </p:cTn>
                                        <p:tgtEl>
                                          <p:spTgt spid="64">
                                            <p:txEl>
                                              <p:pRg st="0" end="0"/>
                                            </p:txEl>
                                          </p:spTgt>
                                        </p:tgtEl>
                                        <p:attrNameLst>
                                          <p:attrName>style.visibility</p:attrName>
                                        </p:attrNameLst>
                                      </p:cBhvr>
                                      <p:to>
                                        <p:strVal val="visible"/>
                                      </p:to>
                                    </p:set>
                                    <p:anim calcmode="lin" valueType="num">
                                      <p:cBhvr additive="base">
                                        <p:cTn id="48" dur="125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49" dur="1250" fill="hold"/>
                                        <p:tgtEl>
                                          <p:spTgt spid="64">
                                            <p:txEl>
                                              <p:pRg st="0" end="0"/>
                                            </p:txEl>
                                          </p:spTgt>
                                        </p:tgtEl>
                                        <p:attrNameLst>
                                          <p:attrName>ppt_y</p:attrName>
                                        </p:attrNameLst>
                                      </p:cBhvr>
                                      <p:tavLst>
                                        <p:tav tm="0">
                                          <p:val>
                                            <p:strVal val="0-#ppt_h/2"/>
                                          </p:val>
                                        </p:tav>
                                        <p:tav tm="100000">
                                          <p:val>
                                            <p:strVal val="#ppt_y"/>
                                          </p:val>
                                        </p:tav>
                                      </p:tavLst>
                                    </p:anim>
                                  </p:childTnLst>
                                </p:cTn>
                              </p:par>
                              <p:par>
                                <p:cTn id="50" presetID="22" presetClass="entr" presetSubtype="2" fill="hold" grpId="1" nodeType="withEffect">
                                  <p:stCondLst>
                                    <p:cond delay="0"/>
                                  </p:stCondLst>
                                  <p:childTnLst>
                                    <p:set>
                                      <p:cBhvr>
                                        <p:cTn id="51" dur="1" fill="hold">
                                          <p:stCondLst>
                                            <p:cond delay="0"/>
                                          </p:stCondLst>
                                        </p:cTn>
                                        <p:tgtEl>
                                          <p:spTgt spid="64">
                                            <p:txEl>
                                              <p:pRg st="0" end="0"/>
                                            </p:txEl>
                                          </p:spTgt>
                                        </p:tgtEl>
                                        <p:attrNameLst>
                                          <p:attrName>style.visibility</p:attrName>
                                        </p:attrNameLst>
                                      </p:cBhvr>
                                      <p:to>
                                        <p:strVal val="visible"/>
                                      </p:to>
                                    </p:set>
                                    <p:animEffect transition="in" filter="wipe(right)">
                                      <p:cBhvr>
                                        <p:cTn id="52" dur="1000"/>
                                        <p:tgtEl>
                                          <p:spTgt spid="64">
                                            <p:txEl>
                                              <p:pRg st="0" end="0"/>
                                            </p:txEl>
                                          </p:spTgt>
                                        </p:tgtEl>
                                      </p:cBhvr>
                                    </p:animEffect>
                                  </p:childTnLst>
                                </p:cTn>
                              </p:par>
                              <p:par>
                                <p:cTn id="53" presetID="2" presetClass="entr" presetSubtype="2" decel="100000" fill="hold" grpId="0" nodeType="withEffect">
                                  <p:stCondLst>
                                    <p:cond delay="500"/>
                                  </p:stCondLst>
                                  <p:childTnLst>
                                    <p:set>
                                      <p:cBhvr>
                                        <p:cTn id="54" dur="1" fill="hold">
                                          <p:stCondLst>
                                            <p:cond delay="0"/>
                                          </p:stCondLst>
                                        </p:cTn>
                                        <p:tgtEl>
                                          <p:spTgt spid="77">
                                            <p:txEl>
                                              <p:pRg st="0" end="0"/>
                                            </p:txEl>
                                          </p:spTgt>
                                        </p:tgtEl>
                                        <p:attrNameLst>
                                          <p:attrName>style.visibility</p:attrName>
                                        </p:attrNameLst>
                                      </p:cBhvr>
                                      <p:to>
                                        <p:strVal val="visible"/>
                                      </p:to>
                                    </p:set>
                                    <p:anim calcmode="lin" valueType="num">
                                      <p:cBhvr additive="base">
                                        <p:cTn id="55" dur="1000" fill="hold"/>
                                        <p:tgtEl>
                                          <p:spTgt spid="77">
                                            <p:txEl>
                                              <p:pRg st="0" end="0"/>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 presetClass="entr" presetSubtype="1" decel="100000"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additive="base">
                                        <p:cTn id="60" dur="1250" fill="hold"/>
                                        <p:tgtEl>
                                          <p:spTgt spid="67"/>
                                        </p:tgtEl>
                                        <p:attrNameLst>
                                          <p:attrName>ppt_x</p:attrName>
                                        </p:attrNameLst>
                                      </p:cBhvr>
                                      <p:tavLst>
                                        <p:tav tm="0">
                                          <p:val>
                                            <p:strVal val="#ppt_x"/>
                                          </p:val>
                                        </p:tav>
                                        <p:tav tm="100000">
                                          <p:val>
                                            <p:strVal val="#ppt_x"/>
                                          </p:val>
                                        </p:tav>
                                      </p:tavLst>
                                    </p:anim>
                                    <p:anim calcmode="lin" valueType="num">
                                      <p:cBhvr additive="base">
                                        <p:cTn id="61" dur="1250" fill="hold"/>
                                        <p:tgtEl>
                                          <p:spTgt spid="67"/>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additive="base">
                                        <p:cTn id="64" dur="1250" fill="hold"/>
                                        <p:tgtEl>
                                          <p:spTgt spid="63"/>
                                        </p:tgtEl>
                                        <p:attrNameLst>
                                          <p:attrName>ppt_x</p:attrName>
                                        </p:attrNameLst>
                                      </p:cBhvr>
                                      <p:tavLst>
                                        <p:tav tm="0">
                                          <p:val>
                                            <p:strVal val="#ppt_x"/>
                                          </p:val>
                                        </p:tav>
                                        <p:tav tm="100000">
                                          <p:val>
                                            <p:strVal val="#ppt_x"/>
                                          </p:val>
                                        </p:tav>
                                      </p:tavLst>
                                    </p:anim>
                                    <p:anim calcmode="lin" valueType="num">
                                      <p:cBhvr additive="base">
                                        <p:cTn id="65" dur="1250" fill="hold"/>
                                        <p:tgtEl>
                                          <p:spTgt spid="63"/>
                                        </p:tgtEl>
                                        <p:attrNameLst>
                                          <p:attrName>ppt_y</p:attrName>
                                        </p:attrNameLst>
                                      </p:cBhvr>
                                      <p:tavLst>
                                        <p:tav tm="0">
                                          <p:val>
                                            <p:strVal val="0-#ppt_h/2"/>
                                          </p:val>
                                        </p:tav>
                                        <p:tav tm="100000">
                                          <p:val>
                                            <p:strVal val="#ppt_y"/>
                                          </p:val>
                                        </p:tav>
                                      </p:tavLst>
                                    </p:anim>
                                  </p:childTnLst>
                                </p:cTn>
                              </p:par>
                              <p:par>
                                <p:cTn id="66" presetID="22" presetClass="entr" presetSubtype="8" fill="hold" grpId="1"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1250"/>
                                        <p:tgtEl>
                                          <p:spTgt spid="63"/>
                                        </p:tgtEl>
                                      </p:cBhvr>
                                    </p:animEffect>
                                  </p:childTnLst>
                                </p:cTn>
                              </p:par>
                              <p:par>
                                <p:cTn id="69" presetID="2" presetClass="entr" presetSubtype="1" decel="10000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1250" fill="hold"/>
                                        <p:tgtEl>
                                          <p:spTgt spid="72"/>
                                        </p:tgtEl>
                                        <p:attrNameLst>
                                          <p:attrName>ppt_x</p:attrName>
                                        </p:attrNameLst>
                                      </p:cBhvr>
                                      <p:tavLst>
                                        <p:tav tm="0">
                                          <p:val>
                                            <p:strVal val="#ppt_x"/>
                                          </p:val>
                                        </p:tav>
                                        <p:tav tm="100000">
                                          <p:val>
                                            <p:strVal val="#ppt_x"/>
                                          </p:val>
                                        </p:tav>
                                      </p:tavLst>
                                    </p:anim>
                                    <p:anim calcmode="lin" valueType="num">
                                      <p:cBhvr additive="base">
                                        <p:cTn id="72" dur="1250" fill="hold"/>
                                        <p:tgtEl>
                                          <p:spTgt spid="72"/>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250" fill="hold"/>
                                        <p:tgtEl>
                                          <p:spTgt spid="33"/>
                                        </p:tgtEl>
                                        <p:attrNameLst>
                                          <p:attrName>ppt_x</p:attrName>
                                        </p:attrNameLst>
                                      </p:cBhvr>
                                      <p:tavLst>
                                        <p:tav tm="0">
                                          <p:val>
                                            <p:strVal val="#ppt_x"/>
                                          </p:val>
                                        </p:tav>
                                        <p:tav tm="100000">
                                          <p:val>
                                            <p:strVal val="#ppt_x"/>
                                          </p:val>
                                        </p:tav>
                                      </p:tavLst>
                                    </p:anim>
                                    <p:anim calcmode="lin" valueType="num">
                                      <p:cBhvr additive="base">
                                        <p:cTn id="76" dur="1250" fill="hold"/>
                                        <p:tgtEl>
                                          <p:spTgt spid="33"/>
                                        </p:tgtEl>
                                        <p:attrNameLst>
                                          <p:attrName>ppt_y</p:attrName>
                                        </p:attrNameLst>
                                      </p:cBhvr>
                                      <p:tavLst>
                                        <p:tav tm="0">
                                          <p:val>
                                            <p:strVal val="0-#ppt_h/2"/>
                                          </p:val>
                                        </p:tav>
                                        <p:tav tm="100000">
                                          <p:val>
                                            <p:strVal val="#ppt_y"/>
                                          </p:val>
                                        </p:tav>
                                      </p:tavLst>
                                    </p:anim>
                                  </p:childTnLst>
                                </p:cTn>
                              </p:par>
                              <p:par>
                                <p:cTn id="77" presetID="22" presetClass="entr" presetSubtype="2" fill="hold" grpId="1"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right)">
                                      <p:cBhvr>
                                        <p:cTn id="79" dur="1250"/>
                                        <p:tgtEl>
                                          <p:spTgt spid="33"/>
                                        </p:tgtEl>
                                      </p:cBhvr>
                                    </p:animEffect>
                                  </p:childTnLst>
                                </p:cTn>
                              </p:par>
                              <p:par>
                                <p:cTn id="80" presetID="2" presetClass="entr" presetSubtype="1" decel="100000" fill="hold" grpId="0" nodeType="withEffect">
                                  <p:stCondLst>
                                    <p:cond delay="0"/>
                                  </p:stCondLst>
                                  <p:childTnLst>
                                    <p:set>
                                      <p:cBhvr>
                                        <p:cTn id="81" dur="1" fill="hold">
                                          <p:stCondLst>
                                            <p:cond delay="0"/>
                                          </p:stCondLst>
                                        </p:cTn>
                                        <p:tgtEl>
                                          <p:spTgt spid="62">
                                            <p:txEl>
                                              <p:pRg st="0" end="0"/>
                                            </p:txEl>
                                          </p:spTgt>
                                        </p:tgtEl>
                                        <p:attrNameLst>
                                          <p:attrName>style.visibility</p:attrName>
                                        </p:attrNameLst>
                                      </p:cBhvr>
                                      <p:to>
                                        <p:strVal val="visible"/>
                                      </p:to>
                                    </p:set>
                                    <p:anim calcmode="lin" valueType="num">
                                      <p:cBhvr additive="base">
                                        <p:cTn id="82" dur="125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83" dur="1250" fill="hold"/>
                                        <p:tgtEl>
                                          <p:spTgt spid="62">
                                            <p:txEl>
                                              <p:pRg st="0" end="0"/>
                                            </p:txEl>
                                          </p:spTgt>
                                        </p:tgtEl>
                                        <p:attrNameLst>
                                          <p:attrName>ppt_y</p:attrName>
                                        </p:attrNameLst>
                                      </p:cBhvr>
                                      <p:tavLst>
                                        <p:tav tm="0">
                                          <p:val>
                                            <p:strVal val="0-#ppt_h/2"/>
                                          </p:val>
                                        </p:tav>
                                        <p:tav tm="100000">
                                          <p:val>
                                            <p:strVal val="#ppt_y"/>
                                          </p:val>
                                        </p:tav>
                                      </p:tavLst>
                                    </p:anim>
                                  </p:childTnLst>
                                </p:cTn>
                              </p:par>
                              <p:par>
                                <p:cTn id="84" presetID="22" presetClass="entr" presetSubtype="2" fill="hold" grpId="1" nodeType="with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wipe(right)">
                                      <p:cBhvr>
                                        <p:cTn id="86" dur="1000"/>
                                        <p:tgtEl>
                                          <p:spTgt spid="62">
                                            <p:txEl>
                                              <p:pRg st="0" end="0"/>
                                            </p:txEl>
                                          </p:spTgt>
                                        </p:tgtEl>
                                      </p:cBhvr>
                                    </p:animEffect>
                                  </p:childTnLst>
                                </p:cTn>
                              </p:par>
                              <p:par>
                                <p:cTn id="87" presetID="2" presetClass="entr" presetSubtype="2" decel="100000" fill="hold" grpId="0" nodeType="withEffect">
                                  <p:stCondLst>
                                    <p:cond delay="500"/>
                                  </p:stCondLst>
                                  <p:childTnLst>
                                    <p:set>
                                      <p:cBhvr>
                                        <p:cTn id="88" dur="1" fill="hold">
                                          <p:stCondLst>
                                            <p:cond delay="0"/>
                                          </p:stCondLst>
                                        </p:cTn>
                                        <p:tgtEl>
                                          <p:spTgt spid="76">
                                            <p:txEl>
                                              <p:pRg st="0" end="0"/>
                                            </p:txEl>
                                          </p:spTgt>
                                        </p:tgtEl>
                                        <p:attrNameLst>
                                          <p:attrName>style.visibility</p:attrName>
                                        </p:attrNameLst>
                                      </p:cBhvr>
                                      <p:to>
                                        <p:strVal val="visible"/>
                                      </p:to>
                                    </p:set>
                                    <p:anim calcmode="lin" valueType="num">
                                      <p:cBhvr additive="base">
                                        <p:cTn id="89" dur="1000" fill="hold"/>
                                        <p:tgtEl>
                                          <p:spTgt spid="76">
                                            <p:txEl>
                                              <p:pRg st="0" end="0"/>
                                            </p:txEl>
                                          </p:spTgt>
                                        </p:tgtEl>
                                        <p:attrNameLst>
                                          <p:attrName>ppt_x</p:attrName>
                                        </p:attrNameLst>
                                      </p:cBhvr>
                                      <p:tavLst>
                                        <p:tav tm="0">
                                          <p:val>
                                            <p:strVal val="1+#ppt_w/2"/>
                                          </p:val>
                                        </p:tav>
                                        <p:tav tm="100000">
                                          <p:val>
                                            <p:strVal val="#ppt_x"/>
                                          </p:val>
                                        </p:tav>
                                      </p:tavLst>
                                    </p:anim>
                                    <p:anim calcmode="lin" valueType="num">
                                      <p:cBhvr additive="base">
                                        <p:cTn id="90" dur="10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91" fill="hold">
                            <p:stCondLst>
                              <p:cond delay="5250"/>
                            </p:stCondLst>
                            <p:childTnLst>
                              <p:par>
                                <p:cTn id="92" presetID="2" presetClass="entr" presetSubtype="1" decel="100000"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additive="base">
                                        <p:cTn id="94" dur="1250" fill="hold"/>
                                        <p:tgtEl>
                                          <p:spTgt spid="65"/>
                                        </p:tgtEl>
                                        <p:attrNameLst>
                                          <p:attrName>ppt_x</p:attrName>
                                        </p:attrNameLst>
                                      </p:cBhvr>
                                      <p:tavLst>
                                        <p:tav tm="0">
                                          <p:val>
                                            <p:strVal val="#ppt_x"/>
                                          </p:val>
                                        </p:tav>
                                        <p:tav tm="100000">
                                          <p:val>
                                            <p:strVal val="#ppt_x"/>
                                          </p:val>
                                        </p:tav>
                                      </p:tavLst>
                                    </p:anim>
                                    <p:anim calcmode="lin" valueType="num">
                                      <p:cBhvr additive="base">
                                        <p:cTn id="95" dur="1250" fill="hold"/>
                                        <p:tgtEl>
                                          <p:spTgt spid="65"/>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additive="base">
                                        <p:cTn id="98" dur="1250" fill="hold"/>
                                        <p:tgtEl>
                                          <p:spTgt spid="66"/>
                                        </p:tgtEl>
                                        <p:attrNameLst>
                                          <p:attrName>ppt_x</p:attrName>
                                        </p:attrNameLst>
                                      </p:cBhvr>
                                      <p:tavLst>
                                        <p:tav tm="0">
                                          <p:val>
                                            <p:strVal val="#ppt_x"/>
                                          </p:val>
                                        </p:tav>
                                        <p:tav tm="100000">
                                          <p:val>
                                            <p:strVal val="#ppt_x"/>
                                          </p:val>
                                        </p:tav>
                                      </p:tavLst>
                                    </p:anim>
                                    <p:anim calcmode="lin" valueType="num">
                                      <p:cBhvr additive="base">
                                        <p:cTn id="99" dur="1250" fill="hold"/>
                                        <p:tgtEl>
                                          <p:spTgt spid="66"/>
                                        </p:tgtEl>
                                        <p:attrNameLst>
                                          <p:attrName>ppt_y</p:attrName>
                                        </p:attrNameLst>
                                      </p:cBhvr>
                                      <p:tavLst>
                                        <p:tav tm="0">
                                          <p:val>
                                            <p:strVal val="0-#ppt_h/2"/>
                                          </p:val>
                                        </p:tav>
                                        <p:tav tm="100000">
                                          <p:val>
                                            <p:strVal val="#ppt_y"/>
                                          </p:val>
                                        </p:tav>
                                      </p:tavLst>
                                    </p:anim>
                                  </p:childTnLst>
                                </p:cTn>
                              </p:par>
                              <p:par>
                                <p:cTn id="100" presetID="22" presetClass="entr" presetSubtype="8" fill="hold" grpId="1"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wipe(left)">
                                      <p:cBhvr>
                                        <p:cTn id="102" dur="1250"/>
                                        <p:tgtEl>
                                          <p:spTgt spid="66"/>
                                        </p:tgtEl>
                                      </p:cBhvr>
                                    </p:animEffect>
                                  </p:childTnLst>
                                </p:cTn>
                              </p:par>
                              <p:par>
                                <p:cTn id="103" presetID="2" presetClass="entr" presetSubtype="1" decel="10000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1250" fill="hold"/>
                                        <p:tgtEl>
                                          <p:spTgt spid="71"/>
                                        </p:tgtEl>
                                        <p:attrNameLst>
                                          <p:attrName>ppt_x</p:attrName>
                                        </p:attrNameLst>
                                      </p:cBhvr>
                                      <p:tavLst>
                                        <p:tav tm="0">
                                          <p:val>
                                            <p:strVal val="#ppt_x"/>
                                          </p:val>
                                        </p:tav>
                                        <p:tav tm="100000">
                                          <p:val>
                                            <p:strVal val="#ppt_x"/>
                                          </p:val>
                                        </p:tav>
                                      </p:tavLst>
                                    </p:anim>
                                    <p:anim calcmode="lin" valueType="num">
                                      <p:cBhvr additive="base">
                                        <p:cTn id="106" dur="1250" fill="hold"/>
                                        <p:tgtEl>
                                          <p:spTgt spid="71"/>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61">
                                            <p:txEl>
                                              <p:pRg st="0" end="0"/>
                                            </p:txEl>
                                          </p:spTgt>
                                        </p:tgtEl>
                                        <p:attrNameLst>
                                          <p:attrName>style.visibility</p:attrName>
                                        </p:attrNameLst>
                                      </p:cBhvr>
                                      <p:to>
                                        <p:strVal val="visible"/>
                                      </p:to>
                                    </p:set>
                                    <p:anim calcmode="lin" valueType="num">
                                      <p:cBhvr additive="base">
                                        <p:cTn id="109" dur="125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110" dur="1250" fill="hold"/>
                                        <p:tgtEl>
                                          <p:spTgt spid="61">
                                            <p:txEl>
                                              <p:pRg st="0" end="0"/>
                                            </p:txEl>
                                          </p:spTgt>
                                        </p:tgtEl>
                                        <p:attrNameLst>
                                          <p:attrName>ppt_y</p:attrName>
                                        </p:attrNameLst>
                                      </p:cBhvr>
                                      <p:tavLst>
                                        <p:tav tm="0">
                                          <p:val>
                                            <p:strVal val="0-#ppt_h/2"/>
                                          </p:val>
                                        </p:tav>
                                        <p:tav tm="100000">
                                          <p:val>
                                            <p:strVal val="#ppt_y"/>
                                          </p:val>
                                        </p:tav>
                                      </p:tavLst>
                                    </p:anim>
                                  </p:childTnLst>
                                </p:cTn>
                              </p:par>
                              <p:par>
                                <p:cTn id="111" presetID="22" presetClass="entr" presetSubtype="2" fill="hold" grpId="1" nodeType="withEffect">
                                  <p:stCondLst>
                                    <p:cond delay="0"/>
                                  </p:stCondLst>
                                  <p:childTnLst>
                                    <p:set>
                                      <p:cBhvr>
                                        <p:cTn id="112" dur="1" fill="hold">
                                          <p:stCondLst>
                                            <p:cond delay="0"/>
                                          </p:stCondLst>
                                        </p:cTn>
                                        <p:tgtEl>
                                          <p:spTgt spid="61">
                                            <p:txEl>
                                              <p:pRg st="0" end="0"/>
                                            </p:txEl>
                                          </p:spTgt>
                                        </p:tgtEl>
                                        <p:attrNameLst>
                                          <p:attrName>style.visibility</p:attrName>
                                        </p:attrNameLst>
                                      </p:cBhvr>
                                      <p:to>
                                        <p:strVal val="visible"/>
                                      </p:to>
                                    </p:set>
                                    <p:animEffect transition="in" filter="wipe(right)">
                                      <p:cBhvr>
                                        <p:cTn id="113" dur="1000"/>
                                        <p:tgtEl>
                                          <p:spTgt spid="61">
                                            <p:txEl>
                                              <p:pRg st="0" end="0"/>
                                            </p:txEl>
                                          </p:spTgt>
                                        </p:tgtEl>
                                      </p:cBhvr>
                                    </p:animEffect>
                                  </p:childTnLst>
                                </p:cTn>
                              </p:par>
                              <p:par>
                                <p:cTn id="114" presetID="2" presetClass="entr" presetSubtype="1" decel="100000"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250" fill="hold"/>
                                        <p:tgtEl>
                                          <p:spTgt spid="30"/>
                                        </p:tgtEl>
                                        <p:attrNameLst>
                                          <p:attrName>ppt_x</p:attrName>
                                        </p:attrNameLst>
                                      </p:cBhvr>
                                      <p:tavLst>
                                        <p:tav tm="0">
                                          <p:val>
                                            <p:strVal val="#ppt_x"/>
                                          </p:val>
                                        </p:tav>
                                        <p:tav tm="100000">
                                          <p:val>
                                            <p:strVal val="#ppt_x"/>
                                          </p:val>
                                        </p:tav>
                                      </p:tavLst>
                                    </p:anim>
                                    <p:anim calcmode="lin" valueType="num">
                                      <p:cBhvr additive="base">
                                        <p:cTn id="117" dur="1250" fill="hold"/>
                                        <p:tgtEl>
                                          <p:spTgt spid="30"/>
                                        </p:tgtEl>
                                        <p:attrNameLst>
                                          <p:attrName>ppt_y</p:attrName>
                                        </p:attrNameLst>
                                      </p:cBhvr>
                                      <p:tavLst>
                                        <p:tav tm="0">
                                          <p:val>
                                            <p:strVal val="0-#ppt_h/2"/>
                                          </p:val>
                                        </p:tav>
                                        <p:tav tm="100000">
                                          <p:val>
                                            <p:strVal val="#ppt_y"/>
                                          </p:val>
                                        </p:tav>
                                      </p:tavLst>
                                    </p:anim>
                                  </p:childTnLst>
                                </p:cTn>
                              </p:par>
                              <p:par>
                                <p:cTn id="118" presetID="22" presetClass="entr" presetSubtype="2" fill="hold" grpId="1"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1250"/>
                                        <p:tgtEl>
                                          <p:spTgt spid="30"/>
                                        </p:tgtEl>
                                      </p:cBhvr>
                                    </p:animEffect>
                                  </p:childTnLst>
                                </p:cTn>
                              </p:par>
                              <p:par>
                                <p:cTn id="121" presetID="2" presetClass="entr" presetSubtype="2" decel="100000" fill="hold" grpId="0" nodeType="withEffect">
                                  <p:stCondLst>
                                    <p:cond delay="500"/>
                                  </p:stCondLst>
                                  <p:childTnLst>
                                    <p:set>
                                      <p:cBhvr>
                                        <p:cTn id="122" dur="1" fill="hold">
                                          <p:stCondLst>
                                            <p:cond delay="0"/>
                                          </p:stCondLst>
                                        </p:cTn>
                                        <p:tgtEl>
                                          <p:spTgt spid="75">
                                            <p:txEl>
                                              <p:pRg st="0" end="0"/>
                                            </p:txEl>
                                          </p:spTgt>
                                        </p:tgtEl>
                                        <p:attrNameLst>
                                          <p:attrName>style.visibility</p:attrName>
                                        </p:attrNameLst>
                                      </p:cBhvr>
                                      <p:to>
                                        <p:strVal val="visible"/>
                                      </p:to>
                                    </p:set>
                                    <p:anim calcmode="lin" valueType="num">
                                      <p:cBhvr additive="base">
                                        <p:cTn id="123" dur="100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24" dur="10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125" fill="hold">
                            <p:stCondLst>
                              <p:cond delay="6750"/>
                            </p:stCondLst>
                            <p:childTnLst>
                              <p:par>
                                <p:cTn id="126" presetID="2" presetClass="entr" presetSubtype="1" decel="100000" fill="hold" grpId="0" nodeType="afterEffect">
                                  <p:stCondLst>
                                    <p:cond delay="0"/>
                                  </p:stCondLst>
                                  <p:childTnLst>
                                    <p:set>
                                      <p:cBhvr>
                                        <p:cTn id="127" dur="1" fill="hold">
                                          <p:stCondLst>
                                            <p:cond delay="0"/>
                                          </p:stCondLst>
                                        </p:cTn>
                                        <p:tgtEl>
                                          <p:spTgt spid="70"/>
                                        </p:tgtEl>
                                        <p:attrNameLst>
                                          <p:attrName>style.visibility</p:attrName>
                                        </p:attrNameLst>
                                      </p:cBhvr>
                                      <p:to>
                                        <p:strVal val="visible"/>
                                      </p:to>
                                    </p:set>
                                    <p:anim calcmode="lin" valueType="num">
                                      <p:cBhvr additive="base">
                                        <p:cTn id="128" dur="1250" fill="hold"/>
                                        <p:tgtEl>
                                          <p:spTgt spid="70"/>
                                        </p:tgtEl>
                                        <p:attrNameLst>
                                          <p:attrName>ppt_x</p:attrName>
                                        </p:attrNameLst>
                                      </p:cBhvr>
                                      <p:tavLst>
                                        <p:tav tm="0">
                                          <p:val>
                                            <p:strVal val="#ppt_x"/>
                                          </p:val>
                                        </p:tav>
                                        <p:tav tm="100000">
                                          <p:val>
                                            <p:strVal val="#ppt_x"/>
                                          </p:val>
                                        </p:tav>
                                      </p:tavLst>
                                    </p:anim>
                                    <p:anim calcmode="lin" valueType="num">
                                      <p:cBhvr additive="base">
                                        <p:cTn id="129" dur="1250" fill="hold"/>
                                        <p:tgtEl>
                                          <p:spTgt spid="70"/>
                                        </p:tgtEl>
                                        <p:attrNameLst>
                                          <p:attrName>ppt_y</p:attrName>
                                        </p:attrNameLst>
                                      </p:cBhvr>
                                      <p:tavLst>
                                        <p:tav tm="0">
                                          <p:val>
                                            <p:strVal val="0-#ppt_h/2"/>
                                          </p:val>
                                        </p:tav>
                                        <p:tav tm="100000">
                                          <p:val>
                                            <p:strVal val="#ppt_y"/>
                                          </p:val>
                                        </p:tav>
                                      </p:tavLst>
                                    </p:anim>
                                  </p:childTnLst>
                                </p:cTn>
                              </p:par>
                              <p:par>
                                <p:cTn id="130" presetID="2" presetClass="entr" presetSubtype="1" decel="100000" fill="hold" grpId="0" nodeType="withEffect">
                                  <p:stCondLst>
                                    <p:cond delay="0"/>
                                  </p:stCondLst>
                                  <p:childTnLst>
                                    <p:set>
                                      <p:cBhvr>
                                        <p:cTn id="131" dur="1" fill="hold">
                                          <p:stCondLst>
                                            <p:cond delay="0"/>
                                          </p:stCondLst>
                                        </p:cTn>
                                        <p:tgtEl>
                                          <p:spTgt spid="59">
                                            <p:txEl>
                                              <p:pRg st="0" end="0"/>
                                            </p:txEl>
                                          </p:spTgt>
                                        </p:tgtEl>
                                        <p:attrNameLst>
                                          <p:attrName>style.visibility</p:attrName>
                                        </p:attrNameLst>
                                      </p:cBhvr>
                                      <p:to>
                                        <p:strVal val="visible"/>
                                      </p:to>
                                    </p:set>
                                    <p:anim calcmode="lin" valueType="num">
                                      <p:cBhvr additive="base">
                                        <p:cTn id="132" dur="125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33" dur="1250" fill="hold"/>
                                        <p:tgtEl>
                                          <p:spTgt spid="59">
                                            <p:txEl>
                                              <p:pRg st="0" end="0"/>
                                            </p:txEl>
                                          </p:spTgt>
                                        </p:tgtEl>
                                        <p:attrNameLst>
                                          <p:attrName>ppt_y</p:attrName>
                                        </p:attrNameLst>
                                      </p:cBhvr>
                                      <p:tavLst>
                                        <p:tav tm="0">
                                          <p:val>
                                            <p:strVal val="0-#ppt_h/2"/>
                                          </p:val>
                                        </p:tav>
                                        <p:tav tm="100000">
                                          <p:val>
                                            <p:strVal val="#ppt_y"/>
                                          </p:val>
                                        </p:tav>
                                      </p:tavLst>
                                    </p:anim>
                                  </p:childTnLst>
                                </p:cTn>
                              </p:par>
                              <p:par>
                                <p:cTn id="134" presetID="22" presetClass="entr" presetSubtype="2" fill="hold" grpId="1" nodeType="withEffect">
                                  <p:stCondLst>
                                    <p:cond delay="0"/>
                                  </p:stCondLst>
                                  <p:childTnLst>
                                    <p:set>
                                      <p:cBhvr>
                                        <p:cTn id="135" dur="1" fill="hold">
                                          <p:stCondLst>
                                            <p:cond delay="0"/>
                                          </p:stCondLst>
                                        </p:cTn>
                                        <p:tgtEl>
                                          <p:spTgt spid="59">
                                            <p:txEl>
                                              <p:pRg st="0" end="0"/>
                                            </p:txEl>
                                          </p:spTgt>
                                        </p:tgtEl>
                                        <p:attrNameLst>
                                          <p:attrName>style.visibility</p:attrName>
                                        </p:attrNameLst>
                                      </p:cBhvr>
                                      <p:to>
                                        <p:strVal val="visible"/>
                                      </p:to>
                                    </p:set>
                                    <p:animEffect transition="in" filter="wipe(right)">
                                      <p:cBhvr>
                                        <p:cTn id="136" dur="1000"/>
                                        <p:tgtEl>
                                          <p:spTgt spid="59">
                                            <p:txEl>
                                              <p:pRg st="0" end="0"/>
                                            </p:txEl>
                                          </p:spTgt>
                                        </p:tgtEl>
                                      </p:cBhvr>
                                    </p:animEffect>
                                  </p:childTnLst>
                                </p:cTn>
                              </p:par>
                              <p:par>
                                <p:cTn id="137" presetID="2" presetClass="entr" presetSubtype="1" decel="10000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additive="base">
                                        <p:cTn id="139" dur="1250" fill="hold"/>
                                        <p:tgtEl>
                                          <p:spTgt spid="78"/>
                                        </p:tgtEl>
                                        <p:attrNameLst>
                                          <p:attrName>ppt_x</p:attrName>
                                        </p:attrNameLst>
                                      </p:cBhvr>
                                      <p:tavLst>
                                        <p:tav tm="0">
                                          <p:val>
                                            <p:strVal val="#ppt_x"/>
                                          </p:val>
                                        </p:tav>
                                        <p:tav tm="100000">
                                          <p:val>
                                            <p:strVal val="#ppt_x"/>
                                          </p:val>
                                        </p:tav>
                                      </p:tavLst>
                                    </p:anim>
                                    <p:anim calcmode="lin" valueType="num">
                                      <p:cBhvr additive="base">
                                        <p:cTn id="140" dur="1250" fill="hold"/>
                                        <p:tgtEl>
                                          <p:spTgt spid="78"/>
                                        </p:tgtEl>
                                        <p:attrNameLst>
                                          <p:attrName>ppt_y</p:attrName>
                                        </p:attrNameLst>
                                      </p:cBhvr>
                                      <p:tavLst>
                                        <p:tav tm="0">
                                          <p:val>
                                            <p:strVal val="0-#ppt_h/2"/>
                                          </p:val>
                                        </p:tav>
                                        <p:tav tm="100000">
                                          <p:val>
                                            <p:strVal val="#ppt_y"/>
                                          </p:val>
                                        </p:tav>
                                      </p:tavLst>
                                    </p:anim>
                                  </p:childTnLst>
                                </p:cTn>
                              </p:par>
                              <p:par>
                                <p:cTn id="141" presetID="22" presetClass="entr" presetSubtype="2" fill="hold" grpId="1"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wipe(right)">
                                      <p:cBhvr>
                                        <p:cTn id="143" dur="1250"/>
                                        <p:tgtEl>
                                          <p:spTgt spid="78"/>
                                        </p:tgtEl>
                                      </p:cBhvr>
                                    </p:animEffect>
                                  </p:childTnLst>
                                </p:cTn>
                              </p:par>
                              <p:par>
                                <p:cTn id="144" presetID="2" presetClass="entr" presetSubtype="1" decel="100000" fill="hold" grpId="0" nodeType="withEffect">
                                  <p:stCondLst>
                                    <p:cond delay="0"/>
                                  </p:stCondLst>
                                  <p:childTnLst>
                                    <p:set>
                                      <p:cBhvr>
                                        <p:cTn id="145" dur="1" fill="hold">
                                          <p:stCondLst>
                                            <p:cond delay="0"/>
                                          </p:stCondLst>
                                        </p:cTn>
                                        <p:tgtEl>
                                          <p:spTgt spid="15"/>
                                        </p:tgtEl>
                                        <p:attrNameLst>
                                          <p:attrName>style.visibility</p:attrName>
                                        </p:attrNameLst>
                                      </p:cBhvr>
                                      <p:to>
                                        <p:strVal val="visible"/>
                                      </p:to>
                                    </p:set>
                                    <p:anim calcmode="lin" valueType="num">
                                      <p:cBhvr additive="base">
                                        <p:cTn id="146" dur="1250" fill="hold"/>
                                        <p:tgtEl>
                                          <p:spTgt spid="15"/>
                                        </p:tgtEl>
                                        <p:attrNameLst>
                                          <p:attrName>ppt_x</p:attrName>
                                        </p:attrNameLst>
                                      </p:cBhvr>
                                      <p:tavLst>
                                        <p:tav tm="0">
                                          <p:val>
                                            <p:strVal val="#ppt_x"/>
                                          </p:val>
                                        </p:tav>
                                        <p:tav tm="100000">
                                          <p:val>
                                            <p:strVal val="#ppt_x"/>
                                          </p:val>
                                        </p:tav>
                                      </p:tavLst>
                                    </p:anim>
                                    <p:anim calcmode="lin" valueType="num">
                                      <p:cBhvr additive="base">
                                        <p:cTn id="147" dur="1250" fill="hold"/>
                                        <p:tgtEl>
                                          <p:spTgt spid="15"/>
                                        </p:tgtEl>
                                        <p:attrNameLst>
                                          <p:attrName>ppt_y</p:attrName>
                                        </p:attrNameLst>
                                      </p:cBhvr>
                                      <p:tavLst>
                                        <p:tav tm="0">
                                          <p:val>
                                            <p:strVal val="0-#ppt_h/2"/>
                                          </p:val>
                                        </p:tav>
                                        <p:tav tm="100000">
                                          <p:val>
                                            <p:strVal val="#ppt_y"/>
                                          </p:val>
                                        </p:tav>
                                      </p:tavLst>
                                    </p:anim>
                                  </p:childTnLst>
                                </p:cTn>
                              </p:par>
                              <p:par>
                                <p:cTn id="148" presetID="2" presetClass="entr" presetSubtype="1" decel="100000" fill="hold" grpId="0" nodeType="withEffect">
                                  <p:stCondLst>
                                    <p:cond delay="0"/>
                                  </p:stCondLst>
                                  <p:childTnLst>
                                    <p:set>
                                      <p:cBhvr>
                                        <p:cTn id="149" dur="1" fill="hold">
                                          <p:stCondLst>
                                            <p:cond delay="0"/>
                                          </p:stCondLst>
                                        </p:cTn>
                                        <p:tgtEl>
                                          <p:spTgt spid="68"/>
                                        </p:tgtEl>
                                        <p:attrNameLst>
                                          <p:attrName>style.visibility</p:attrName>
                                        </p:attrNameLst>
                                      </p:cBhvr>
                                      <p:to>
                                        <p:strVal val="visible"/>
                                      </p:to>
                                    </p:set>
                                    <p:anim calcmode="lin" valueType="num">
                                      <p:cBhvr additive="base">
                                        <p:cTn id="150" dur="1250" fill="hold"/>
                                        <p:tgtEl>
                                          <p:spTgt spid="68"/>
                                        </p:tgtEl>
                                        <p:attrNameLst>
                                          <p:attrName>ppt_x</p:attrName>
                                        </p:attrNameLst>
                                      </p:cBhvr>
                                      <p:tavLst>
                                        <p:tav tm="0">
                                          <p:val>
                                            <p:strVal val="#ppt_x"/>
                                          </p:val>
                                        </p:tav>
                                        <p:tav tm="100000">
                                          <p:val>
                                            <p:strVal val="#ppt_x"/>
                                          </p:val>
                                        </p:tav>
                                      </p:tavLst>
                                    </p:anim>
                                    <p:anim calcmode="lin" valueType="num">
                                      <p:cBhvr additive="base">
                                        <p:cTn id="151" dur="1250" fill="hold"/>
                                        <p:tgtEl>
                                          <p:spTgt spid="68"/>
                                        </p:tgtEl>
                                        <p:attrNameLst>
                                          <p:attrName>ppt_y</p:attrName>
                                        </p:attrNameLst>
                                      </p:cBhvr>
                                      <p:tavLst>
                                        <p:tav tm="0">
                                          <p:val>
                                            <p:strVal val="0-#ppt_h/2"/>
                                          </p:val>
                                        </p:tav>
                                        <p:tav tm="100000">
                                          <p:val>
                                            <p:strVal val="#ppt_y"/>
                                          </p:val>
                                        </p:tav>
                                      </p:tavLst>
                                    </p:anim>
                                  </p:childTnLst>
                                </p:cTn>
                              </p:par>
                              <p:par>
                                <p:cTn id="152" presetID="22" presetClass="entr" presetSubtype="8" fill="hold" grpId="1"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wipe(left)">
                                      <p:cBhvr>
                                        <p:cTn id="154" dur="1250"/>
                                        <p:tgtEl>
                                          <p:spTgt spid="68"/>
                                        </p:tgtEl>
                                      </p:cBhvr>
                                    </p:animEffect>
                                  </p:childTnLst>
                                </p:cTn>
                              </p:par>
                              <p:par>
                                <p:cTn id="155" presetID="2" presetClass="entr" presetSubtype="2" decel="100000" fill="hold" grpId="0" nodeType="withEffect">
                                  <p:stCondLst>
                                    <p:cond delay="500"/>
                                  </p:stCondLst>
                                  <p:childTnLst>
                                    <p:set>
                                      <p:cBhvr>
                                        <p:cTn id="156" dur="1" fill="hold">
                                          <p:stCondLst>
                                            <p:cond delay="0"/>
                                          </p:stCondLst>
                                        </p:cTn>
                                        <p:tgtEl>
                                          <p:spTgt spid="74">
                                            <p:txEl>
                                              <p:pRg st="0" end="0"/>
                                            </p:txEl>
                                          </p:spTgt>
                                        </p:tgtEl>
                                        <p:attrNameLst>
                                          <p:attrName>style.visibility</p:attrName>
                                        </p:attrNameLst>
                                      </p:cBhvr>
                                      <p:to>
                                        <p:strVal val="visible"/>
                                      </p:to>
                                    </p:set>
                                    <p:anim calcmode="lin" valueType="num">
                                      <p:cBhvr additive="base">
                                        <p:cTn id="157" dur="1000" fill="hold"/>
                                        <p:tgtEl>
                                          <p:spTgt spid="74">
                                            <p:txEl>
                                              <p:pRg st="0" end="0"/>
                                            </p:txEl>
                                          </p:spTgt>
                                        </p:tgtEl>
                                        <p:attrNameLst>
                                          <p:attrName>ppt_x</p:attrName>
                                        </p:attrNameLst>
                                      </p:cBhvr>
                                      <p:tavLst>
                                        <p:tav tm="0">
                                          <p:val>
                                            <p:strVal val="1+#ppt_w/2"/>
                                          </p:val>
                                        </p:tav>
                                        <p:tav tm="100000">
                                          <p:val>
                                            <p:strVal val="#ppt_x"/>
                                          </p:val>
                                        </p:tav>
                                      </p:tavLst>
                                    </p:anim>
                                    <p:anim calcmode="lin" valueType="num">
                                      <p:cBhvr additive="base">
                                        <p:cTn id="158" dur="1000" fill="hold"/>
                                        <p:tgtEl>
                                          <p:spTgt spid="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68" grpId="0" animBg="1"/>
      <p:bldP spid="68" grpId="1" animBg="1"/>
      <p:bldP spid="36" grpId="0" animBg="1"/>
      <p:bldP spid="36" grpId="1" animBg="1"/>
      <p:bldP spid="30" grpId="0" animBg="1"/>
      <p:bldP spid="30" grpId="1" animBg="1"/>
      <p:bldP spid="33" grpId="0" animBg="1"/>
      <p:bldP spid="33" grpId="1" animBg="1"/>
      <p:bldP spid="66" grpId="0" animBg="1"/>
      <p:bldP spid="66" grpId="1" animBg="1"/>
      <p:bldP spid="63" grpId="0" animBg="1"/>
      <p:bldP spid="63" grpId="1" animBg="1"/>
      <p:bldP spid="59" grpId="0" build="p">
        <p:tmplLst>
          <p:tmpl lvl="1">
            <p:tnLst>
              <p:par>
                <p:cTn presetID="2" presetClass="entr" presetSubtype="1" decel="10000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250" fill="hold"/>
                        <p:tgtEl>
                          <p:spTgt spid="59"/>
                        </p:tgtEl>
                        <p:attrNameLst>
                          <p:attrName>ppt_x</p:attrName>
                        </p:attrNameLst>
                      </p:cBhvr>
                      <p:tavLst>
                        <p:tav tm="0">
                          <p:val>
                            <p:strVal val="#ppt_x"/>
                          </p:val>
                        </p:tav>
                        <p:tav tm="100000">
                          <p:val>
                            <p:strVal val="#ppt_x"/>
                          </p:val>
                        </p:tav>
                      </p:tavLst>
                    </p:anim>
                    <p:anim calcmode="lin" valueType="num">
                      <p:cBhvr additive="base">
                        <p:cTn dur="1250" fill="hold"/>
                        <p:tgtEl>
                          <p:spTgt spid="59"/>
                        </p:tgtEl>
                        <p:attrNameLst>
                          <p:attrName>ppt_y</p:attrName>
                        </p:attrNameLst>
                      </p:cBhvr>
                      <p:tavLst>
                        <p:tav tm="0">
                          <p:val>
                            <p:strVal val="0-#ppt_h/2"/>
                          </p:val>
                        </p:tav>
                        <p:tav tm="100000">
                          <p:val>
                            <p:strVal val="#ppt_y"/>
                          </p:val>
                        </p:tav>
                      </p:tavLst>
                    </p:anim>
                  </p:childTnLst>
                </p:cTn>
              </p:par>
            </p:tnLst>
          </p:tmpl>
        </p:tmplLst>
      </p:bldP>
      <p:bldP spid="59" grpId="1" build="p">
        <p:tmplLst>
          <p:tmpl lvl="1">
            <p:tnLst>
              <p:par>
                <p:cTn presetID="2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right)">
                      <p:cBhvr>
                        <p:cTn dur="1000"/>
                        <p:tgtEl>
                          <p:spTgt spid="59"/>
                        </p:tgtEl>
                      </p:cBhvr>
                    </p:animEffect>
                  </p:childTnLst>
                </p:cTn>
              </p:par>
            </p:tnLst>
          </p:tmpl>
        </p:tmplLst>
      </p:bldP>
      <p:bldP spid="61" grpId="0" build="p">
        <p:tmplLst>
          <p:tmpl lvl="1">
            <p:tnLst>
              <p:par>
                <p:cTn presetID="2" presetClass="entr" presetSubtype="1" decel="10000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250" fill="hold"/>
                        <p:tgtEl>
                          <p:spTgt spid="61"/>
                        </p:tgtEl>
                        <p:attrNameLst>
                          <p:attrName>ppt_x</p:attrName>
                        </p:attrNameLst>
                      </p:cBhvr>
                      <p:tavLst>
                        <p:tav tm="0">
                          <p:val>
                            <p:strVal val="#ppt_x"/>
                          </p:val>
                        </p:tav>
                        <p:tav tm="100000">
                          <p:val>
                            <p:strVal val="#ppt_x"/>
                          </p:val>
                        </p:tav>
                      </p:tavLst>
                    </p:anim>
                    <p:anim calcmode="lin" valueType="num">
                      <p:cBhvr additive="base">
                        <p:cTn dur="1250" fill="hold"/>
                        <p:tgtEl>
                          <p:spTgt spid="61"/>
                        </p:tgtEl>
                        <p:attrNameLst>
                          <p:attrName>ppt_y</p:attrName>
                        </p:attrNameLst>
                      </p:cBhvr>
                      <p:tavLst>
                        <p:tav tm="0">
                          <p:val>
                            <p:strVal val="0-#ppt_h/2"/>
                          </p:val>
                        </p:tav>
                        <p:tav tm="100000">
                          <p:val>
                            <p:strVal val="#ppt_y"/>
                          </p:val>
                        </p:tav>
                      </p:tavLst>
                    </p:anim>
                  </p:childTnLst>
                </p:cTn>
              </p:par>
            </p:tnLst>
          </p:tmpl>
        </p:tmplLst>
      </p:bldP>
      <p:bldP spid="61" grpId="1" build="p">
        <p:tmplLst>
          <p:tmpl lvl="1">
            <p:tnLst>
              <p:par>
                <p:cTn presetID="22" presetClass="entr" presetSubtype="2"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right)">
                      <p:cBhvr>
                        <p:cTn dur="1000"/>
                        <p:tgtEl>
                          <p:spTgt spid="61"/>
                        </p:tgtEl>
                      </p:cBhvr>
                    </p:animEffect>
                  </p:childTnLst>
                </p:cTn>
              </p:par>
            </p:tnLst>
          </p:tmpl>
        </p:tmplLst>
      </p:bldP>
      <p:bldP spid="62" grpId="0" build="p">
        <p:tmplLst>
          <p:tmpl lvl="1">
            <p:tnLst>
              <p:par>
                <p:cTn presetID="2" presetClass="entr" presetSubtype="1"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250" fill="hold"/>
                        <p:tgtEl>
                          <p:spTgt spid="62"/>
                        </p:tgtEl>
                        <p:attrNameLst>
                          <p:attrName>ppt_x</p:attrName>
                        </p:attrNameLst>
                      </p:cBhvr>
                      <p:tavLst>
                        <p:tav tm="0">
                          <p:val>
                            <p:strVal val="#ppt_x"/>
                          </p:val>
                        </p:tav>
                        <p:tav tm="100000">
                          <p:val>
                            <p:strVal val="#ppt_x"/>
                          </p:val>
                        </p:tav>
                      </p:tavLst>
                    </p:anim>
                    <p:anim calcmode="lin" valueType="num">
                      <p:cBhvr additive="base">
                        <p:cTn dur="1250" fill="hold"/>
                        <p:tgtEl>
                          <p:spTgt spid="62"/>
                        </p:tgtEl>
                        <p:attrNameLst>
                          <p:attrName>ppt_y</p:attrName>
                        </p:attrNameLst>
                      </p:cBhvr>
                      <p:tavLst>
                        <p:tav tm="0">
                          <p:val>
                            <p:strVal val="0-#ppt_h/2"/>
                          </p:val>
                        </p:tav>
                        <p:tav tm="100000">
                          <p:val>
                            <p:strVal val="#ppt_y"/>
                          </p:val>
                        </p:tav>
                      </p:tavLst>
                    </p:anim>
                  </p:childTnLst>
                </p:cTn>
              </p:par>
            </p:tnLst>
          </p:tmpl>
        </p:tmplLst>
      </p:bldP>
      <p:bldP spid="62" grpId="1" build="p">
        <p:tmplLst>
          <p:tmpl lvl="1">
            <p:tnLst>
              <p:par>
                <p:cTn presetID="22" presetClass="entr" presetSubtype="2"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1000"/>
                        <p:tgtEl>
                          <p:spTgt spid="62"/>
                        </p:tgtEl>
                      </p:cBhvr>
                    </p:animEffect>
                  </p:childTnLst>
                </p:cTn>
              </p:par>
            </p:tnLst>
          </p:tmpl>
        </p:tmplLst>
      </p:bldP>
      <p:bldP spid="64" grpId="0" build="p">
        <p:tmplLst>
          <p:tmpl lvl="1">
            <p:tnLst>
              <p:par>
                <p:cTn presetID="2" presetClass="entr" presetSubtype="1"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250" fill="hold"/>
                        <p:tgtEl>
                          <p:spTgt spid="64"/>
                        </p:tgtEl>
                        <p:attrNameLst>
                          <p:attrName>ppt_x</p:attrName>
                        </p:attrNameLst>
                      </p:cBhvr>
                      <p:tavLst>
                        <p:tav tm="0">
                          <p:val>
                            <p:strVal val="#ppt_x"/>
                          </p:val>
                        </p:tav>
                        <p:tav tm="100000">
                          <p:val>
                            <p:strVal val="#ppt_x"/>
                          </p:val>
                        </p:tav>
                      </p:tavLst>
                    </p:anim>
                    <p:anim calcmode="lin" valueType="num">
                      <p:cBhvr additive="base">
                        <p:cTn dur="1250" fill="hold"/>
                        <p:tgtEl>
                          <p:spTgt spid="64"/>
                        </p:tgtEl>
                        <p:attrNameLst>
                          <p:attrName>ppt_y</p:attrName>
                        </p:attrNameLst>
                      </p:cBhvr>
                      <p:tavLst>
                        <p:tav tm="0">
                          <p:val>
                            <p:strVal val="0-#ppt_h/2"/>
                          </p:val>
                        </p:tav>
                        <p:tav tm="100000">
                          <p:val>
                            <p:strVal val="#ppt_y"/>
                          </p:val>
                        </p:tav>
                      </p:tavLst>
                    </p:anim>
                  </p:childTnLst>
                </p:cTn>
              </p:par>
            </p:tnLst>
          </p:tmpl>
        </p:tmplLst>
      </p:bldP>
      <p:bldP spid="64" grpId="1" build="p">
        <p:tmplLst>
          <p:tmpl lvl="1">
            <p:tnLst>
              <p:par>
                <p:cTn presetID="22" presetClass="entr" presetSubtype="2"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1000"/>
                        <p:tgtEl>
                          <p:spTgt spid="64"/>
                        </p:tgtEl>
                      </p:cBhvr>
                    </p:animEffect>
                  </p:childTnLst>
                </p:cTn>
              </p:par>
            </p:tnLst>
          </p:tmpl>
        </p:tmplLst>
      </p:bldP>
      <p:bldP spid="15" grpId="0"/>
      <p:bldP spid="65" grpId="0"/>
      <p:bldP spid="67" grpId="0"/>
      <p:bldP spid="69" grpId="0"/>
      <p:bldP spid="70" grpId="0"/>
      <p:bldP spid="71" grpId="0"/>
      <p:bldP spid="72" grpId="0"/>
      <p:bldP spid="73" grpId="0"/>
      <p:bldP spid="74" grpId="0" build="p">
        <p:tmplLst>
          <p:tmpl lvl="1">
            <p:tnLst>
              <p:par>
                <p:cTn presetID="2" presetClass="entr" presetSubtype="2" decel="100000" fill="hold" nodeType="withEffect">
                  <p:stCondLst>
                    <p:cond delay="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1+#ppt_w/2"/>
                          </p:val>
                        </p:tav>
                        <p:tav tm="100000">
                          <p:val>
                            <p:strVal val="#ppt_x"/>
                          </p:val>
                        </p:tav>
                      </p:tavLst>
                    </p:anim>
                    <p:anim calcmode="lin" valueType="num">
                      <p:cBhvr additive="base">
                        <p:cTn dur="1000" fill="hold"/>
                        <p:tgtEl>
                          <p:spTgt spid="74"/>
                        </p:tgtEl>
                        <p:attrNameLst>
                          <p:attrName>ppt_y</p:attrName>
                        </p:attrNameLst>
                      </p:cBhvr>
                      <p:tavLst>
                        <p:tav tm="0">
                          <p:val>
                            <p:strVal val="#ppt_y"/>
                          </p:val>
                        </p:tav>
                        <p:tav tm="100000">
                          <p:val>
                            <p:strVal val="#ppt_y"/>
                          </p:val>
                        </p:tav>
                      </p:tavLst>
                    </p:anim>
                  </p:childTnLst>
                </p:cTn>
              </p:par>
            </p:tnLst>
          </p:tmpl>
        </p:tmplLst>
      </p:bldP>
      <p:bldP spid="75" grpId="0" build="p">
        <p:tmplLst>
          <p:tmpl lvl="1">
            <p:tnLst>
              <p:par>
                <p:cTn presetID="2" presetClass="entr" presetSubtype="2" decel="10000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fill="hold"/>
                        <p:tgtEl>
                          <p:spTgt spid="75"/>
                        </p:tgtEl>
                        <p:attrNameLst>
                          <p:attrName>ppt_x</p:attrName>
                        </p:attrNameLst>
                      </p:cBhvr>
                      <p:tavLst>
                        <p:tav tm="0">
                          <p:val>
                            <p:strVal val="1+#ppt_w/2"/>
                          </p:val>
                        </p:tav>
                        <p:tav tm="100000">
                          <p:val>
                            <p:strVal val="#ppt_x"/>
                          </p:val>
                        </p:tav>
                      </p:tavLst>
                    </p:anim>
                    <p:anim calcmode="lin" valueType="num">
                      <p:cBhvr additive="base">
                        <p:cTn dur="100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 presetClass="entr" presetSubtype="2" decel="10000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fill="hold"/>
                        <p:tgtEl>
                          <p:spTgt spid="76"/>
                        </p:tgtEl>
                        <p:attrNameLst>
                          <p:attrName>ppt_x</p:attrName>
                        </p:attrNameLst>
                      </p:cBhvr>
                      <p:tavLst>
                        <p:tav tm="0">
                          <p:val>
                            <p:strVal val="1+#ppt_w/2"/>
                          </p:val>
                        </p:tav>
                        <p:tav tm="100000">
                          <p:val>
                            <p:strVal val="#ppt_x"/>
                          </p:val>
                        </p:tav>
                      </p:tavLst>
                    </p:anim>
                    <p:anim calcmode="lin" valueType="num">
                      <p:cBhvr additive="base">
                        <p:cTn dur="1000" fill="hold"/>
                        <p:tgtEl>
                          <p:spTgt spid="76"/>
                        </p:tgtEl>
                        <p:attrNameLst>
                          <p:attrName>ppt_y</p:attrName>
                        </p:attrNameLst>
                      </p:cBhvr>
                      <p:tavLst>
                        <p:tav tm="0">
                          <p:val>
                            <p:strVal val="#ppt_y"/>
                          </p:val>
                        </p:tav>
                        <p:tav tm="100000">
                          <p:val>
                            <p:strVal val="#ppt_y"/>
                          </p:val>
                        </p:tav>
                      </p:tavLst>
                    </p:anim>
                  </p:childTnLst>
                </p:cTn>
              </p:par>
            </p:tnLst>
          </p:tmpl>
        </p:tmplLst>
      </p:bldP>
      <p:bldP spid="77" grpId="0" build="p">
        <p:tmplLst>
          <p:tmpl lvl="1">
            <p:tnLst>
              <p:par>
                <p:cTn presetID="2" presetClass="entr" presetSubtype="2" decel="100000" fill="hold" nodeType="withEffect">
                  <p:stCondLst>
                    <p:cond delay="50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fill="hold"/>
                        <p:tgtEl>
                          <p:spTgt spid="77"/>
                        </p:tgtEl>
                        <p:attrNameLst>
                          <p:attrName>ppt_x</p:attrName>
                        </p:attrNameLst>
                      </p:cBhvr>
                      <p:tavLst>
                        <p:tav tm="0">
                          <p:val>
                            <p:strVal val="1+#ppt_w/2"/>
                          </p:val>
                        </p:tav>
                        <p:tav tm="100000">
                          <p:val>
                            <p:strVal val="#ppt_x"/>
                          </p:val>
                        </p:tav>
                      </p:tavLst>
                    </p:anim>
                    <p:anim calcmode="lin" valueType="num">
                      <p:cBhvr additive="base">
                        <p:cTn dur="1000" fill="hold"/>
                        <p:tgtEl>
                          <p:spTgt spid="77"/>
                        </p:tgtEl>
                        <p:attrNameLst>
                          <p:attrName>ppt_y</p:attrName>
                        </p:attrNameLst>
                      </p:cBhvr>
                      <p:tavLst>
                        <p:tav tm="0">
                          <p:val>
                            <p:strVal val="#ppt_y"/>
                          </p:val>
                        </p:tav>
                        <p:tav tm="100000">
                          <p:val>
                            <p:strVal val="#ppt_y"/>
                          </p:val>
                        </p:tav>
                      </p:tavLst>
                    </p:anim>
                  </p:childTnLst>
                </p:cTn>
              </p:par>
            </p:tnLst>
          </p:tmpl>
        </p:tmplLst>
      </p:bldP>
      <p:bldP spid="82" grpId="0"/>
      <p:bldP spid="83" grpId="0" build="p">
        <p:tmplLst>
          <p:tmpl lvl="1">
            <p:tnLst>
              <p:par>
                <p:cTn presetID="22" presetClass="entr" presetSubtype="8"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4" grpId="0" animBg="1"/>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 Simple List">
    <p:spTree>
      <p:nvGrpSpPr>
        <p:cNvPr id="1" name=""/>
        <p:cNvGrpSpPr/>
        <p:nvPr/>
      </p:nvGrpSpPr>
      <p:grpSpPr>
        <a:xfrm>
          <a:off x="0" y="0"/>
          <a:ext cx="0" cy="0"/>
          <a:chOff x="0" y="0"/>
          <a:chExt cx="0" cy="0"/>
        </a:xfrm>
      </p:grpSpPr>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円/楕円 5"/>
          <p:cNvSpPr/>
          <p:nvPr userDrawn="1"/>
        </p:nvSpPr>
        <p:spPr>
          <a:xfrm>
            <a:off x="1771139" y="1896217"/>
            <a:ext cx="439509" cy="4394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7" name="円/楕円 6"/>
          <p:cNvSpPr/>
          <p:nvPr userDrawn="1"/>
        </p:nvSpPr>
        <p:spPr>
          <a:xfrm>
            <a:off x="1771139" y="2789402"/>
            <a:ext cx="439509" cy="4394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p>
        </p:txBody>
      </p:sp>
      <p:sp>
        <p:nvSpPr>
          <p:cNvPr id="8" name="テキスト プレースホルダー 6"/>
          <p:cNvSpPr>
            <a:spLocks noGrp="1"/>
          </p:cNvSpPr>
          <p:nvPr>
            <p:ph type="body" sz="quarter" idx="28" hasCustomPrompt="1"/>
          </p:nvPr>
        </p:nvSpPr>
        <p:spPr>
          <a:xfrm>
            <a:off x="2374879" y="1823891"/>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29" hasCustomPrompt="1"/>
          </p:nvPr>
        </p:nvSpPr>
        <p:spPr>
          <a:xfrm>
            <a:off x="2374879" y="2717076"/>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0" name="円/楕円 9"/>
          <p:cNvSpPr/>
          <p:nvPr userDrawn="1"/>
        </p:nvSpPr>
        <p:spPr>
          <a:xfrm>
            <a:off x="1771139" y="3682587"/>
            <a:ext cx="439509" cy="4394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11" name="テキスト プレースホルダー 6"/>
          <p:cNvSpPr>
            <a:spLocks noGrp="1"/>
          </p:cNvSpPr>
          <p:nvPr>
            <p:ph type="body" sz="quarter" idx="31" hasCustomPrompt="1"/>
          </p:nvPr>
        </p:nvSpPr>
        <p:spPr>
          <a:xfrm>
            <a:off x="2374879" y="3610261"/>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2" name="円/楕円 11"/>
          <p:cNvSpPr/>
          <p:nvPr userDrawn="1"/>
        </p:nvSpPr>
        <p:spPr>
          <a:xfrm>
            <a:off x="1771139" y="4575773"/>
            <a:ext cx="439509" cy="4394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p>
        </p:txBody>
      </p:sp>
      <p:sp>
        <p:nvSpPr>
          <p:cNvPr id="13" name="テキスト プレースホルダー 6"/>
          <p:cNvSpPr>
            <a:spLocks noGrp="1"/>
          </p:cNvSpPr>
          <p:nvPr>
            <p:ph type="body" sz="quarter" idx="33" hasCustomPrompt="1"/>
          </p:nvPr>
        </p:nvSpPr>
        <p:spPr>
          <a:xfrm>
            <a:off x="2374879" y="4503447"/>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4" name="円/楕円 13"/>
          <p:cNvSpPr/>
          <p:nvPr userDrawn="1"/>
        </p:nvSpPr>
        <p:spPr>
          <a:xfrm>
            <a:off x="1771139" y="5468958"/>
            <a:ext cx="439509" cy="4394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5</a:t>
            </a:r>
            <a:endParaRPr kumimoji="1" lang="ja-JP" altLang="en-US" sz="1200" dirty="0"/>
          </a:p>
        </p:txBody>
      </p:sp>
      <p:sp>
        <p:nvSpPr>
          <p:cNvPr id="15" name="テキスト プレースホルダー 6"/>
          <p:cNvSpPr>
            <a:spLocks noGrp="1"/>
          </p:cNvSpPr>
          <p:nvPr>
            <p:ph type="body" sz="quarter" idx="35" hasCustomPrompt="1"/>
          </p:nvPr>
        </p:nvSpPr>
        <p:spPr>
          <a:xfrm>
            <a:off x="2374879" y="5396632"/>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0" y="0"/>
            <a:ext cx="12192000" cy="1344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タイトル 1"/>
          <p:cNvSpPr>
            <a:spLocks noGrp="1"/>
          </p:cNvSpPr>
          <p:nvPr>
            <p:ph type="title" hasCustomPrompt="1"/>
          </p:nvPr>
        </p:nvSpPr>
        <p:spPr>
          <a:xfrm>
            <a:off x="589917" y="304800"/>
            <a:ext cx="11012164" cy="774095"/>
          </a:xfrm>
        </p:spPr>
        <p:txBody>
          <a:bodyPr>
            <a:noAutofit/>
          </a:bodyPr>
          <a:lstStyle>
            <a:lvl1pPr algn="ctr">
              <a:defRPr sz="44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127400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500"/>
                            </p:stCondLst>
                            <p:childTnLst>
                              <p:par>
                                <p:cTn id="23" presetID="2" presetClass="entr" presetSubtype="1"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3500"/>
                            </p:stCondLst>
                            <p:childTnLst>
                              <p:par>
                                <p:cTn id="32" presetID="2" presetClass="entr" presetSubtype="1" decel="10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 presetClass="entr" presetSubtype="1"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left)">
                                      <p:cBhvr>
                                        <p:cTn id="48" dur="500"/>
                                        <p:tgtEl>
                                          <p:spTgt spid="13">
                                            <p:txEl>
                                              <p:pRg st="0" end="0"/>
                                            </p:txEl>
                                          </p:spTgt>
                                        </p:tgtEl>
                                      </p:cBhvr>
                                    </p:animEffect>
                                  </p:childTnLst>
                                </p:cTn>
                              </p:par>
                            </p:childTnLst>
                          </p:cTn>
                        </p:par>
                        <p:par>
                          <p:cTn id="49" fill="hold">
                            <p:stCondLst>
                              <p:cond delay="5500"/>
                            </p:stCondLst>
                            <p:childTnLst>
                              <p:par>
                                <p:cTn id="50" presetID="2" presetClass="entr" presetSubtype="1"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wipe(left)">
                                      <p:cBhvr>
                                        <p:cTn id="5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17" grpId="0"/>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10023556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2_Пользовательский макет">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EF8021BB-1DC4-411A-8D7C-861A79386A21}"/>
              </a:ext>
            </a:extLst>
          </p:cNvPr>
          <p:cNvSpPr>
            <a:spLocks noGrp="1"/>
          </p:cNvSpPr>
          <p:nvPr>
            <p:ph type="pic" sz="quarter" idx="10"/>
          </p:nvPr>
        </p:nvSpPr>
        <p:spPr>
          <a:xfrm>
            <a:off x="0" y="0"/>
            <a:ext cx="7053792" cy="6858000"/>
          </a:xfrm>
        </p:spPr>
        <p:txBody>
          <a:bodyPr/>
          <a:lstStyle/>
          <a:p>
            <a:endParaRPr lang="ru-RU"/>
          </a:p>
        </p:txBody>
      </p:sp>
    </p:spTree>
    <p:extLst>
      <p:ext uri="{BB962C8B-B14F-4D97-AF65-F5344CB8AC3E}">
        <p14:creationId xmlns:p14="http://schemas.microsoft.com/office/powerpoint/2010/main" val="26705435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FA6003B-3E25-4E11-AA12-4652C70B1664}" type="datetimeFigureOut">
              <a:rPr lang="ar-EG" smtClean="0"/>
              <a:t>12/05/1442</a:t>
            </a:fld>
            <a:endParaRPr lang="ar-EG"/>
          </a:p>
        </p:txBody>
      </p:sp>
      <p:sp>
        <p:nvSpPr>
          <p:cNvPr id="5" name="Footer Placeholder 2"/>
          <p:cNvSpPr>
            <a:spLocks noGrp="1"/>
          </p:cNvSpPr>
          <p:nvPr>
            <p:ph type="ftr" sz="quarter" idx="11"/>
          </p:nvPr>
        </p:nvSpPr>
        <p:spPr/>
        <p:txBody>
          <a:bodyPr/>
          <a:lstStyle/>
          <a:p>
            <a:endParaRPr lang="ar-EG"/>
          </a:p>
        </p:txBody>
      </p:sp>
      <p:sp>
        <p:nvSpPr>
          <p:cNvPr id="6" name="Slide Number Placeholder 3"/>
          <p:cNvSpPr>
            <a:spLocks noGrp="1"/>
          </p:cNvSpPr>
          <p:nvPr>
            <p:ph type="sldNum" sz="quarter" idx="12"/>
          </p:nvPr>
        </p:nvSpPr>
        <p:spPr/>
        <p:txBody>
          <a:bodyPr/>
          <a:lstStyle/>
          <a:p>
            <a:fld id="{F721276B-EBA3-4C95-A456-760211670F32}" type="slidenum">
              <a:rPr lang="ar-EG" smtClean="0"/>
              <a:t>‹#›</a:t>
            </a:fld>
            <a:endParaRPr lang="ar-EG"/>
          </a:p>
        </p:txBody>
      </p:sp>
    </p:spTree>
    <p:extLst>
      <p:ext uri="{BB962C8B-B14F-4D97-AF65-F5344CB8AC3E}">
        <p14:creationId xmlns:p14="http://schemas.microsoft.com/office/powerpoint/2010/main" val="15277096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792068"/>
      </p:ext>
    </p:extLst>
  </p:cSld>
  <p:clrMapOvr>
    <a:masterClrMapping/>
  </p:clrMapOvr>
  <p:transition spd="slow" advTm="0">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rot="5400000">
            <a:off x="8951573" y="3225297"/>
            <a:ext cx="3859795" cy="304801"/>
          </a:xfrm>
          <a:prstGeom prst="rect">
            <a:avLst/>
          </a:prstGeom>
        </p:spPr>
        <p:txBody>
          <a:bodyPr/>
          <a:lstStyle/>
          <a:p>
            <a:r>
              <a:rPr lang="en-US" altLang="ja-JP" dirty="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0" y="1028734"/>
            <a:ext cx="9553891"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8"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6" name="正方形/長方形 5"/>
          <p:cNvSpPr/>
          <p:nvPr userDrawn="1"/>
        </p:nvSpPr>
        <p:spPr>
          <a:xfrm>
            <a:off x="1" y="1844824"/>
            <a:ext cx="4753324"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2" name="平行四辺形 11"/>
          <p:cNvSpPr/>
          <p:nvPr userDrawn="1"/>
        </p:nvSpPr>
        <p:spPr>
          <a:xfrm>
            <a:off x="1200105" y="2564905"/>
            <a:ext cx="3553220" cy="368041"/>
          </a:xfrm>
          <a:prstGeom prst="parallelogram">
            <a:avLst>
              <a:gd name="adj" fmla="val 13705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8" name="テキスト プレースホルダー 6"/>
          <p:cNvSpPr>
            <a:spLocks noGrp="1"/>
          </p:cNvSpPr>
          <p:nvPr>
            <p:ph type="body" sz="quarter" idx="21" hasCustomPrompt="1"/>
          </p:nvPr>
        </p:nvSpPr>
        <p:spPr>
          <a:xfrm>
            <a:off x="282310" y="1964838"/>
            <a:ext cx="4352423" cy="480053"/>
          </a:xfrm>
        </p:spPr>
        <p:txBody>
          <a:bodyPr anchor="ctr">
            <a:noAutofit/>
          </a:bodyPr>
          <a:lstStyle>
            <a:lvl1pPr algn="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2" name="平行四辺形 21"/>
          <p:cNvSpPr/>
          <p:nvPr userDrawn="1"/>
        </p:nvSpPr>
        <p:spPr>
          <a:xfrm>
            <a:off x="2400209" y="3653026"/>
            <a:ext cx="3553220" cy="368041"/>
          </a:xfrm>
          <a:prstGeom prst="parallelogram">
            <a:avLst>
              <a:gd name="adj" fmla="val 13705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3" name="平行四辺形 22"/>
          <p:cNvSpPr/>
          <p:nvPr userDrawn="1"/>
        </p:nvSpPr>
        <p:spPr>
          <a:xfrm>
            <a:off x="3599122" y="4741146"/>
            <a:ext cx="3553220" cy="368041"/>
          </a:xfrm>
          <a:prstGeom prst="parallelogram">
            <a:avLst>
              <a:gd name="adj" fmla="val 1370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 name="正方形/長方形 8"/>
          <p:cNvSpPr/>
          <p:nvPr userDrawn="1"/>
        </p:nvSpPr>
        <p:spPr>
          <a:xfrm>
            <a:off x="1200105" y="2932945"/>
            <a:ext cx="4753324" cy="72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 name="正方形/長方形 9"/>
          <p:cNvSpPr/>
          <p:nvPr userDrawn="1"/>
        </p:nvSpPr>
        <p:spPr>
          <a:xfrm>
            <a:off x="2400209" y="4021065"/>
            <a:ext cx="4753324"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9" name="正方形/長方形 18"/>
          <p:cNvSpPr/>
          <p:nvPr userDrawn="1"/>
        </p:nvSpPr>
        <p:spPr>
          <a:xfrm>
            <a:off x="3599122" y="5109187"/>
            <a:ext cx="4753324"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5" name="テキスト プレースホルダー 6"/>
          <p:cNvSpPr>
            <a:spLocks noGrp="1"/>
          </p:cNvSpPr>
          <p:nvPr>
            <p:ph type="body" sz="quarter" idx="22" hasCustomPrompt="1"/>
          </p:nvPr>
        </p:nvSpPr>
        <p:spPr>
          <a:xfrm>
            <a:off x="1481474" y="3052959"/>
            <a:ext cx="4352423" cy="480053"/>
          </a:xfrm>
        </p:spPr>
        <p:txBody>
          <a:bodyPr anchor="ctr">
            <a:noAutofit/>
          </a:bodyPr>
          <a:lstStyle>
            <a:lvl1pPr algn="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2681711" y="4141079"/>
            <a:ext cx="4352423" cy="480053"/>
          </a:xfrm>
        </p:spPr>
        <p:txBody>
          <a:bodyPr anchor="ctr">
            <a:noAutofit/>
          </a:bodyPr>
          <a:lstStyle>
            <a:lvl1pPr algn="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4" hasCustomPrompt="1"/>
          </p:nvPr>
        </p:nvSpPr>
        <p:spPr>
          <a:xfrm>
            <a:off x="3883022" y="5229200"/>
            <a:ext cx="4352423" cy="480053"/>
          </a:xfrm>
        </p:spPr>
        <p:txBody>
          <a:bodyPr anchor="ctr">
            <a:noAutofit/>
          </a:bodyPr>
          <a:lstStyle>
            <a:lvl1pPr algn="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5" hasCustomPrompt="1"/>
          </p:nvPr>
        </p:nvSpPr>
        <p:spPr>
          <a:xfrm>
            <a:off x="4799743" y="1778952"/>
            <a:ext cx="3696732" cy="856096"/>
          </a:xfrm>
        </p:spPr>
        <p:txBody>
          <a:bodyPr anchor="ctr">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6" hasCustomPrompt="1"/>
          </p:nvPr>
        </p:nvSpPr>
        <p:spPr>
          <a:xfrm>
            <a:off x="8400457" y="5047088"/>
            <a:ext cx="3696732" cy="856096"/>
          </a:xfrm>
        </p:spPr>
        <p:txBody>
          <a:bodyPr anchor="ctr">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7" hasCustomPrompt="1"/>
          </p:nvPr>
        </p:nvSpPr>
        <p:spPr>
          <a:xfrm>
            <a:off x="5999981" y="2866576"/>
            <a:ext cx="3696732" cy="856096"/>
          </a:xfrm>
        </p:spPr>
        <p:txBody>
          <a:bodyPr anchor="ctr">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8" hasCustomPrompt="1"/>
          </p:nvPr>
        </p:nvSpPr>
        <p:spPr>
          <a:xfrm>
            <a:off x="7231293" y="3955193"/>
            <a:ext cx="3696732" cy="856096"/>
          </a:xfrm>
        </p:spPr>
        <p:txBody>
          <a:bodyPr anchor="ctr">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32623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wipe(left)">
                                      <p:cBhvr>
                                        <p:cTn id="23" dur="500"/>
                                        <p:tgtEl>
                                          <p:spTgt spid="30">
                                            <p:txEl>
                                              <p:pRg st="0" end="0"/>
                                            </p:txEl>
                                          </p:spTgt>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wipe(left)">
                                      <p:cBhvr>
                                        <p:cTn id="34" dur="500"/>
                                        <p:tgtEl>
                                          <p:spTgt spid="25">
                                            <p:txEl>
                                              <p:pRg st="0" end="0"/>
                                            </p:tx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ipe(left)">
                                      <p:cBhvr>
                                        <p:cTn id="38" dur="500"/>
                                        <p:tgtEl>
                                          <p:spTgt spid="32">
                                            <p:txEl>
                                              <p:pRg st="0" end="0"/>
                                            </p:txEl>
                                          </p:spTgt>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wipe(left)">
                                      <p:cBhvr>
                                        <p:cTn id="53" dur="500"/>
                                        <p:tgtEl>
                                          <p:spTgt spid="33">
                                            <p:txEl>
                                              <p:pRg st="0" end="0"/>
                                            </p:txEl>
                                          </p:spTgt>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wipe(left)">
                                      <p:cBhvr>
                                        <p:cTn id="64" dur="500"/>
                                        <p:tgtEl>
                                          <p:spTgt spid="29">
                                            <p:txEl>
                                              <p:pRg st="0" end="0"/>
                                            </p:txEl>
                                          </p:spTgt>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2" grpId="0" animBg="1"/>
      <p:bldP spid="18" grpId="0" build="p">
        <p:tmplLst>
          <p:tmpl lvl="1">
            <p:tnLst>
              <p:par>
                <p:cTn presetID="22" presetClass="entr" presetSubtype="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animBg="1"/>
      <p:bldP spid="23" grpId="0" animBg="1"/>
      <p:bldP spid="9" grpId="0" animBg="1"/>
      <p:bldP spid="10" grpId="0" animBg="1"/>
      <p:bldP spid="19"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2" presetClass="entr" presetSubtype="8"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9" grpId="0" build="p">
        <p:tmplLst>
          <p:tmpl lvl="1">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3 Steps">
    <p:spTree>
      <p:nvGrpSpPr>
        <p:cNvPr id="1" name=""/>
        <p:cNvGrpSpPr/>
        <p:nvPr/>
      </p:nvGrpSpPr>
      <p:grpSpPr>
        <a:xfrm>
          <a:off x="0" y="0"/>
          <a:ext cx="0" cy="0"/>
          <a:chOff x="0" y="0"/>
          <a:chExt cx="0" cy="0"/>
        </a:xfrm>
      </p:grpSpPr>
      <p:sp>
        <p:nvSpPr>
          <p:cNvPr id="25" name="正方形/長方形 24"/>
          <p:cNvSpPr/>
          <p:nvPr userDrawn="1"/>
        </p:nvSpPr>
        <p:spPr>
          <a:xfrm>
            <a:off x="-19815" y="5651837"/>
            <a:ext cx="4451740" cy="4802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3" name="直角三角形 22"/>
          <p:cNvSpPr/>
          <p:nvPr userDrawn="1"/>
        </p:nvSpPr>
        <p:spPr>
          <a:xfrm rot="10800000">
            <a:off x="3951593" y="4430292"/>
            <a:ext cx="480331" cy="1701835"/>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rot="5400000">
            <a:off x="8951573" y="3225297"/>
            <a:ext cx="3859795" cy="304801"/>
          </a:xfrm>
          <a:prstGeom prst="rect">
            <a:avLst/>
          </a:prstGeom>
        </p:spPr>
        <p:txBody>
          <a:bodyPr/>
          <a:lstStyle/>
          <a:p>
            <a:r>
              <a:rPr lang="en-US" altLang="ja-JP" dirty="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0" y="1028734"/>
            <a:ext cx="9553891"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8"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6" name="直角三角形 5"/>
          <p:cNvSpPr/>
          <p:nvPr userDrawn="1"/>
        </p:nvSpPr>
        <p:spPr>
          <a:xfrm rot="10800000">
            <a:off x="3951592" y="4430292"/>
            <a:ext cx="3067024" cy="480289"/>
          </a:xfrm>
          <a:custGeom>
            <a:avLst/>
            <a:gdLst/>
            <a:ahLst/>
            <a:cxnLst/>
            <a:rect l="l" t="t" r="r" b="b"/>
            <a:pathLst>
              <a:path w="4600136" h="720434">
                <a:moveTo>
                  <a:pt x="4600136" y="720434"/>
                </a:moveTo>
                <a:lnTo>
                  <a:pt x="3879703" y="720434"/>
                </a:lnTo>
                <a:lnTo>
                  <a:pt x="3879702" y="720434"/>
                </a:lnTo>
                <a:lnTo>
                  <a:pt x="707423" y="720434"/>
                </a:lnTo>
                <a:lnTo>
                  <a:pt x="0" y="13011"/>
                </a:lnTo>
                <a:lnTo>
                  <a:pt x="0" y="0"/>
                </a:lnTo>
                <a:lnTo>
                  <a:pt x="3879702" y="0"/>
                </a:lnTo>
                <a:lnTo>
                  <a:pt x="3879703" y="0"/>
                </a:lnTo>
                <a:lnTo>
                  <a:pt x="387970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 name="直角三角形 9"/>
          <p:cNvSpPr/>
          <p:nvPr userDrawn="1"/>
        </p:nvSpPr>
        <p:spPr>
          <a:xfrm rot="10800000">
            <a:off x="6538285" y="3208747"/>
            <a:ext cx="480331" cy="1701835"/>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3" name="正方形/長方形 12"/>
          <p:cNvSpPr/>
          <p:nvPr userDrawn="1"/>
        </p:nvSpPr>
        <p:spPr>
          <a:xfrm>
            <a:off x="6538284" y="3208748"/>
            <a:ext cx="3067024" cy="480289"/>
          </a:xfrm>
          <a:custGeom>
            <a:avLst/>
            <a:gdLst/>
            <a:ahLst/>
            <a:cxnLst/>
            <a:rect l="l" t="t" r="r" b="b"/>
            <a:pathLst>
              <a:path w="4600136" h="720434">
                <a:moveTo>
                  <a:pt x="0" y="0"/>
                </a:moveTo>
                <a:lnTo>
                  <a:pt x="720433" y="0"/>
                </a:lnTo>
                <a:lnTo>
                  <a:pt x="720434" y="0"/>
                </a:lnTo>
                <a:lnTo>
                  <a:pt x="3898149" y="0"/>
                </a:lnTo>
                <a:lnTo>
                  <a:pt x="4600136" y="701987"/>
                </a:lnTo>
                <a:lnTo>
                  <a:pt x="4600136" y="720434"/>
                </a:lnTo>
                <a:lnTo>
                  <a:pt x="720434" y="720434"/>
                </a:lnTo>
                <a:lnTo>
                  <a:pt x="720433" y="720434"/>
                </a:lnTo>
                <a:lnTo>
                  <a:pt x="720433" y="7204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4" name="直角三角形 13"/>
          <p:cNvSpPr/>
          <p:nvPr userDrawn="1"/>
        </p:nvSpPr>
        <p:spPr>
          <a:xfrm rot="10800000">
            <a:off x="9124977" y="1987203"/>
            <a:ext cx="480331" cy="1701835"/>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7" name="正方形/長方形 16"/>
          <p:cNvSpPr/>
          <p:nvPr userDrawn="1"/>
        </p:nvSpPr>
        <p:spPr>
          <a:xfrm>
            <a:off x="9124978" y="1987204"/>
            <a:ext cx="3067023" cy="480289"/>
          </a:xfrm>
          <a:custGeom>
            <a:avLst/>
            <a:gdLst/>
            <a:ahLst/>
            <a:cxnLst/>
            <a:rect l="l" t="t" r="r" b="b"/>
            <a:pathLst>
              <a:path w="4600135" h="720434">
                <a:moveTo>
                  <a:pt x="0" y="0"/>
                </a:moveTo>
                <a:lnTo>
                  <a:pt x="720433" y="0"/>
                </a:lnTo>
                <a:lnTo>
                  <a:pt x="720434" y="0"/>
                </a:lnTo>
                <a:lnTo>
                  <a:pt x="4600135" y="0"/>
                </a:lnTo>
                <a:lnTo>
                  <a:pt x="4600135" y="720434"/>
                </a:lnTo>
                <a:lnTo>
                  <a:pt x="720434" y="720434"/>
                </a:lnTo>
                <a:lnTo>
                  <a:pt x="720433" y="720434"/>
                </a:lnTo>
                <a:lnTo>
                  <a:pt x="720433" y="7204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0" name="テキスト ボックス 19"/>
          <p:cNvSpPr txBox="1"/>
          <p:nvPr userDrawn="1"/>
        </p:nvSpPr>
        <p:spPr>
          <a:xfrm>
            <a:off x="4591375" y="4910581"/>
            <a:ext cx="1290738" cy="1323439"/>
          </a:xfrm>
          <a:prstGeom prst="rect">
            <a:avLst/>
          </a:prstGeom>
          <a:noFill/>
        </p:spPr>
        <p:txBody>
          <a:bodyPr wrap="none" rtlCol="0">
            <a:spAutoFit/>
          </a:bodyPr>
          <a:lstStyle/>
          <a:p>
            <a:r>
              <a:rPr kumimoji="1" lang="en-US" altLang="ja-JP" sz="8000" dirty="0">
                <a:solidFill>
                  <a:schemeClr val="accent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8000" dirty="0">
              <a:solidFill>
                <a:schemeClr val="accent1">
                  <a:lumMod val="60000"/>
                  <a:lumOff val="40000"/>
                </a:schemeClr>
              </a:solidFill>
              <a:latin typeface="Open Sans Light" panose="020B0306030504020204" pitchFamily="34" charset="0"/>
              <a:cs typeface="Open Sans Light" panose="020B0306030504020204" pitchFamily="34" charset="0"/>
            </a:endParaRPr>
          </a:p>
        </p:txBody>
      </p:sp>
      <p:sp>
        <p:nvSpPr>
          <p:cNvPr id="21" name="テキスト ボックス 20"/>
          <p:cNvSpPr txBox="1"/>
          <p:nvPr userDrawn="1"/>
        </p:nvSpPr>
        <p:spPr>
          <a:xfrm>
            <a:off x="7178491" y="3689037"/>
            <a:ext cx="1290738" cy="1323439"/>
          </a:xfrm>
          <a:prstGeom prst="rect">
            <a:avLst/>
          </a:prstGeom>
          <a:noFill/>
        </p:spPr>
        <p:txBody>
          <a:bodyPr wrap="none" rtlCol="0">
            <a:spAutoFit/>
          </a:bodyPr>
          <a:lstStyle/>
          <a:p>
            <a:r>
              <a:rPr kumimoji="1" lang="en-US" altLang="ja-JP" sz="8000" dirty="0">
                <a:solidFill>
                  <a:schemeClr val="accent3">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8000" dirty="0">
              <a:solidFill>
                <a:schemeClr val="accent3">
                  <a:lumMod val="60000"/>
                  <a:lumOff val="40000"/>
                </a:schemeClr>
              </a:solidFill>
              <a:latin typeface="Open Sans Light" panose="020B0306030504020204" pitchFamily="34" charset="0"/>
              <a:cs typeface="Open Sans Light" panose="020B0306030504020204" pitchFamily="34" charset="0"/>
            </a:endParaRPr>
          </a:p>
        </p:txBody>
      </p:sp>
      <p:sp>
        <p:nvSpPr>
          <p:cNvPr id="22" name="テキスト ボックス 21"/>
          <p:cNvSpPr txBox="1"/>
          <p:nvPr userDrawn="1"/>
        </p:nvSpPr>
        <p:spPr>
          <a:xfrm>
            <a:off x="9765607" y="2467493"/>
            <a:ext cx="1290738" cy="1323439"/>
          </a:xfrm>
          <a:prstGeom prst="rect">
            <a:avLst/>
          </a:prstGeom>
          <a:noFill/>
        </p:spPr>
        <p:txBody>
          <a:bodyPr wrap="none" rtlCol="0">
            <a:spAutoFit/>
          </a:bodyPr>
          <a:lstStyle/>
          <a:p>
            <a:r>
              <a:rPr kumimoji="1" lang="en-US" altLang="ja-JP" sz="8000" dirty="0">
                <a:solidFill>
                  <a:schemeClr val="accent2">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8000" dirty="0">
              <a:solidFill>
                <a:schemeClr val="accent2">
                  <a:lumMod val="60000"/>
                  <a:lumOff val="40000"/>
                </a:schemeClr>
              </a:solidFill>
              <a:latin typeface="Open Sans Light" panose="020B0306030504020204" pitchFamily="34" charset="0"/>
              <a:cs typeface="Open Sans Light" panose="020B0306030504020204" pitchFamily="34" charset="0"/>
            </a:endParaRPr>
          </a:p>
        </p:txBody>
      </p:sp>
      <p:sp>
        <p:nvSpPr>
          <p:cNvPr id="27" name="直角三角形 26"/>
          <p:cNvSpPr/>
          <p:nvPr userDrawn="1"/>
        </p:nvSpPr>
        <p:spPr>
          <a:xfrm>
            <a:off x="6081211" y="4430292"/>
            <a:ext cx="936700" cy="480289"/>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0" name="直角三角形 26"/>
          <p:cNvSpPr/>
          <p:nvPr userDrawn="1"/>
        </p:nvSpPr>
        <p:spPr>
          <a:xfrm>
            <a:off x="3483243" y="5651837"/>
            <a:ext cx="936700" cy="480289"/>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1" name="直角三角形 26"/>
          <p:cNvSpPr/>
          <p:nvPr userDrawn="1"/>
        </p:nvSpPr>
        <p:spPr>
          <a:xfrm>
            <a:off x="8668483" y="3205704"/>
            <a:ext cx="936700" cy="480289"/>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4" name="テキスト プレースホルダー 6"/>
          <p:cNvSpPr>
            <a:spLocks noGrp="1"/>
          </p:cNvSpPr>
          <p:nvPr>
            <p:ph type="body" sz="quarter" idx="21" hasCustomPrompt="1"/>
          </p:nvPr>
        </p:nvSpPr>
        <p:spPr>
          <a:xfrm>
            <a:off x="515861" y="4329480"/>
            <a:ext cx="3234444" cy="480053"/>
          </a:xfrm>
        </p:spPr>
        <p:txBody>
          <a:bodyPr anchor="b">
            <a:noAutofit/>
          </a:bodyPr>
          <a:lstStyle>
            <a:lvl1pPr algn="r">
              <a:defRPr sz="1867"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4" hasCustomPrompt="1"/>
          </p:nvPr>
        </p:nvSpPr>
        <p:spPr>
          <a:xfrm>
            <a:off x="506482" y="4833243"/>
            <a:ext cx="3248311" cy="815548"/>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1501015" y="4768304"/>
            <a:ext cx="2160428"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9" name="テキスト プレースホルダー 6"/>
          <p:cNvSpPr>
            <a:spLocks noGrp="1"/>
          </p:cNvSpPr>
          <p:nvPr>
            <p:ph type="body" sz="quarter" idx="25" hasCustomPrompt="1"/>
          </p:nvPr>
        </p:nvSpPr>
        <p:spPr>
          <a:xfrm>
            <a:off x="3121737" y="3112336"/>
            <a:ext cx="3234444" cy="480053"/>
          </a:xfrm>
        </p:spPr>
        <p:txBody>
          <a:bodyPr anchor="b">
            <a:noAutofit/>
          </a:bodyPr>
          <a:lstStyle>
            <a:lvl1pPr algn="r">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3112357" y="3616099"/>
            <a:ext cx="3248311" cy="815548"/>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1" name="正方形/長方形 40"/>
          <p:cNvSpPr/>
          <p:nvPr userDrawn="1"/>
        </p:nvSpPr>
        <p:spPr>
          <a:xfrm>
            <a:off x="4106891" y="3551160"/>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42" name="テキスト プレースホルダー 6"/>
          <p:cNvSpPr>
            <a:spLocks noGrp="1"/>
          </p:cNvSpPr>
          <p:nvPr>
            <p:ph type="body" sz="quarter" idx="27" hasCustomPrompt="1"/>
          </p:nvPr>
        </p:nvSpPr>
        <p:spPr>
          <a:xfrm>
            <a:off x="5710415" y="1886392"/>
            <a:ext cx="3234444" cy="480053"/>
          </a:xfrm>
        </p:spPr>
        <p:txBody>
          <a:bodyPr anchor="b">
            <a:noAutofit/>
          </a:bodyPr>
          <a:lstStyle>
            <a:lvl1pPr algn="r">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8" hasCustomPrompt="1"/>
          </p:nvPr>
        </p:nvSpPr>
        <p:spPr>
          <a:xfrm>
            <a:off x="5701035" y="2390155"/>
            <a:ext cx="3248311" cy="815548"/>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6695570" y="2325216"/>
            <a:ext cx="2160428"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276935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500"/>
                            </p:stCondLst>
                            <p:childTnLst>
                              <p:par>
                                <p:cTn id="29" presetID="2" presetClass="entr" presetSubtype="8" decel="100000" fill="hold" grpId="0" nodeType="after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anim calcmode="lin" valueType="num">
                                      <p:cBhvr additive="base">
                                        <p:cTn id="31"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par>
                          <p:cTn id="37" fill="hold">
                            <p:stCondLst>
                              <p:cond delay="2100"/>
                            </p:stCondLst>
                            <p:childTnLst>
                              <p:par>
                                <p:cTn id="38" presetID="22" presetClass="entr" presetSubtype="8" fill="hold" grpId="0" nodeType="afterEffect">
                                  <p:stCondLst>
                                    <p:cond delay="0"/>
                                  </p:st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left)">
                                      <p:cBhvr>
                                        <p:cTn id="40" dur="500"/>
                                        <p:tgtEl>
                                          <p:spTgt spid="35">
                                            <p:txEl>
                                              <p:pRg st="0" end="0"/>
                                            </p:txEl>
                                          </p:spTgt>
                                        </p:tgtEl>
                                      </p:cBhvr>
                                    </p:animEffect>
                                  </p:childTnLst>
                                </p:cTn>
                              </p:par>
                              <p:par>
                                <p:cTn id="41" presetID="22" presetClass="entr" presetSubtype="4" fill="hold" grpId="0"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75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36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4100"/>
                            </p:stCondLst>
                            <p:childTnLst>
                              <p:par>
                                <p:cTn id="55" presetID="2" presetClass="entr" presetSubtype="8" decel="100000"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additive="base">
                                        <p:cTn id="57"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10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0-#ppt_w/2"/>
                                          </p:val>
                                        </p:tav>
                                        <p:tav tm="100000">
                                          <p:val>
                                            <p:strVal val="#ppt_x"/>
                                          </p:val>
                                        </p:tav>
                                      </p:tavLst>
                                    </p:anim>
                                    <p:anim calcmode="lin" valueType="num">
                                      <p:cBhvr additive="base">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4700"/>
                            </p:stCondLst>
                            <p:childTnLst>
                              <p:par>
                                <p:cTn id="64" presetID="22" presetClass="entr" presetSubtype="8" fill="hold" grpId="0" nodeType="afterEffect">
                                  <p:stCondLst>
                                    <p:cond delay="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22" presetClass="entr" presetSubtype="4" fill="hold" grpId="0" nodeType="withEffect">
                                  <p:stCondLst>
                                    <p:cond delay="125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par>
                                <p:cTn id="70" presetID="22" presetClass="entr" presetSubtype="4" fill="hold" grpId="0" nodeType="withEffect">
                                  <p:stCondLst>
                                    <p:cond delay="125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par>
                                <p:cTn id="73" presetID="22" presetClass="entr" presetSubtype="8" fill="hold" grpId="0" nodeType="withEffect">
                                  <p:stCondLst>
                                    <p:cond delay="15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67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7200"/>
                            </p:stCondLst>
                            <p:childTnLst>
                              <p:par>
                                <p:cTn id="81" presetID="2" presetClass="entr" presetSubtype="8" decel="100000" fill="hold" grpId="0" nodeType="afterEffect">
                                  <p:stCondLst>
                                    <p:cond delay="0"/>
                                  </p:stCondLst>
                                  <p:childTnLst>
                                    <p:set>
                                      <p:cBhvr>
                                        <p:cTn id="82" dur="1" fill="hold">
                                          <p:stCondLst>
                                            <p:cond delay="0"/>
                                          </p:stCondLst>
                                        </p:cTn>
                                        <p:tgtEl>
                                          <p:spTgt spid="42">
                                            <p:txEl>
                                              <p:pRg st="0" end="0"/>
                                            </p:txEl>
                                          </p:spTgt>
                                        </p:tgtEl>
                                        <p:attrNameLst>
                                          <p:attrName>style.visibility</p:attrName>
                                        </p:attrNameLst>
                                      </p:cBhvr>
                                      <p:to>
                                        <p:strVal val="visible"/>
                                      </p:to>
                                    </p:set>
                                    <p:anim calcmode="lin" valueType="num">
                                      <p:cBhvr additive="base">
                                        <p:cTn id="8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42">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10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0-#ppt_w/2"/>
                                          </p:val>
                                        </p:tav>
                                        <p:tav tm="100000">
                                          <p:val>
                                            <p:strVal val="#ppt_x"/>
                                          </p:val>
                                        </p:tav>
                                      </p:tavLst>
                                    </p:anim>
                                    <p:anim calcmode="lin" valueType="num">
                                      <p:cBhvr additive="base">
                                        <p:cTn id="88" dur="500" fill="hold"/>
                                        <p:tgtEl>
                                          <p:spTgt spid="44"/>
                                        </p:tgtEl>
                                        <p:attrNameLst>
                                          <p:attrName>ppt_y</p:attrName>
                                        </p:attrNameLst>
                                      </p:cBhvr>
                                      <p:tavLst>
                                        <p:tav tm="0">
                                          <p:val>
                                            <p:strVal val="#ppt_y"/>
                                          </p:val>
                                        </p:tav>
                                        <p:tav tm="100000">
                                          <p:val>
                                            <p:strVal val="#ppt_y"/>
                                          </p:val>
                                        </p:tav>
                                      </p:tavLst>
                                    </p:anim>
                                  </p:childTnLst>
                                </p:cTn>
                              </p:par>
                            </p:childTnLst>
                          </p:cTn>
                        </p:par>
                        <p:par>
                          <p:cTn id="89" fill="hold">
                            <p:stCondLst>
                              <p:cond delay="7800"/>
                            </p:stCondLst>
                            <p:childTnLst>
                              <p:par>
                                <p:cTn id="90" presetID="22" presetClass="entr" presetSubtype="8"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wipe(left)">
                                      <p:cBhvr>
                                        <p:cTn id="9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0" grpId="0" animBg="1"/>
      <p:bldP spid="13" grpId="0" animBg="1"/>
      <p:bldP spid="14" grpId="0" animBg="1"/>
      <p:bldP spid="17" grpId="0" animBg="1"/>
      <p:bldP spid="20" grpId="0"/>
      <p:bldP spid="21" grpId="0"/>
      <p:bldP spid="22" grpId="0"/>
      <p:bldP spid="27" grpId="0" animBg="1"/>
      <p:bldP spid="30" grpId="0" animBg="1"/>
      <p:bldP spid="31" grpId="0" animBg="1"/>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animBg="1"/>
      <p:bldP spid="42" grpId="0" build="p">
        <p:tmplLst>
          <p:tmpl lvl="1">
            <p:tnLst>
              <p:par>
                <p:cTn presetID="2" presetClass="entr" presetSubtype="8"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cons and Items">
    <p:spTree>
      <p:nvGrpSpPr>
        <p:cNvPr id="1" name=""/>
        <p:cNvGrpSpPr/>
        <p:nvPr/>
      </p:nvGrpSpPr>
      <p:grpSpPr>
        <a:xfrm>
          <a:off x="0" y="0"/>
          <a:ext cx="0" cy="0"/>
          <a:chOff x="0" y="0"/>
          <a:chExt cx="0" cy="0"/>
        </a:xfrm>
      </p:grpSpPr>
      <p:sp>
        <p:nvSpPr>
          <p:cNvPr id="53" name="円/楕円 52"/>
          <p:cNvSpPr/>
          <p:nvPr userDrawn="1"/>
        </p:nvSpPr>
        <p:spPr>
          <a:xfrm>
            <a:off x="4051237" y="2022707"/>
            <a:ext cx="1578183" cy="157804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4" name="円/楕円 53"/>
          <p:cNvSpPr/>
          <p:nvPr userDrawn="1"/>
        </p:nvSpPr>
        <p:spPr>
          <a:xfrm>
            <a:off x="6671177" y="2022706"/>
            <a:ext cx="1578183" cy="157804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5" name="円/楕円 54"/>
          <p:cNvSpPr/>
          <p:nvPr userDrawn="1"/>
        </p:nvSpPr>
        <p:spPr>
          <a:xfrm>
            <a:off x="9291117" y="2022706"/>
            <a:ext cx="1578183" cy="157804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6" name="円/楕円 55"/>
          <p:cNvSpPr/>
          <p:nvPr userDrawn="1"/>
        </p:nvSpPr>
        <p:spPr>
          <a:xfrm>
            <a:off x="1429401" y="2022705"/>
            <a:ext cx="1578183" cy="157804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9" name="円/楕円 48"/>
          <p:cNvSpPr/>
          <p:nvPr userDrawn="1"/>
        </p:nvSpPr>
        <p:spPr>
          <a:xfrm>
            <a:off x="3949628" y="1954974"/>
            <a:ext cx="1578183" cy="157804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0" name="円/楕円 49"/>
          <p:cNvSpPr/>
          <p:nvPr userDrawn="1"/>
        </p:nvSpPr>
        <p:spPr>
          <a:xfrm>
            <a:off x="6569568" y="1954973"/>
            <a:ext cx="1578183" cy="157804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1" name="円/楕円 50"/>
          <p:cNvSpPr/>
          <p:nvPr userDrawn="1"/>
        </p:nvSpPr>
        <p:spPr>
          <a:xfrm>
            <a:off x="9189508" y="1954972"/>
            <a:ext cx="1578183" cy="15780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2" name="円/楕円 51"/>
          <p:cNvSpPr/>
          <p:nvPr userDrawn="1"/>
        </p:nvSpPr>
        <p:spPr>
          <a:xfrm>
            <a:off x="1327792" y="1954972"/>
            <a:ext cx="1578183" cy="157804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円/楕円 9"/>
          <p:cNvSpPr/>
          <p:nvPr userDrawn="1"/>
        </p:nvSpPr>
        <p:spPr>
          <a:xfrm>
            <a:off x="3996939" y="1988842"/>
            <a:ext cx="1578183" cy="15780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円/楕円 11"/>
          <p:cNvSpPr/>
          <p:nvPr userDrawn="1"/>
        </p:nvSpPr>
        <p:spPr>
          <a:xfrm>
            <a:off x="6616879" y="1988842"/>
            <a:ext cx="1578183" cy="15780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円/楕円 12"/>
          <p:cNvSpPr/>
          <p:nvPr userDrawn="1"/>
        </p:nvSpPr>
        <p:spPr>
          <a:xfrm>
            <a:off x="9236819" y="1988841"/>
            <a:ext cx="1578183" cy="15780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円/楕円 18"/>
          <p:cNvSpPr/>
          <p:nvPr userDrawn="1"/>
        </p:nvSpPr>
        <p:spPr>
          <a:xfrm>
            <a:off x="1375103" y="1988840"/>
            <a:ext cx="1578183" cy="1578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2111211" y="1028734"/>
            <a:ext cx="9553890" cy="336037"/>
          </a:xfrm>
        </p:spPr>
        <p:txBody>
          <a:bodyPr/>
          <a:lstStyle>
            <a:lvl1pPr>
              <a:defRPr kumimoji="1" lang="en-US" altLang="ja-JP" sz="16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図プレースホルダー 12"/>
          <p:cNvSpPr>
            <a:spLocks noGrp="1"/>
          </p:cNvSpPr>
          <p:nvPr userDrawn="1">
            <p:ph type="pic" sz="quarter" idx="17" hasCustomPrompt="1"/>
          </p:nvPr>
        </p:nvSpPr>
        <p:spPr>
          <a:xfrm>
            <a:off x="4503319" y="2495179"/>
            <a:ext cx="565421" cy="565372"/>
          </a:xfrm>
        </p:spPr>
        <p:txBody>
          <a:bodyPr>
            <a:normAutofit/>
          </a:bodyPr>
          <a:lstStyle>
            <a:lvl1pPr>
              <a:defRPr sz="1067"/>
            </a:lvl1pPr>
          </a:lstStyle>
          <a:p>
            <a:r>
              <a:rPr kumimoji="1" lang="en-US" altLang="ja-JP" dirty="0"/>
              <a:t>Icon</a:t>
            </a:r>
            <a:endParaRPr kumimoji="1" lang="ja-JP" altLang="en-US" dirty="0"/>
          </a:p>
        </p:txBody>
      </p:sp>
      <p:sp>
        <p:nvSpPr>
          <p:cNvPr id="14" name="図プレースホルダー 12"/>
          <p:cNvSpPr>
            <a:spLocks noGrp="1"/>
          </p:cNvSpPr>
          <p:nvPr userDrawn="1">
            <p:ph type="pic" sz="quarter" idx="18" hasCustomPrompt="1"/>
          </p:nvPr>
        </p:nvSpPr>
        <p:spPr>
          <a:xfrm>
            <a:off x="7123260" y="2495178"/>
            <a:ext cx="565421" cy="565372"/>
          </a:xfrm>
        </p:spPr>
        <p:txBody>
          <a:bodyPr>
            <a:normAutofit/>
          </a:bodyPr>
          <a:lstStyle>
            <a:lvl1pPr>
              <a:defRPr sz="1067"/>
            </a:lvl1pPr>
          </a:lstStyle>
          <a:p>
            <a:r>
              <a:rPr kumimoji="1" lang="en-US" altLang="ja-JP" dirty="0"/>
              <a:t>Icon</a:t>
            </a:r>
            <a:endParaRPr kumimoji="1" lang="ja-JP" altLang="en-US" dirty="0"/>
          </a:p>
        </p:txBody>
      </p:sp>
      <p:sp>
        <p:nvSpPr>
          <p:cNvPr id="15" name="図プレースホルダー 12"/>
          <p:cNvSpPr>
            <a:spLocks noGrp="1"/>
          </p:cNvSpPr>
          <p:nvPr userDrawn="1">
            <p:ph type="pic" sz="quarter" idx="19" hasCustomPrompt="1"/>
          </p:nvPr>
        </p:nvSpPr>
        <p:spPr>
          <a:xfrm>
            <a:off x="9743199" y="2495177"/>
            <a:ext cx="565421" cy="565372"/>
          </a:xfrm>
        </p:spPr>
        <p:txBody>
          <a:bodyPr>
            <a:normAutofit/>
          </a:bodyPr>
          <a:lstStyle>
            <a:lvl1pPr>
              <a:defRPr sz="1067"/>
            </a:lvl1pPr>
          </a:lstStyle>
          <a:p>
            <a:r>
              <a:rPr kumimoji="1" lang="en-US" altLang="ja-JP" dirty="0"/>
              <a:t>Icon</a:t>
            </a:r>
            <a:endParaRPr kumimoji="1" lang="ja-JP" altLang="en-US" dirty="0"/>
          </a:p>
        </p:txBody>
      </p:sp>
      <p:sp>
        <p:nvSpPr>
          <p:cNvPr id="20" name="図プレースホルダー 12"/>
          <p:cNvSpPr>
            <a:spLocks noGrp="1"/>
          </p:cNvSpPr>
          <p:nvPr userDrawn="1">
            <p:ph type="pic" sz="quarter" idx="20" hasCustomPrompt="1"/>
          </p:nvPr>
        </p:nvSpPr>
        <p:spPr>
          <a:xfrm>
            <a:off x="1881483" y="2495177"/>
            <a:ext cx="565421" cy="565372"/>
          </a:xfrm>
        </p:spPr>
        <p:txBody>
          <a:bodyPr>
            <a:normAutofit/>
          </a:bodyPr>
          <a:lstStyle>
            <a:lvl1pPr>
              <a:defRPr sz="1067"/>
            </a:lvl1pPr>
          </a:lstStyle>
          <a:p>
            <a:r>
              <a:rPr kumimoji="1" lang="en-US" altLang="ja-JP" dirty="0"/>
              <a:t>Icon</a:t>
            </a:r>
            <a:endParaRPr kumimoji="1" lang="ja-JP" altLang="en-US" dirty="0"/>
          </a:p>
        </p:txBody>
      </p:sp>
      <p:sp>
        <p:nvSpPr>
          <p:cNvPr id="23" name="テキスト プレースホルダー 6"/>
          <p:cNvSpPr>
            <a:spLocks noGrp="1"/>
          </p:cNvSpPr>
          <p:nvPr>
            <p:ph type="body" sz="quarter" idx="21" hasCustomPrompt="1"/>
          </p:nvPr>
        </p:nvSpPr>
        <p:spPr>
          <a:xfrm>
            <a:off x="936417" y="3667685"/>
            <a:ext cx="2455554" cy="480053"/>
          </a:xfrm>
        </p:spPr>
        <p:txBody>
          <a:bodyPr anchor="t">
            <a:noAutofit/>
          </a:bodyPr>
          <a:lstStyle>
            <a:lvl1pPr algn="ctr">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925527" y="4253920"/>
            <a:ext cx="2477334" cy="1428687"/>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083980" y="4195744"/>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テキスト プレースホルダー 6"/>
          <p:cNvSpPr>
            <a:spLocks noGrp="1"/>
          </p:cNvSpPr>
          <p:nvPr>
            <p:ph type="body" sz="quarter" idx="25" hasCustomPrompt="1"/>
          </p:nvPr>
        </p:nvSpPr>
        <p:spPr>
          <a:xfrm>
            <a:off x="3538839" y="3666122"/>
            <a:ext cx="2477334" cy="480053"/>
          </a:xfrm>
        </p:spPr>
        <p:txBody>
          <a:bodyPr anchor="t">
            <a:noAutofit/>
          </a:bodyPr>
          <a:lstStyle>
            <a:lvl1pPr algn="ctr">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3546099" y="4252357"/>
            <a:ext cx="2477334" cy="1428687"/>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3704552" y="4194181"/>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テキスト プレースホルダー 6"/>
          <p:cNvSpPr>
            <a:spLocks noGrp="1"/>
          </p:cNvSpPr>
          <p:nvPr>
            <p:ph type="body" sz="quarter" idx="27" hasCustomPrompt="1"/>
          </p:nvPr>
        </p:nvSpPr>
        <p:spPr>
          <a:xfrm>
            <a:off x="6163041" y="3667685"/>
            <a:ext cx="2477334" cy="480053"/>
          </a:xfrm>
        </p:spPr>
        <p:txBody>
          <a:bodyPr anchor="t">
            <a:noAutofit/>
          </a:bodyPr>
          <a:lstStyle>
            <a:lvl1pPr algn="ctr">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6166671" y="4253920"/>
            <a:ext cx="2477334" cy="1428687"/>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6325124" y="4195744"/>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テキスト プレースホルダー 6"/>
          <p:cNvSpPr>
            <a:spLocks noGrp="1"/>
          </p:cNvSpPr>
          <p:nvPr>
            <p:ph type="body" sz="quarter" idx="29" hasCustomPrompt="1"/>
          </p:nvPr>
        </p:nvSpPr>
        <p:spPr>
          <a:xfrm>
            <a:off x="8787242" y="3667685"/>
            <a:ext cx="2477334" cy="480053"/>
          </a:xfrm>
        </p:spPr>
        <p:txBody>
          <a:bodyPr anchor="t">
            <a:noAutofit/>
          </a:bodyPr>
          <a:lstStyle>
            <a:lvl1pPr algn="ctr">
              <a:defRPr sz="2133"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0" hasCustomPrompt="1"/>
          </p:nvPr>
        </p:nvSpPr>
        <p:spPr>
          <a:xfrm>
            <a:off x="8787242" y="4253920"/>
            <a:ext cx="2477334" cy="1428687"/>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8945696" y="4195744"/>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37187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50"/>
                                        <p:tgtEl>
                                          <p:spTgt spid="20"/>
                                        </p:tgtEl>
                                      </p:cBhvr>
                                    </p:animEffect>
                                  </p:childTnLst>
                                </p:cTn>
                              </p:par>
                              <p:par>
                                <p:cTn id="25" presetID="2" presetClass="entr" presetSubtype="1" decel="100000" fill="hold" grpId="1"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750" fill="hold"/>
                                        <p:tgtEl>
                                          <p:spTgt spid="56"/>
                                        </p:tgtEl>
                                        <p:attrNameLst>
                                          <p:attrName>ppt_x</p:attrName>
                                        </p:attrNameLst>
                                      </p:cBhvr>
                                      <p:tavLst>
                                        <p:tav tm="0">
                                          <p:val>
                                            <p:strVal val="#ppt_x"/>
                                          </p:val>
                                        </p:tav>
                                        <p:tav tm="100000">
                                          <p:val>
                                            <p:strVal val="#ppt_x"/>
                                          </p:val>
                                        </p:tav>
                                      </p:tavLst>
                                    </p:anim>
                                    <p:anim calcmode="lin" valueType="num">
                                      <p:cBhvr additive="base">
                                        <p:cTn id="28" dur="750" fill="hold"/>
                                        <p:tgtEl>
                                          <p:spTgt spid="56"/>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1" nodeType="withEffect">
                                  <p:stCondLst>
                                    <p:cond delay="10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750" fill="hold"/>
                                        <p:tgtEl>
                                          <p:spTgt spid="52"/>
                                        </p:tgtEl>
                                        <p:attrNameLst>
                                          <p:attrName>ppt_x</p:attrName>
                                        </p:attrNameLst>
                                      </p:cBhvr>
                                      <p:tavLst>
                                        <p:tav tm="0">
                                          <p:val>
                                            <p:strVal val="#ppt_x"/>
                                          </p:val>
                                        </p:tav>
                                        <p:tav tm="100000">
                                          <p:val>
                                            <p:strVal val="#ppt_x"/>
                                          </p:val>
                                        </p:tav>
                                      </p:tavLst>
                                    </p:anim>
                                    <p:anim calcmode="lin" valueType="num">
                                      <p:cBhvr additive="base">
                                        <p:cTn id="32" dur="750" fill="hold"/>
                                        <p:tgtEl>
                                          <p:spTgt spid="52"/>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1"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1" nodeType="withEffect">
                                  <p:stCondLst>
                                    <p:cond delay="2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0-#ppt_h/2"/>
                                          </p:val>
                                        </p:tav>
                                        <p:tav tm="100000">
                                          <p:val>
                                            <p:strVal val="#ppt_y"/>
                                          </p:val>
                                        </p:tav>
                                      </p:tavLst>
                                    </p:anim>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10" presetClass="entr" presetSubtype="0" fill="hold" grpId="0" nodeType="withEffect">
                                  <p:stCondLst>
                                    <p:cond delay="20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750"/>
                                        <p:tgtEl>
                                          <p:spTgt spid="11"/>
                                        </p:tgtEl>
                                      </p:cBhvr>
                                    </p:animEffect>
                                  </p:childTnLst>
                                </p:cTn>
                              </p:par>
                              <p:par>
                                <p:cTn id="67" presetID="2" presetClass="entr" presetSubtype="1" decel="100000" fill="hold" grpId="1"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750" fill="hold"/>
                                        <p:tgtEl>
                                          <p:spTgt spid="53"/>
                                        </p:tgtEl>
                                        <p:attrNameLst>
                                          <p:attrName>ppt_x</p:attrName>
                                        </p:attrNameLst>
                                      </p:cBhvr>
                                      <p:tavLst>
                                        <p:tav tm="0">
                                          <p:val>
                                            <p:strVal val="#ppt_x"/>
                                          </p:val>
                                        </p:tav>
                                        <p:tav tm="100000">
                                          <p:val>
                                            <p:strVal val="#ppt_x"/>
                                          </p:val>
                                        </p:tav>
                                      </p:tavLst>
                                    </p:anim>
                                    <p:anim calcmode="lin" valueType="num">
                                      <p:cBhvr additive="base">
                                        <p:cTn id="70" dur="750" fill="hold"/>
                                        <p:tgtEl>
                                          <p:spTgt spid="53"/>
                                        </p:tgtEl>
                                        <p:attrNameLst>
                                          <p:attrName>ppt_y</p:attrName>
                                        </p:attrNameLst>
                                      </p:cBhvr>
                                      <p:tavLst>
                                        <p:tav tm="0">
                                          <p:val>
                                            <p:strVal val="0-#ppt_h/2"/>
                                          </p:val>
                                        </p:tav>
                                        <p:tav tm="100000">
                                          <p:val>
                                            <p:strVal val="#ppt_y"/>
                                          </p:val>
                                        </p:tav>
                                      </p:tavLst>
                                    </p:anim>
                                  </p:childTnLst>
                                </p:cTn>
                              </p:par>
                              <p:par>
                                <p:cTn id="71" presetID="2" presetClass="entr" presetSubtype="1" decel="100000" fill="hold" grpId="1" nodeType="withEffect">
                                  <p:stCondLst>
                                    <p:cond delay="10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750" fill="hold"/>
                                        <p:tgtEl>
                                          <p:spTgt spid="49"/>
                                        </p:tgtEl>
                                        <p:attrNameLst>
                                          <p:attrName>ppt_x</p:attrName>
                                        </p:attrNameLst>
                                      </p:cBhvr>
                                      <p:tavLst>
                                        <p:tav tm="0">
                                          <p:val>
                                            <p:strVal val="#ppt_x"/>
                                          </p:val>
                                        </p:tav>
                                        <p:tav tm="100000">
                                          <p:val>
                                            <p:strVal val="#ppt_x"/>
                                          </p:val>
                                        </p:tav>
                                      </p:tavLst>
                                    </p:anim>
                                    <p:anim calcmode="lin" valueType="num">
                                      <p:cBhvr additive="base">
                                        <p:cTn id="74" dur="750" fill="hold"/>
                                        <p:tgtEl>
                                          <p:spTgt spid="49"/>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1" nodeType="withEffect">
                                  <p:stCondLst>
                                    <p:cond delay="20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750" fill="hold"/>
                                        <p:tgtEl>
                                          <p:spTgt spid="10"/>
                                        </p:tgtEl>
                                        <p:attrNameLst>
                                          <p:attrName>ppt_x</p:attrName>
                                        </p:attrNameLst>
                                      </p:cBhvr>
                                      <p:tavLst>
                                        <p:tav tm="0">
                                          <p:val>
                                            <p:strVal val="#ppt_x"/>
                                          </p:val>
                                        </p:tav>
                                        <p:tav tm="100000">
                                          <p:val>
                                            <p:strVal val="#ppt_x"/>
                                          </p:val>
                                        </p:tav>
                                      </p:tavLst>
                                    </p:anim>
                                    <p:anim calcmode="lin" valueType="num">
                                      <p:cBhvr additive="base">
                                        <p:cTn id="78" dur="750" fill="hold"/>
                                        <p:tgtEl>
                                          <p:spTgt spid="10"/>
                                        </p:tgtEl>
                                        <p:attrNameLst>
                                          <p:attrName>ppt_y</p:attrName>
                                        </p:attrNameLst>
                                      </p:cBhvr>
                                      <p:tavLst>
                                        <p:tav tm="0">
                                          <p:val>
                                            <p:strVal val="0-#ppt_h/2"/>
                                          </p:val>
                                        </p:tav>
                                        <p:tav tm="100000">
                                          <p:val>
                                            <p:strVal val="#ppt_y"/>
                                          </p:val>
                                        </p:tav>
                                      </p:tavLst>
                                    </p:anim>
                                  </p:childTnLst>
                                </p:cTn>
                              </p:par>
                              <p:par>
                                <p:cTn id="79" presetID="2" presetClass="entr" presetSubtype="1" decel="100000" fill="hold" grpId="1" nodeType="withEffect">
                                  <p:stCondLst>
                                    <p:cond delay="20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750" fill="hold"/>
                                        <p:tgtEl>
                                          <p:spTgt spid="11"/>
                                        </p:tgtEl>
                                        <p:attrNameLst>
                                          <p:attrName>ppt_x</p:attrName>
                                        </p:attrNameLst>
                                      </p:cBhvr>
                                      <p:tavLst>
                                        <p:tav tm="0">
                                          <p:val>
                                            <p:strVal val="#ppt_x"/>
                                          </p:val>
                                        </p:tav>
                                        <p:tav tm="100000">
                                          <p:val>
                                            <p:strVal val="#ppt_x"/>
                                          </p:val>
                                        </p:tav>
                                      </p:tavLst>
                                    </p:anim>
                                    <p:anim calcmode="lin" valueType="num">
                                      <p:cBhvr additive="base">
                                        <p:cTn id="82" dur="750" fill="hold"/>
                                        <p:tgtEl>
                                          <p:spTgt spid="11"/>
                                        </p:tgtEl>
                                        <p:attrNameLst>
                                          <p:attrName>ppt_y</p:attrName>
                                        </p:attrNameLst>
                                      </p:cBhvr>
                                      <p:tavLst>
                                        <p:tav tm="0">
                                          <p:val>
                                            <p:strVal val="0-#ppt_h/2"/>
                                          </p:val>
                                        </p:tav>
                                        <p:tav tm="100000">
                                          <p:val>
                                            <p:strVal val="#ppt_y"/>
                                          </p:val>
                                        </p:tav>
                                      </p:tavLst>
                                    </p:anim>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10" presetClass="entr" presetSubtype="0" fill="hold" grpId="0" nodeType="withEffect">
                                  <p:stCondLst>
                                    <p:cond delay="20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750"/>
                                        <p:tgtEl>
                                          <p:spTgt spid="14"/>
                                        </p:tgtEl>
                                      </p:cBhvr>
                                    </p:animEffect>
                                  </p:childTnLst>
                                </p:cTn>
                              </p:par>
                              <p:par>
                                <p:cTn id="109" presetID="2" presetClass="entr" presetSubtype="1" decel="100000" fill="hold" grpId="1" nodeType="with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750" fill="hold"/>
                                        <p:tgtEl>
                                          <p:spTgt spid="54"/>
                                        </p:tgtEl>
                                        <p:attrNameLst>
                                          <p:attrName>ppt_x</p:attrName>
                                        </p:attrNameLst>
                                      </p:cBhvr>
                                      <p:tavLst>
                                        <p:tav tm="0">
                                          <p:val>
                                            <p:strVal val="#ppt_x"/>
                                          </p:val>
                                        </p:tav>
                                        <p:tav tm="100000">
                                          <p:val>
                                            <p:strVal val="#ppt_x"/>
                                          </p:val>
                                        </p:tav>
                                      </p:tavLst>
                                    </p:anim>
                                    <p:anim calcmode="lin" valueType="num">
                                      <p:cBhvr additive="base">
                                        <p:cTn id="112" dur="750" fill="hold"/>
                                        <p:tgtEl>
                                          <p:spTgt spid="54"/>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1" nodeType="withEffect">
                                  <p:stCondLst>
                                    <p:cond delay="10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750" fill="hold"/>
                                        <p:tgtEl>
                                          <p:spTgt spid="50"/>
                                        </p:tgtEl>
                                        <p:attrNameLst>
                                          <p:attrName>ppt_x</p:attrName>
                                        </p:attrNameLst>
                                      </p:cBhvr>
                                      <p:tavLst>
                                        <p:tav tm="0">
                                          <p:val>
                                            <p:strVal val="#ppt_x"/>
                                          </p:val>
                                        </p:tav>
                                        <p:tav tm="100000">
                                          <p:val>
                                            <p:strVal val="#ppt_x"/>
                                          </p:val>
                                        </p:tav>
                                      </p:tavLst>
                                    </p:anim>
                                    <p:anim calcmode="lin" valueType="num">
                                      <p:cBhvr additive="base">
                                        <p:cTn id="116" dur="750" fill="hold"/>
                                        <p:tgtEl>
                                          <p:spTgt spid="50"/>
                                        </p:tgtEl>
                                        <p:attrNameLst>
                                          <p:attrName>ppt_y</p:attrName>
                                        </p:attrNameLst>
                                      </p:cBhvr>
                                      <p:tavLst>
                                        <p:tav tm="0">
                                          <p:val>
                                            <p:strVal val="0-#ppt_h/2"/>
                                          </p:val>
                                        </p:tav>
                                        <p:tav tm="100000">
                                          <p:val>
                                            <p:strVal val="#ppt_y"/>
                                          </p:val>
                                        </p:tav>
                                      </p:tavLst>
                                    </p:anim>
                                  </p:childTnLst>
                                </p:cTn>
                              </p:par>
                              <p:par>
                                <p:cTn id="117" presetID="2" presetClass="entr" presetSubtype="1" decel="100000" fill="hold" grpId="1" nodeType="withEffect">
                                  <p:stCondLst>
                                    <p:cond delay="20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750" fill="hold"/>
                                        <p:tgtEl>
                                          <p:spTgt spid="12"/>
                                        </p:tgtEl>
                                        <p:attrNameLst>
                                          <p:attrName>ppt_x</p:attrName>
                                        </p:attrNameLst>
                                      </p:cBhvr>
                                      <p:tavLst>
                                        <p:tav tm="0">
                                          <p:val>
                                            <p:strVal val="#ppt_x"/>
                                          </p:val>
                                        </p:tav>
                                        <p:tav tm="100000">
                                          <p:val>
                                            <p:strVal val="#ppt_x"/>
                                          </p:val>
                                        </p:tav>
                                      </p:tavLst>
                                    </p:anim>
                                    <p:anim calcmode="lin" valueType="num">
                                      <p:cBhvr additive="base">
                                        <p:cTn id="120" dur="750" fill="hold"/>
                                        <p:tgtEl>
                                          <p:spTgt spid="12"/>
                                        </p:tgtEl>
                                        <p:attrNameLst>
                                          <p:attrName>ppt_y</p:attrName>
                                        </p:attrNameLst>
                                      </p:cBhvr>
                                      <p:tavLst>
                                        <p:tav tm="0">
                                          <p:val>
                                            <p:strVal val="0-#ppt_h/2"/>
                                          </p:val>
                                        </p:tav>
                                        <p:tav tm="100000">
                                          <p:val>
                                            <p:strVal val="#ppt_y"/>
                                          </p:val>
                                        </p:tav>
                                      </p:tavLst>
                                    </p:anim>
                                  </p:childTnLst>
                                </p:cTn>
                              </p:par>
                              <p:par>
                                <p:cTn id="121" presetID="2" presetClass="entr" presetSubtype="1" decel="100000" fill="hold" grpId="1" nodeType="withEffect">
                                  <p:stCondLst>
                                    <p:cond delay="200"/>
                                  </p:stCondLst>
                                  <p:childTnLst>
                                    <p:set>
                                      <p:cBhvr>
                                        <p:cTn id="122" dur="1" fill="hold">
                                          <p:stCondLst>
                                            <p:cond delay="0"/>
                                          </p:stCondLst>
                                        </p:cTn>
                                        <p:tgtEl>
                                          <p:spTgt spid="14"/>
                                        </p:tgtEl>
                                        <p:attrNameLst>
                                          <p:attrName>style.visibility</p:attrName>
                                        </p:attrNameLst>
                                      </p:cBhvr>
                                      <p:to>
                                        <p:strVal val="visible"/>
                                      </p:to>
                                    </p:set>
                                    <p:anim calcmode="lin" valueType="num">
                                      <p:cBhvr additive="base">
                                        <p:cTn id="123" dur="750" fill="hold"/>
                                        <p:tgtEl>
                                          <p:spTgt spid="14"/>
                                        </p:tgtEl>
                                        <p:attrNameLst>
                                          <p:attrName>ppt_x</p:attrName>
                                        </p:attrNameLst>
                                      </p:cBhvr>
                                      <p:tavLst>
                                        <p:tav tm="0">
                                          <p:val>
                                            <p:strVal val="#ppt_x"/>
                                          </p:val>
                                        </p:tav>
                                        <p:tav tm="100000">
                                          <p:val>
                                            <p:strVal val="#ppt_x"/>
                                          </p:val>
                                        </p:tav>
                                      </p:tavLst>
                                    </p:anim>
                                    <p:anim calcmode="lin" valueType="num">
                                      <p:cBhvr additive="base">
                                        <p:cTn id="124" dur="750" fill="hold"/>
                                        <p:tgtEl>
                                          <p:spTgt spid="14"/>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par>
                          <p:cTn id="138" fill="hold">
                            <p:stCondLst>
                              <p:cond delay="4850"/>
                            </p:stCondLst>
                            <p:childTnLst>
                              <p:par>
                                <p:cTn id="139" presetID="10" presetClass="entr" presetSubtype="0" fill="hold" grpId="0" nodeType="after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fade">
                                      <p:cBhvr>
                                        <p:cTn id="141" dur="750"/>
                                        <p:tgtEl>
                                          <p:spTgt spid="5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fade">
                                      <p:cBhvr>
                                        <p:cTn id="144" dur="750"/>
                                        <p:tgtEl>
                                          <p:spTgt spid="51"/>
                                        </p:tgtEl>
                                      </p:cBhvr>
                                    </p:animEffect>
                                  </p:childTnLst>
                                </p:cTn>
                              </p:par>
                              <p:par>
                                <p:cTn id="145" presetID="10" presetClass="entr" presetSubtype="0" fill="hold" grpId="0" nodeType="withEffect">
                                  <p:stCondLst>
                                    <p:cond delay="200"/>
                                  </p:stCondLst>
                                  <p:childTnLst>
                                    <p:set>
                                      <p:cBhvr>
                                        <p:cTn id="146" dur="1" fill="hold">
                                          <p:stCondLst>
                                            <p:cond delay="0"/>
                                          </p:stCondLst>
                                        </p:cTn>
                                        <p:tgtEl>
                                          <p:spTgt spid="13"/>
                                        </p:tgtEl>
                                        <p:attrNameLst>
                                          <p:attrName>style.visibility</p:attrName>
                                        </p:attrNameLst>
                                      </p:cBhvr>
                                      <p:to>
                                        <p:strVal val="visible"/>
                                      </p:to>
                                    </p:set>
                                    <p:animEffect transition="in" filter="fade">
                                      <p:cBhvr>
                                        <p:cTn id="147" dur="750"/>
                                        <p:tgtEl>
                                          <p:spTgt spid="13"/>
                                        </p:tgtEl>
                                      </p:cBhvr>
                                    </p:animEffect>
                                  </p:childTnLst>
                                </p:cTn>
                              </p:par>
                              <p:par>
                                <p:cTn id="148" presetID="10" presetClass="entr" presetSubtype="0" fill="hold" grpId="0" nodeType="withEffect">
                                  <p:stCondLst>
                                    <p:cond delay="20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750"/>
                                        <p:tgtEl>
                                          <p:spTgt spid="15"/>
                                        </p:tgtEl>
                                      </p:cBhvr>
                                    </p:animEffect>
                                  </p:childTnLst>
                                </p:cTn>
                              </p:par>
                              <p:par>
                                <p:cTn id="151" presetID="2" presetClass="entr" presetSubtype="1" decel="100000" fill="hold" grpId="1" nodeType="withEffect">
                                  <p:stCondLst>
                                    <p:cond delay="0"/>
                                  </p:stCondLst>
                                  <p:childTnLst>
                                    <p:set>
                                      <p:cBhvr>
                                        <p:cTn id="152" dur="1" fill="hold">
                                          <p:stCondLst>
                                            <p:cond delay="0"/>
                                          </p:stCondLst>
                                        </p:cTn>
                                        <p:tgtEl>
                                          <p:spTgt spid="55"/>
                                        </p:tgtEl>
                                        <p:attrNameLst>
                                          <p:attrName>style.visibility</p:attrName>
                                        </p:attrNameLst>
                                      </p:cBhvr>
                                      <p:to>
                                        <p:strVal val="visible"/>
                                      </p:to>
                                    </p:set>
                                    <p:anim calcmode="lin" valueType="num">
                                      <p:cBhvr additive="base">
                                        <p:cTn id="153" dur="750" fill="hold"/>
                                        <p:tgtEl>
                                          <p:spTgt spid="55"/>
                                        </p:tgtEl>
                                        <p:attrNameLst>
                                          <p:attrName>ppt_x</p:attrName>
                                        </p:attrNameLst>
                                      </p:cBhvr>
                                      <p:tavLst>
                                        <p:tav tm="0">
                                          <p:val>
                                            <p:strVal val="#ppt_x"/>
                                          </p:val>
                                        </p:tav>
                                        <p:tav tm="100000">
                                          <p:val>
                                            <p:strVal val="#ppt_x"/>
                                          </p:val>
                                        </p:tav>
                                      </p:tavLst>
                                    </p:anim>
                                    <p:anim calcmode="lin" valueType="num">
                                      <p:cBhvr additive="base">
                                        <p:cTn id="154" dur="750" fill="hold"/>
                                        <p:tgtEl>
                                          <p:spTgt spid="55"/>
                                        </p:tgtEl>
                                        <p:attrNameLst>
                                          <p:attrName>ppt_y</p:attrName>
                                        </p:attrNameLst>
                                      </p:cBhvr>
                                      <p:tavLst>
                                        <p:tav tm="0">
                                          <p:val>
                                            <p:strVal val="0-#ppt_h/2"/>
                                          </p:val>
                                        </p:tav>
                                        <p:tav tm="100000">
                                          <p:val>
                                            <p:strVal val="#ppt_y"/>
                                          </p:val>
                                        </p:tav>
                                      </p:tavLst>
                                    </p:anim>
                                  </p:childTnLst>
                                </p:cTn>
                              </p:par>
                              <p:par>
                                <p:cTn id="155" presetID="2" presetClass="entr" presetSubtype="1" decel="100000" fill="hold" grpId="1" nodeType="withEffect">
                                  <p:stCondLst>
                                    <p:cond delay="0"/>
                                  </p:stCondLst>
                                  <p:childTnLst>
                                    <p:set>
                                      <p:cBhvr>
                                        <p:cTn id="156" dur="1" fill="hold">
                                          <p:stCondLst>
                                            <p:cond delay="0"/>
                                          </p:stCondLst>
                                        </p:cTn>
                                        <p:tgtEl>
                                          <p:spTgt spid="51"/>
                                        </p:tgtEl>
                                        <p:attrNameLst>
                                          <p:attrName>style.visibility</p:attrName>
                                        </p:attrNameLst>
                                      </p:cBhvr>
                                      <p:to>
                                        <p:strVal val="visible"/>
                                      </p:to>
                                    </p:set>
                                    <p:anim calcmode="lin" valueType="num">
                                      <p:cBhvr additive="base">
                                        <p:cTn id="157" dur="750" fill="hold"/>
                                        <p:tgtEl>
                                          <p:spTgt spid="51"/>
                                        </p:tgtEl>
                                        <p:attrNameLst>
                                          <p:attrName>ppt_x</p:attrName>
                                        </p:attrNameLst>
                                      </p:cBhvr>
                                      <p:tavLst>
                                        <p:tav tm="0">
                                          <p:val>
                                            <p:strVal val="#ppt_x"/>
                                          </p:val>
                                        </p:tav>
                                        <p:tav tm="100000">
                                          <p:val>
                                            <p:strVal val="#ppt_x"/>
                                          </p:val>
                                        </p:tav>
                                      </p:tavLst>
                                    </p:anim>
                                    <p:anim calcmode="lin" valueType="num">
                                      <p:cBhvr additive="base">
                                        <p:cTn id="158" dur="750" fill="hold"/>
                                        <p:tgtEl>
                                          <p:spTgt spid="51"/>
                                        </p:tgtEl>
                                        <p:attrNameLst>
                                          <p:attrName>ppt_y</p:attrName>
                                        </p:attrNameLst>
                                      </p:cBhvr>
                                      <p:tavLst>
                                        <p:tav tm="0">
                                          <p:val>
                                            <p:strVal val="0-#ppt_h/2"/>
                                          </p:val>
                                        </p:tav>
                                        <p:tav tm="100000">
                                          <p:val>
                                            <p:strVal val="#ppt_y"/>
                                          </p:val>
                                        </p:tav>
                                      </p:tavLst>
                                    </p:anim>
                                  </p:childTnLst>
                                </p:cTn>
                              </p:par>
                              <p:par>
                                <p:cTn id="159" presetID="2" presetClass="entr" presetSubtype="1" decel="100000" fill="hold" grpId="1" nodeType="withEffect">
                                  <p:stCondLst>
                                    <p:cond delay="200"/>
                                  </p:stCondLst>
                                  <p:childTnLst>
                                    <p:set>
                                      <p:cBhvr>
                                        <p:cTn id="160" dur="1" fill="hold">
                                          <p:stCondLst>
                                            <p:cond delay="0"/>
                                          </p:stCondLst>
                                        </p:cTn>
                                        <p:tgtEl>
                                          <p:spTgt spid="13"/>
                                        </p:tgtEl>
                                        <p:attrNameLst>
                                          <p:attrName>style.visibility</p:attrName>
                                        </p:attrNameLst>
                                      </p:cBhvr>
                                      <p:to>
                                        <p:strVal val="visible"/>
                                      </p:to>
                                    </p:set>
                                    <p:anim calcmode="lin" valueType="num">
                                      <p:cBhvr additive="base">
                                        <p:cTn id="161" dur="750" fill="hold"/>
                                        <p:tgtEl>
                                          <p:spTgt spid="13"/>
                                        </p:tgtEl>
                                        <p:attrNameLst>
                                          <p:attrName>ppt_x</p:attrName>
                                        </p:attrNameLst>
                                      </p:cBhvr>
                                      <p:tavLst>
                                        <p:tav tm="0">
                                          <p:val>
                                            <p:strVal val="#ppt_x"/>
                                          </p:val>
                                        </p:tav>
                                        <p:tav tm="100000">
                                          <p:val>
                                            <p:strVal val="#ppt_x"/>
                                          </p:val>
                                        </p:tav>
                                      </p:tavLst>
                                    </p:anim>
                                    <p:anim calcmode="lin" valueType="num">
                                      <p:cBhvr additive="base">
                                        <p:cTn id="162" dur="750" fill="hold"/>
                                        <p:tgtEl>
                                          <p:spTgt spid="13"/>
                                        </p:tgtEl>
                                        <p:attrNameLst>
                                          <p:attrName>ppt_y</p:attrName>
                                        </p:attrNameLst>
                                      </p:cBhvr>
                                      <p:tavLst>
                                        <p:tav tm="0">
                                          <p:val>
                                            <p:strVal val="0-#ppt_h/2"/>
                                          </p:val>
                                        </p:tav>
                                        <p:tav tm="100000">
                                          <p:val>
                                            <p:strVal val="#ppt_y"/>
                                          </p:val>
                                        </p:tav>
                                      </p:tavLst>
                                    </p:anim>
                                  </p:childTnLst>
                                </p:cTn>
                              </p:par>
                              <p:par>
                                <p:cTn id="163" presetID="2" presetClass="entr" presetSubtype="1" decel="100000" fill="hold" grpId="1" nodeType="withEffect">
                                  <p:stCondLst>
                                    <p:cond delay="200"/>
                                  </p:stCondLst>
                                  <p:childTnLst>
                                    <p:set>
                                      <p:cBhvr>
                                        <p:cTn id="164" dur="1" fill="hold">
                                          <p:stCondLst>
                                            <p:cond delay="0"/>
                                          </p:stCondLst>
                                        </p:cTn>
                                        <p:tgtEl>
                                          <p:spTgt spid="15"/>
                                        </p:tgtEl>
                                        <p:attrNameLst>
                                          <p:attrName>style.visibility</p:attrName>
                                        </p:attrNameLst>
                                      </p:cBhvr>
                                      <p:to>
                                        <p:strVal val="visible"/>
                                      </p:to>
                                    </p:set>
                                    <p:anim calcmode="lin" valueType="num">
                                      <p:cBhvr additive="base">
                                        <p:cTn id="165" dur="750" fill="hold"/>
                                        <p:tgtEl>
                                          <p:spTgt spid="15"/>
                                        </p:tgtEl>
                                        <p:attrNameLst>
                                          <p:attrName>ppt_x</p:attrName>
                                        </p:attrNameLst>
                                      </p:cBhvr>
                                      <p:tavLst>
                                        <p:tav tm="0">
                                          <p:val>
                                            <p:strVal val="#ppt_x"/>
                                          </p:val>
                                        </p:tav>
                                        <p:tav tm="100000">
                                          <p:val>
                                            <p:strVal val="#ppt_x"/>
                                          </p:val>
                                        </p:tav>
                                      </p:tavLst>
                                    </p:anim>
                                    <p:anim calcmode="lin" valueType="num">
                                      <p:cBhvr additive="base">
                                        <p:cTn id="166" dur="750" fill="hold"/>
                                        <p:tgtEl>
                                          <p:spTgt spid="15"/>
                                        </p:tgtEl>
                                        <p:attrNameLst>
                                          <p:attrName>ppt_y</p:attrName>
                                        </p:attrNameLst>
                                      </p:cBhvr>
                                      <p:tavLst>
                                        <p:tav tm="0">
                                          <p:val>
                                            <p:strVal val="0-#ppt_h/2"/>
                                          </p:val>
                                        </p:tav>
                                        <p:tav tm="100000">
                                          <p:val>
                                            <p:strVal val="#ppt_y"/>
                                          </p:val>
                                        </p:tav>
                                      </p:tavLst>
                                    </p:anim>
                                  </p:childTnLst>
                                </p:cTn>
                              </p:par>
                            </p:childTnLst>
                          </p:cTn>
                        </p:par>
                        <p:par>
                          <p:cTn id="167" fill="hold">
                            <p:stCondLst>
                              <p:cond delay="5800"/>
                            </p:stCondLst>
                            <p:childTnLst>
                              <p:par>
                                <p:cTn id="168" presetID="2" presetClass="entr" presetSubtype="4" decel="100000" fill="hold" grpId="0" nodeType="afterEffect">
                                  <p:stCondLst>
                                    <p:cond delay="0"/>
                                  </p:stCondLst>
                                  <p:childTnLst>
                                    <p:set>
                                      <p:cBhvr>
                                        <p:cTn id="169" dur="1" fill="hold">
                                          <p:stCondLst>
                                            <p:cond delay="0"/>
                                          </p:stCondLst>
                                        </p:cTn>
                                        <p:tgtEl>
                                          <p:spTgt spid="38">
                                            <p:txEl>
                                              <p:pRg st="0" end="0"/>
                                            </p:txEl>
                                          </p:spTgt>
                                        </p:tgtEl>
                                        <p:attrNameLst>
                                          <p:attrName>style.visibility</p:attrName>
                                        </p:attrNameLst>
                                      </p:cBhvr>
                                      <p:to>
                                        <p:strVal val="visible"/>
                                      </p:to>
                                    </p:set>
                                    <p:anim calcmode="lin" valueType="num">
                                      <p:cBhvr additive="base">
                                        <p:cTn id="170"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72" presetID="2" presetClass="entr" presetSubtype="4" decel="100000" fill="hold" grpId="0" nodeType="withEffect">
                                  <p:stCondLst>
                                    <p:cond delay="0"/>
                                  </p:stCondLst>
                                  <p:childTnLst>
                                    <p:set>
                                      <p:cBhvr>
                                        <p:cTn id="173" dur="1" fill="hold">
                                          <p:stCondLst>
                                            <p:cond delay="0"/>
                                          </p:stCondLst>
                                        </p:cTn>
                                        <p:tgtEl>
                                          <p:spTgt spid="39">
                                            <p:txEl>
                                              <p:pRg st="0" end="0"/>
                                            </p:txEl>
                                          </p:spTgt>
                                        </p:tgtEl>
                                        <p:attrNameLst>
                                          <p:attrName>style.visibility</p:attrName>
                                        </p:attrNameLst>
                                      </p:cBhvr>
                                      <p:to>
                                        <p:strVal val="visible"/>
                                      </p:to>
                                    </p:set>
                                    <p:anim calcmode="lin" valueType="num">
                                      <p:cBhvr additive="base">
                                        <p:cTn id="174"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76" presetID="2" presetClass="entr" presetSubtype="4" decel="100000" fill="hold" grpId="0" nodeType="withEffect">
                                  <p:stCondLst>
                                    <p:cond delay="0"/>
                                  </p:stCondLst>
                                  <p:childTnLst>
                                    <p:set>
                                      <p:cBhvr>
                                        <p:cTn id="177" dur="1" fill="hold">
                                          <p:stCondLst>
                                            <p:cond delay="0"/>
                                          </p:stCondLst>
                                        </p:cTn>
                                        <p:tgtEl>
                                          <p:spTgt spid="40"/>
                                        </p:tgtEl>
                                        <p:attrNameLst>
                                          <p:attrName>style.visibility</p:attrName>
                                        </p:attrNameLst>
                                      </p:cBhvr>
                                      <p:to>
                                        <p:strVal val="visible"/>
                                      </p:to>
                                    </p:set>
                                    <p:anim calcmode="lin" valueType="num">
                                      <p:cBhvr additive="base">
                                        <p:cTn id="178" dur="500" fill="hold"/>
                                        <p:tgtEl>
                                          <p:spTgt spid="40"/>
                                        </p:tgtEl>
                                        <p:attrNameLst>
                                          <p:attrName>ppt_x</p:attrName>
                                        </p:attrNameLst>
                                      </p:cBhvr>
                                      <p:tavLst>
                                        <p:tav tm="0">
                                          <p:val>
                                            <p:strVal val="#ppt_x"/>
                                          </p:val>
                                        </p:tav>
                                        <p:tav tm="100000">
                                          <p:val>
                                            <p:strVal val="#ppt_x"/>
                                          </p:val>
                                        </p:tav>
                                      </p:tavLst>
                                    </p:anim>
                                    <p:anim calcmode="lin" valueType="num">
                                      <p:cBhvr additive="base">
                                        <p:cTn id="17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49" grpId="0" animBg="1"/>
      <p:bldP spid="49" grpId="1" animBg="1"/>
      <p:bldP spid="50" grpId="0" animBg="1"/>
      <p:bldP spid="50" grpId="1" animBg="1"/>
      <p:bldP spid="51" grpId="0" animBg="1"/>
      <p:bldP spid="51" grpId="1" animBg="1"/>
      <p:bldP spid="52" grpId="0" animBg="1"/>
      <p:bldP spid="52" grpId="1" animBg="1"/>
      <p:bldP spid="10" grpId="0" animBg="1"/>
      <p:bldP spid="10" grpId="1" animBg="1"/>
      <p:bldP spid="12" grpId="0" animBg="1"/>
      <p:bldP spid="12" grpId="1" animBg="1"/>
      <p:bldP spid="13" grpId="0" animBg="1"/>
      <p:bldP spid="13"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p:bldP spid="11" grpId="1"/>
      <p:bldP spid="14" grpId="0"/>
      <p:bldP spid="14" grpId="1"/>
      <p:bldP spid="15" grpId="0"/>
      <p:bldP spid="15" grpId="1"/>
      <p:bldP spid="20" grpId="0"/>
      <p:bldP spid="20" grpId="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6201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5 Keywords and Descriptions">
    <p:spTree>
      <p:nvGrpSpPr>
        <p:cNvPr id="1" name=""/>
        <p:cNvGrpSpPr/>
        <p:nvPr/>
      </p:nvGrpSpPr>
      <p:grpSpPr>
        <a:xfrm>
          <a:off x="0" y="0"/>
          <a:ext cx="0" cy="0"/>
          <a:chOff x="0" y="0"/>
          <a:chExt cx="0" cy="0"/>
        </a:xfrm>
      </p:grpSpPr>
      <p:sp>
        <p:nvSpPr>
          <p:cNvPr id="38" name="角丸四角形 37"/>
          <p:cNvSpPr/>
          <p:nvPr userDrawn="1"/>
        </p:nvSpPr>
        <p:spPr>
          <a:xfrm>
            <a:off x="831177" y="5275016"/>
            <a:ext cx="10530542" cy="726909"/>
          </a:xfrm>
          <a:prstGeom prst="roundRect">
            <a:avLst>
              <a:gd name="adj" fmla="val 50000"/>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37" name="角丸四角形 36"/>
          <p:cNvSpPr/>
          <p:nvPr userDrawn="1"/>
        </p:nvSpPr>
        <p:spPr>
          <a:xfrm>
            <a:off x="831177" y="4364761"/>
            <a:ext cx="10530542" cy="726909"/>
          </a:xfrm>
          <a:prstGeom prst="roundRect">
            <a:avLst>
              <a:gd name="adj" fmla="val 50000"/>
            </a:avLst>
          </a:prstGeom>
          <a:solidFill>
            <a:schemeClr val="accent4">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36" name="角丸四角形 35"/>
          <p:cNvSpPr/>
          <p:nvPr userDrawn="1"/>
        </p:nvSpPr>
        <p:spPr>
          <a:xfrm>
            <a:off x="831177" y="1633997"/>
            <a:ext cx="10530542" cy="726909"/>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35" name="角丸四角形 34"/>
          <p:cNvSpPr/>
          <p:nvPr userDrawn="1"/>
        </p:nvSpPr>
        <p:spPr>
          <a:xfrm>
            <a:off x="831177" y="2544252"/>
            <a:ext cx="10530542" cy="726909"/>
          </a:xfrm>
          <a:prstGeom prst="roundRect">
            <a:avLst>
              <a:gd name="adj" fmla="val 50000"/>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33" name="角丸四角形 32"/>
          <p:cNvSpPr/>
          <p:nvPr userDrawn="1"/>
        </p:nvSpPr>
        <p:spPr>
          <a:xfrm>
            <a:off x="831177" y="3454506"/>
            <a:ext cx="10530542" cy="726909"/>
          </a:xfrm>
          <a:prstGeom prst="roundRect">
            <a:avLst>
              <a:gd name="adj" fmla="val 50000"/>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5" name="円/楕円 4"/>
          <p:cNvSpPr/>
          <p:nvPr userDrawn="1"/>
        </p:nvSpPr>
        <p:spPr>
          <a:xfrm>
            <a:off x="10705880" y="1721621"/>
            <a:ext cx="552048" cy="552000"/>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4" name="円/楕円 43"/>
          <p:cNvSpPr/>
          <p:nvPr userDrawn="1"/>
        </p:nvSpPr>
        <p:spPr>
          <a:xfrm>
            <a:off x="10705880" y="2631537"/>
            <a:ext cx="552048" cy="552000"/>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5" name="円/楕円 44"/>
          <p:cNvSpPr/>
          <p:nvPr userDrawn="1"/>
        </p:nvSpPr>
        <p:spPr>
          <a:xfrm>
            <a:off x="10705880" y="3541791"/>
            <a:ext cx="552048" cy="552000"/>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6" name="円/楕円 45"/>
          <p:cNvSpPr/>
          <p:nvPr userDrawn="1"/>
        </p:nvSpPr>
        <p:spPr>
          <a:xfrm>
            <a:off x="10705880" y="4452385"/>
            <a:ext cx="552048" cy="552000"/>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4"/>
              </a:solidFill>
            </a:endParaRPr>
          </a:p>
        </p:txBody>
      </p:sp>
      <p:sp>
        <p:nvSpPr>
          <p:cNvPr id="47" name="円/楕円 46"/>
          <p:cNvSpPr/>
          <p:nvPr userDrawn="1"/>
        </p:nvSpPr>
        <p:spPr>
          <a:xfrm>
            <a:off x="10705880" y="5362641"/>
            <a:ext cx="552048" cy="552000"/>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テキスト プレースホルダー 6"/>
          <p:cNvSpPr>
            <a:spLocks noGrp="1"/>
          </p:cNvSpPr>
          <p:nvPr>
            <p:ph type="body" sz="quarter" idx="16" hasCustomPrompt="1"/>
          </p:nvPr>
        </p:nvSpPr>
        <p:spPr>
          <a:xfrm>
            <a:off x="4615536" y="1637991"/>
            <a:ext cx="5997966" cy="718922"/>
          </a:xfrm>
        </p:spPr>
        <p:txBody>
          <a:bodyPr anchor="ctr">
            <a:norm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4615536" y="2548246"/>
            <a:ext cx="5997966" cy="718922"/>
          </a:xfrm>
        </p:spPr>
        <p:txBody>
          <a:bodyPr anchor="ctr">
            <a:norm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4615536" y="3458500"/>
            <a:ext cx="5997966" cy="718922"/>
          </a:xfrm>
        </p:spPr>
        <p:txBody>
          <a:bodyPr anchor="ctr">
            <a:norm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4615536" y="4368755"/>
            <a:ext cx="5997966" cy="718922"/>
          </a:xfrm>
        </p:spPr>
        <p:txBody>
          <a:bodyPr anchor="ctr">
            <a:norm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4615536" y="5279010"/>
            <a:ext cx="5997966" cy="718922"/>
          </a:xfrm>
        </p:spPr>
        <p:txBody>
          <a:bodyPr anchor="ctr">
            <a:norm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19" name="角丸四角形 18"/>
          <p:cNvSpPr/>
          <p:nvPr userDrawn="1"/>
        </p:nvSpPr>
        <p:spPr>
          <a:xfrm>
            <a:off x="923547" y="1721283"/>
            <a:ext cx="3408340" cy="552339"/>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20" name="角丸四角形 19"/>
          <p:cNvSpPr/>
          <p:nvPr userDrawn="1"/>
        </p:nvSpPr>
        <p:spPr>
          <a:xfrm>
            <a:off x="923547" y="2631537"/>
            <a:ext cx="3408340" cy="552339"/>
          </a:xfrm>
          <a:prstGeom prst="roundRect">
            <a:avLst>
              <a:gd name="adj" fmla="val 5000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21" name="角丸四角形 20"/>
          <p:cNvSpPr/>
          <p:nvPr userDrawn="1"/>
        </p:nvSpPr>
        <p:spPr>
          <a:xfrm>
            <a:off x="923547" y="5362302"/>
            <a:ext cx="3408340" cy="552339"/>
          </a:xfrm>
          <a:prstGeom prst="roundRect">
            <a:avLst>
              <a:gd name="adj" fmla="val 50000"/>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23" name="角丸四角形 22"/>
          <p:cNvSpPr/>
          <p:nvPr userDrawn="1"/>
        </p:nvSpPr>
        <p:spPr>
          <a:xfrm>
            <a:off x="923547" y="3541792"/>
            <a:ext cx="3408340" cy="552339"/>
          </a:xfrm>
          <a:prstGeom prst="roundRect">
            <a:avLst>
              <a:gd name="adj" fmla="val 50000"/>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25" name="角丸四角形 24"/>
          <p:cNvSpPr/>
          <p:nvPr userDrawn="1"/>
        </p:nvSpPr>
        <p:spPr>
          <a:xfrm>
            <a:off x="923547" y="4452047"/>
            <a:ext cx="3408340" cy="552339"/>
          </a:xfrm>
          <a:prstGeom prst="roundRect">
            <a:avLst>
              <a:gd name="adj" fmla="val 50000"/>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39" name="テキスト プレースホルダー 6"/>
          <p:cNvSpPr>
            <a:spLocks noGrp="1"/>
          </p:cNvSpPr>
          <p:nvPr>
            <p:ph type="body" sz="quarter" idx="27" hasCustomPrompt="1"/>
          </p:nvPr>
        </p:nvSpPr>
        <p:spPr>
          <a:xfrm>
            <a:off x="1120532" y="1815608"/>
            <a:ext cx="3014368" cy="363689"/>
          </a:xfrm>
        </p:spPr>
        <p:txBody>
          <a:bodyPr anchor="ctr">
            <a:noAutofit/>
          </a:bodyPr>
          <a:lstStyle>
            <a:lvl1pPr algn="ct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8" hasCustomPrompt="1"/>
          </p:nvPr>
        </p:nvSpPr>
        <p:spPr>
          <a:xfrm>
            <a:off x="1120532" y="5456627"/>
            <a:ext cx="3014368" cy="363689"/>
          </a:xfrm>
        </p:spPr>
        <p:txBody>
          <a:bodyPr anchor="ctr">
            <a:noAutofit/>
          </a:bodyPr>
          <a:lstStyle>
            <a:lvl1pPr algn="ct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9" hasCustomPrompt="1"/>
          </p:nvPr>
        </p:nvSpPr>
        <p:spPr>
          <a:xfrm>
            <a:off x="1120532" y="2725862"/>
            <a:ext cx="3014368" cy="363689"/>
          </a:xfrm>
        </p:spPr>
        <p:txBody>
          <a:bodyPr anchor="ctr">
            <a:noAutofit/>
          </a:bodyPr>
          <a:lstStyle>
            <a:lvl1pPr algn="ct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30" hasCustomPrompt="1"/>
          </p:nvPr>
        </p:nvSpPr>
        <p:spPr>
          <a:xfrm>
            <a:off x="1120532" y="3636116"/>
            <a:ext cx="3014368" cy="363689"/>
          </a:xfrm>
        </p:spPr>
        <p:txBody>
          <a:bodyPr anchor="ctr">
            <a:noAutofit/>
          </a:bodyPr>
          <a:lstStyle>
            <a:lvl1pPr algn="ct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31" hasCustomPrompt="1"/>
          </p:nvPr>
        </p:nvSpPr>
        <p:spPr>
          <a:xfrm>
            <a:off x="1120532" y="4546371"/>
            <a:ext cx="3014368" cy="363689"/>
          </a:xfrm>
        </p:spPr>
        <p:txBody>
          <a:bodyPr anchor="ctr">
            <a:noAutofit/>
          </a:bodyPr>
          <a:lstStyle>
            <a:lvl1pPr algn="ct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663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75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6" presetClass="entr" presetSubtype="37"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outVertical)">
                                      <p:cBhvr>
                                        <p:cTn id="24" dur="500"/>
                                        <p:tgtEl>
                                          <p:spTgt spid="36"/>
                                        </p:tgtEl>
                                      </p:cBhvr>
                                    </p:animEffect>
                                  </p:childTnLst>
                                </p:cTn>
                              </p:par>
                            </p:childTnLst>
                          </p:cTn>
                        </p:par>
                        <p:par>
                          <p:cTn id="25" fill="hold">
                            <p:stCondLst>
                              <p:cond delay="1750"/>
                            </p:stCondLst>
                            <p:childTnLst>
                              <p:par>
                                <p:cTn id="26" presetID="22" presetClass="entr" presetSubtype="8" fill="hold" grpId="0" nodeType="afterEffect">
                                  <p:stCondLst>
                                    <p:cond delay="25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childTnLst>
                                </p:cTn>
                              </p:par>
                            </p:childTnLst>
                          </p:cTn>
                        </p:par>
                        <p:par>
                          <p:cTn id="36" fill="hold">
                            <p:stCondLst>
                              <p:cond delay="2750"/>
                            </p:stCondLst>
                            <p:childTnLst>
                              <p:par>
                                <p:cTn id="37" presetID="2" presetClass="entr" presetSubtype="4" decel="10000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16" presetClass="entr" presetSubtype="37"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outVertical)">
                                      <p:cBhvr>
                                        <p:cTn id="48" dur="500"/>
                                        <p:tgtEl>
                                          <p:spTgt spid="35"/>
                                        </p:tgtEl>
                                      </p:cBhvr>
                                    </p:animEffect>
                                  </p:childTnLst>
                                </p:cTn>
                              </p:par>
                            </p:childTnLst>
                          </p:cTn>
                        </p:par>
                        <p:par>
                          <p:cTn id="49" fill="hold">
                            <p:stCondLst>
                              <p:cond delay="4250"/>
                            </p:stCondLst>
                            <p:childTnLst>
                              <p:par>
                                <p:cTn id="50" presetID="22" presetClass="entr" presetSubtype="8" fill="hold" grpId="0" nodeType="afterEffect">
                                  <p:stCondLst>
                                    <p:cond delay="25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wipe(left)">
                                      <p:cBhvr>
                                        <p:cTn id="52" dur="500"/>
                                        <p:tgtEl>
                                          <p:spTgt spid="22">
                                            <p:txEl>
                                              <p:pRg st="0" end="0"/>
                                            </p:txEl>
                                          </p:spTgt>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000" fill="hold"/>
                                        <p:tgtEl>
                                          <p:spTgt spid="44"/>
                                        </p:tgtEl>
                                        <p:attrNameLst>
                                          <p:attrName>ppt_x</p:attrName>
                                        </p:attrNameLst>
                                      </p:cBhvr>
                                      <p:tavLst>
                                        <p:tav tm="0">
                                          <p:val>
                                            <p:strVal val="0-#ppt_w/2"/>
                                          </p:val>
                                        </p:tav>
                                        <p:tav tm="100000">
                                          <p:val>
                                            <p:strVal val="#ppt_x"/>
                                          </p:val>
                                        </p:tav>
                                      </p:tavLst>
                                    </p:anim>
                                    <p:anim calcmode="lin" valueType="num">
                                      <p:cBhvr additive="base">
                                        <p:cTn id="56" dur="1000" fill="hold"/>
                                        <p:tgtEl>
                                          <p:spTgt spid="44"/>
                                        </p:tgtEl>
                                        <p:attrNameLst>
                                          <p:attrName>ppt_y</p:attrName>
                                        </p:attrNameLst>
                                      </p:cBhvr>
                                      <p:tavLst>
                                        <p:tav tm="0">
                                          <p:val>
                                            <p:strVal val="#ppt_y"/>
                                          </p:val>
                                        </p:tav>
                                        <p:tav tm="100000">
                                          <p:val>
                                            <p:strVal val="#ppt_y"/>
                                          </p:val>
                                        </p:tav>
                                      </p:tavLst>
                                    </p:anim>
                                  </p:childTnLst>
                                </p:cTn>
                              </p:par>
                              <p:par>
                                <p:cTn id="57" presetID="10" presetClass="entr" presetSubtype="0"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750"/>
                                        <p:tgtEl>
                                          <p:spTgt spid="44"/>
                                        </p:tgtEl>
                                      </p:cBhvr>
                                    </p:animEffect>
                                  </p:childTnLst>
                                </p:cTn>
                              </p:par>
                            </p:childTnLst>
                          </p:cTn>
                        </p:par>
                        <p:par>
                          <p:cTn id="60" fill="hold">
                            <p:stCondLst>
                              <p:cond delay="5250"/>
                            </p:stCondLst>
                            <p:childTnLst>
                              <p:par>
                                <p:cTn id="61" presetID="2" presetClass="entr" presetSubtype="4" decel="100000" fill="hold" grpId="0" nodeType="afterEffect">
                                  <p:stCondLst>
                                    <p:cond delay="25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750" fill="hold"/>
                                        <p:tgtEl>
                                          <p:spTgt spid="23"/>
                                        </p:tgtEl>
                                        <p:attrNameLst>
                                          <p:attrName>ppt_x</p:attrName>
                                        </p:attrNameLst>
                                      </p:cBhvr>
                                      <p:tavLst>
                                        <p:tav tm="0">
                                          <p:val>
                                            <p:strVal val="#ppt_x"/>
                                          </p:val>
                                        </p:tav>
                                        <p:tav tm="100000">
                                          <p:val>
                                            <p:strVal val="#ppt_x"/>
                                          </p:val>
                                        </p:tav>
                                      </p:tavLst>
                                    </p:anim>
                                    <p:anim calcmode="lin" valueType="num">
                                      <p:cBhvr additive="base">
                                        <p:cTn id="64" dur="75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250"/>
                                  </p:stCondLst>
                                  <p:childTnLst>
                                    <p:set>
                                      <p:cBhvr>
                                        <p:cTn id="66" dur="1" fill="hold">
                                          <p:stCondLst>
                                            <p:cond delay="0"/>
                                          </p:stCondLst>
                                        </p:cTn>
                                        <p:tgtEl>
                                          <p:spTgt spid="42">
                                            <p:txEl>
                                              <p:pRg st="0" end="0"/>
                                            </p:txEl>
                                          </p:spTgt>
                                        </p:tgtEl>
                                        <p:attrNameLst>
                                          <p:attrName>style.visibility</p:attrName>
                                        </p:attrNameLst>
                                      </p:cBhvr>
                                      <p:to>
                                        <p:strVal val="visible"/>
                                      </p:to>
                                    </p:set>
                                    <p:anim calcmode="lin" valueType="num">
                                      <p:cBhvr additive="base">
                                        <p:cTn id="67"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8" dur="75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16" presetClass="entr" presetSubtype="37"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250"/>
                                  </p:stCondLst>
                                  <p:childTnLst>
                                    <p:set>
                                      <p:cBhvr>
                                        <p:cTn id="75" dur="1" fill="hold">
                                          <p:stCondLst>
                                            <p:cond delay="0"/>
                                          </p:stCondLst>
                                        </p:cTn>
                                        <p:tgtEl>
                                          <p:spTgt spid="24">
                                            <p:txEl>
                                              <p:pRg st="0" end="0"/>
                                            </p:txEl>
                                          </p:spTgt>
                                        </p:tgtEl>
                                        <p:attrNameLst>
                                          <p:attrName>style.visibility</p:attrName>
                                        </p:attrNameLst>
                                      </p:cBhvr>
                                      <p:to>
                                        <p:strVal val="visible"/>
                                      </p:to>
                                    </p:set>
                                    <p:animEffect transition="in" filter="wipe(left)">
                                      <p:cBhvr>
                                        <p:cTn id="76" dur="500"/>
                                        <p:tgtEl>
                                          <p:spTgt spid="24">
                                            <p:txEl>
                                              <p:pRg st="0" end="0"/>
                                            </p:txEl>
                                          </p:spTgt>
                                        </p:tgtEl>
                                      </p:cBhvr>
                                    </p:animEffect>
                                  </p:childTnLst>
                                </p:cTn>
                              </p:par>
                              <p:par>
                                <p:cTn id="77" presetID="2" presetClass="entr" presetSubtype="8" decel="10000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1000" fill="hold"/>
                                        <p:tgtEl>
                                          <p:spTgt spid="45"/>
                                        </p:tgtEl>
                                        <p:attrNameLst>
                                          <p:attrName>ppt_x</p:attrName>
                                        </p:attrNameLst>
                                      </p:cBhvr>
                                      <p:tavLst>
                                        <p:tav tm="0">
                                          <p:val>
                                            <p:strVal val="0-#ppt_w/2"/>
                                          </p:val>
                                        </p:tav>
                                        <p:tav tm="100000">
                                          <p:val>
                                            <p:strVal val="#ppt_x"/>
                                          </p:val>
                                        </p:tav>
                                      </p:tavLst>
                                    </p:anim>
                                    <p:anim calcmode="lin" valueType="num">
                                      <p:cBhvr additive="base">
                                        <p:cTn id="80" dur="1000" fill="hold"/>
                                        <p:tgtEl>
                                          <p:spTgt spid="45"/>
                                        </p:tgtEl>
                                        <p:attrNameLst>
                                          <p:attrName>ppt_y</p:attrName>
                                        </p:attrNameLst>
                                      </p:cBhvr>
                                      <p:tavLst>
                                        <p:tav tm="0">
                                          <p:val>
                                            <p:strVal val="#ppt_y"/>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750"/>
                                        <p:tgtEl>
                                          <p:spTgt spid="45"/>
                                        </p:tgtEl>
                                      </p:cBhvr>
                                    </p:animEffect>
                                  </p:childTnLst>
                                </p:cTn>
                              </p:par>
                            </p:childTnLst>
                          </p:cTn>
                        </p:par>
                        <p:par>
                          <p:cTn id="84" fill="hold">
                            <p:stCondLst>
                              <p:cond delay="7750"/>
                            </p:stCondLst>
                            <p:childTnLst>
                              <p:par>
                                <p:cTn id="85" presetID="2" presetClass="entr" presetSubtype="4" decel="100000" fill="hold" grpId="0" nodeType="afterEffect">
                                  <p:stCondLst>
                                    <p:cond delay="25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750" fill="hold"/>
                                        <p:tgtEl>
                                          <p:spTgt spid="25"/>
                                        </p:tgtEl>
                                        <p:attrNameLst>
                                          <p:attrName>ppt_x</p:attrName>
                                        </p:attrNameLst>
                                      </p:cBhvr>
                                      <p:tavLst>
                                        <p:tav tm="0">
                                          <p:val>
                                            <p:strVal val="#ppt_x"/>
                                          </p:val>
                                        </p:tav>
                                        <p:tav tm="100000">
                                          <p:val>
                                            <p:strVal val="#ppt_x"/>
                                          </p:val>
                                        </p:tav>
                                      </p:tavLst>
                                    </p:anim>
                                    <p:anim calcmode="lin" valueType="num">
                                      <p:cBhvr additive="base">
                                        <p:cTn id="88" dur="75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250"/>
                                  </p:stCondLst>
                                  <p:childTnLst>
                                    <p:set>
                                      <p:cBhvr>
                                        <p:cTn id="90" dur="1" fill="hold">
                                          <p:stCondLst>
                                            <p:cond delay="0"/>
                                          </p:stCondLst>
                                        </p:cTn>
                                        <p:tgtEl>
                                          <p:spTgt spid="43">
                                            <p:txEl>
                                              <p:pRg st="0" end="0"/>
                                            </p:txEl>
                                          </p:spTgt>
                                        </p:tgtEl>
                                        <p:attrNameLst>
                                          <p:attrName>style.visibility</p:attrName>
                                        </p:attrNameLst>
                                      </p:cBhvr>
                                      <p:to>
                                        <p:strVal val="visible"/>
                                      </p:to>
                                    </p:set>
                                    <p:anim calcmode="lin" valueType="num">
                                      <p:cBhvr additive="base">
                                        <p:cTn id="91"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92" dur="75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8750"/>
                            </p:stCondLst>
                            <p:childTnLst>
                              <p:par>
                                <p:cTn id="94" presetID="16" presetClass="entr" presetSubtype="37"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arn(outVertical)">
                                      <p:cBhvr>
                                        <p:cTn id="96" dur="500"/>
                                        <p:tgtEl>
                                          <p:spTgt spid="37"/>
                                        </p:tgtEl>
                                      </p:cBhvr>
                                    </p:animEffect>
                                  </p:childTnLst>
                                </p:cTn>
                              </p:par>
                            </p:childTnLst>
                          </p:cTn>
                        </p:par>
                        <p:par>
                          <p:cTn id="97" fill="hold">
                            <p:stCondLst>
                              <p:cond delay="9250"/>
                            </p:stCondLst>
                            <p:childTnLst>
                              <p:par>
                                <p:cTn id="98" presetID="22" presetClass="entr" presetSubtype="8" fill="hold" grpId="0" nodeType="afterEffect">
                                  <p:stCondLst>
                                    <p:cond delay="250"/>
                                  </p:stCondLst>
                                  <p:childTnLst>
                                    <p:set>
                                      <p:cBhvr>
                                        <p:cTn id="99" dur="1" fill="hold">
                                          <p:stCondLst>
                                            <p:cond delay="0"/>
                                          </p:stCondLst>
                                        </p:cTn>
                                        <p:tgtEl>
                                          <p:spTgt spid="26">
                                            <p:txEl>
                                              <p:pRg st="0" end="0"/>
                                            </p:txEl>
                                          </p:spTgt>
                                        </p:tgtEl>
                                        <p:attrNameLst>
                                          <p:attrName>style.visibility</p:attrName>
                                        </p:attrNameLst>
                                      </p:cBhvr>
                                      <p:to>
                                        <p:strVal val="visible"/>
                                      </p:to>
                                    </p:set>
                                    <p:animEffect transition="in" filter="wipe(left)">
                                      <p:cBhvr>
                                        <p:cTn id="100" dur="500"/>
                                        <p:tgtEl>
                                          <p:spTgt spid="26">
                                            <p:txEl>
                                              <p:pRg st="0" end="0"/>
                                            </p:txEl>
                                          </p:spTgt>
                                        </p:tgtEl>
                                      </p:cBhvr>
                                    </p:animEffect>
                                  </p:childTnLst>
                                </p:cTn>
                              </p:par>
                              <p:par>
                                <p:cTn id="101" presetID="2" presetClass="entr" presetSubtype="8" decel="10000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additive="base">
                                        <p:cTn id="103" dur="1000" fill="hold"/>
                                        <p:tgtEl>
                                          <p:spTgt spid="46"/>
                                        </p:tgtEl>
                                        <p:attrNameLst>
                                          <p:attrName>ppt_x</p:attrName>
                                        </p:attrNameLst>
                                      </p:cBhvr>
                                      <p:tavLst>
                                        <p:tav tm="0">
                                          <p:val>
                                            <p:strVal val="0-#ppt_w/2"/>
                                          </p:val>
                                        </p:tav>
                                        <p:tav tm="100000">
                                          <p:val>
                                            <p:strVal val="#ppt_x"/>
                                          </p:val>
                                        </p:tav>
                                      </p:tavLst>
                                    </p:anim>
                                    <p:anim calcmode="lin" valueType="num">
                                      <p:cBhvr additive="base">
                                        <p:cTn id="104" dur="1000" fill="hold"/>
                                        <p:tgtEl>
                                          <p:spTgt spid="46"/>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750"/>
                                        <p:tgtEl>
                                          <p:spTgt spid="46"/>
                                        </p:tgtEl>
                                      </p:cBhvr>
                                    </p:animEffect>
                                  </p:childTnLst>
                                </p:cTn>
                              </p:par>
                            </p:childTnLst>
                          </p:cTn>
                        </p:par>
                        <p:par>
                          <p:cTn id="108" fill="hold">
                            <p:stCondLst>
                              <p:cond delay="10250"/>
                            </p:stCondLst>
                            <p:childTnLst>
                              <p:par>
                                <p:cTn id="109" presetID="2" presetClass="entr" presetSubtype="4" decel="100000" fill="hold" grpId="0" nodeType="afterEffect">
                                  <p:stCondLst>
                                    <p:cond delay="25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ppt_x"/>
                                          </p:val>
                                        </p:tav>
                                        <p:tav tm="100000">
                                          <p:val>
                                            <p:strVal val="#ppt_x"/>
                                          </p:val>
                                        </p:tav>
                                      </p:tavLst>
                                    </p:anim>
                                    <p:anim calcmode="lin" valueType="num">
                                      <p:cBhvr additive="base">
                                        <p:cTn id="112" dur="750" fill="hold"/>
                                        <p:tgtEl>
                                          <p:spTgt spid="21"/>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250"/>
                                  </p:stCondLst>
                                  <p:childTnLst>
                                    <p:set>
                                      <p:cBhvr>
                                        <p:cTn id="114" dur="1" fill="hold">
                                          <p:stCondLst>
                                            <p:cond delay="0"/>
                                          </p:stCondLst>
                                        </p:cTn>
                                        <p:tgtEl>
                                          <p:spTgt spid="40">
                                            <p:txEl>
                                              <p:pRg st="0" end="0"/>
                                            </p:txEl>
                                          </p:spTgt>
                                        </p:tgtEl>
                                        <p:attrNameLst>
                                          <p:attrName>style.visibility</p:attrName>
                                        </p:attrNameLst>
                                      </p:cBhvr>
                                      <p:to>
                                        <p:strVal val="visible"/>
                                      </p:to>
                                    </p:set>
                                    <p:anim calcmode="lin" valueType="num">
                                      <p:cBhvr additive="base">
                                        <p:cTn id="1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117" fill="hold">
                            <p:stCondLst>
                              <p:cond delay="11250"/>
                            </p:stCondLst>
                            <p:childTnLst>
                              <p:par>
                                <p:cTn id="118" presetID="16" presetClass="entr" presetSubtype="37"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barn(outVertical)">
                                      <p:cBhvr>
                                        <p:cTn id="120" dur="500"/>
                                        <p:tgtEl>
                                          <p:spTgt spid="38"/>
                                        </p:tgtEl>
                                      </p:cBhvr>
                                    </p:animEffect>
                                  </p:childTnLst>
                                </p:cTn>
                              </p:par>
                            </p:childTnLst>
                          </p:cTn>
                        </p:par>
                        <p:par>
                          <p:cTn id="121" fill="hold">
                            <p:stCondLst>
                              <p:cond delay="11750"/>
                            </p:stCondLst>
                            <p:childTnLst>
                              <p:par>
                                <p:cTn id="122" presetID="22" presetClass="entr" presetSubtype="8" fill="hold" grpId="0" nodeType="afterEffect">
                                  <p:stCondLst>
                                    <p:cond delay="250"/>
                                  </p:stCondLst>
                                  <p:childTnLst>
                                    <p:set>
                                      <p:cBhvr>
                                        <p:cTn id="123" dur="1" fill="hold">
                                          <p:stCondLst>
                                            <p:cond delay="0"/>
                                          </p:stCondLst>
                                        </p:cTn>
                                        <p:tgtEl>
                                          <p:spTgt spid="28">
                                            <p:txEl>
                                              <p:pRg st="0" end="0"/>
                                            </p:txEl>
                                          </p:spTgt>
                                        </p:tgtEl>
                                        <p:attrNameLst>
                                          <p:attrName>style.visibility</p:attrName>
                                        </p:attrNameLst>
                                      </p:cBhvr>
                                      <p:to>
                                        <p:strVal val="visible"/>
                                      </p:to>
                                    </p:set>
                                    <p:animEffect transition="in" filter="wipe(left)">
                                      <p:cBhvr>
                                        <p:cTn id="124" dur="500"/>
                                        <p:tgtEl>
                                          <p:spTgt spid="28">
                                            <p:txEl>
                                              <p:pRg st="0" end="0"/>
                                            </p:txEl>
                                          </p:spTgt>
                                        </p:tgtEl>
                                      </p:cBhvr>
                                    </p:animEffect>
                                  </p:childTnLst>
                                </p:cTn>
                              </p:par>
                              <p:par>
                                <p:cTn id="125" presetID="2" presetClass="entr" presetSubtype="8" decel="10000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0-#ppt_w/2"/>
                                          </p:val>
                                        </p:tav>
                                        <p:tav tm="100000">
                                          <p:val>
                                            <p:strVal val="#ppt_x"/>
                                          </p:val>
                                        </p:tav>
                                      </p:tavLst>
                                    </p:anim>
                                    <p:anim calcmode="lin" valueType="num">
                                      <p:cBhvr additive="base">
                                        <p:cTn id="128" dur="1000" fill="hold"/>
                                        <p:tgtEl>
                                          <p:spTgt spid="47"/>
                                        </p:tgtEl>
                                        <p:attrNameLst>
                                          <p:attrName>ppt_y</p:attrName>
                                        </p:attrNameLst>
                                      </p:cBhvr>
                                      <p:tavLst>
                                        <p:tav tm="0">
                                          <p:val>
                                            <p:strVal val="#ppt_y"/>
                                          </p:val>
                                        </p:tav>
                                        <p:tav tm="100000">
                                          <p:val>
                                            <p:strVal val="#ppt_y"/>
                                          </p:val>
                                        </p:tav>
                                      </p:tavLst>
                                    </p:anim>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7" grpId="0" animBg="1"/>
      <p:bldP spid="37" grpId="1" animBg="1"/>
      <p:bldP spid="36" grpId="0" animBg="1"/>
      <p:bldP spid="36" grpId="1" animBg="1"/>
      <p:bldP spid="35" grpId="0" animBg="1"/>
      <p:bldP spid="35" grpId="1" animBg="1"/>
      <p:bldP spid="33" grpId="0" animBg="1"/>
      <p:bldP spid="33" grpId="1" animBg="1"/>
      <p:bldP spid="5" grpId="0" animBg="1"/>
      <p:bldP spid="5" grpId="1" animBg="1"/>
      <p:bldP spid="5" grpId="2" animBg="1"/>
      <p:bldP spid="5" grpId="3" animBg="1"/>
      <p:bldP spid="44" grpId="0" animBg="1"/>
      <p:bldP spid="44" grpId="1" animBg="1"/>
      <p:bldP spid="44" grpId="2" animBg="1"/>
      <p:bldP spid="44" grpId="3" animBg="1"/>
      <p:bldP spid="45" grpId="0" animBg="1"/>
      <p:bldP spid="45" grpId="1" animBg="1"/>
      <p:bldP spid="45" grpId="2" animBg="1"/>
      <p:bldP spid="45" grpId="3" animBg="1"/>
      <p:bldP spid="46" grpId="0" animBg="1"/>
      <p:bldP spid="46" grpId="1" animBg="1"/>
      <p:bldP spid="46" grpId="2" animBg="1"/>
      <p:bldP spid="46" grpId="3" animBg="1"/>
      <p:bldP spid="47" grpId="0" animBg="1"/>
      <p:bldP spid="47" grpId="1" animBg="1"/>
      <p:bldP spid="47" grpId="2" animBg="1"/>
      <p:bldP spid="47" grpId="3"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8" grpId="1"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build="p">
        <p:tmplLst>
          <p:tmpl lvl="1">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2" presetClass="entr" presetSubtype="8"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6" grpId="0" build="p">
        <p:tmplLst>
          <p:tmpl lvl="1">
            <p:tnLst>
              <p:par>
                <p:cTn presetID="22" presetClass="entr" presetSubtype="8"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9" grpId="0" animBg="1"/>
      <p:bldP spid="19" grpId="1" animBg="1"/>
      <p:bldP spid="20" grpId="0" animBg="1"/>
      <p:bldP spid="20" grpId="1" animBg="1"/>
      <p:bldP spid="21" grpId="0" animBg="1"/>
      <p:bldP spid="21" grpId="1" animBg="1"/>
      <p:bldP spid="23" grpId="0" animBg="1"/>
      <p:bldP spid="23" grpId="1" animBg="1"/>
      <p:bldP spid="25" grpId="0" animBg="1"/>
      <p:bldP spid="25" grpId="1" animBg="1"/>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4_Пользовательский макет">
    <p:spTree>
      <p:nvGrpSpPr>
        <p:cNvPr id="1" name=""/>
        <p:cNvGrpSpPr/>
        <p:nvPr/>
      </p:nvGrpSpPr>
      <p:grpSpPr>
        <a:xfrm>
          <a:off x="0" y="0"/>
          <a:ext cx="0" cy="0"/>
          <a:chOff x="0" y="0"/>
          <a:chExt cx="0" cy="0"/>
        </a:xfrm>
      </p:grpSpPr>
      <p:sp>
        <p:nvSpPr>
          <p:cNvPr id="13" name="Рисунок 12">
            <a:extLst>
              <a:ext uri="{FF2B5EF4-FFF2-40B4-BE49-F238E27FC236}">
                <a16:creationId xmlns:a16="http://schemas.microsoft.com/office/drawing/2014/main" id="{D076721B-A11E-408D-9F81-B1E6453E7342}"/>
              </a:ext>
            </a:extLst>
          </p:cNvPr>
          <p:cNvSpPr>
            <a:spLocks noGrp="1"/>
          </p:cNvSpPr>
          <p:nvPr>
            <p:ph type="pic" sz="quarter" idx="10"/>
          </p:nvPr>
        </p:nvSpPr>
        <p:spPr>
          <a:xfrm>
            <a:off x="3657050" y="595631"/>
            <a:ext cx="2138153" cy="2137825"/>
          </a:xfrm>
        </p:spPr>
        <p:txBody>
          <a:bodyPr/>
          <a:lstStyle/>
          <a:p>
            <a:endParaRPr lang="ru-RU"/>
          </a:p>
        </p:txBody>
      </p:sp>
      <p:sp>
        <p:nvSpPr>
          <p:cNvPr id="16" name="Рисунок 12">
            <a:extLst>
              <a:ext uri="{FF2B5EF4-FFF2-40B4-BE49-F238E27FC236}">
                <a16:creationId xmlns:a16="http://schemas.microsoft.com/office/drawing/2014/main" id="{C563B6D3-A48F-4E84-AF4E-EE478DE5C193}"/>
              </a:ext>
            </a:extLst>
          </p:cNvPr>
          <p:cNvSpPr>
            <a:spLocks noGrp="1"/>
          </p:cNvSpPr>
          <p:nvPr>
            <p:ph type="pic" sz="quarter" idx="13"/>
          </p:nvPr>
        </p:nvSpPr>
        <p:spPr>
          <a:xfrm>
            <a:off x="3657050" y="4228126"/>
            <a:ext cx="2138153" cy="2137825"/>
          </a:xfrm>
        </p:spPr>
        <p:txBody>
          <a:bodyPr/>
          <a:lstStyle/>
          <a:p>
            <a:endParaRPr lang="ru-RU"/>
          </a:p>
        </p:txBody>
      </p:sp>
      <p:sp>
        <p:nvSpPr>
          <p:cNvPr id="14" name="Рисунок 12">
            <a:extLst>
              <a:ext uri="{FF2B5EF4-FFF2-40B4-BE49-F238E27FC236}">
                <a16:creationId xmlns:a16="http://schemas.microsoft.com/office/drawing/2014/main" id="{91E5C435-8AE1-4557-A586-E19D41E10A9B}"/>
              </a:ext>
            </a:extLst>
          </p:cNvPr>
          <p:cNvSpPr>
            <a:spLocks noGrp="1"/>
          </p:cNvSpPr>
          <p:nvPr>
            <p:ph type="pic" sz="quarter" idx="11"/>
          </p:nvPr>
        </p:nvSpPr>
        <p:spPr>
          <a:xfrm>
            <a:off x="6579864" y="595631"/>
            <a:ext cx="2138153" cy="2137825"/>
          </a:xfrm>
        </p:spPr>
        <p:txBody>
          <a:bodyPr/>
          <a:lstStyle/>
          <a:p>
            <a:endParaRPr lang="ru-RU"/>
          </a:p>
        </p:txBody>
      </p:sp>
      <p:sp>
        <p:nvSpPr>
          <p:cNvPr id="15" name="Рисунок 12">
            <a:extLst>
              <a:ext uri="{FF2B5EF4-FFF2-40B4-BE49-F238E27FC236}">
                <a16:creationId xmlns:a16="http://schemas.microsoft.com/office/drawing/2014/main" id="{3DE1DC51-D400-4D0E-96DA-045F8832E33B}"/>
              </a:ext>
            </a:extLst>
          </p:cNvPr>
          <p:cNvSpPr>
            <a:spLocks noGrp="1"/>
          </p:cNvSpPr>
          <p:nvPr>
            <p:ph type="pic" sz="quarter" idx="12"/>
          </p:nvPr>
        </p:nvSpPr>
        <p:spPr>
          <a:xfrm>
            <a:off x="9502680" y="595631"/>
            <a:ext cx="2138153" cy="2137825"/>
          </a:xfrm>
        </p:spPr>
        <p:txBody>
          <a:bodyPr/>
          <a:lstStyle/>
          <a:p>
            <a:endParaRPr lang="ru-RU"/>
          </a:p>
        </p:txBody>
      </p:sp>
      <p:sp>
        <p:nvSpPr>
          <p:cNvPr id="17" name="Рисунок 12">
            <a:extLst>
              <a:ext uri="{FF2B5EF4-FFF2-40B4-BE49-F238E27FC236}">
                <a16:creationId xmlns:a16="http://schemas.microsoft.com/office/drawing/2014/main" id="{5912FAA1-2855-4E2E-BFCA-E30FDAA24F4E}"/>
              </a:ext>
            </a:extLst>
          </p:cNvPr>
          <p:cNvSpPr>
            <a:spLocks noGrp="1"/>
          </p:cNvSpPr>
          <p:nvPr>
            <p:ph type="pic" sz="quarter" idx="14"/>
          </p:nvPr>
        </p:nvSpPr>
        <p:spPr>
          <a:xfrm>
            <a:off x="6579864" y="4228126"/>
            <a:ext cx="2138153" cy="2137825"/>
          </a:xfrm>
        </p:spPr>
        <p:txBody>
          <a:bodyPr/>
          <a:lstStyle/>
          <a:p>
            <a:endParaRPr lang="ru-RU"/>
          </a:p>
        </p:txBody>
      </p:sp>
      <p:sp>
        <p:nvSpPr>
          <p:cNvPr id="18" name="Рисунок 12">
            <a:extLst>
              <a:ext uri="{FF2B5EF4-FFF2-40B4-BE49-F238E27FC236}">
                <a16:creationId xmlns:a16="http://schemas.microsoft.com/office/drawing/2014/main" id="{0B8CA2D6-4E99-476C-82DF-30EFDB7D1B4A}"/>
              </a:ext>
            </a:extLst>
          </p:cNvPr>
          <p:cNvSpPr>
            <a:spLocks noGrp="1"/>
          </p:cNvSpPr>
          <p:nvPr>
            <p:ph type="pic" sz="quarter" idx="15"/>
          </p:nvPr>
        </p:nvSpPr>
        <p:spPr>
          <a:xfrm>
            <a:off x="9502680" y="4228126"/>
            <a:ext cx="2138153" cy="2137825"/>
          </a:xfrm>
        </p:spPr>
        <p:txBody>
          <a:bodyPr/>
          <a:lstStyle/>
          <a:p>
            <a:endParaRPr lang="ru-RU"/>
          </a:p>
        </p:txBody>
      </p:sp>
      <p:sp>
        <p:nvSpPr>
          <p:cNvPr id="8" name="Рисунок 12">
            <a:extLst>
              <a:ext uri="{FF2B5EF4-FFF2-40B4-BE49-F238E27FC236}">
                <a16:creationId xmlns:a16="http://schemas.microsoft.com/office/drawing/2014/main" id="{C563B6D3-A48F-4E84-AF4E-EE478DE5C193}"/>
              </a:ext>
            </a:extLst>
          </p:cNvPr>
          <p:cNvSpPr>
            <a:spLocks noGrp="1"/>
          </p:cNvSpPr>
          <p:nvPr>
            <p:ph type="pic" sz="quarter" idx="16"/>
          </p:nvPr>
        </p:nvSpPr>
        <p:spPr>
          <a:xfrm>
            <a:off x="734235" y="4228126"/>
            <a:ext cx="2138153" cy="2137825"/>
          </a:xfrm>
        </p:spPr>
        <p:txBody>
          <a:bodyPr/>
          <a:lstStyle/>
          <a:p>
            <a:endParaRPr lang="ru-RU"/>
          </a:p>
        </p:txBody>
      </p:sp>
    </p:spTree>
    <p:extLst>
      <p:ext uri="{BB962C8B-B14F-4D97-AF65-F5344CB8AC3E}">
        <p14:creationId xmlns:p14="http://schemas.microsoft.com/office/powerpoint/2010/main" val="2723420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3" name="円/楕円 52"/>
          <p:cNvSpPr/>
          <p:nvPr userDrawn="1"/>
        </p:nvSpPr>
        <p:spPr>
          <a:xfrm>
            <a:off x="5164467" y="1887240"/>
            <a:ext cx="1967237" cy="196706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4" name="円/楕円 53"/>
          <p:cNvSpPr/>
          <p:nvPr userDrawn="1"/>
        </p:nvSpPr>
        <p:spPr>
          <a:xfrm>
            <a:off x="8605058" y="1887240"/>
            <a:ext cx="1967237" cy="196706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6" name="円/楕円 55"/>
          <p:cNvSpPr/>
          <p:nvPr userDrawn="1"/>
        </p:nvSpPr>
        <p:spPr>
          <a:xfrm>
            <a:off x="1723876" y="1887238"/>
            <a:ext cx="1967237" cy="196706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9" name="円/楕円 48"/>
          <p:cNvSpPr/>
          <p:nvPr userDrawn="1"/>
        </p:nvSpPr>
        <p:spPr>
          <a:xfrm>
            <a:off x="5062858" y="1819507"/>
            <a:ext cx="1967237" cy="196706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0" name="円/楕円 49"/>
          <p:cNvSpPr/>
          <p:nvPr userDrawn="1"/>
        </p:nvSpPr>
        <p:spPr>
          <a:xfrm>
            <a:off x="8503449" y="1819506"/>
            <a:ext cx="1967237" cy="196706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2" name="円/楕円 51"/>
          <p:cNvSpPr/>
          <p:nvPr userDrawn="1"/>
        </p:nvSpPr>
        <p:spPr>
          <a:xfrm>
            <a:off x="1622267" y="1819505"/>
            <a:ext cx="1967237" cy="196706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円/楕円 9"/>
          <p:cNvSpPr/>
          <p:nvPr userDrawn="1"/>
        </p:nvSpPr>
        <p:spPr>
          <a:xfrm>
            <a:off x="5110169" y="1853376"/>
            <a:ext cx="1967237" cy="196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円/楕円 11"/>
          <p:cNvSpPr/>
          <p:nvPr userDrawn="1"/>
        </p:nvSpPr>
        <p:spPr>
          <a:xfrm>
            <a:off x="8550760" y="1853375"/>
            <a:ext cx="1967237" cy="196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円/楕円 18"/>
          <p:cNvSpPr/>
          <p:nvPr userDrawn="1"/>
        </p:nvSpPr>
        <p:spPr>
          <a:xfrm>
            <a:off x="1669578" y="1853374"/>
            <a:ext cx="1967237" cy="196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2111211" y="1028734"/>
            <a:ext cx="9553890" cy="336037"/>
          </a:xfrm>
        </p:spPr>
        <p:txBody>
          <a:bodyPr/>
          <a:lstStyle>
            <a:lvl1pPr>
              <a:defRPr kumimoji="1" lang="en-US" altLang="ja-JP" sz="16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テキスト プレースホルダー 6"/>
          <p:cNvSpPr>
            <a:spLocks noGrp="1"/>
          </p:cNvSpPr>
          <p:nvPr>
            <p:ph type="body" sz="quarter" idx="21" hasCustomPrompt="1"/>
          </p:nvPr>
        </p:nvSpPr>
        <p:spPr>
          <a:xfrm>
            <a:off x="1096105" y="3904247"/>
            <a:ext cx="3090786" cy="480053"/>
          </a:xfrm>
        </p:spPr>
        <p:txBody>
          <a:bodyPr anchor="t">
            <a:noAutofit/>
          </a:bodyPr>
          <a:lstStyle>
            <a:lvl1pPr algn="ctr">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074151" y="4490482"/>
            <a:ext cx="3135357" cy="1428687"/>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577508" y="4432306"/>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テキスト プレースホルダー 6"/>
          <p:cNvSpPr>
            <a:spLocks noGrp="1"/>
          </p:cNvSpPr>
          <p:nvPr>
            <p:ph type="body" sz="quarter" idx="25" hasCustomPrompt="1"/>
          </p:nvPr>
        </p:nvSpPr>
        <p:spPr>
          <a:xfrm>
            <a:off x="4534794" y="3902684"/>
            <a:ext cx="3118201" cy="480053"/>
          </a:xfrm>
        </p:spPr>
        <p:txBody>
          <a:bodyPr anchor="t">
            <a:noAutofit/>
          </a:bodyPr>
          <a:lstStyle>
            <a:lvl1pPr algn="ctr">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4536625" y="4488919"/>
            <a:ext cx="3135357" cy="1428687"/>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5039982" y="4430743"/>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テキスト プレースホルダー 6"/>
          <p:cNvSpPr>
            <a:spLocks noGrp="1"/>
          </p:cNvSpPr>
          <p:nvPr>
            <p:ph type="body" sz="quarter" idx="27" hasCustomPrompt="1"/>
          </p:nvPr>
        </p:nvSpPr>
        <p:spPr>
          <a:xfrm>
            <a:off x="7975277" y="3904247"/>
            <a:ext cx="3118201" cy="480053"/>
          </a:xfrm>
        </p:spPr>
        <p:txBody>
          <a:bodyPr anchor="t">
            <a:noAutofit/>
          </a:bodyPr>
          <a:lstStyle>
            <a:lvl1pPr algn="ctr">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7973478" y="4490482"/>
            <a:ext cx="3135357" cy="1428687"/>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8476836" y="4432306"/>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1" name="テキスト プレースホルダー 6"/>
          <p:cNvSpPr>
            <a:spLocks noGrp="1"/>
          </p:cNvSpPr>
          <p:nvPr>
            <p:ph type="body" sz="quarter" idx="29" hasCustomPrompt="1"/>
          </p:nvPr>
        </p:nvSpPr>
        <p:spPr>
          <a:xfrm>
            <a:off x="1714199" y="2563011"/>
            <a:ext cx="1865628" cy="480053"/>
          </a:xfrm>
        </p:spPr>
        <p:txBody>
          <a:bodyPr anchor="t">
            <a:noAutofit/>
          </a:bodyPr>
          <a:lstStyle>
            <a:lvl1pPr algn="ctr">
              <a:defRPr sz="2133"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2" name="テキスト プレースホルダー 6"/>
          <p:cNvSpPr>
            <a:spLocks noGrp="1"/>
          </p:cNvSpPr>
          <p:nvPr>
            <p:ph type="body" sz="quarter" idx="30" hasCustomPrompt="1"/>
          </p:nvPr>
        </p:nvSpPr>
        <p:spPr>
          <a:xfrm>
            <a:off x="5157881" y="2563011"/>
            <a:ext cx="1865628" cy="480053"/>
          </a:xfrm>
        </p:spPr>
        <p:txBody>
          <a:bodyPr anchor="t">
            <a:noAutofit/>
          </a:bodyPr>
          <a:lstStyle>
            <a:lvl1pPr algn="ctr">
              <a:defRPr sz="2133"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3" name="テキスト プレースホルダー 6"/>
          <p:cNvSpPr>
            <a:spLocks noGrp="1"/>
          </p:cNvSpPr>
          <p:nvPr>
            <p:ph type="body" sz="quarter" idx="31" hasCustomPrompt="1"/>
          </p:nvPr>
        </p:nvSpPr>
        <p:spPr>
          <a:xfrm>
            <a:off x="8601563" y="2563011"/>
            <a:ext cx="1865628" cy="480053"/>
          </a:xfrm>
        </p:spPr>
        <p:txBody>
          <a:bodyPr anchor="t">
            <a:noAutofit/>
          </a:bodyPr>
          <a:lstStyle>
            <a:lvl1pPr algn="ctr">
              <a:defRPr sz="2133" i="0" baseline="0">
                <a:solidFill>
                  <a:schemeClr val="bg1"/>
                </a:solidFill>
                <a:latin typeface="Route 159 SemiBold"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35018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750" fill="hold"/>
                                        <p:tgtEl>
                                          <p:spTgt spid="56"/>
                                        </p:tgtEl>
                                        <p:attrNameLst>
                                          <p:attrName>ppt_x</p:attrName>
                                        </p:attrNameLst>
                                      </p:cBhvr>
                                      <p:tavLst>
                                        <p:tav tm="0">
                                          <p:val>
                                            <p:strVal val="#ppt_x"/>
                                          </p:val>
                                        </p:tav>
                                        <p:tav tm="100000">
                                          <p:val>
                                            <p:strVal val="#ppt_x"/>
                                          </p:val>
                                        </p:tav>
                                      </p:tavLst>
                                    </p:anim>
                                    <p:anim calcmode="lin" valueType="num">
                                      <p:cBhvr additive="base">
                                        <p:cTn id="25" dur="750" fill="hold"/>
                                        <p:tgtEl>
                                          <p:spTgt spid="56"/>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750" fill="hold"/>
                                        <p:tgtEl>
                                          <p:spTgt spid="52"/>
                                        </p:tgtEl>
                                        <p:attrNameLst>
                                          <p:attrName>ppt_x</p:attrName>
                                        </p:attrNameLst>
                                      </p:cBhvr>
                                      <p:tavLst>
                                        <p:tav tm="0">
                                          <p:val>
                                            <p:strVal val="#ppt_x"/>
                                          </p:val>
                                        </p:tav>
                                        <p:tav tm="100000">
                                          <p:val>
                                            <p:strVal val="#ppt_x"/>
                                          </p:val>
                                        </p:tav>
                                      </p:tavLst>
                                    </p:anim>
                                    <p:anim calcmode="lin" valueType="num">
                                      <p:cBhvr additive="base">
                                        <p:cTn id="29" dur="750" fill="hold"/>
                                        <p:tgtEl>
                                          <p:spTgt spid="52"/>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ppt_x"/>
                                          </p:val>
                                        </p:tav>
                                        <p:tav tm="100000">
                                          <p:val>
                                            <p:strVal val="#ppt_x"/>
                                          </p:val>
                                        </p:tav>
                                      </p:tavLst>
                                    </p:anim>
                                    <p:anim calcmode="lin" valueType="num">
                                      <p:cBhvr additive="base">
                                        <p:cTn id="33" dur="750" fill="hold"/>
                                        <p:tgtEl>
                                          <p:spTgt spid="1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1" nodeType="withEffect">
                                  <p:stCondLst>
                                    <p:cond delay="200"/>
                                  </p:stCondLst>
                                  <p:childTnLst>
                                    <p:set>
                                      <p:cBhvr>
                                        <p:cTn id="35" dur="1" fill="hold">
                                          <p:stCondLst>
                                            <p:cond delay="0"/>
                                          </p:stCondLst>
                                        </p:cTn>
                                        <p:tgtEl>
                                          <p:spTgt spid="41">
                                            <p:txEl>
                                              <p:pRg st="0" end="0"/>
                                            </p:txEl>
                                          </p:spTgt>
                                        </p:tgtEl>
                                        <p:attrNameLst>
                                          <p:attrName>style.visibility</p:attrName>
                                        </p:attrNameLst>
                                      </p:cBhvr>
                                      <p:to>
                                        <p:strVal val="visible"/>
                                      </p:to>
                                    </p:set>
                                    <p:anim calcmode="lin" valueType="num">
                                      <p:cBhvr additive="base">
                                        <p:cTn id="36"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7"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38" presetID="10" presetClass="entr" presetSubtype="0" fill="hold" grpId="0" nodeType="withEffect">
                                  <p:stCondLst>
                                    <p:cond delay="200"/>
                                  </p:stCondLst>
                                  <p:childTnLst>
                                    <p:set>
                                      <p:cBhvr>
                                        <p:cTn id="39" dur="1" fill="hold">
                                          <p:stCondLst>
                                            <p:cond delay="0"/>
                                          </p:stCondLst>
                                        </p:cTn>
                                        <p:tgtEl>
                                          <p:spTgt spid="41">
                                            <p:txEl>
                                              <p:pRg st="0" end="0"/>
                                            </p:txEl>
                                          </p:spTgt>
                                        </p:tgtEl>
                                        <p:attrNameLst>
                                          <p:attrName>style.visibility</p:attrName>
                                        </p:attrNameLst>
                                      </p:cBhvr>
                                      <p:to>
                                        <p:strVal val="visible"/>
                                      </p:to>
                                    </p:set>
                                    <p:animEffect transition="in" filter="fade">
                                      <p:cBhvr>
                                        <p:cTn id="40" dur="750"/>
                                        <p:tgtEl>
                                          <p:spTgt spid="41">
                                            <p:txEl>
                                              <p:pRg st="0" end="0"/>
                                            </p:txEl>
                                          </p:spTgt>
                                        </p:tgtEl>
                                      </p:cBhvr>
                                    </p:animEffect>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2" presetClass="entr" presetSubtype="1" decel="100000" fill="hold" grpId="1"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750" fill="hold"/>
                                        <p:tgtEl>
                                          <p:spTgt spid="53"/>
                                        </p:tgtEl>
                                        <p:attrNameLst>
                                          <p:attrName>ppt_x</p:attrName>
                                        </p:attrNameLst>
                                      </p:cBhvr>
                                      <p:tavLst>
                                        <p:tav tm="0">
                                          <p:val>
                                            <p:strVal val="#ppt_x"/>
                                          </p:val>
                                        </p:tav>
                                        <p:tav tm="100000">
                                          <p:val>
                                            <p:strVal val="#ppt_x"/>
                                          </p:val>
                                        </p:tav>
                                      </p:tavLst>
                                    </p:anim>
                                    <p:anim calcmode="lin" valueType="num">
                                      <p:cBhvr additive="base">
                                        <p:cTn id="67" dur="750" fill="hold"/>
                                        <p:tgtEl>
                                          <p:spTgt spid="53"/>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1" nodeType="withEffect">
                                  <p:stCondLst>
                                    <p:cond delay="10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ppt_x"/>
                                          </p:val>
                                        </p:tav>
                                        <p:tav tm="100000">
                                          <p:val>
                                            <p:strVal val="#ppt_x"/>
                                          </p:val>
                                        </p:tav>
                                      </p:tavLst>
                                    </p:anim>
                                    <p:anim calcmode="lin" valueType="num">
                                      <p:cBhvr additive="base">
                                        <p:cTn id="71" dur="750" fill="hold"/>
                                        <p:tgtEl>
                                          <p:spTgt spid="49"/>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1" nodeType="withEffect">
                                  <p:stCondLst>
                                    <p:cond delay="20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750" fill="hold"/>
                                        <p:tgtEl>
                                          <p:spTgt spid="10"/>
                                        </p:tgtEl>
                                        <p:attrNameLst>
                                          <p:attrName>ppt_x</p:attrName>
                                        </p:attrNameLst>
                                      </p:cBhvr>
                                      <p:tavLst>
                                        <p:tav tm="0">
                                          <p:val>
                                            <p:strVal val="#ppt_x"/>
                                          </p:val>
                                        </p:tav>
                                        <p:tav tm="100000">
                                          <p:val>
                                            <p:strVal val="#ppt_x"/>
                                          </p:val>
                                        </p:tav>
                                      </p:tavLst>
                                    </p:anim>
                                    <p:anim calcmode="lin" valueType="num">
                                      <p:cBhvr additive="base">
                                        <p:cTn id="75" dur="750" fill="hold"/>
                                        <p:tgtEl>
                                          <p:spTgt spid="10"/>
                                        </p:tgtEl>
                                        <p:attrNameLst>
                                          <p:attrName>ppt_y</p:attrName>
                                        </p:attrNameLst>
                                      </p:cBhvr>
                                      <p:tavLst>
                                        <p:tav tm="0">
                                          <p:val>
                                            <p:strVal val="0-#ppt_h/2"/>
                                          </p:val>
                                        </p:tav>
                                        <p:tav tm="100000">
                                          <p:val>
                                            <p:strVal val="#ppt_y"/>
                                          </p:val>
                                        </p:tav>
                                      </p:tavLst>
                                    </p:anim>
                                  </p:childTnLst>
                                </p:cTn>
                              </p:par>
                              <p:par>
                                <p:cTn id="76" presetID="2" presetClass="entr" presetSubtype="1" decel="100000" fill="hold" grpId="1" nodeType="withEffect">
                                  <p:stCondLst>
                                    <p:cond delay="200"/>
                                  </p:stCondLst>
                                  <p:childTnLst>
                                    <p:set>
                                      <p:cBhvr>
                                        <p:cTn id="77" dur="1" fill="hold">
                                          <p:stCondLst>
                                            <p:cond delay="0"/>
                                          </p:stCondLst>
                                        </p:cTn>
                                        <p:tgtEl>
                                          <p:spTgt spid="42">
                                            <p:txEl>
                                              <p:pRg st="0" end="0"/>
                                            </p:txEl>
                                          </p:spTgt>
                                        </p:tgtEl>
                                        <p:attrNameLst>
                                          <p:attrName>style.visibility</p:attrName>
                                        </p:attrNameLst>
                                      </p:cBhvr>
                                      <p:to>
                                        <p:strVal val="visible"/>
                                      </p:to>
                                    </p:set>
                                    <p:anim calcmode="lin" valueType="num">
                                      <p:cBhvr additive="base">
                                        <p:cTn id="78"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9" dur="750" fill="hold"/>
                                        <p:tgtEl>
                                          <p:spTgt spid="42">
                                            <p:txEl>
                                              <p:pRg st="0" end="0"/>
                                            </p:txEl>
                                          </p:spTgt>
                                        </p:tgtEl>
                                        <p:attrNameLst>
                                          <p:attrName>ppt_y</p:attrName>
                                        </p:attrNameLst>
                                      </p:cBhvr>
                                      <p:tavLst>
                                        <p:tav tm="0">
                                          <p:val>
                                            <p:strVal val="0-#ppt_h/2"/>
                                          </p:val>
                                        </p:tav>
                                        <p:tav tm="100000">
                                          <p:val>
                                            <p:strVal val="#ppt_y"/>
                                          </p:val>
                                        </p:tav>
                                      </p:tavLst>
                                    </p:anim>
                                  </p:childTnLst>
                                </p:cTn>
                              </p:par>
                              <p:par>
                                <p:cTn id="80" presetID="10" presetClass="entr" presetSubtype="0" fill="hold" grpId="0" nodeType="withEffect">
                                  <p:stCondLst>
                                    <p:cond delay="20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fade">
                                      <p:cBhvr>
                                        <p:cTn id="82" dur="750"/>
                                        <p:tgtEl>
                                          <p:spTgt spid="42">
                                            <p:txEl>
                                              <p:pRg st="0" end="0"/>
                                            </p:txEl>
                                          </p:spTgt>
                                        </p:tgtEl>
                                      </p:cBhvr>
                                    </p:animEffect>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2" presetClass="entr" presetSubtype="1" decel="100000" fill="hold" grpId="1" nodeType="with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additive="base">
                                        <p:cTn id="108" dur="750" fill="hold"/>
                                        <p:tgtEl>
                                          <p:spTgt spid="54"/>
                                        </p:tgtEl>
                                        <p:attrNameLst>
                                          <p:attrName>ppt_x</p:attrName>
                                        </p:attrNameLst>
                                      </p:cBhvr>
                                      <p:tavLst>
                                        <p:tav tm="0">
                                          <p:val>
                                            <p:strVal val="#ppt_x"/>
                                          </p:val>
                                        </p:tav>
                                        <p:tav tm="100000">
                                          <p:val>
                                            <p:strVal val="#ppt_x"/>
                                          </p:val>
                                        </p:tav>
                                      </p:tavLst>
                                    </p:anim>
                                    <p:anim calcmode="lin" valueType="num">
                                      <p:cBhvr additive="base">
                                        <p:cTn id="109" dur="750" fill="hold"/>
                                        <p:tgtEl>
                                          <p:spTgt spid="54"/>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100"/>
                                  </p:stCondLst>
                                  <p:childTnLst>
                                    <p:set>
                                      <p:cBhvr>
                                        <p:cTn id="111" dur="1" fill="hold">
                                          <p:stCondLst>
                                            <p:cond delay="0"/>
                                          </p:stCondLst>
                                        </p:cTn>
                                        <p:tgtEl>
                                          <p:spTgt spid="50"/>
                                        </p:tgtEl>
                                        <p:attrNameLst>
                                          <p:attrName>style.visibility</p:attrName>
                                        </p:attrNameLst>
                                      </p:cBhvr>
                                      <p:to>
                                        <p:strVal val="visible"/>
                                      </p:to>
                                    </p:set>
                                    <p:anim calcmode="lin" valueType="num">
                                      <p:cBhvr additive="base">
                                        <p:cTn id="112" dur="750" fill="hold"/>
                                        <p:tgtEl>
                                          <p:spTgt spid="50"/>
                                        </p:tgtEl>
                                        <p:attrNameLst>
                                          <p:attrName>ppt_x</p:attrName>
                                        </p:attrNameLst>
                                      </p:cBhvr>
                                      <p:tavLst>
                                        <p:tav tm="0">
                                          <p:val>
                                            <p:strVal val="#ppt_x"/>
                                          </p:val>
                                        </p:tav>
                                        <p:tav tm="100000">
                                          <p:val>
                                            <p:strVal val="#ppt_x"/>
                                          </p:val>
                                        </p:tav>
                                      </p:tavLst>
                                    </p:anim>
                                    <p:anim calcmode="lin" valueType="num">
                                      <p:cBhvr additive="base">
                                        <p:cTn id="113" dur="750" fill="hold"/>
                                        <p:tgtEl>
                                          <p:spTgt spid="50"/>
                                        </p:tgtEl>
                                        <p:attrNameLst>
                                          <p:attrName>ppt_y</p:attrName>
                                        </p:attrNameLst>
                                      </p:cBhvr>
                                      <p:tavLst>
                                        <p:tav tm="0">
                                          <p:val>
                                            <p:strVal val="0-#ppt_h/2"/>
                                          </p:val>
                                        </p:tav>
                                        <p:tav tm="100000">
                                          <p:val>
                                            <p:strVal val="#ppt_y"/>
                                          </p:val>
                                        </p:tav>
                                      </p:tavLst>
                                    </p:anim>
                                  </p:childTnLst>
                                </p:cTn>
                              </p:par>
                              <p:par>
                                <p:cTn id="114" presetID="2" presetClass="entr" presetSubtype="1" decel="100000" fill="hold" grpId="1" nodeType="withEffect">
                                  <p:stCondLst>
                                    <p:cond delay="200"/>
                                  </p:stCondLst>
                                  <p:childTnLst>
                                    <p:set>
                                      <p:cBhvr>
                                        <p:cTn id="115" dur="1" fill="hold">
                                          <p:stCondLst>
                                            <p:cond delay="0"/>
                                          </p:stCondLst>
                                        </p:cTn>
                                        <p:tgtEl>
                                          <p:spTgt spid="12"/>
                                        </p:tgtEl>
                                        <p:attrNameLst>
                                          <p:attrName>style.visibility</p:attrName>
                                        </p:attrNameLst>
                                      </p:cBhvr>
                                      <p:to>
                                        <p:strVal val="visible"/>
                                      </p:to>
                                    </p:set>
                                    <p:anim calcmode="lin" valueType="num">
                                      <p:cBhvr additive="base">
                                        <p:cTn id="116" dur="750" fill="hold"/>
                                        <p:tgtEl>
                                          <p:spTgt spid="12"/>
                                        </p:tgtEl>
                                        <p:attrNameLst>
                                          <p:attrName>ppt_x</p:attrName>
                                        </p:attrNameLst>
                                      </p:cBhvr>
                                      <p:tavLst>
                                        <p:tav tm="0">
                                          <p:val>
                                            <p:strVal val="#ppt_x"/>
                                          </p:val>
                                        </p:tav>
                                        <p:tav tm="100000">
                                          <p:val>
                                            <p:strVal val="#ppt_x"/>
                                          </p:val>
                                        </p:tav>
                                      </p:tavLst>
                                    </p:anim>
                                    <p:anim calcmode="lin" valueType="num">
                                      <p:cBhvr additive="base">
                                        <p:cTn id="117" dur="750" fill="hold"/>
                                        <p:tgtEl>
                                          <p:spTgt spid="12"/>
                                        </p:tgtEl>
                                        <p:attrNameLst>
                                          <p:attrName>ppt_y</p:attrName>
                                        </p:attrNameLst>
                                      </p:cBhvr>
                                      <p:tavLst>
                                        <p:tav tm="0">
                                          <p:val>
                                            <p:strVal val="0-#ppt_h/2"/>
                                          </p:val>
                                        </p:tav>
                                        <p:tav tm="100000">
                                          <p:val>
                                            <p:strVal val="#ppt_y"/>
                                          </p:val>
                                        </p:tav>
                                      </p:tavLst>
                                    </p:anim>
                                  </p:childTnLst>
                                </p:cTn>
                              </p:par>
                              <p:par>
                                <p:cTn id="118" presetID="10" presetClass="entr" presetSubtype="0" fill="hold" grpId="0" nodeType="withEffect">
                                  <p:stCondLst>
                                    <p:cond delay="200"/>
                                  </p:stCondLst>
                                  <p:childTnLst>
                                    <p:set>
                                      <p:cBhvr>
                                        <p:cTn id="119" dur="1" fill="hold">
                                          <p:stCondLst>
                                            <p:cond delay="0"/>
                                          </p:stCondLst>
                                        </p:cTn>
                                        <p:tgtEl>
                                          <p:spTgt spid="43">
                                            <p:txEl>
                                              <p:pRg st="0" end="0"/>
                                            </p:txEl>
                                          </p:spTgt>
                                        </p:tgtEl>
                                        <p:attrNameLst>
                                          <p:attrName>style.visibility</p:attrName>
                                        </p:attrNameLst>
                                      </p:cBhvr>
                                      <p:to>
                                        <p:strVal val="visible"/>
                                      </p:to>
                                    </p:set>
                                    <p:animEffect transition="in" filter="fade">
                                      <p:cBhvr>
                                        <p:cTn id="120" dur="750"/>
                                        <p:tgtEl>
                                          <p:spTgt spid="43">
                                            <p:txEl>
                                              <p:pRg st="0" end="0"/>
                                            </p:txEl>
                                          </p:spTgt>
                                        </p:tgtEl>
                                      </p:cBhvr>
                                    </p:animEffect>
                                  </p:childTnLst>
                                </p:cTn>
                              </p:par>
                              <p:par>
                                <p:cTn id="121" presetID="2" presetClass="entr" presetSubtype="1" decel="100000" fill="hold" grpId="1" nodeType="withEffect">
                                  <p:stCondLst>
                                    <p:cond delay="200"/>
                                  </p:stCondLst>
                                  <p:childTnLst>
                                    <p:set>
                                      <p:cBhvr>
                                        <p:cTn id="122" dur="1" fill="hold">
                                          <p:stCondLst>
                                            <p:cond delay="0"/>
                                          </p:stCondLst>
                                        </p:cTn>
                                        <p:tgtEl>
                                          <p:spTgt spid="43">
                                            <p:txEl>
                                              <p:pRg st="0" end="0"/>
                                            </p:txEl>
                                          </p:spTgt>
                                        </p:tgtEl>
                                        <p:attrNameLst>
                                          <p:attrName>style.visibility</p:attrName>
                                        </p:attrNameLst>
                                      </p:cBhvr>
                                      <p:to>
                                        <p:strVal val="visible"/>
                                      </p:to>
                                    </p:set>
                                    <p:anim calcmode="lin" valueType="num">
                                      <p:cBhvr additive="base">
                                        <p:cTn id="123"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24"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6" grpId="0" animBg="1"/>
      <p:bldP spid="56" grpId="1" animBg="1"/>
      <p:bldP spid="49" grpId="0" animBg="1"/>
      <p:bldP spid="49" grpId="1" animBg="1"/>
      <p:bldP spid="50" grpId="0" animBg="1"/>
      <p:bldP spid="50" grpId="1" animBg="1"/>
      <p:bldP spid="52" grpId="0" animBg="1"/>
      <p:bldP spid="52" grpId="1" animBg="1"/>
      <p:bldP spid="10" grpId="0" animBg="1"/>
      <p:bldP spid="10" grpId="1" animBg="1"/>
      <p:bldP spid="12" grpId="0" animBg="1"/>
      <p:bldP spid="12"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41" grpId="0" build="p">
        <p:tmplLst>
          <p:tmpl lvl="1">
            <p:tnLst>
              <p:par>
                <p:cTn presetID="10"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750"/>
                        <p:tgtEl>
                          <p:spTgt spid="41"/>
                        </p:tgtEl>
                      </p:cBhvr>
                    </p:animEffect>
                  </p:childTnLst>
                </p:cTn>
              </p:par>
            </p:tnLst>
          </p:tmpl>
        </p:tmplLst>
      </p:bldP>
      <p:bldP spid="41" grpId="1" build="p">
        <p:tmplLst>
          <p:tmpl lvl="1">
            <p:tnLst>
              <p:par>
                <p:cTn presetID="2" presetClass="entr" presetSubtype="1" decel="10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10"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750"/>
                        <p:tgtEl>
                          <p:spTgt spid="42"/>
                        </p:tgtEl>
                      </p:cBhvr>
                    </p:animEffect>
                  </p:childTnLst>
                </p:cTn>
              </p:par>
            </p:tnLst>
          </p:tmpl>
        </p:tmplLst>
      </p:bldP>
      <p:bldP spid="42" grpId="1" build="p">
        <p:tmplLst>
          <p:tmpl lvl="1">
            <p:tnLst>
              <p:par>
                <p:cTn presetID="2" presetClass="entr" presetSubtype="1"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10"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750"/>
                        <p:tgtEl>
                          <p:spTgt spid="43"/>
                        </p:tgtEl>
                      </p:cBhvr>
                    </p:animEffect>
                  </p:childTnLst>
                </p:cTn>
              </p:par>
            </p:tnLst>
          </p:tmpl>
        </p:tmplLst>
      </p:bldP>
      <p:bldP spid="43" grpId="1" build="p">
        <p:tmplLst>
          <p:tmpl lvl="1">
            <p:tnLst>
              <p:par>
                <p:cTn presetID="2" presetClass="entr" presetSubtype="1"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19" name="円/楕円 18"/>
          <p:cNvSpPr/>
          <p:nvPr userDrawn="1"/>
        </p:nvSpPr>
        <p:spPr>
          <a:xfrm>
            <a:off x="382869" y="1652803"/>
            <a:ext cx="789091" cy="7890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2111211" y="1028734"/>
            <a:ext cx="9553890" cy="336037"/>
          </a:xfrm>
        </p:spPr>
        <p:txBody>
          <a:bodyPr/>
          <a:lstStyle>
            <a:lvl1pPr>
              <a:defRPr kumimoji="1" lang="en-US" altLang="ja-JP" sz="16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図プレースホルダー 12"/>
          <p:cNvSpPr>
            <a:spLocks noGrp="1"/>
          </p:cNvSpPr>
          <p:nvPr userDrawn="1">
            <p:ph type="pic" sz="quarter" idx="20" hasCustomPrompt="1"/>
          </p:nvPr>
        </p:nvSpPr>
        <p:spPr>
          <a:xfrm>
            <a:off x="593286" y="1863201"/>
            <a:ext cx="368259" cy="368227"/>
          </a:xfrm>
        </p:spPr>
        <p:txBody>
          <a:bodyPr>
            <a:normAutofit/>
          </a:bodyPr>
          <a:lstStyle>
            <a:lvl1pPr>
              <a:defRPr sz="1067"/>
            </a:lvl1pPr>
          </a:lstStyle>
          <a:p>
            <a:r>
              <a:rPr kumimoji="1" lang="en-US" altLang="ja-JP" dirty="0"/>
              <a:t> </a:t>
            </a:r>
            <a:endParaRPr kumimoji="1" lang="ja-JP" altLang="en-US" dirty="0"/>
          </a:p>
        </p:txBody>
      </p:sp>
      <p:sp>
        <p:nvSpPr>
          <p:cNvPr id="27" name="テキスト プレースホルダー 6"/>
          <p:cNvSpPr>
            <a:spLocks noGrp="1"/>
          </p:cNvSpPr>
          <p:nvPr>
            <p:ph type="body" sz="quarter" idx="21" hasCustomPrompt="1"/>
          </p:nvPr>
        </p:nvSpPr>
        <p:spPr>
          <a:xfrm>
            <a:off x="1204874" y="1816242"/>
            <a:ext cx="2847406" cy="480053"/>
          </a:xfrm>
        </p:spPr>
        <p:txBody>
          <a:bodyPr anchor="t">
            <a:noAutofit/>
          </a:bodyPr>
          <a:lstStyle>
            <a:lvl1pPr algn="l">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222531" y="2402477"/>
            <a:ext cx="2872661" cy="1314555"/>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318550" y="2344300"/>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円/楕円 30"/>
          <p:cNvSpPr/>
          <p:nvPr userDrawn="1"/>
        </p:nvSpPr>
        <p:spPr>
          <a:xfrm>
            <a:off x="4213610" y="1652803"/>
            <a:ext cx="789091" cy="7890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1" name="図プレースホルダー 12"/>
          <p:cNvSpPr>
            <a:spLocks noGrp="1"/>
          </p:cNvSpPr>
          <p:nvPr>
            <p:ph type="pic" sz="quarter" idx="25" hasCustomPrompt="1"/>
          </p:nvPr>
        </p:nvSpPr>
        <p:spPr>
          <a:xfrm>
            <a:off x="4424027" y="1863201"/>
            <a:ext cx="368259" cy="368227"/>
          </a:xfrm>
        </p:spPr>
        <p:txBody>
          <a:bodyPr>
            <a:normAutofit/>
          </a:bodyPr>
          <a:lstStyle>
            <a:lvl1pPr>
              <a:defRPr sz="1067"/>
            </a:lvl1pPr>
          </a:lstStyle>
          <a:p>
            <a:r>
              <a:rPr kumimoji="1" lang="en-US" altLang="ja-JP" dirty="0"/>
              <a:t> </a:t>
            </a:r>
            <a:endParaRPr kumimoji="1" lang="ja-JP" altLang="en-US" dirty="0"/>
          </a:p>
        </p:txBody>
      </p:sp>
      <p:sp>
        <p:nvSpPr>
          <p:cNvPr id="42" name="テキスト プレースホルダー 6"/>
          <p:cNvSpPr>
            <a:spLocks noGrp="1"/>
          </p:cNvSpPr>
          <p:nvPr>
            <p:ph type="body" sz="quarter" idx="26" hasCustomPrompt="1"/>
          </p:nvPr>
        </p:nvSpPr>
        <p:spPr>
          <a:xfrm>
            <a:off x="5035615" y="1816242"/>
            <a:ext cx="2847406" cy="480053"/>
          </a:xfrm>
        </p:spPr>
        <p:txBody>
          <a:bodyPr anchor="t">
            <a:noAutofit/>
          </a:bodyPr>
          <a:lstStyle>
            <a:lvl1pPr algn="l">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5053272" y="2402477"/>
            <a:ext cx="2872661" cy="1314555"/>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5149291" y="2344300"/>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5" name="円/楕円 44"/>
          <p:cNvSpPr/>
          <p:nvPr userDrawn="1"/>
        </p:nvSpPr>
        <p:spPr>
          <a:xfrm>
            <a:off x="8040889" y="1652803"/>
            <a:ext cx="789091" cy="789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図プレースホルダー 12"/>
          <p:cNvSpPr>
            <a:spLocks noGrp="1"/>
          </p:cNvSpPr>
          <p:nvPr>
            <p:ph type="pic" sz="quarter" idx="28" hasCustomPrompt="1"/>
          </p:nvPr>
        </p:nvSpPr>
        <p:spPr>
          <a:xfrm>
            <a:off x="8251306" y="1863201"/>
            <a:ext cx="368259" cy="368227"/>
          </a:xfrm>
        </p:spPr>
        <p:txBody>
          <a:bodyPr>
            <a:normAutofit/>
          </a:bodyPr>
          <a:lstStyle>
            <a:lvl1pPr>
              <a:defRPr sz="1067"/>
            </a:lvl1pPr>
          </a:lstStyle>
          <a:p>
            <a:r>
              <a:rPr kumimoji="1" lang="en-US" altLang="ja-JP" dirty="0"/>
              <a:t> </a:t>
            </a:r>
            <a:endParaRPr kumimoji="1" lang="ja-JP" altLang="en-US" dirty="0"/>
          </a:p>
        </p:txBody>
      </p:sp>
      <p:sp>
        <p:nvSpPr>
          <p:cNvPr id="47" name="テキスト プレースホルダー 6"/>
          <p:cNvSpPr>
            <a:spLocks noGrp="1"/>
          </p:cNvSpPr>
          <p:nvPr>
            <p:ph type="body" sz="quarter" idx="29" hasCustomPrompt="1"/>
          </p:nvPr>
        </p:nvSpPr>
        <p:spPr>
          <a:xfrm>
            <a:off x="8862894" y="1816242"/>
            <a:ext cx="2847406" cy="480053"/>
          </a:xfrm>
        </p:spPr>
        <p:txBody>
          <a:bodyPr anchor="t">
            <a:noAutofit/>
          </a:bodyPr>
          <a:lstStyle>
            <a:lvl1pPr algn="l">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8880551" y="2402477"/>
            <a:ext cx="2872661" cy="1314555"/>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8976570" y="2344300"/>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0" name="円/楕円 49"/>
          <p:cNvSpPr/>
          <p:nvPr userDrawn="1"/>
        </p:nvSpPr>
        <p:spPr>
          <a:xfrm>
            <a:off x="390778" y="3818632"/>
            <a:ext cx="789091" cy="7890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1" name="図プレースホルダー 12"/>
          <p:cNvSpPr>
            <a:spLocks noGrp="1"/>
          </p:cNvSpPr>
          <p:nvPr>
            <p:ph type="pic" sz="quarter" idx="31" hasCustomPrompt="1"/>
          </p:nvPr>
        </p:nvSpPr>
        <p:spPr>
          <a:xfrm>
            <a:off x="601195" y="4029031"/>
            <a:ext cx="368259" cy="368227"/>
          </a:xfrm>
        </p:spPr>
        <p:txBody>
          <a:bodyPr>
            <a:normAutofit/>
          </a:bodyPr>
          <a:lstStyle>
            <a:lvl1pPr>
              <a:defRPr sz="1067"/>
            </a:lvl1pPr>
          </a:lstStyle>
          <a:p>
            <a:r>
              <a:rPr kumimoji="1" lang="en-US" altLang="ja-JP" dirty="0"/>
              <a:t> </a:t>
            </a:r>
            <a:endParaRPr kumimoji="1" lang="ja-JP" altLang="en-US" dirty="0"/>
          </a:p>
        </p:txBody>
      </p:sp>
      <p:sp>
        <p:nvSpPr>
          <p:cNvPr id="52" name="テキスト プレースホルダー 6"/>
          <p:cNvSpPr>
            <a:spLocks noGrp="1"/>
          </p:cNvSpPr>
          <p:nvPr>
            <p:ph type="body" sz="quarter" idx="32" hasCustomPrompt="1"/>
          </p:nvPr>
        </p:nvSpPr>
        <p:spPr>
          <a:xfrm>
            <a:off x="1212782" y="3982071"/>
            <a:ext cx="2847406" cy="480053"/>
          </a:xfrm>
        </p:spPr>
        <p:txBody>
          <a:bodyPr anchor="t">
            <a:noAutofit/>
          </a:bodyPr>
          <a:lstStyle>
            <a:lvl1pPr algn="l">
              <a:defRPr sz="2133"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230440" y="4568307"/>
            <a:ext cx="2872661" cy="1314555"/>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326459" y="4510130"/>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5" name="円/楕円 54"/>
          <p:cNvSpPr/>
          <p:nvPr userDrawn="1"/>
        </p:nvSpPr>
        <p:spPr>
          <a:xfrm>
            <a:off x="4221519" y="3818632"/>
            <a:ext cx="789091" cy="789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6" name="図プレースホルダー 12"/>
          <p:cNvSpPr>
            <a:spLocks noGrp="1"/>
          </p:cNvSpPr>
          <p:nvPr>
            <p:ph type="pic" sz="quarter" idx="34" hasCustomPrompt="1"/>
          </p:nvPr>
        </p:nvSpPr>
        <p:spPr>
          <a:xfrm>
            <a:off x="4431936" y="4029031"/>
            <a:ext cx="368259" cy="368227"/>
          </a:xfrm>
        </p:spPr>
        <p:txBody>
          <a:bodyPr>
            <a:normAutofit/>
          </a:bodyPr>
          <a:lstStyle>
            <a:lvl1pPr>
              <a:defRPr sz="1067"/>
            </a:lvl1pPr>
          </a:lstStyle>
          <a:p>
            <a:r>
              <a:rPr kumimoji="1" lang="en-US" altLang="ja-JP" dirty="0"/>
              <a:t> </a:t>
            </a:r>
            <a:endParaRPr kumimoji="1" lang="ja-JP" altLang="en-US" dirty="0"/>
          </a:p>
        </p:txBody>
      </p:sp>
      <p:sp>
        <p:nvSpPr>
          <p:cNvPr id="57" name="テキスト プレースホルダー 6"/>
          <p:cNvSpPr>
            <a:spLocks noGrp="1"/>
          </p:cNvSpPr>
          <p:nvPr>
            <p:ph type="body" sz="quarter" idx="35" hasCustomPrompt="1"/>
          </p:nvPr>
        </p:nvSpPr>
        <p:spPr>
          <a:xfrm>
            <a:off x="5043524" y="3982071"/>
            <a:ext cx="2847406" cy="480053"/>
          </a:xfrm>
        </p:spPr>
        <p:txBody>
          <a:bodyPr anchor="t">
            <a:noAutofit/>
          </a:bodyPr>
          <a:lstStyle>
            <a:lvl1pPr algn="l">
              <a:defRPr sz="2133"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5061181" y="4568307"/>
            <a:ext cx="2872661" cy="1314555"/>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5157200" y="4510130"/>
            <a:ext cx="2160427"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円/楕円 59"/>
          <p:cNvSpPr/>
          <p:nvPr userDrawn="1"/>
        </p:nvSpPr>
        <p:spPr>
          <a:xfrm>
            <a:off x="8048798" y="3818632"/>
            <a:ext cx="789091" cy="7890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1" name="図プレースホルダー 12"/>
          <p:cNvSpPr>
            <a:spLocks noGrp="1"/>
          </p:cNvSpPr>
          <p:nvPr>
            <p:ph type="pic" sz="quarter" idx="37" hasCustomPrompt="1"/>
          </p:nvPr>
        </p:nvSpPr>
        <p:spPr>
          <a:xfrm>
            <a:off x="8259215" y="4029031"/>
            <a:ext cx="368259" cy="368227"/>
          </a:xfrm>
        </p:spPr>
        <p:txBody>
          <a:bodyPr>
            <a:normAutofit/>
          </a:bodyPr>
          <a:lstStyle>
            <a:lvl1pPr>
              <a:defRPr sz="1067"/>
            </a:lvl1pPr>
          </a:lstStyle>
          <a:p>
            <a:r>
              <a:rPr kumimoji="1" lang="en-US" altLang="ja-JP" dirty="0"/>
              <a:t> </a:t>
            </a:r>
            <a:endParaRPr kumimoji="1" lang="ja-JP" altLang="en-US" dirty="0"/>
          </a:p>
        </p:txBody>
      </p:sp>
      <p:sp>
        <p:nvSpPr>
          <p:cNvPr id="62" name="テキスト プレースホルダー 6"/>
          <p:cNvSpPr>
            <a:spLocks noGrp="1"/>
          </p:cNvSpPr>
          <p:nvPr>
            <p:ph type="body" sz="quarter" idx="38" hasCustomPrompt="1"/>
          </p:nvPr>
        </p:nvSpPr>
        <p:spPr>
          <a:xfrm>
            <a:off x="8870802" y="3982071"/>
            <a:ext cx="2847406" cy="480053"/>
          </a:xfrm>
        </p:spPr>
        <p:txBody>
          <a:bodyPr anchor="t">
            <a:noAutofit/>
          </a:bodyPr>
          <a:lstStyle>
            <a:lvl1pPr algn="l">
              <a:defRPr sz="2133"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8888459" y="4568307"/>
            <a:ext cx="2872661" cy="1314555"/>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8984479" y="4510130"/>
            <a:ext cx="2160427" cy="480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358649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ppt_x"/>
                                          </p:val>
                                        </p:tav>
                                        <p:tav tm="100000">
                                          <p:val>
                                            <p:strVal val="#ppt_x"/>
                                          </p:val>
                                        </p:tav>
                                      </p:tavLst>
                                    </p:anim>
                                    <p:anim calcmode="lin" valueType="num">
                                      <p:cBhvr additive="base">
                                        <p:cTn id="20" dur="750" fill="hold"/>
                                        <p:tgtEl>
                                          <p:spTgt spid="20"/>
                                        </p:tgtEl>
                                        <p:attrNameLst>
                                          <p:attrName>ppt_y</p:attrName>
                                        </p:attrNameLst>
                                      </p:cBhvr>
                                      <p:tavLst>
                                        <p:tav tm="0">
                                          <p:val>
                                            <p:strVal val="0-#ppt_h/2"/>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ppt_w</p:attrName>
                                        </p:attrNameLst>
                                      </p:cBhvr>
                                      <p:tavLst>
                                        <p:tav tm="0" fmla="#ppt_w*sin(2.5*pi*$)">
                                          <p:val>
                                            <p:fltVal val="0"/>
                                          </p:val>
                                        </p:tav>
                                        <p:tav tm="100000">
                                          <p:val>
                                            <p:fltVal val="1"/>
                                          </p:val>
                                        </p:tav>
                                      </p:tavLst>
                                    </p:anim>
                                    <p:anim calcmode="lin" valueType="num">
                                      <p:cBhvr>
                                        <p:cTn id="25" dur="750" fill="hold"/>
                                        <p:tgtEl>
                                          <p:spTgt spid="19"/>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childTnLst>
                          </p:cTn>
                        </p:par>
                        <p:par>
                          <p:cTn id="31" fill="hold">
                            <p:stCondLst>
                              <p:cond delay="1250"/>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27">
                                            <p:txEl>
                                              <p:pRg st="0" end="0"/>
                                            </p:txEl>
                                          </p:spTgt>
                                        </p:tgtEl>
                                        <p:attrNameLst>
                                          <p:attrName>style.visibility</p:attrName>
                                        </p:attrNameLst>
                                      </p:cBhvr>
                                      <p:to>
                                        <p:strVal val="visible"/>
                                      </p:to>
                                    </p:set>
                                    <p:anim calcmode="lin" valueType="num">
                                      <p:cBhvr additive="base">
                                        <p:cTn id="34"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7">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 calcmode="lin" valueType="num">
                                      <p:cBhvr additive="base">
                                        <p:cTn id="3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par>
                          <p:cTn id="44" fill="hold">
                            <p:stCondLst>
                              <p:cond delay="1850"/>
                            </p:stCondLst>
                            <p:childTnLst>
                              <p:par>
                                <p:cTn id="45" presetID="2" presetClass="entr" presetSubtype="1" decel="10000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750" fill="hold"/>
                                        <p:tgtEl>
                                          <p:spTgt spid="31"/>
                                        </p:tgtEl>
                                        <p:attrNameLst>
                                          <p:attrName>ppt_x</p:attrName>
                                        </p:attrNameLst>
                                      </p:cBhvr>
                                      <p:tavLst>
                                        <p:tav tm="0">
                                          <p:val>
                                            <p:strVal val="#ppt_x"/>
                                          </p:val>
                                        </p:tav>
                                        <p:tav tm="100000">
                                          <p:val>
                                            <p:strVal val="#ppt_x"/>
                                          </p:val>
                                        </p:tav>
                                      </p:tavLst>
                                    </p:anim>
                                    <p:anim calcmode="lin" valueType="num">
                                      <p:cBhvr additive="base">
                                        <p:cTn id="48" dur="75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750" fill="hold"/>
                                        <p:tgtEl>
                                          <p:spTgt spid="41"/>
                                        </p:tgtEl>
                                        <p:attrNameLst>
                                          <p:attrName>ppt_x</p:attrName>
                                        </p:attrNameLst>
                                      </p:cBhvr>
                                      <p:tavLst>
                                        <p:tav tm="0">
                                          <p:val>
                                            <p:strVal val="#ppt_x"/>
                                          </p:val>
                                        </p:tav>
                                        <p:tav tm="100000">
                                          <p:val>
                                            <p:strVal val="#ppt_x"/>
                                          </p:val>
                                        </p:tav>
                                      </p:tavLst>
                                    </p:anim>
                                    <p:anim calcmode="lin" valueType="num">
                                      <p:cBhvr additive="base">
                                        <p:cTn id="52" dur="750" fill="hold"/>
                                        <p:tgtEl>
                                          <p:spTgt spid="41"/>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750"/>
                                        <p:tgtEl>
                                          <p:spTgt spid="31"/>
                                        </p:tgtEl>
                                      </p:cBhvr>
                                    </p:animEffect>
                                    <p:anim calcmode="lin" valueType="num">
                                      <p:cBhvr>
                                        <p:cTn id="56" dur="750" fill="hold"/>
                                        <p:tgtEl>
                                          <p:spTgt spid="31"/>
                                        </p:tgtEl>
                                        <p:attrNameLst>
                                          <p:attrName>ppt_w</p:attrName>
                                        </p:attrNameLst>
                                      </p:cBhvr>
                                      <p:tavLst>
                                        <p:tav tm="0" fmla="#ppt_w*sin(2.5*pi*$)">
                                          <p:val>
                                            <p:fltVal val="0"/>
                                          </p:val>
                                        </p:tav>
                                        <p:tav tm="100000">
                                          <p:val>
                                            <p:fltVal val="1"/>
                                          </p:val>
                                        </p:tav>
                                      </p:tavLst>
                                    </p:anim>
                                    <p:anim calcmode="lin" valueType="num">
                                      <p:cBhvr>
                                        <p:cTn id="57" dur="750" fill="hold"/>
                                        <p:tgtEl>
                                          <p:spTgt spid="31"/>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750"/>
                                        <p:tgtEl>
                                          <p:spTgt spid="41"/>
                                        </p:tgtEl>
                                      </p:cBhvr>
                                    </p:animEffect>
                                    <p:anim calcmode="lin" valueType="num">
                                      <p:cBhvr>
                                        <p:cTn id="61" dur="750" fill="hold"/>
                                        <p:tgtEl>
                                          <p:spTgt spid="41"/>
                                        </p:tgtEl>
                                        <p:attrNameLst>
                                          <p:attrName>ppt_w</p:attrName>
                                        </p:attrNameLst>
                                      </p:cBhvr>
                                      <p:tavLst>
                                        <p:tav tm="0" fmla="#ppt_w*sin(2.5*pi*$)">
                                          <p:val>
                                            <p:fltVal val="0"/>
                                          </p:val>
                                        </p:tav>
                                        <p:tav tm="100000">
                                          <p:val>
                                            <p:fltVal val="1"/>
                                          </p:val>
                                        </p:tav>
                                      </p:tavLst>
                                    </p:anim>
                                    <p:anim calcmode="lin" valueType="num">
                                      <p:cBhvr>
                                        <p:cTn id="62" dur="750" fill="hold"/>
                                        <p:tgtEl>
                                          <p:spTgt spid="41"/>
                                        </p:tgtEl>
                                        <p:attrNameLst>
                                          <p:attrName>ppt_h</p:attrName>
                                        </p:attrNameLst>
                                      </p:cBhvr>
                                      <p:tavLst>
                                        <p:tav tm="0">
                                          <p:val>
                                            <p:strVal val="#ppt_h"/>
                                          </p:val>
                                        </p:tav>
                                        <p:tav tm="100000">
                                          <p:val>
                                            <p:strVal val="#ppt_h"/>
                                          </p:val>
                                        </p:tav>
                                      </p:tavLst>
                                    </p:anim>
                                  </p:childTnLst>
                                </p:cTn>
                              </p:par>
                            </p:childTnLst>
                          </p:cTn>
                        </p:par>
                        <p:par>
                          <p:cTn id="63" fill="hold">
                            <p:stCondLst>
                              <p:cond delay="2600"/>
                            </p:stCondLst>
                            <p:childTnLst>
                              <p:par>
                                <p:cTn id="64" presetID="2" presetClass="entr" presetSubtype="2" decel="100000" fill="hold" grpId="0" nodeType="afterEffect">
                                  <p:stCondLst>
                                    <p:cond delay="0"/>
                                  </p:stCondLst>
                                  <p:iterate type="wd">
                                    <p:tmPct val="10000"/>
                                  </p:iterate>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decel="10000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fill="hold"/>
                                        <p:tgtEl>
                                          <p:spTgt spid="44"/>
                                        </p:tgtEl>
                                        <p:attrNameLst>
                                          <p:attrName>ppt_x</p:attrName>
                                        </p:attrNameLst>
                                      </p:cBhvr>
                                      <p:tavLst>
                                        <p:tav tm="0">
                                          <p:val>
                                            <p:strVal val="#ppt_x"/>
                                          </p:val>
                                        </p:tav>
                                        <p:tav tm="100000">
                                          <p:val>
                                            <p:strVal val="#ppt_x"/>
                                          </p:val>
                                        </p:tav>
                                      </p:tavLst>
                                    </p:anim>
                                    <p:anim calcmode="lin" valueType="num">
                                      <p:cBhvr additive="base">
                                        <p:cTn id="75" dur="500" fill="hold"/>
                                        <p:tgtEl>
                                          <p:spTgt spid="44"/>
                                        </p:tgtEl>
                                        <p:attrNameLst>
                                          <p:attrName>ppt_y</p:attrName>
                                        </p:attrNameLst>
                                      </p:cBhvr>
                                      <p:tavLst>
                                        <p:tav tm="0">
                                          <p:val>
                                            <p:strVal val="1+#ppt_h/2"/>
                                          </p:val>
                                        </p:tav>
                                        <p:tav tm="100000">
                                          <p:val>
                                            <p:strVal val="#ppt_y"/>
                                          </p:val>
                                        </p:tav>
                                      </p:tavLst>
                                    </p:anim>
                                  </p:childTnLst>
                                </p:cTn>
                              </p:par>
                            </p:childTnLst>
                          </p:cTn>
                        </p:par>
                        <p:par>
                          <p:cTn id="76" fill="hold">
                            <p:stCondLst>
                              <p:cond delay="3200"/>
                            </p:stCondLst>
                            <p:childTnLst>
                              <p:par>
                                <p:cTn id="77" presetID="2" presetClass="entr" presetSubtype="1" decel="10000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750" fill="hold"/>
                                        <p:tgtEl>
                                          <p:spTgt spid="45"/>
                                        </p:tgtEl>
                                        <p:attrNameLst>
                                          <p:attrName>ppt_x</p:attrName>
                                        </p:attrNameLst>
                                      </p:cBhvr>
                                      <p:tavLst>
                                        <p:tav tm="0">
                                          <p:val>
                                            <p:strVal val="#ppt_x"/>
                                          </p:val>
                                        </p:tav>
                                        <p:tav tm="100000">
                                          <p:val>
                                            <p:strVal val="#ppt_x"/>
                                          </p:val>
                                        </p:tav>
                                      </p:tavLst>
                                    </p:anim>
                                    <p:anim calcmode="lin" valueType="num">
                                      <p:cBhvr additive="base">
                                        <p:cTn id="80" dur="750" fill="hold"/>
                                        <p:tgtEl>
                                          <p:spTgt spid="45"/>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750" fill="hold"/>
                                        <p:tgtEl>
                                          <p:spTgt spid="46"/>
                                        </p:tgtEl>
                                        <p:attrNameLst>
                                          <p:attrName>ppt_x</p:attrName>
                                        </p:attrNameLst>
                                      </p:cBhvr>
                                      <p:tavLst>
                                        <p:tav tm="0">
                                          <p:val>
                                            <p:strVal val="#ppt_x"/>
                                          </p:val>
                                        </p:tav>
                                        <p:tav tm="100000">
                                          <p:val>
                                            <p:strVal val="#ppt_x"/>
                                          </p:val>
                                        </p:tav>
                                      </p:tavLst>
                                    </p:anim>
                                    <p:anim calcmode="lin" valueType="num">
                                      <p:cBhvr additive="base">
                                        <p:cTn id="84" dur="750" fill="hold"/>
                                        <p:tgtEl>
                                          <p:spTgt spid="46"/>
                                        </p:tgtEl>
                                        <p:attrNameLst>
                                          <p:attrName>ppt_y</p:attrName>
                                        </p:attrNameLst>
                                      </p:cBhvr>
                                      <p:tavLst>
                                        <p:tav tm="0">
                                          <p:val>
                                            <p:strVal val="0-#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750"/>
                                        <p:tgtEl>
                                          <p:spTgt spid="45"/>
                                        </p:tgtEl>
                                      </p:cBhvr>
                                    </p:animEffect>
                                    <p:anim calcmode="lin" valueType="num">
                                      <p:cBhvr>
                                        <p:cTn id="88" dur="750" fill="hold"/>
                                        <p:tgtEl>
                                          <p:spTgt spid="45"/>
                                        </p:tgtEl>
                                        <p:attrNameLst>
                                          <p:attrName>ppt_w</p:attrName>
                                        </p:attrNameLst>
                                      </p:cBhvr>
                                      <p:tavLst>
                                        <p:tav tm="0" fmla="#ppt_w*sin(2.5*pi*$)">
                                          <p:val>
                                            <p:fltVal val="0"/>
                                          </p:val>
                                        </p:tav>
                                        <p:tav tm="100000">
                                          <p:val>
                                            <p:fltVal val="1"/>
                                          </p:val>
                                        </p:tav>
                                      </p:tavLst>
                                    </p:anim>
                                    <p:anim calcmode="lin" valueType="num">
                                      <p:cBhvr>
                                        <p:cTn id="89" dur="750" fill="hold"/>
                                        <p:tgtEl>
                                          <p:spTgt spid="45"/>
                                        </p:tgtEl>
                                        <p:attrNameLst>
                                          <p:attrName>ppt_h</p:attrName>
                                        </p:attrNameLst>
                                      </p:cBhvr>
                                      <p:tavLst>
                                        <p:tav tm="0">
                                          <p:val>
                                            <p:strVal val="#ppt_h"/>
                                          </p:val>
                                        </p:tav>
                                        <p:tav tm="100000">
                                          <p:val>
                                            <p:strVal val="#ppt_h"/>
                                          </p:val>
                                        </p:tav>
                                      </p:tavLst>
                                    </p:anim>
                                  </p:childTnLst>
                                </p:cTn>
                              </p:par>
                              <p:par>
                                <p:cTn id="90" presetID="45" presetClass="entr" presetSubtype="0" fill="hold" grpId="1"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750"/>
                                        <p:tgtEl>
                                          <p:spTgt spid="46"/>
                                        </p:tgtEl>
                                      </p:cBhvr>
                                    </p:animEffect>
                                    <p:anim calcmode="lin" valueType="num">
                                      <p:cBhvr>
                                        <p:cTn id="93" dur="750" fill="hold"/>
                                        <p:tgtEl>
                                          <p:spTgt spid="46"/>
                                        </p:tgtEl>
                                        <p:attrNameLst>
                                          <p:attrName>ppt_w</p:attrName>
                                        </p:attrNameLst>
                                      </p:cBhvr>
                                      <p:tavLst>
                                        <p:tav tm="0" fmla="#ppt_w*sin(2.5*pi*$)">
                                          <p:val>
                                            <p:fltVal val="0"/>
                                          </p:val>
                                        </p:tav>
                                        <p:tav tm="100000">
                                          <p:val>
                                            <p:fltVal val="1"/>
                                          </p:val>
                                        </p:tav>
                                      </p:tavLst>
                                    </p:anim>
                                    <p:anim calcmode="lin" valueType="num">
                                      <p:cBhvr>
                                        <p:cTn id="94" dur="750" fill="hold"/>
                                        <p:tgtEl>
                                          <p:spTgt spid="46"/>
                                        </p:tgtEl>
                                        <p:attrNameLst>
                                          <p:attrName>ppt_h</p:attrName>
                                        </p:attrNameLst>
                                      </p:cBhvr>
                                      <p:tavLst>
                                        <p:tav tm="0">
                                          <p:val>
                                            <p:strVal val="#ppt_h"/>
                                          </p:val>
                                        </p:tav>
                                        <p:tav tm="100000">
                                          <p:val>
                                            <p:strVal val="#ppt_h"/>
                                          </p:val>
                                        </p:tav>
                                      </p:tavLst>
                                    </p:anim>
                                  </p:childTnLst>
                                </p:cTn>
                              </p:par>
                            </p:childTnLst>
                          </p:cTn>
                        </p:par>
                        <p:par>
                          <p:cTn id="95" fill="hold">
                            <p:stCondLst>
                              <p:cond delay="3950"/>
                            </p:stCondLst>
                            <p:childTnLst>
                              <p:par>
                                <p:cTn id="96" presetID="2" presetClass="entr" presetSubtype="2" decel="100000" fill="hold" grpId="0" nodeType="afterEffect">
                                  <p:stCondLst>
                                    <p:cond delay="0"/>
                                  </p:stCondLst>
                                  <p:iterate type="wd">
                                    <p:tmPct val="10000"/>
                                  </p:iterate>
                                  <p:childTnLst>
                                    <p:set>
                                      <p:cBhvr>
                                        <p:cTn id="97" dur="1" fill="hold">
                                          <p:stCondLst>
                                            <p:cond delay="0"/>
                                          </p:stCondLst>
                                        </p:cTn>
                                        <p:tgtEl>
                                          <p:spTgt spid="47">
                                            <p:txEl>
                                              <p:pRg st="0" end="0"/>
                                            </p:txEl>
                                          </p:spTgt>
                                        </p:tgtEl>
                                        <p:attrNameLst>
                                          <p:attrName>style.visibility</p:attrName>
                                        </p:attrNameLst>
                                      </p:cBhvr>
                                      <p:to>
                                        <p:strVal val="visible"/>
                                      </p:to>
                                    </p:set>
                                    <p:anim calcmode="lin" valueType="num">
                                      <p:cBhvr additive="base">
                                        <p:cTn id="98"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47">
                                            <p:txEl>
                                              <p:pRg st="0" end="0"/>
                                            </p:txEl>
                                          </p:spTgt>
                                        </p:tgtEl>
                                        <p:attrNameLst>
                                          <p:attrName>ppt_y</p:attrName>
                                        </p:attrNameLst>
                                      </p:cBhvr>
                                      <p:tavLst>
                                        <p:tav tm="0">
                                          <p:val>
                                            <p:strVal val="#ppt_y"/>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48">
                                            <p:txEl>
                                              <p:pRg st="0" end="0"/>
                                            </p:txEl>
                                          </p:spTgt>
                                        </p:tgtEl>
                                        <p:attrNameLst>
                                          <p:attrName>style.visibility</p:attrName>
                                        </p:attrNameLst>
                                      </p:cBhvr>
                                      <p:to>
                                        <p:strVal val="visible"/>
                                      </p:to>
                                    </p:set>
                                    <p:anim calcmode="lin" valueType="num">
                                      <p:cBhvr additive="base">
                                        <p:cTn id="10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decel="10000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500" fill="hold"/>
                                        <p:tgtEl>
                                          <p:spTgt spid="49"/>
                                        </p:tgtEl>
                                        <p:attrNameLst>
                                          <p:attrName>ppt_x</p:attrName>
                                        </p:attrNameLst>
                                      </p:cBhvr>
                                      <p:tavLst>
                                        <p:tav tm="0">
                                          <p:val>
                                            <p:strVal val="#ppt_x"/>
                                          </p:val>
                                        </p:tav>
                                        <p:tav tm="100000">
                                          <p:val>
                                            <p:strVal val="#ppt_x"/>
                                          </p:val>
                                        </p:tav>
                                      </p:tavLst>
                                    </p:anim>
                                    <p:anim calcmode="lin" valueType="num">
                                      <p:cBhvr additive="base">
                                        <p:cTn id="107" dur="500" fill="hold"/>
                                        <p:tgtEl>
                                          <p:spTgt spid="49"/>
                                        </p:tgtEl>
                                        <p:attrNameLst>
                                          <p:attrName>ppt_y</p:attrName>
                                        </p:attrNameLst>
                                      </p:cBhvr>
                                      <p:tavLst>
                                        <p:tav tm="0">
                                          <p:val>
                                            <p:strVal val="1+#ppt_h/2"/>
                                          </p:val>
                                        </p:tav>
                                        <p:tav tm="100000">
                                          <p:val>
                                            <p:strVal val="#ppt_y"/>
                                          </p:val>
                                        </p:tav>
                                      </p:tavLst>
                                    </p:anim>
                                  </p:childTnLst>
                                </p:cTn>
                              </p:par>
                            </p:childTnLst>
                          </p:cTn>
                        </p:par>
                        <p:par>
                          <p:cTn id="108" fill="hold">
                            <p:stCondLst>
                              <p:cond delay="4550"/>
                            </p:stCondLst>
                            <p:childTnLst>
                              <p:par>
                                <p:cTn id="109" presetID="2" presetClass="entr" presetSubtype="1" decel="100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additive="base">
                                        <p:cTn id="111" dur="750" fill="hold"/>
                                        <p:tgtEl>
                                          <p:spTgt spid="50"/>
                                        </p:tgtEl>
                                        <p:attrNameLst>
                                          <p:attrName>ppt_x</p:attrName>
                                        </p:attrNameLst>
                                      </p:cBhvr>
                                      <p:tavLst>
                                        <p:tav tm="0">
                                          <p:val>
                                            <p:strVal val="#ppt_x"/>
                                          </p:val>
                                        </p:tav>
                                        <p:tav tm="100000">
                                          <p:val>
                                            <p:strVal val="#ppt_x"/>
                                          </p:val>
                                        </p:tav>
                                      </p:tavLst>
                                    </p:anim>
                                    <p:anim calcmode="lin" valueType="num">
                                      <p:cBhvr additive="base">
                                        <p:cTn id="112" dur="750" fill="hold"/>
                                        <p:tgtEl>
                                          <p:spTgt spid="50"/>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750" fill="hold"/>
                                        <p:tgtEl>
                                          <p:spTgt spid="51"/>
                                        </p:tgtEl>
                                        <p:attrNameLst>
                                          <p:attrName>ppt_x</p:attrName>
                                        </p:attrNameLst>
                                      </p:cBhvr>
                                      <p:tavLst>
                                        <p:tav tm="0">
                                          <p:val>
                                            <p:strVal val="#ppt_x"/>
                                          </p:val>
                                        </p:tav>
                                        <p:tav tm="100000">
                                          <p:val>
                                            <p:strVal val="#ppt_x"/>
                                          </p:val>
                                        </p:tav>
                                      </p:tavLst>
                                    </p:anim>
                                    <p:anim calcmode="lin" valueType="num">
                                      <p:cBhvr additive="base">
                                        <p:cTn id="116" dur="750" fill="hold"/>
                                        <p:tgtEl>
                                          <p:spTgt spid="51"/>
                                        </p:tgtEl>
                                        <p:attrNameLst>
                                          <p:attrName>ppt_y</p:attrName>
                                        </p:attrNameLst>
                                      </p:cBhvr>
                                      <p:tavLst>
                                        <p:tav tm="0">
                                          <p:val>
                                            <p:strVal val="0-#ppt_h/2"/>
                                          </p:val>
                                        </p:tav>
                                        <p:tav tm="100000">
                                          <p:val>
                                            <p:strVal val="#ppt_y"/>
                                          </p:val>
                                        </p:tav>
                                      </p:tavLst>
                                    </p:anim>
                                  </p:childTnLst>
                                </p:cTn>
                              </p:par>
                              <p:par>
                                <p:cTn id="117" presetID="45" presetClass="entr" presetSubtype="0" fill="hold" grpId="1" nodeType="with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750"/>
                                        <p:tgtEl>
                                          <p:spTgt spid="50"/>
                                        </p:tgtEl>
                                      </p:cBhvr>
                                    </p:animEffect>
                                    <p:anim calcmode="lin" valueType="num">
                                      <p:cBhvr>
                                        <p:cTn id="120" dur="750" fill="hold"/>
                                        <p:tgtEl>
                                          <p:spTgt spid="50"/>
                                        </p:tgtEl>
                                        <p:attrNameLst>
                                          <p:attrName>ppt_w</p:attrName>
                                        </p:attrNameLst>
                                      </p:cBhvr>
                                      <p:tavLst>
                                        <p:tav tm="0" fmla="#ppt_w*sin(2.5*pi*$)">
                                          <p:val>
                                            <p:fltVal val="0"/>
                                          </p:val>
                                        </p:tav>
                                        <p:tav tm="100000">
                                          <p:val>
                                            <p:fltVal val="1"/>
                                          </p:val>
                                        </p:tav>
                                      </p:tavLst>
                                    </p:anim>
                                    <p:anim calcmode="lin" valueType="num">
                                      <p:cBhvr>
                                        <p:cTn id="121" dur="750" fill="hold"/>
                                        <p:tgtEl>
                                          <p:spTgt spid="50"/>
                                        </p:tgtEl>
                                        <p:attrNameLst>
                                          <p:attrName>ppt_h</p:attrName>
                                        </p:attrNameLst>
                                      </p:cBhvr>
                                      <p:tavLst>
                                        <p:tav tm="0">
                                          <p:val>
                                            <p:strVal val="#ppt_h"/>
                                          </p:val>
                                        </p:tav>
                                        <p:tav tm="100000">
                                          <p:val>
                                            <p:strVal val="#ppt_h"/>
                                          </p:val>
                                        </p:tav>
                                      </p:tavLst>
                                    </p:anim>
                                  </p:childTnLst>
                                </p:cTn>
                              </p:par>
                              <p:par>
                                <p:cTn id="122" presetID="45" presetClass="entr" presetSubtype="0" fill="hold" grpId="1"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750"/>
                                        <p:tgtEl>
                                          <p:spTgt spid="51"/>
                                        </p:tgtEl>
                                      </p:cBhvr>
                                    </p:animEffect>
                                    <p:anim calcmode="lin" valueType="num">
                                      <p:cBhvr>
                                        <p:cTn id="125" dur="750" fill="hold"/>
                                        <p:tgtEl>
                                          <p:spTgt spid="51"/>
                                        </p:tgtEl>
                                        <p:attrNameLst>
                                          <p:attrName>ppt_w</p:attrName>
                                        </p:attrNameLst>
                                      </p:cBhvr>
                                      <p:tavLst>
                                        <p:tav tm="0" fmla="#ppt_w*sin(2.5*pi*$)">
                                          <p:val>
                                            <p:fltVal val="0"/>
                                          </p:val>
                                        </p:tav>
                                        <p:tav tm="100000">
                                          <p:val>
                                            <p:fltVal val="1"/>
                                          </p:val>
                                        </p:tav>
                                      </p:tavLst>
                                    </p:anim>
                                    <p:anim calcmode="lin" valueType="num">
                                      <p:cBhvr>
                                        <p:cTn id="126" dur="750" fill="hold"/>
                                        <p:tgtEl>
                                          <p:spTgt spid="51"/>
                                        </p:tgtEl>
                                        <p:attrNameLst>
                                          <p:attrName>ppt_h</p:attrName>
                                        </p:attrNameLst>
                                      </p:cBhvr>
                                      <p:tavLst>
                                        <p:tav tm="0">
                                          <p:val>
                                            <p:strVal val="#ppt_h"/>
                                          </p:val>
                                        </p:tav>
                                        <p:tav tm="100000">
                                          <p:val>
                                            <p:strVal val="#ppt_h"/>
                                          </p:val>
                                        </p:tav>
                                      </p:tavLst>
                                    </p:anim>
                                  </p:childTnLst>
                                </p:cTn>
                              </p:par>
                            </p:childTnLst>
                          </p:cTn>
                        </p:par>
                        <p:par>
                          <p:cTn id="127" fill="hold">
                            <p:stCondLst>
                              <p:cond delay="5300"/>
                            </p:stCondLst>
                            <p:childTnLst>
                              <p:par>
                                <p:cTn id="128" presetID="2" presetClass="entr" presetSubtype="2" decel="100000" fill="hold" grpId="0" nodeType="afterEffect">
                                  <p:stCondLst>
                                    <p:cond delay="0"/>
                                  </p:stCondLst>
                                  <p:iterate type="wd">
                                    <p:tmPct val="10000"/>
                                  </p:iterate>
                                  <p:childTnLst>
                                    <p:set>
                                      <p:cBhvr>
                                        <p:cTn id="129" dur="1" fill="hold">
                                          <p:stCondLst>
                                            <p:cond delay="0"/>
                                          </p:stCondLst>
                                        </p:cTn>
                                        <p:tgtEl>
                                          <p:spTgt spid="52">
                                            <p:txEl>
                                              <p:pRg st="0" end="0"/>
                                            </p:txEl>
                                          </p:spTgt>
                                        </p:tgtEl>
                                        <p:attrNameLst>
                                          <p:attrName>style.visibility</p:attrName>
                                        </p:attrNameLst>
                                      </p:cBhvr>
                                      <p:to>
                                        <p:strVal val="visible"/>
                                      </p:to>
                                    </p:set>
                                    <p:anim calcmode="lin" valueType="num">
                                      <p:cBhvr additive="base">
                                        <p:cTn id="130"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52">
                                            <p:txEl>
                                              <p:pRg st="0" end="0"/>
                                            </p:txEl>
                                          </p:spTgt>
                                        </p:tgtEl>
                                        <p:attrNameLst>
                                          <p:attrName>ppt_y</p:attrName>
                                        </p:attrNameLst>
                                      </p:cBhvr>
                                      <p:tavLst>
                                        <p:tav tm="0">
                                          <p:val>
                                            <p:strVal val="#ppt_y"/>
                                          </p:val>
                                        </p:tav>
                                        <p:tav tm="100000">
                                          <p:val>
                                            <p:strVal val="#ppt_y"/>
                                          </p:val>
                                        </p:tav>
                                      </p:tavLst>
                                    </p:anim>
                                  </p:childTnLst>
                                </p:cTn>
                              </p:par>
                              <p:par>
                                <p:cTn id="132" presetID="2" presetClass="entr" presetSubtype="4" decel="100000" fill="hold" grpId="0" nodeType="withEffect">
                                  <p:stCondLst>
                                    <p:cond delay="0"/>
                                  </p:stCondLst>
                                  <p:childTnLst>
                                    <p:set>
                                      <p:cBhvr>
                                        <p:cTn id="133" dur="1" fill="hold">
                                          <p:stCondLst>
                                            <p:cond delay="0"/>
                                          </p:stCondLst>
                                        </p:cTn>
                                        <p:tgtEl>
                                          <p:spTgt spid="53">
                                            <p:txEl>
                                              <p:pRg st="0" end="0"/>
                                            </p:txEl>
                                          </p:spTgt>
                                        </p:tgtEl>
                                        <p:attrNameLst>
                                          <p:attrName>style.visibility</p:attrName>
                                        </p:attrNameLst>
                                      </p:cBhvr>
                                      <p:to>
                                        <p:strVal val="visible"/>
                                      </p:to>
                                    </p:set>
                                    <p:anim calcmode="lin" valueType="num">
                                      <p:cBhvr additive="base">
                                        <p:cTn id="134"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36" presetID="2" presetClass="entr" presetSubtype="4" decel="100000" fill="hold" grpId="0" nodeType="withEffect">
                                  <p:stCondLst>
                                    <p:cond delay="0"/>
                                  </p:stCondLst>
                                  <p:childTnLst>
                                    <p:set>
                                      <p:cBhvr>
                                        <p:cTn id="137" dur="1" fill="hold">
                                          <p:stCondLst>
                                            <p:cond delay="0"/>
                                          </p:stCondLst>
                                        </p:cTn>
                                        <p:tgtEl>
                                          <p:spTgt spid="54"/>
                                        </p:tgtEl>
                                        <p:attrNameLst>
                                          <p:attrName>style.visibility</p:attrName>
                                        </p:attrNameLst>
                                      </p:cBhvr>
                                      <p:to>
                                        <p:strVal val="visible"/>
                                      </p:to>
                                    </p:set>
                                    <p:anim calcmode="lin" valueType="num">
                                      <p:cBhvr additive="base">
                                        <p:cTn id="138" dur="500" fill="hold"/>
                                        <p:tgtEl>
                                          <p:spTgt spid="54"/>
                                        </p:tgtEl>
                                        <p:attrNameLst>
                                          <p:attrName>ppt_x</p:attrName>
                                        </p:attrNameLst>
                                      </p:cBhvr>
                                      <p:tavLst>
                                        <p:tav tm="0">
                                          <p:val>
                                            <p:strVal val="#ppt_x"/>
                                          </p:val>
                                        </p:tav>
                                        <p:tav tm="100000">
                                          <p:val>
                                            <p:strVal val="#ppt_x"/>
                                          </p:val>
                                        </p:tav>
                                      </p:tavLst>
                                    </p:anim>
                                    <p:anim calcmode="lin" valueType="num">
                                      <p:cBhvr additive="base">
                                        <p:cTn id="139" dur="500" fill="hold"/>
                                        <p:tgtEl>
                                          <p:spTgt spid="54"/>
                                        </p:tgtEl>
                                        <p:attrNameLst>
                                          <p:attrName>ppt_y</p:attrName>
                                        </p:attrNameLst>
                                      </p:cBhvr>
                                      <p:tavLst>
                                        <p:tav tm="0">
                                          <p:val>
                                            <p:strVal val="1+#ppt_h/2"/>
                                          </p:val>
                                        </p:tav>
                                        <p:tav tm="100000">
                                          <p:val>
                                            <p:strVal val="#ppt_y"/>
                                          </p:val>
                                        </p:tav>
                                      </p:tavLst>
                                    </p:anim>
                                  </p:childTnLst>
                                </p:cTn>
                              </p:par>
                            </p:childTnLst>
                          </p:cTn>
                        </p:par>
                        <p:par>
                          <p:cTn id="140" fill="hold">
                            <p:stCondLst>
                              <p:cond delay="5900"/>
                            </p:stCondLst>
                            <p:childTnLst>
                              <p:par>
                                <p:cTn id="141" presetID="2" presetClass="entr" presetSubtype="1" decel="100000" fill="hold" grpId="0" nodeType="afterEffect">
                                  <p:stCondLst>
                                    <p:cond delay="0"/>
                                  </p:stCondLst>
                                  <p:childTnLst>
                                    <p:set>
                                      <p:cBhvr>
                                        <p:cTn id="142" dur="1" fill="hold">
                                          <p:stCondLst>
                                            <p:cond delay="0"/>
                                          </p:stCondLst>
                                        </p:cTn>
                                        <p:tgtEl>
                                          <p:spTgt spid="55"/>
                                        </p:tgtEl>
                                        <p:attrNameLst>
                                          <p:attrName>style.visibility</p:attrName>
                                        </p:attrNameLst>
                                      </p:cBhvr>
                                      <p:to>
                                        <p:strVal val="visible"/>
                                      </p:to>
                                    </p:set>
                                    <p:anim calcmode="lin" valueType="num">
                                      <p:cBhvr additive="base">
                                        <p:cTn id="143" dur="750" fill="hold"/>
                                        <p:tgtEl>
                                          <p:spTgt spid="55"/>
                                        </p:tgtEl>
                                        <p:attrNameLst>
                                          <p:attrName>ppt_x</p:attrName>
                                        </p:attrNameLst>
                                      </p:cBhvr>
                                      <p:tavLst>
                                        <p:tav tm="0">
                                          <p:val>
                                            <p:strVal val="#ppt_x"/>
                                          </p:val>
                                        </p:tav>
                                        <p:tav tm="100000">
                                          <p:val>
                                            <p:strVal val="#ppt_x"/>
                                          </p:val>
                                        </p:tav>
                                      </p:tavLst>
                                    </p:anim>
                                    <p:anim calcmode="lin" valueType="num">
                                      <p:cBhvr additive="base">
                                        <p:cTn id="144" dur="750" fill="hold"/>
                                        <p:tgtEl>
                                          <p:spTgt spid="55"/>
                                        </p:tgtEl>
                                        <p:attrNameLst>
                                          <p:attrName>ppt_y</p:attrName>
                                        </p:attrNameLst>
                                      </p:cBhvr>
                                      <p:tavLst>
                                        <p:tav tm="0">
                                          <p:val>
                                            <p:strVal val="0-#ppt_h/2"/>
                                          </p:val>
                                        </p:tav>
                                        <p:tav tm="100000">
                                          <p:val>
                                            <p:strVal val="#ppt_y"/>
                                          </p:val>
                                        </p:tav>
                                      </p:tavLst>
                                    </p:anim>
                                  </p:childTnLst>
                                </p:cTn>
                              </p:par>
                              <p:par>
                                <p:cTn id="145" presetID="45" presetClass="entr" presetSubtype="0" fill="hold" grpId="1"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750"/>
                                        <p:tgtEl>
                                          <p:spTgt spid="55"/>
                                        </p:tgtEl>
                                      </p:cBhvr>
                                    </p:animEffect>
                                    <p:anim calcmode="lin" valueType="num">
                                      <p:cBhvr>
                                        <p:cTn id="148" dur="750" fill="hold"/>
                                        <p:tgtEl>
                                          <p:spTgt spid="55"/>
                                        </p:tgtEl>
                                        <p:attrNameLst>
                                          <p:attrName>ppt_w</p:attrName>
                                        </p:attrNameLst>
                                      </p:cBhvr>
                                      <p:tavLst>
                                        <p:tav tm="0" fmla="#ppt_w*sin(2.5*pi*$)">
                                          <p:val>
                                            <p:fltVal val="0"/>
                                          </p:val>
                                        </p:tav>
                                        <p:tav tm="100000">
                                          <p:val>
                                            <p:fltVal val="1"/>
                                          </p:val>
                                        </p:tav>
                                      </p:tavLst>
                                    </p:anim>
                                    <p:anim calcmode="lin" valueType="num">
                                      <p:cBhvr>
                                        <p:cTn id="149" dur="750" fill="hold"/>
                                        <p:tgtEl>
                                          <p:spTgt spid="55"/>
                                        </p:tgtEl>
                                        <p:attrNameLst>
                                          <p:attrName>ppt_h</p:attrName>
                                        </p:attrNameLst>
                                      </p:cBhvr>
                                      <p:tavLst>
                                        <p:tav tm="0">
                                          <p:val>
                                            <p:strVal val="#ppt_h"/>
                                          </p:val>
                                        </p:tav>
                                        <p:tav tm="100000">
                                          <p:val>
                                            <p:strVal val="#ppt_h"/>
                                          </p:val>
                                        </p:tav>
                                      </p:tavLst>
                                    </p:anim>
                                  </p:childTnLst>
                                </p:cTn>
                              </p:par>
                              <p:par>
                                <p:cTn id="150" presetID="45" presetClass="entr" presetSubtype="0" fill="hold" grpId="1" nodeType="with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750"/>
                                        <p:tgtEl>
                                          <p:spTgt spid="56"/>
                                        </p:tgtEl>
                                      </p:cBhvr>
                                    </p:animEffect>
                                    <p:anim calcmode="lin" valueType="num">
                                      <p:cBhvr>
                                        <p:cTn id="153" dur="750" fill="hold"/>
                                        <p:tgtEl>
                                          <p:spTgt spid="56"/>
                                        </p:tgtEl>
                                        <p:attrNameLst>
                                          <p:attrName>ppt_w</p:attrName>
                                        </p:attrNameLst>
                                      </p:cBhvr>
                                      <p:tavLst>
                                        <p:tav tm="0" fmla="#ppt_w*sin(2.5*pi*$)">
                                          <p:val>
                                            <p:fltVal val="0"/>
                                          </p:val>
                                        </p:tav>
                                        <p:tav tm="100000">
                                          <p:val>
                                            <p:fltVal val="1"/>
                                          </p:val>
                                        </p:tav>
                                      </p:tavLst>
                                    </p:anim>
                                    <p:anim calcmode="lin" valueType="num">
                                      <p:cBhvr>
                                        <p:cTn id="154" dur="750" fill="hold"/>
                                        <p:tgtEl>
                                          <p:spTgt spid="56"/>
                                        </p:tgtEl>
                                        <p:attrNameLst>
                                          <p:attrName>ppt_h</p:attrName>
                                        </p:attrNameLst>
                                      </p:cBhvr>
                                      <p:tavLst>
                                        <p:tav tm="0">
                                          <p:val>
                                            <p:strVal val="#ppt_h"/>
                                          </p:val>
                                        </p:tav>
                                        <p:tav tm="100000">
                                          <p:val>
                                            <p:strVal val="#ppt_h"/>
                                          </p:val>
                                        </p:tav>
                                      </p:tavLst>
                                    </p:anim>
                                  </p:childTnLst>
                                </p:cTn>
                              </p:par>
                              <p:par>
                                <p:cTn id="155" presetID="2" presetClass="entr" presetSubtype="1" decel="100000"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 calcmode="lin" valueType="num">
                                      <p:cBhvr additive="base">
                                        <p:cTn id="157" dur="750" fill="hold"/>
                                        <p:tgtEl>
                                          <p:spTgt spid="56"/>
                                        </p:tgtEl>
                                        <p:attrNameLst>
                                          <p:attrName>ppt_x</p:attrName>
                                        </p:attrNameLst>
                                      </p:cBhvr>
                                      <p:tavLst>
                                        <p:tav tm="0">
                                          <p:val>
                                            <p:strVal val="#ppt_x"/>
                                          </p:val>
                                        </p:tav>
                                        <p:tav tm="100000">
                                          <p:val>
                                            <p:strVal val="#ppt_x"/>
                                          </p:val>
                                        </p:tav>
                                      </p:tavLst>
                                    </p:anim>
                                    <p:anim calcmode="lin" valueType="num">
                                      <p:cBhvr additive="base">
                                        <p:cTn id="158" dur="750" fill="hold"/>
                                        <p:tgtEl>
                                          <p:spTgt spid="56"/>
                                        </p:tgtEl>
                                        <p:attrNameLst>
                                          <p:attrName>ppt_y</p:attrName>
                                        </p:attrNameLst>
                                      </p:cBhvr>
                                      <p:tavLst>
                                        <p:tav tm="0">
                                          <p:val>
                                            <p:strVal val="0-#ppt_h/2"/>
                                          </p:val>
                                        </p:tav>
                                        <p:tav tm="100000">
                                          <p:val>
                                            <p:strVal val="#ppt_y"/>
                                          </p:val>
                                        </p:tav>
                                      </p:tavLst>
                                    </p:anim>
                                  </p:childTnLst>
                                </p:cTn>
                              </p:par>
                            </p:childTnLst>
                          </p:cTn>
                        </p:par>
                        <p:par>
                          <p:cTn id="159" fill="hold">
                            <p:stCondLst>
                              <p:cond delay="6650"/>
                            </p:stCondLst>
                            <p:childTnLst>
                              <p:par>
                                <p:cTn id="160" presetID="2" presetClass="entr" presetSubtype="2" decel="100000" fill="hold" grpId="0" nodeType="afterEffect">
                                  <p:stCondLst>
                                    <p:cond delay="0"/>
                                  </p:stCondLst>
                                  <p:iterate type="wd">
                                    <p:tmPct val="10000"/>
                                  </p:iterate>
                                  <p:childTnLst>
                                    <p:set>
                                      <p:cBhvr>
                                        <p:cTn id="161" dur="1" fill="hold">
                                          <p:stCondLst>
                                            <p:cond delay="0"/>
                                          </p:stCondLst>
                                        </p:cTn>
                                        <p:tgtEl>
                                          <p:spTgt spid="57">
                                            <p:txEl>
                                              <p:pRg st="0" end="0"/>
                                            </p:txEl>
                                          </p:spTgt>
                                        </p:tgtEl>
                                        <p:attrNameLst>
                                          <p:attrName>style.visibility</p:attrName>
                                        </p:attrNameLst>
                                      </p:cBhvr>
                                      <p:to>
                                        <p:strVal val="visible"/>
                                      </p:to>
                                    </p:set>
                                    <p:anim calcmode="lin" valueType="num">
                                      <p:cBhvr additive="base">
                                        <p:cTn id="162"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63" dur="500" fill="hold"/>
                                        <p:tgtEl>
                                          <p:spTgt spid="57">
                                            <p:txEl>
                                              <p:pRg st="0" end="0"/>
                                            </p:txEl>
                                          </p:spTgt>
                                        </p:tgtEl>
                                        <p:attrNameLst>
                                          <p:attrName>ppt_y</p:attrName>
                                        </p:attrNameLst>
                                      </p:cBhvr>
                                      <p:tavLst>
                                        <p:tav tm="0">
                                          <p:val>
                                            <p:strVal val="#ppt_y"/>
                                          </p:val>
                                        </p:tav>
                                        <p:tav tm="100000">
                                          <p:val>
                                            <p:strVal val="#ppt_y"/>
                                          </p:val>
                                        </p:tav>
                                      </p:tavLst>
                                    </p:anim>
                                  </p:childTnLst>
                                </p:cTn>
                              </p:par>
                              <p:par>
                                <p:cTn id="164" presetID="2" presetClass="entr" presetSubtype="4" decel="100000" fill="hold" grpId="0" nodeType="withEffect">
                                  <p:stCondLst>
                                    <p:cond delay="0"/>
                                  </p:stCondLst>
                                  <p:childTnLst>
                                    <p:set>
                                      <p:cBhvr>
                                        <p:cTn id="165" dur="1" fill="hold">
                                          <p:stCondLst>
                                            <p:cond delay="0"/>
                                          </p:stCondLst>
                                        </p:cTn>
                                        <p:tgtEl>
                                          <p:spTgt spid="58">
                                            <p:txEl>
                                              <p:pRg st="0" end="0"/>
                                            </p:txEl>
                                          </p:spTgt>
                                        </p:tgtEl>
                                        <p:attrNameLst>
                                          <p:attrName>style.visibility</p:attrName>
                                        </p:attrNameLst>
                                      </p:cBhvr>
                                      <p:to>
                                        <p:strVal val="visible"/>
                                      </p:to>
                                    </p:set>
                                    <p:anim calcmode="lin" valueType="num">
                                      <p:cBhvr additive="base">
                                        <p:cTn id="166"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 calcmode="lin" valueType="num">
                                      <p:cBhvr additive="base">
                                        <p:cTn id="170" dur="500" fill="hold"/>
                                        <p:tgtEl>
                                          <p:spTgt spid="59"/>
                                        </p:tgtEl>
                                        <p:attrNameLst>
                                          <p:attrName>ppt_x</p:attrName>
                                        </p:attrNameLst>
                                      </p:cBhvr>
                                      <p:tavLst>
                                        <p:tav tm="0">
                                          <p:val>
                                            <p:strVal val="#ppt_x"/>
                                          </p:val>
                                        </p:tav>
                                        <p:tav tm="100000">
                                          <p:val>
                                            <p:strVal val="#ppt_x"/>
                                          </p:val>
                                        </p:tav>
                                      </p:tavLst>
                                    </p:anim>
                                    <p:anim calcmode="lin" valueType="num">
                                      <p:cBhvr additive="base">
                                        <p:cTn id="171" dur="500" fill="hold"/>
                                        <p:tgtEl>
                                          <p:spTgt spid="59"/>
                                        </p:tgtEl>
                                        <p:attrNameLst>
                                          <p:attrName>ppt_y</p:attrName>
                                        </p:attrNameLst>
                                      </p:cBhvr>
                                      <p:tavLst>
                                        <p:tav tm="0">
                                          <p:val>
                                            <p:strVal val="1+#ppt_h/2"/>
                                          </p:val>
                                        </p:tav>
                                        <p:tav tm="100000">
                                          <p:val>
                                            <p:strVal val="#ppt_y"/>
                                          </p:val>
                                        </p:tav>
                                      </p:tavLst>
                                    </p:anim>
                                  </p:childTnLst>
                                </p:cTn>
                              </p:par>
                            </p:childTnLst>
                          </p:cTn>
                        </p:par>
                        <p:par>
                          <p:cTn id="172" fill="hold">
                            <p:stCondLst>
                              <p:cond delay="7250"/>
                            </p:stCondLst>
                            <p:childTnLst>
                              <p:par>
                                <p:cTn id="173" presetID="2" presetClass="entr" presetSubtype="1" decel="100000" fill="hold" grpId="0" nodeType="afterEffect">
                                  <p:stCondLst>
                                    <p:cond delay="0"/>
                                  </p:stCondLst>
                                  <p:childTnLst>
                                    <p:set>
                                      <p:cBhvr>
                                        <p:cTn id="174" dur="1" fill="hold">
                                          <p:stCondLst>
                                            <p:cond delay="0"/>
                                          </p:stCondLst>
                                        </p:cTn>
                                        <p:tgtEl>
                                          <p:spTgt spid="60"/>
                                        </p:tgtEl>
                                        <p:attrNameLst>
                                          <p:attrName>style.visibility</p:attrName>
                                        </p:attrNameLst>
                                      </p:cBhvr>
                                      <p:to>
                                        <p:strVal val="visible"/>
                                      </p:to>
                                    </p:set>
                                    <p:anim calcmode="lin" valueType="num">
                                      <p:cBhvr additive="base">
                                        <p:cTn id="175" dur="750" fill="hold"/>
                                        <p:tgtEl>
                                          <p:spTgt spid="60"/>
                                        </p:tgtEl>
                                        <p:attrNameLst>
                                          <p:attrName>ppt_x</p:attrName>
                                        </p:attrNameLst>
                                      </p:cBhvr>
                                      <p:tavLst>
                                        <p:tav tm="0">
                                          <p:val>
                                            <p:strVal val="#ppt_x"/>
                                          </p:val>
                                        </p:tav>
                                        <p:tav tm="100000">
                                          <p:val>
                                            <p:strVal val="#ppt_x"/>
                                          </p:val>
                                        </p:tav>
                                      </p:tavLst>
                                    </p:anim>
                                    <p:anim calcmode="lin" valueType="num">
                                      <p:cBhvr additive="base">
                                        <p:cTn id="176" dur="750" fill="hold"/>
                                        <p:tgtEl>
                                          <p:spTgt spid="60"/>
                                        </p:tgtEl>
                                        <p:attrNameLst>
                                          <p:attrName>ppt_y</p:attrName>
                                        </p:attrNameLst>
                                      </p:cBhvr>
                                      <p:tavLst>
                                        <p:tav tm="0">
                                          <p:val>
                                            <p:strVal val="0-#ppt_h/2"/>
                                          </p:val>
                                        </p:tav>
                                        <p:tav tm="100000">
                                          <p:val>
                                            <p:strVal val="#ppt_y"/>
                                          </p:val>
                                        </p:tav>
                                      </p:tavLst>
                                    </p:anim>
                                  </p:childTnLst>
                                </p:cTn>
                              </p:par>
                              <p:par>
                                <p:cTn id="177" presetID="2" presetClass="entr" presetSubtype="1" decel="100000"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750" fill="hold"/>
                                        <p:tgtEl>
                                          <p:spTgt spid="61"/>
                                        </p:tgtEl>
                                        <p:attrNameLst>
                                          <p:attrName>ppt_x</p:attrName>
                                        </p:attrNameLst>
                                      </p:cBhvr>
                                      <p:tavLst>
                                        <p:tav tm="0">
                                          <p:val>
                                            <p:strVal val="#ppt_x"/>
                                          </p:val>
                                        </p:tav>
                                        <p:tav tm="100000">
                                          <p:val>
                                            <p:strVal val="#ppt_x"/>
                                          </p:val>
                                        </p:tav>
                                      </p:tavLst>
                                    </p:anim>
                                    <p:anim calcmode="lin" valueType="num">
                                      <p:cBhvr additive="base">
                                        <p:cTn id="180" dur="750" fill="hold"/>
                                        <p:tgtEl>
                                          <p:spTgt spid="61"/>
                                        </p:tgtEl>
                                        <p:attrNameLst>
                                          <p:attrName>ppt_y</p:attrName>
                                        </p:attrNameLst>
                                      </p:cBhvr>
                                      <p:tavLst>
                                        <p:tav tm="0">
                                          <p:val>
                                            <p:strVal val="0-#ppt_h/2"/>
                                          </p:val>
                                        </p:tav>
                                        <p:tav tm="100000">
                                          <p:val>
                                            <p:strVal val="#ppt_y"/>
                                          </p:val>
                                        </p:tav>
                                      </p:tavLst>
                                    </p:anim>
                                  </p:childTnLst>
                                </p:cTn>
                              </p:par>
                              <p:par>
                                <p:cTn id="181" presetID="45" presetClass="entr" presetSubtype="0" fill="hold" grpId="1" nodeType="with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fade">
                                      <p:cBhvr>
                                        <p:cTn id="183" dur="750"/>
                                        <p:tgtEl>
                                          <p:spTgt spid="60"/>
                                        </p:tgtEl>
                                      </p:cBhvr>
                                    </p:animEffect>
                                    <p:anim calcmode="lin" valueType="num">
                                      <p:cBhvr>
                                        <p:cTn id="184" dur="750" fill="hold"/>
                                        <p:tgtEl>
                                          <p:spTgt spid="60"/>
                                        </p:tgtEl>
                                        <p:attrNameLst>
                                          <p:attrName>ppt_w</p:attrName>
                                        </p:attrNameLst>
                                      </p:cBhvr>
                                      <p:tavLst>
                                        <p:tav tm="0" fmla="#ppt_w*sin(2.5*pi*$)">
                                          <p:val>
                                            <p:fltVal val="0"/>
                                          </p:val>
                                        </p:tav>
                                        <p:tav tm="100000">
                                          <p:val>
                                            <p:fltVal val="1"/>
                                          </p:val>
                                        </p:tav>
                                      </p:tavLst>
                                    </p:anim>
                                    <p:anim calcmode="lin" valueType="num">
                                      <p:cBhvr>
                                        <p:cTn id="185" dur="750" fill="hold"/>
                                        <p:tgtEl>
                                          <p:spTgt spid="60"/>
                                        </p:tgtEl>
                                        <p:attrNameLst>
                                          <p:attrName>ppt_h</p:attrName>
                                        </p:attrNameLst>
                                      </p:cBhvr>
                                      <p:tavLst>
                                        <p:tav tm="0">
                                          <p:val>
                                            <p:strVal val="#ppt_h"/>
                                          </p:val>
                                        </p:tav>
                                        <p:tav tm="100000">
                                          <p:val>
                                            <p:strVal val="#ppt_h"/>
                                          </p:val>
                                        </p:tav>
                                      </p:tavLst>
                                    </p:anim>
                                  </p:childTnLst>
                                </p:cTn>
                              </p:par>
                              <p:par>
                                <p:cTn id="186" presetID="45" presetClass="entr" presetSubtype="0" fill="hold" grpId="1" nodeType="with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fade">
                                      <p:cBhvr>
                                        <p:cTn id="188" dur="750"/>
                                        <p:tgtEl>
                                          <p:spTgt spid="61"/>
                                        </p:tgtEl>
                                      </p:cBhvr>
                                    </p:animEffect>
                                    <p:anim calcmode="lin" valueType="num">
                                      <p:cBhvr>
                                        <p:cTn id="189" dur="750" fill="hold"/>
                                        <p:tgtEl>
                                          <p:spTgt spid="61"/>
                                        </p:tgtEl>
                                        <p:attrNameLst>
                                          <p:attrName>ppt_w</p:attrName>
                                        </p:attrNameLst>
                                      </p:cBhvr>
                                      <p:tavLst>
                                        <p:tav tm="0" fmla="#ppt_w*sin(2.5*pi*$)">
                                          <p:val>
                                            <p:fltVal val="0"/>
                                          </p:val>
                                        </p:tav>
                                        <p:tav tm="100000">
                                          <p:val>
                                            <p:fltVal val="1"/>
                                          </p:val>
                                        </p:tav>
                                      </p:tavLst>
                                    </p:anim>
                                    <p:anim calcmode="lin" valueType="num">
                                      <p:cBhvr>
                                        <p:cTn id="190" dur="750" fill="hold"/>
                                        <p:tgtEl>
                                          <p:spTgt spid="61"/>
                                        </p:tgtEl>
                                        <p:attrNameLst>
                                          <p:attrName>ppt_h</p:attrName>
                                        </p:attrNameLst>
                                      </p:cBhvr>
                                      <p:tavLst>
                                        <p:tav tm="0">
                                          <p:val>
                                            <p:strVal val="#ppt_h"/>
                                          </p:val>
                                        </p:tav>
                                        <p:tav tm="100000">
                                          <p:val>
                                            <p:strVal val="#ppt_h"/>
                                          </p:val>
                                        </p:tav>
                                      </p:tavLst>
                                    </p:anim>
                                  </p:childTnLst>
                                </p:cTn>
                              </p:par>
                            </p:childTnLst>
                          </p:cTn>
                        </p:par>
                        <p:par>
                          <p:cTn id="191" fill="hold">
                            <p:stCondLst>
                              <p:cond delay="8000"/>
                            </p:stCondLst>
                            <p:childTnLst>
                              <p:par>
                                <p:cTn id="192" presetID="2" presetClass="entr" presetSubtype="2" decel="100000" fill="hold" grpId="0" nodeType="afterEffect">
                                  <p:stCondLst>
                                    <p:cond delay="0"/>
                                  </p:stCondLst>
                                  <p:iterate type="wd">
                                    <p:tmPct val="10000"/>
                                  </p:iterate>
                                  <p:childTnLst>
                                    <p:set>
                                      <p:cBhvr>
                                        <p:cTn id="193" dur="1" fill="hold">
                                          <p:stCondLst>
                                            <p:cond delay="0"/>
                                          </p:stCondLst>
                                        </p:cTn>
                                        <p:tgtEl>
                                          <p:spTgt spid="62">
                                            <p:txEl>
                                              <p:pRg st="0" end="0"/>
                                            </p:txEl>
                                          </p:spTgt>
                                        </p:tgtEl>
                                        <p:attrNameLst>
                                          <p:attrName>style.visibility</p:attrName>
                                        </p:attrNameLst>
                                      </p:cBhvr>
                                      <p:to>
                                        <p:strVal val="visible"/>
                                      </p:to>
                                    </p:set>
                                    <p:anim calcmode="lin" valueType="num">
                                      <p:cBhvr additive="base">
                                        <p:cTn id="194"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95" dur="500" fill="hold"/>
                                        <p:tgtEl>
                                          <p:spTgt spid="62">
                                            <p:txEl>
                                              <p:pRg st="0" end="0"/>
                                            </p:txEl>
                                          </p:spTgt>
                                        </p:tgtEl>
                                        <p:attrNameLst>
                                          <p:attrName>ppt_y</p:attrName>
                                        </p:attrNameLst>
                                      </p:cBhvr>
                                      <p:tavLst>
                                        <p:tav tm="0">
                                          <p:val>
                                            <p:strVal val="#ppt_y"/>
                                          </p:val>
                                        </p:tav>
                                        <p:tav tm="100000">
                                          <p:val>
                                            <p:strVal val="#ppt_y"/>
                                          </p:val>
                                        </p:tav>
                                      </p:tavLst>
                                    </p:anim>
                                  </p:childTnLst>
                                </p:cTn>
                              </p:par>
                              <p:par>
                                <p:cTn id="196" presetID="2" presetClass="entr" presetSubtype="4" decel="100000" fill="hold" grpId="0" nodeType="withEffect">
                                  <p:stCondLst>
                                    <p:cond delay="0"/>
                                  </p:stCondLst>
                                  <p:childTnLst>
                                    <p:set>
                                      <p:cBhvr>
                                        <p:cTn id="197" dur="1" fill="hold">
                                          <p:stCondLst>
                                            <p:cond delay="0"/>
                                          </p:stCondLst>
                                        </p:cTn>
                                        <p:tgtEl>
                                          <p:spTgt spid="63">
                                            <p:txEl>
                                              <p:pRg st="0" end="0"/>
                                            </p:txEl>
                                          </p:spTgt>
                                        </p:tgtEl>
                                        <p:attrNameLst>
                                          <p:attrName>style.visibility</p:attrName>
                                        </p:attrNameLst>
                                      </p:cBhvr>
                                      <p:to>
                                        <p:strVal val="visible"/>
                                      </p:to>
                                    </p:set>
                                    <p:anim calcmode="lin" valueType="num">
                                      <p:cBhvr additive="base">
                                        <p:cTn id="198"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200" presetID="2" presetClass="entr" presetSubtype="4" decel="100000" fill="hold" grpId="0" nodeType="withEffect">
                                  <p:stCondLst>
                                    <p:cond delay="0"/>
                                  </p:stCondLst>
                                  <p:childTnLst>
                                    <p:set>
                                      <p:cBhvr>
                                        <p:cTn id="201" dur="1" fill="hold">
                                          <p:stCondLst>
                                            <p:cond delay="0"/>
                                          </p:stCondLst>
                                        </p:cTn>
                                        <p:tgtEl>
                                          <p:spTgt spid="64"/>
                                        </p:tgtEl>
                                        <p:attrNameLst>
                                          <p:attrName>style.visibility</p:attrName>
                                        </p:attrNameLst>
                                      </p:cBhvr>
                                      <p:to>
                                        <p:strVal val="visible"/>
                                      </p:to>
                                    </p:set>
                                    <p:anim calcmode="lin" valueType="num">
                                      <p:cBhvr additive="base">
                                        <p:cTn id="202" dur="500" fill="hold"/>
                                        <p:tgtEl>
                                          <p:spTgt spid="64"/>
                                        </p:tgtEl>
                                        <p:attrNameLst>
                                          <p:attrName>ppt_x</p:attrName>
                                        </p:attrNameLst>
                                      </p:cBhvr>
                                      <p:tavLst>
                                        <p:tav tm="0">
                                          <p:val>
                                            <p:strVal val="#ppt_x"/>
                                          </p:val>
                                        </p:tav>
                                        <p:tav tm="100000">
                                          <p:val>
                                            <p:strVal val="#ppt_x"/>
                                          </p:val>
                                        </p:tav>
                                      </p:tavLst>
                                    </p:anim>
                                    <p:anim calcmode="lin" valueType="num">
                                      <p:cBhvr additive="base">
                                        <p:cTn id="20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p:bldP spid="20" grpId="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1" grpId="0"/>
      <p:bldP spid="41" grpId="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6" grpId="0"/>
      <p:bldP spid="46" grpId="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1" grpId="0"/>
      <p:bldP spid="51" grpId="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6" grpId="0"/>
      <p:bldP spid="56" grpId="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1" grpId="0"/>
      <p:bldP spid="61" grpId="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numeric List">
    <p:spTree>
      <p:nvGrpSpPr>
        <p:cNvPr id="1" name=""/>
        <p:cNvGrpSpPr/>
        <p:nvPr/>
      </p:nvGrpSpPr>
      <p:grpSpPr>
        <a:xfrm>
          <a:off x="0" y="0"/>
          <a:ext cx="0" cy="0"/>
          <a:chOff x="0" y="0"/>
          <a:chExt cx="0" cy="0"/>
        </a:xfrm>
      </p:grpSpPr>
      <p:sp>
        <p:nvSpPr>
          <p:cNvPr id="19" name="円/楕円 18"/>
          <p:cNvSpPr/>
          <p:nvPr userDrawn="1"/>
        </p:nvSpPr>
        <p:spPr>
          <a:xfrm>
            <a:off x="382869" y="1652803"/>
            <a:ext cx="789091" cy="7890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1</a:t>
            </a:r>
            <a:endParaRPr kumimoji="1" lang="ja-JP" altLang="en-US" sz="2400" dirty="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2111211" y="1028734"/>
            <a:ext cx="9553890" cy="336037"/>
          </a:xfrm>
        </p:spPr>
        <p:txBody>
          <a:bodyPr/>
          <a:lstStyle>
            <a:lvl1pPr>
              <a:defRPr kumimoji="1" lang="en-US" altLang="ja-JP" sz="16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7" name="テキスト プレースホルダー 6"/>
          <p:cNvSpPr>
            <a:spLocks noGrp="1"/>
          </p:cNvSpPr>
          <p:nvPr>
            <p:ph type="body" sz="quarter" idx="21" hasCustomPrompt="1"/>
          </p:nvPr>
        </p:nvSpPr>
        <p:spPr>
          <a:xfrm>
            <a:off x="1204874" y="1816242"/>
            <a:ext cx="2847406" cy="480053"/>
          </a:xfrm>
        </p:spPr>
        <p:txBody>
          <a:bodyPr anchor="t">
            <a:noAutofit/>
          </a:bodyPr>
          <a:lstStyle>
            <a:lvl1pPr algn="l">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222531" y="2402477"/>
            <a:ext cx="2872661" cy="1314555"/>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318550" y="2344300"/>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円/楕円 30"/>
          <p:cNvSpPr/>
          <p:nvPr userDrawn="1"/>
        </p:nvSpPr>
        <p:spPr>
          <a:xfrm>
            <a:off x="4213610" y="1652803"/>
            <a:ext cx="789091" cy="7890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2</a:t>
            </a:r>
            <a:endParaRPr kumimoji="1" lang="ja-JP" altLang="en-US" sz="2400" dirty="0"/>
          </a:p>
        </p:txBody>
      </p:sp>
      <p:sp>
        <p:nvSpPr>
          <p:cNvPr id="42" name="テキスト プレースホルダー 6"/>
          <p:cNvSpPr>
            <a:spLocks noGrp="1"/>
          </p:cNvSpPr>
          <p:nvPr>
            <p:ph type="body" sz="quarter" idx="26" hasCustomPrompt="1"/>
          </p:nvPr>
        </p:nvSpPr>
        <p:spPr>
          <a:xfrm>
            <a:off x="5035615" y="1816242"/>
            <a:ext cx="2847406" cy="480053"/>
          </a:xfrm>
        </p:spPr>
        <p:txBody>
          <a:bodyPr anchor="t">
            <a:noAutofit/>
          </a:bodyPr>
          <a:lstStyle>
            <a:lvl1pPr algn="l">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5053272" y="2402477"/>
            <a:ext cx="2872661" cy="1314555"/>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5149291" y="2344300"/>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5" name="円/楕円 44"/>
          <p:cNvSpPr/>
          <p:nvPr userDrawn="1"/>
        </p:nvSpPr>
        <p:spPr>
          <a:xfrm>
            <a:off x="8040889" y="1652803"/>
            <a:ext cx="789091" cy="789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3</a:t>
            </a:r>
            <a:endParaRPr kumimoji="1" lang="ja-JP" altLang="en-US" sz="2400" dirty="0"/>
          </a:p>
        </p:txBody>
      </p:sp>
      <p:sp>
        <p:nvSpPr>
          <p:cNvPr id="47" name="テキスト プレースホルダー 6"/>
          <p:cNvSpPr>
            <a:spLocks noGrp="1"/>
          </p:cNvSpPr>
          <p:nvPr>
            <p:ph type="body" sz="quarter" idx="29" hasCustomPrompt="1"/>
          </p:nvPr>
        </p:nvSpPr>
        <p:spPr>
          <a:xfrm>
            <a:off x="8862894" y="1816242"/>
            <a:ext cx="2847406" cy="480053"/>
          </a:xfrm>
        </p:spPr>
        <p:txBody>
          <a:bodyPr anchor="t">
            <a:noAutofit/>
          </a:bodyPr>
          <a:lstStyle>
            <a:lvl1pPr algn="l">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8880551" y="2402477"/>
            <a:ext cx="2872661" cy="1314555"/>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8976570" y="2344300"/>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0" name="円/楕円 49"/>
          <p:cNvSpPr/>
          <p:nvPr userDrawn="1"/>
        </p:nvSpPr>
        <p:spPr>
          <a:xfrm>
            <a:off x="390778" y="3818632"/>
            <a:ext cx="789091" cy="7890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4</a:t>
            </a:r>
            <a:endParaRPr kumimoji="1" lang="ja-JP" altLang="en-US" sz="2400" dirty="0"/>
          </a:p>
        </p:txBody>
      </p:sp>
      <p:sp>
        <p:nvSpPr>
          <p:cNvPr id="52" name="テキスト プレースホルダー 6"/>
          <p:cNvSpPr>
            <a:spLocks noGrp="1"/>
          </p:cNvSpPr>
          <p:nvPr>
            <p:ph type="body" sz="quarter" idx="32" hasCustomPrompt="1"/>
          </p:nvPr>
        </p:nvSpPr>
        <p:spPr>
          <a:xfrm>
            <a:off x="1212782" y="3982071"/>
            <a:ext cx="2847406" cy="480053"/>
          </a:xfrm>
        </p:spPr>
        <p:txBody>
          <a:bodyPr anchor="t">
            <a:noAutofit/>
          </a:bodyPr>
          <a:lstStyle>
            <a:lvl1pPr algn="l">
              <a:defRPr sz="2133"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230440" y="4568307"/>
            <a:ext cx="2872661" cy="1314555"/>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326459" y="4510130"/>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5" name="円/楕円 54"/>
          <p:cNvSpPr/>
          <p:nvPr userDrawn="1"/>
        </p:nvSpPr>
        <p:spPr>
          <a:xfrm>
            <a:off x="4221519" y="3818632"/>
            <a:ext cx="789091" cy="789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5</a:t>
            </a:r>
            <a:endParaRPr kumimoji="1" lang="ja-JP" altLang="en-US" sz="2400" dirty="0"/>
          </a:p>
        </p:txBody>
      </p:sp>
      <p:sp>
        <p:nvSpPr>
          <p:cNvPr id="57" name="テキスト プレースホルダー 6"/>
          <p:cNvSpPr>
            <a:spLocks noGrp="1"/>
          </p:cNvSpPr>
          <p:nvPr>
            <p:ph type="body" sz="quarter" idx="35" hasCustomPrompt="1"/>
          </p:nvPr>
        </p:nvSpPr>
        <p:spPr>
          <a:xfrm>
            <a:off x="5043524" y="3982071"/>
            <a:ext cx="2847406" cy="480053"/>
          </a:xfrm>
        </p:spPr>
        <p:txBody>
          <a:bodyPr anchor="t">
            <a:noAutofit/>
          </a:bodyPr>
          <a:lstStyle>
            <a:lvl1pPr algn="l">
              <a:defRPr sz="2133"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5061181" y="4568307"/>
            <a:ext cx="2872661" cy="1314555"/>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5157200" y="4510130"/>
            <a:ext cx="2160427"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円/楕円 59"/>
          <p:cNvSpPr/>
          <p:nvPr userDrawn="1"/>
        </p:nvSpPr>
        <p:spPr>
          <a:xfrm>
            <a:off x="8048798" y="3818632"/>
            <a:ext cx="789091" cy="7890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6</a:t>
            </a:r>
            <a:endParaRPr kumimoji="1" lang="ja-JP" altLang="en-US" sz="2400" dirty="0"/>
          </a:p>
        </p:txBody>
      </p:sp>
      <p:sp>
        <p:nvSpPr>
          <p:cNvPr id="62" name="テキスト プレースホルダー 6"/>
          <p:cNvSpPr>
            <a:spLocks noGrp="1"/>
          </p:cNvSpPr>
          <p:nvPr>
            <p:ph type="body" sz="quarter" idx="38" hasCustomPrompt="1"/>
          </p:nvPr>
        </p:nvSpPr>
        <p:spPr>
          <a:xfrm>
            <a:off x="8870802" y="3982071"/>
            <a:ext cx="2847406" cy="480053"/>
          </a:xfrm>
        </p:spPr>
        <p:txBody>
          <a:bodyPr anchor="t">
            <a:noAutofit/>
          </a:bodyPr>
          <a:lstStyle>
            <a:lvl1pPr algn="l">
              <a:defRPr sz="2133"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8888459" y="4568307"/>
            <a:ext cx="2872661" cy="1314555"/>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8984479" y="4510130"/>
            <a:ext cx="2160427" cy="480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112627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anim calcmode="lin" valueType="num">
                                      <p:cBhvr>
                                        <p:cTn id="20" dur="750" fill="hold"/>
                                        <p:tgtEl>
                                          <p:spTgt spid="19"/>
                                        </p:tgtEl>
                                        <p:attrNameLst>
                                          <p:attrName>ppt_w</p:attrName>
                                        </p:attrNameLst>
                                      </p:cBhvr>
                                      <p:tavLst>
                                        <p:tav tm="0" fmla="#ppt_w*sin(2.5*pi*$)">
                                          <p:val>
                                            <p:fltVal val="0"/>
                                          </p:val>
                                        </p:tav>
                                        <p:tav tm="100000">
                                          <p:val>
                                            <p:fltVal val="1"/>
                                          </p:val>
                                        </p:tav>
                                      </p:tavLst>
                                    </p:anim>
                                    <p:anim calcmode="lin" valueType="num">
                                      <p:cBhvr>
                                        <p:cTn id="21" dur="750" fill="hold"/>
                                        <p:tgtEl>
                                          <p:spTgt spid="19"/>
                                        </p:tgtEl>
                                        <p:attrNameLst>
                                          <p:attrName>ppt_h</p:attrName>
                                        </p:attrNameLst>
                                      </p:cBhvr>
                                      <p:tavLst>
                                        <p:tav tm="0">
                                          <p:val>
                                            <p:strVal val="#ppt_h"/>
                                          </p:val>
                                        </p:tav>
                                        <p:tav tm="100000">
                                          <p:val>
                                            <p:strVal val="#ppt_h"/>
                                          </p:val>
                                        </p:tav>
                                      </p:tavLst>
                                    </p:anim>
                                  </p:childTnLst>
                                </p:cTn>
                              </p:par>
                            </p:childTnLst>
                          </p:cTn>
                        </p:par>
                        <p:par>
                          <p:cTn id="22" fill="hold">
                            <p:stCondLst>
                              <p:cond delay="125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27">
                                            <p:txEl>
                                              <p:pRg st="0" end="0"/>
                                            </p:txEl>
                                          </p:spTgt>
                                        </p:tgtEl>
                                        <p:attrNameLst>
                                          <p:attrName>style.visibility</p:attrName>
                                        </p:attrNameLst>
                                      </p:cBhvr>
                                      <p:to>
                                        <p:strVal val="visible"/>
                                      </p:to>
                                    </p:set>
                                    <p:anim calcmode="lin" valueType="num">
                                      <p:cBhvr additive="base">
                                        <p:cTn id="2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par>
                          <p:cTn id="35" fill="hold">
                            <p:stCondLst>
                              <p:cond delay="1850"/>
                            </p:stCondLst>
                            <p:childTnLst>
                              <p:par>
                                <p:cTn id="36" presetID="2" presetClass="entr" presetSubtype="1" decel="10000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750" fill="hold"/>
                                        <p:tgtEl>
                                          <p:spTgt spid="31"/>
                                        </p:tgtEl>
                                        <p:attrNameLst>
                                          <p:attrName>ppt_x</p:attrName>
                                        </p:attrNameLst>
                                      </p:cBhvr>
                                      <p:tavLst>
                                        <p:tav tm="0">
                                          <p:val>
                                            <p:strVal val="#ppt_x"/>
                                          </p:val>
                                        </p:tav>
                                        <p:tav tm="100000">
                                          <p:val>
                                            <p:strVal val="#ppt_x"/>
                                          </p:val>
                                        </p:tav>
                                      </p:tavLst>
                                    </p:anim>
                                    <p:anim calcmode="lin" valueType="num">
                                      <p:cBhvr additive="base">
                                        <p:cTn id="39" dur="750" fill="hold"/>
                                        <p:tgtEl>
                                          <p:spTgt spid="31"/>
                                        </p:tgtEl>
                                        <p:attrNameLst>
                                          <p:attrName>ppt_y</p:attrName>
                                        </p:attrNameLst>
                                      </p:cBhvr>
                                      <p:tavLst>
                                        <p:tav tm="0">
                                          <p:val>
                                            <p:strVal val="0-#ppt_h/2"/>
                                          </p:val>
                                        </p:tav>
                                        <p:tav tm="100000">
                                          <p:val>
                                            <p:strVal val="#ppt_y"/>
                                          </p:val>
                                        </p:tav>
                                      </p:tavLst>
                                    </p:anim>
                                  </p:childTnLst>
                                </p:cTn>
                              </p:par>
                              <p:par>
                                <p:cTn id="40" presetID="45" presetClass="entr" presetSubtype="0" fill="hold" grpId="1"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750"/>
                                        <p:tgtEl>
                                          <p:spTgt spid="31"/>
                                        </p:tgtEl>
                                      </p:cBhvr>
                                    </p:animEffect>
                                    <p:anim calcmode="lin" valueType="num">
                                      <p:cBhvr>
                                        <p:cTn id="43" dur="750" fill="hold"/>
                                        <p:tgtEl>
                                          <p:spTgt spid="31"/>
                                        </p:tgtEl>
                                        <p:attrNameLst>
                                          <p:attrName>ppt_w</p:attrName>
                                        </p:attrNameLst>
                                      </p:cBhvr>
                                      <p:tavLst>
                                        <p:tav tm="0" fmla="#ppt_w*sin(2.5*pi*$)">
                                          <p:val>
                                            <p:fltVal val="0"/>
                                          </p:val>
                                        </p:tav>
                                        <p:tav tm="100000">
                                          <p:val>
                                            <p:fltVal val="1"/>
                                          </p:val>
                                        </p:tav>
                                      </p:tavLst>
                                    </p:anim>
                                    <p:anim calcmode="lin" valueType="num">
                                      <p:cBhvr>
                                        <p:cTn id="44" dur="750" fill="hold"/>
                                        <p:tgtEl>
                                          <p:spTgt spid="31"/>
                                        </p:tgtEl>
                                        <p:attrNameLst>
                                          <p:attrName>ppt_h</p:attrName>
                                        </p:attrNameLst>
                                      </p:cBhvr>
                                      <p:tavLst>
                                        <p:tav tm="0">
                                          <p:val>
                                            <p:strVal val="#ppt_h"/>
                                          </p:val>
                                        </p:tav>
                                        <p:tav tm="100000">
                                          <p:val>
                                            <p:strVal val="#ppt_h"/>
                                          </p:val>
                                        </p:tav>
                                      </p:tavLst>
                                    </p:anim>
                                  </p:childTnLst>
                                </p:cTn>
                              </p:par>
                            </p:childTnLst>
                          </p:cTn>
                        </p:par>
                        <p:par>
                          <p:cTn id="45" fill="hold">
                            <p:stCondLst>
                              <p:cond delay="2600"/>
                            </p:stCondLst>
                            <p:childTnLst>
                              <p:par>
                                <p:cTn id="46" presetID="2" presetClass="entr" presetSubtype="2" decel="100000" fill="hold" grpId="0" nodeType="afterEffect">
                                  <p:stCondLst>
                                    <p:cond delay="0"/>
                                  </p:stCondLst>
                                  <p:iterate type="wd">
                                    <p:tmPct val="10000"/>
                                  </p:iterate>
                                  <p:childTnLst>
                                    <p:set>
                                      <p:cBhvr>
                                        <p:cTn id="47" dur="1" fill="hold">
                                          <p:stCondLst>
                                            <p:cond delay="0"/>
                                          </p:stCondLst>
                                        </p:cTn>
                                        <p:tgtEl>
                                          <p:spTgt spid="42">
                                            <p:txEl>
                                              <p:pRg st="0" end="0"/>
                                            </p:txEl>
                                          </p:spTgt>
                                        </p:tgtEl>
                                        <p:attrNameLst>
                                          <p:attrName>style.visibility</p:attrName>
                                        </p:attrNameLst>
                                      </p:cBhvr>
                                      <p:to>
                                        <p:strVal val="visible"/>
                                      </p:to>
                                    </p:set>
                                    <p:anim calcmode="lin" valueType="num">
                                      <p:cBhvr additive="base">
                                        <p:cTn id="48"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2">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43">
                                            <p:txEl>
                                              <p:pRg st="0" end="0"/>
                                            </p:txEl>
                                          </p:spTgt>
                                        </p:tgtEl>
                                        <p:attrNameLst>
                                          <p:attrName>style.visibility</p:attrName>
                                        </p:attrNameLst>
                                      </p:cBhvr>
                                      <p:to>
                                        <p:strVal val="visible"/>
                                      </p:to>
                                    </p:set>
                                    <p:anim calcmode="lin" valueType="num">
                                      <p:cBhvr additive="base">
                                        <p:cTn id="5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ppt_x"/>
                                          </p:val>
                                        </p:tav>
                                        <p:tav tm="100000">
                                          <p:val>
                                            <p:strVal val="#ppt_x"/>
                                          </p:val>
                                        </p:tav>
                                      </p:tavLst>
                                    </p:anim>
                                    <p:anim calcmode="lin" valueType="num">
                                      <p:cBhvr additive="base">
                                        <p:cTn id="57" dur="500" fill="hold"/>
                                        <p:tgtEl>
                                          <p:spTgt spid="44"/>
                                        </p:tgtEl>
                                        <p:attrNameLst>
                                          <p:attrName>ppt_y</p:attrName>
                                        </p:attrNameLst>
                                      </p:cBhvr>
                                      <p:tavLst>
                                        <p:tav tm="0">
                                          <p:val>
                                            <p:strVal val="1+#ppt_h/2"/>
                                          </p:val>
                                        </p:tav>
                                        <p:tav tm="100000">
                                          <p:val>
                                            <p:strVal val="#ppt_y"/>
                                          </p:val>
                                        </p:tav>
                                      </p:tavLst>
                                    </p:anim>
                                  </p:childTnLst>
                                </p:cTn>
                              </p:par>
                            </p:childTnLst>
                          </p:cTn>
                        </p:par>
                        <p:par>
                          <p:cTn id="58" fill="hold">
                            <p:stCondLst>
                              <p:cond delay="3200"/>
                            </p:stCondLst>
                            <p:childTnLst>
                              <p:par>
                                <p:cTn id="59" presetID="2" presetClass="entr" presetSubtype="1" decel="10000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750" fill="hold"/>
                                        <p:tgtEl>
                                          <p:spTgt spid="45"/>
                                        </p:tgtEl>
                                        <p:attrNameLst>
                                          <p:attrName>ppt_x</p:attrName>
                                        </p:attrNameLst>
                                      </p:cBhvr>
                                      <p:tavLst>
                                        <p:tav tm="0">
                                          <p:val>
                                            <p:strVal val="#ppt_x"/>
                                          </p:val>
                                        </p:tav>
                                        <p:tav tm="100000">
                                          <p:val>
                                            <p:strVal val="#ppt_x"/>
                                          </p:val>
                                        </p:tav>
                                      </p:tavLst>
                                    </p:anim>
                                    <p:anim calcmode="lin" valueType="num">
                                      <p:cBhvr additive="base">
                                        <p:cTn id="62" dur="750" fill="hold"/>
                                        <p:tgtEl>
                                          <p:spTgt spid="45"/>
                                        </p:tgtEl>
                                        <p:attrNameLst>
                                          <p:attrName>ppt_y</p:attrName>
                                        </p:attrNameLst>
                                      </p:cBhvr>
                                      <p:tavLst>
                                        <p:tav tm="0">
                                          <p:val>
                                            <p:strVal val="0-#ppt_h/2"/>
                                          </p:val>
                                        </p:tav>
                                        <p:tav tm="100000">
                                          <p:val>
                                            <p:strVal val="#ppt_y"/>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750"/>
                                        <p:tgtEl>
                                          <p:spTgt spid="45"/>
                                        </p:tgtEl>
                                      </p:cBhvr>
                                    </p:animEffect>
                                    <p:anim calcmode="lin" valueType="num">
                                      <p:cBhvr>
                                        <p:cTn id="66" dur="750" fill="hold"/>
                                        <p:tgtEl>
                                          <p:spTgt spid="45"/>
                                        </p:tgtEl>
                                        <p:attrNameLst>
                                          <p:attrName>ppt_w</p:attrName>
                                        </p:attrNameLst>
                                      </p:cBhvr>
                                      <p:tavLst>
                                        <p:tav tm="0" fmla="#ppt_w*sin(2.5*pi*$)">
                                          <p:val>
                                            <p:fltVal val="0"/>
                                          </p:val>
                                        </p:tav>
                                        <p:tav tm="100000">
                                          <p:val>
                                            <p:fltVal val="1"/>
                                          </p:val>
                                        </p:tav>
                                      </p:tavLst>
                                    </p:anim>
                                    <p:anim calcmode="lin" valueType="num">
                                      <p:cBhvr>
                                        <p:cTn id="67" dur="750" fill="hold"/>
                                        <p:tgtEl>
                                          <p:spTgt spid="45"/>
                                        </p:tgtEl>
                                        <p:attrNameLst>
                                          <p:attrName>ppt_h</p:attrName>
                                        </p:attrNameLst>
                                      </p:cBhvr>
                                      <p:tavLst>
                                        <p:tav tm="0">
                                          <p:val>
                                            <p:strVal val="#ppt_h"/>
                                          </p:val>
                                        </p:tav>
                                        <p:tav tm="100000">
                                          <p:val>
                                            <p:strVal val="#ppt_h"/>
                                          </p:val>
                                        </p:tav>
                                      </p:tavLst>
                                    </p:anim>
                                  </p:childTnLst>
                                </p:cTn>
                              </p:par>
                            </p:childTnLst>
                          </p:cTn>
                        </p:par>
                        <p:par>
                          <p:cTn id="68" fill="hold">
                            <p:stCondLst>
                              <p:cond delay="3950"/>
                            </p:stCondLst>
                            <p:childTnLst>
                              <p:par>
                                <p:cTn id="69" presetID="2" presetClass="entr" presetSubtype="2" decel="100000" fill="hold" grpId="0" nodeType="afterEffect">
                                  <p:stCondLst>
                                    <p:cond delay="0"/>
                                  </p:stCondLst>
                                  <p:iterate type="wd">
                                    <p:tmPct val="10000"/>
                                  </p:iterate>
                                  <p:childTnLst>
                                    <p:set>
                                      <p:cBhvr>
                                        <p:cTn id="70" dur="1" fill="hold">
                                          <p:stCondLst>
                                            <p:cond delay="0"/>
                                          </p:stCondLst>
                                        </p:cTn>
                                        <p:tgtEl>
                                          <p:spTgt spid="47">
                                            <p:txEl>
                                              <p:pRg st="0" end="0"/>
                                            </p:txEl>
                                          </p:spTgt>
                                        </p:tgtEl>
                                        <p:attrNameLst>
                                          <p:attrName>style.visibility</p:attrName>
                                        </p:attrNameLst>
                                      </p:cBhvr>
                                      <p:to>
                                        <p:strVal val="visible"/>
                                      </p:to>
                                    </p:set>
                                    <p:anim calcmode="lin" valueType="num">
                                      <p:cBhvr additive="base">
                                        <p:cTn id="7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7">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48">
                                            <p:txEl>
                                              <p:pRg st="0" end="0"/>
                                            </p:txEl>
                                          </p:spTgt>
                                        </p:tgtEl>
                                        <p:attrNameLst>
                                          <p:attrName>style.visibility</p:attrName>
                                        </p:attrNameLst>
                                      </p:cBhvr>
                                      <p:to>
                                        <p:strVal val="visible"/>
                                      </p:to>
                                    </p:set>
                                    <p:anim calcmode="lin" valueType="num">
                                      <p:cBhvr additive="base">
                                        <p:cTn id="7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childTnLst>
                          </p:cTn>
                        </p:par>
                        <p:par>
                          <p:cTn id="81" fill="hold">
                            <p:stCondLst>
                              <p:cond delay="4550"/>
                            </p:stCondLst>
                            <p:childTnLst>
                              <p:par>
                                <p:cTn id="82" presetID="2" presetClass="entr" presetSubtype="1" decel="10000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750" fill="hold"/>
                                        <p:tgtEl>
                                          <p:spTgt spid="50"/>
                                        </p:tgtEl>
                                        <p:attrNameLst>
                                          <p:attrName>ppt_x</p:attrName>
                                        </p:attrNameLst>
                                      </p:cBhvr>
                                      <p:tavLst>
                                        <p:tav tm="0">
                                          <p:val>
                                            <p:strVal val="#ppt_x"/>
                                          </p:val>
                                        </p:tav>
                                        <p:tav tm="100000">
                                          <p:val>
                                            <p:strVal val="#ppt_x"/>
                                          </p:val>
                                        </p:tav>
                                      </p:tavLst>
                                    </p:anim>
                                    <p:anim calcmode="lin" valueType="num">
                                      <p:cBhvr additive="base">
                                        <p:cTn id="85" dur="750" fill="hold"/>
                                        <p:tgtEl>
                                          <p:spTgt spid="50"/>
                                        </p:tgtEl>
                                        <p:attrNameLst>
                                          <p:attrName>ppt_y</p:attrName>
                                        </p:attrNameLst>
                                      </p:cBhvr>
                                      <p:tavLst>
                                        <p:tav tm="0">
                                          <p:val>
                                            <p:strVal val="0-#ppt_h/2"/>
                                          </p:val>
                                        </p:tav>
                                        <p:tav tm="100000">
                                          <p:val>
                                            <p:strVal val="#ppt_y"/>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750"/>
                                        <p:tgtEl>
                                          <p:spTgt spid="50"/>
                                        </p:tgtEl>
                                      </p:cBhvr>
                                    </p:animEffect>
                                    <p:anim calcmode="lin" valueType="num">
                                      <p:cBhvr>
                                        <p:cTn id="89" dur="750" fill="hold"/>
                                        <p:tgtEl>
                                          <p:spTgt spid="50"/>
                                        </p:tgtEl>
                                        <p:attrNameLst>
                                          <p:attrName>ppt_w</p:attrName>
                                        </p:attrNameLst>
                                      </p:cBhvr>
                                      <p:tavLst>
                                        <p:tav tm="0" fmla="#ppt_w*sin(2.5*pi*$)">
                                          <p:val>
                                            <p:fltVal val="0"/>
                                          </p:val>
                                        </p:tav>
                                        <p:tav tm="100000">
                                          <p:val>
                                            <p:fltVal val="1"/>
                                          </p:val>
                                        </p:tav>
                                      </p:tavLst>
                                    </p:anim>
                                    <p:anim calcmode="lin" valueType="num">
                                      <p:cBhvr>
                                        <p:cTn id="90" dur="750" fill="hold"/>
                                        <p:tgtEl>
                                          <p:spTgt spid="50"/>
                                        </p:tgtEl>
                                        <p:attrNameLst>
                                          <p:attrName>ppt_h</p:attrName>
                                        </p:attrNameLst>
                                      </p:cBhvr>
                                      <p:tavLst>
                                        <p:tav tm="0">
                                          <p:val>
                                            <p:strVal val="#ppt_h"/>
                                          </p:val>
                                        </p:tav>
                                        <p:tav tm="100000">
                                          <p:val>
                                            <p:strVal val="#ppt_h"/>
                                          </p:val>
                                        </p:tav>
                                      </p:tavLst>
                                    </p:anim>
                                  </p:childTnLst>
                                </p:cTn>
                              </p:par>
                            </p:childTnLst>
                          </p:cTn>
                        </p:par>
                        <p:par>
                          <p:cTn id="91" fill="hold">
                            <p:stCondLst>
                              <p:cond delay="5300"/>
                            </p:stCondLst>
                            <p:childTnLst>
                              <p:par>
                                <p:cTn id="92" presetID="2" presetClass="entr" presetSubtype="2" decel="100000" fill="hold" grpId="0" nodeType="afterEffect">
                                  <p:stCondLst>
                                    <p:cond delay="0"/>
                                  </p:stCondLst>
                                  <p:iterate type="wd">
                                    <p:tmPct val="10000"/>
                                  </p:iterate>
                                  <p:childTnLst>
                                    <p:set>
                                      <p:cBhvr>
                                        <p:cTn id="93" dur="1" fill="hold">
                                          <p:stCondLst>
                                            <p:cond delay="0"/>
                                          </p:stCondLst>
                                        </p:cTn>
                                        <p:tgtEl>
                                          <p:spTgt spid="52">
                                            <p:txEl>
                                              <p:pRg st="0" end="0"/>
                                            </p:txEl>
                                          </p:spTgt>
                                        </p:tgtEl>
                                        <p:attrNameLst>
                                          <p:attrName>style.visibility</p:attrName>
                                        </p:attrNameLst>
                                      </p:cBhvr>
                                      <p:to>
                                        <p:strVal val="visible"/>
                                      </p:to>
                                    </p:set>
                                    <p:anim calcmode="lin" valueType="num">
                                      <p:cBhvr additive="base">
                                        <p:cTn id="94"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52">
                                            <p:txEl>
                                              <p:pRg st="0" end="0"/>
                                            </p:txEl>
                                          </p:spTgt>
                                        </p:tgtEl>
                                        <p:attrNameLst>
                                          <p:attrName>ppt_y</p:attrName>
                                        </p:attrNameLst>
                                      </p:cBhvr>
                                      <p:tavLst>
                                        <p:tav tm="0">
                                          <p:val>
                                            <p:strVal val="#ppt_y"/>
                                          </p:val>
                                        </p:tav>
                                        <p:tav tm="100000">
                                          <p:val>
                                            <p:strVal val="#ppt_y"/>
                                          </p:val>
                                        </p:tav>
                                      </p:tavLst>
                                    </p:anim>
                                  </p:childTnLst>
                                </p:cTn>
                              </p:par>
                              <p:par>
                                <p:cTn id="96" presetID="2" presetClass="entr" presetSubtype="4" decel="100000" fill="hold" grpId="0" nodeType="withEffect">
                                  <p:stCondLst>
                                    <p:cond delay="0"/>
                                  </p:stCondLst>
                                  <p:childTnLst>
                                    <p:set>
                                      <p:cBhvr>
                                        <p:cTn id="97" dur="1" fill="hold">
                                          <p:stCondLst>
                                            <p:cond delay="0"/>
                                          </p:stCondLst>
                                        </p:cTn>
                                        <p:tgtEl>
                                          <p:spTgt spid="53">
                                            <p:txEl>
                                              <p:pRg st="0" end="0"/>
                                            </p:txEl>
                                          </p:spTgt>
                                        </p:tgtEl>
                                        <p:attrNameLst>
                                          <p:attrName>style.visibility</p:attrName>
                                        </p:attrNameLst>
                                      </p:cBhvr>
                                      <p:to>
                                        <p:strVal val="visible"/>
                                      </p:to>
                                    </p:set>
                                    <p:anim calcmode="lin" valueType="num">
                                      <p:cBhvr additive="base">
                                        <p:cTn id="98"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additive="base">
                                        <p:cTn id="102" dur="500" fill="hold"/>
                                        <p:tgtEl>
                                          <p:spTgt spid="54"/>
                                        </p:tgtEl>
                                        <p:attrNameLst>
                                          <p:attrName>ppt_x</p:attrName>
                                        </p:attrNameLst>
                                      </p:cBhvr>
                                      <p:tavLst>
                                        <p:tav tm="0">
                                          <p:val>
                                            <p:strVal val="#ppt_x"/>
                                          </p:val>
                                        </p:tav>
                                        <p:tav tm="100000">
                                          <p:val>
                                            <p:strVal val="#ppt_x"/>
                                          </p:val>
                                        </p:tav>
                                      </p:tavLst>
                                    </p:anim>
                                    <p:anim calcmode="lin" valueType="num">
                                      <p:cBhvr additive="base">
                                        <p:cTn id="103" dur="500" fill="hold"/>
                                        <p:tgtEl>
                                          <p:spTgt spid="54"/>
                                        </p:tgtEl>
                                        <p:attrNameLst>
                                          <p:attrName>ppt_y</p:attrName>
                                        </p:attrNameLst>
                                      </p:cBhvr>
                                      <p:tavLst>
                                        <p:tav tm="0">
                                          <p:val>
                                            <p:strVal val="1+#ppt_h/2"/>
                                          </p:val>
                                        </p:tav>
                                        <p:tav tm="100000">
                                          <p:val>
                                            <p:strVal val="#ppt_y"/>
                                          </p:val>
                                        </p:tav>
                                      </p:tavLst>
                                    </p:anim>
                                  </p:childTnLst>
                                </p:cTn>
                              </p:par>
                            </p:childTnLst>
                          </p:cTn>
                        </p:par>
                        <p:par>
                          <p:cTn id="104" fill="hold">
                            <p:stCondLst>
                              <p:cond delay="5900"/>
                            </p:stCondLst>
                            <p:childTnLst>
                              <p:par>
                                <p:cTn id="105" presetID="2" presetClass="entr" presetSubtype="1" decel="100000" fill="hold" grpId="0" nodeType="afterEffect">
                                  <p:stCondLst>
                                    <p:cond delay="0"/>
                                  </p:stCondLst>
                                  <p:childTnLst>
                                    <p:set>
                                      <p:cBhvr>
                                        <p:cTn id="106" dur="1" fill="hold">
                                          <p:stCondLst>
                                            <p:cond delay="0"/>
                                          </p:stCondLst>
                                        </p:cTn>
                                        <p:tgtEl>
                                          <p:spTgt spid="55"/>
                                        </p:tgtEl>
                                        <p:attrNameLst>
                                          <p:attrName>style.visibility</p:attrName>
                                        </p:attrNameLst>
                                      </p:cBhvr>
                                      <p:to>
                                        <p:strVal val="visible"/>
                                      </p:to>
                                    </p:set>
                                    <p:anim calcmode="lin" valueType="num">
                                      <p:cBhvr additive="base">
                                        <p:cTn id="107" dur="750" fill="hold"/>
                                        <p:tgtEl>
                                          <p:spTgt spid="55"/>
                                        </p:tgtEl>
                                        <p:attrNameLst>
                                          <p:attrName>ppt_x</p:attrName>
                                        </p:attrNameLst>
                                      </p:cBhvr>
                                      <p:tavLst>
                                        <p:tav tm="0">
                                          <p:val>
                                            <p:strVal val="#ppt_x"/>
                                          </p:val>
                                        </p:tav>
                                        <p:tav tm="100000">
                                          <p:val>
                                            <p:strVal val="#ppt_x"/>
                                          </p:val>
                                        </p:tav>
                                      </p:tavLst>
                                    </p:anim>
                                    <p:anim calcmode="lin" valueType="num">
                                      <p:cBhvr additive="base">
                                        <p:cTn id="108" dur="750" fill="hold"/>
                                        <p:tgtEl>
                                          <p:spTgt spid="55"/>
                                        </p:tgtEl>
                                        <p:attrNameLst>
                                          <p:attrName>ppt_y</p:attrName>
                                        </p:attrNameLst>
                                      </p:cBhvr>
                                      <p:tavLst>
                                        <p:tav tm="0">
                                          <p:val>
                                            <p:strVal val="0-#ppt_h/2"/>
                                          </p:val>
                                        </p:tav>
                                        <p:tav tm="100000">
                                          <p:val>
                                            <p:strVal val="#ppt_y"/>
                                          </p:val>
                                        </p:tav>
                                      </p:tavLst>
                                    </p:anim>
                                  </p:childTnLst>
                                </p:cTn>
                              </p:par>
                              <p:par>
                                <p:cTn id="109" presetID="45" presetClass="entr" presetSubtype="0" fill="hold" grpId="1"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750"/>
                                        <p:tgtEl>
                                          <p:spTgt spid="55"/>
                                        </p:tgtEl>
                                      </p:cBhvr>
                                    </p:animEffect>
                                    <p:anim calcmode="lin" valueType="num">
                                      <p:cBhvr>
                                        <p:cTn id="112" dur="750" fill="hold"/>
                                        <p:tgtEl>
                                          <p:spTgt spid="55"/>
                                        </p:tgtEl>
                                        <p:attrNameLst>
                                          <p:attrName>ppt_w</p:attrName>
                                        </p:attrNameLst>
                                      </p:cBhvr>
                                      <p:tavLst>
                                        <p:tav tm="0" fmla="#ppt_w*sin(2.5*pi*$)">
                                          <p:val>
                                            <p:fltVal val="0"/>
                                          </p:val>
                                        </p:tav>
                                        <p:tav tm="100000">
                                          <p:val>
                                            <p:fltVal val="1"/>
                                          </p:val>
                                        </p:tav>
                                      </p:tavLst>
                                    </p:anim>
                                    <p:anim calcmode="lin" valueType="num">
                                      <p:cBhvr>
                                        <p:cTn id="113" dur="750" fill="hold"/>
                                        <p:tgtEl>
                                          <p:spTgt spid="55"/>
                                        </p:tgtEl>
                                        <p:attrNameLst>
                                          <p:attrName>ppt_h</p:attrName>
                                        </p:attrNameLst>
                                      </p:cBhvr>
                                      <p:tavLst>
                                        <p:tav tm="0">
                                          <p:val>
                                            <p:strVal val="#ppt_h"/>
                                          </p:val>
                                        </p:tav>
                                        <p:tav tm="100000">
                                          <p:val>
                                            <p:strVal val="#ppt_h"/>
                                          </p:val>
                                        </p:tav>
                                      </p:tavLst>
                                    </p:anim>
                                  </p:childTnLst>
                                </p:cTn>
                              </p:par>
                            </p:childTnLst>
                          </p:cTn>
                        </p:par>
                        <p:par>
                          <p:cTn id="114" fill="hold">
                            <p:stCondLst>
                              <p:cond delay="6650"/>
                            </p:stCondLst>
                            <p:childTnLst>
                              <p:par>
                                <p:cTn id="115" presetID="2" presetClass="entr" presetSubtype="2" decel="100000" fill="hold" grpId="0" nodeType="afterEffect">
                                  <p:stCondLst>
                                    <p:cond delay="0"/>
                                  </p:stCondLst>
                                  <p:iterate type="wd">
                                    <p:tmPct val="10000"/>
                                  </p:iterate>
                                  <p:childTnLst>
                                    <p:set>
                                      <p:cBhvr>
                                        <p:cTn id="116" dur="1" fill="hold">
                                          <p:stCondLst>
                                            <p:cond delay="0"/>
                                          </p:stCondLst>
                                        </p:cTn>
                                        <p:tgtEl>
                                          <p:spTgt spid="57">
                                            <p:txEl>
                                              <p:pRg st="0" end="0"/>
                                            </p:txEl>
                                          </p:spTgt>
                                        </p:tgtEl>
                                        <p:attrNameLst>
                                          <p:attrName>style.visibility</p:attrName>
                                        </p:attrNameLst>
                                      </p:cBhvr>
                                      <p:to>
                                        <p:strVal val="visible"/>
                                      </p:to>
                                    </p:set>
                                    <p:anim calcmode="lin" valueType="num">
                                      <p:cBhvr additive="base">
                                        <p:cTn id="117"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57">
                                            <p:txEl>
                                              <p:pRg st="0" end="0"/>
                                            </p:txEl>
                                          </p:spTgt>
                                        </p:tgtEl>
                                        <p:attrNameLst>
                                          <p:attrName>ppt_y</p:attrName>
                                        </p:attrNameLst>
                                      </p:cBhvr>
                                      <p:tavLst>
                                        <p:tav tm="0">
                                          <p:val>
                                            <p:strVal val="#ppt_y"/>
                                          </p:val>
                                        </p:tav>
                                        <p:tav tm="100000">
                                          <p:val>
                                            <p:strVal val="#ppt_y"/>
                                          </p:val>
                                        </p:tav>
                                      </p:tavLst>
                                    </p:anim>
                                  </p:childTnLst>
                                </p:cTn>
                              </p:par>
                              <p:par>
                                <p:cTn id="119" presetID="2" presetClass="entr" presetSubtype="4" decel="100000" fill="hold" grpId="0" nodeType="withEffect">
                                  <p:stCondLst>
                                    <p:cond delay="0"/>
                                  </p:stCondLst>
                                  <p:childTnLst>
                                    <p:set>
                                      <p:cBhvr>
                                        <p:cTn id="120" dur="1" fill="hold">
                                          <p:stCondLst>
                                            <p:cond delay="0"/>
                                          </p:stCondLst>
                                        </p:cTn>
                                        <p:tgtEl>
                                          <p:spTgt spid="58">
                                            <p:txEl>
                                              <p:pRg st="0" end="0"/>
                                            </p:txEl>
                                          </p:spTgt>
                                        </p:tgtEl>
                                        <p:attrNameLst>
                                          <p:attrName>style.visibility</p:attrName>
                                        </p:attrNameLst>
                                      </p:cBhvr>
                                      <p:to>
                                        <p:strVal val="visible"/>
                                      </p:to>
                                    </p:set>
                                    <p:anim calcmode="lin" valueType="num">
                                      <p:cBhvr additive="base">
                                        <p:cTn id="121"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23" presetID="2" presetClass="entr" presetSubtype="4" decel="10000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additive="base">
                                        <p:cTn id="125" dur="500" fill="hold"/>
                                        <p:tgtEl>
                                          <p:spTgt spid="59"/>
                                        </p:tgtEl>
                                        <p:attrNameLst>
                                          <p:attrName>ppt_x</p:attrName>
                                        </p:attrNameLst>
                                      </p:cBhvr>
                                      <p:tavLst>
                                        <p:tav tm="0">
                                          <p:val>
                                            <p:strVal val="#ppt_x"/>
                                          </p:val>
                                        </p:tav>
                                        <p:tav tm="100000">
                                          <p:val>
                                            <p:strVal val="#ppt_x"/>
                                          </p:val>
                                        </p:tav>
                                      </p:tavLst>
                                    </p:anim>
                                    <p:anim calcmode="lin" valueType="num">
                                      <p:cBhvr additive="base">
                                        <p:cTn id="126" dur="500" fill="hold"/>
                                        <p:tgtEl>
                                          <p:spTgt spid="59"/>
                                        </p:tgtEl>
                                        <p:attrNameLst>
                                          <p:attrName>ppt_y</p:attrName>
                                        </p:attrNameLst>
                                      </p:cBhvr>
                                      <p:tavLst>
                                        <p:tav tm="0">
                                          <p:val>
                                            <p:strVal val="1+#ppt_h/2"/>
                                          </p:val>
                                        </p:tav>
                                        <p:tav tm="100000">
                                          <p:val>
                                            <p:strVal val="#ppt_y"/>
                                          </p:val>
                                        </p:tav>
                                      </p:tavLst>
                                    </p:anim>
                                  </p:childTnLst>
                                </p:cTn>
                              </p:par>
                            </p:childTnLst>
                          </p:cTn>
                        </p:par>
                        <p:par>
                          <p:cTn id="127" fill="hold">
                            <p:stCondLst>
                              <p:cond delay="7250"/>
                            </p:stCondLst>
                            <p:childTnLst>
                              <p:par>
                                <p:cTn id="128" presetID="2" presetClass="entr" presetSubtype="1" decel="100000" fill="hold" grpId="0" nodeType="afterEffect">
                                  <p:stCondLst>
                                    <p:cond delay="0"/>
                                  </p:stCondLst>
                                  <p:childTnLst>
                                    <p:set>
                                      <p:cBhvr>
                                        <p:cTn id="129" dur="1" fill="hold">
                                          <p:stCondLst>
                                            <p:cond delay="0"/>
                                          </p:stCondLst>
                                        </p:cTn>
                                        <p:tgtEl>
                                          <p:spTgt spid="60"/>
                                        </p:tgtEl>
                                        <p:attrNameLst>
                                          <p:attrName>style.visibility</p:attrName>
                                        </p:attrNameLst>
                                      </p:cBhvr>
                                      <p:to>
                                        <p:strVal val="visible"/>
                                      </p:to>
                                    </p:set>
                                    <p:anim calcmode="lin" valueType="num">
                                      <p:cBhvr additive="base">
                                        <p:cTn id="130" dur="750" fill="hold"/>
                                        <p:tgtEl>
                                          <p:spTgt spid="60"/>
                                        </p:tgtEl>
                                        <p:attrNameLst>
                                          <p:attrName>ppt_x</p:attrName>
                                        </p:attrNameLst>
                                      </p:cBhvr>
                                      <p:tavLst>
                                        <p:tav tm="0">
                                          <p:val>
                                            <p:strVal val="#ppt_x"/>
                                          </p:val>
                                        </p:tav>
                                        <p:tav tm="100000">
                                          <p:val>
                                            <p:strVal val="#ppt_x"/>
                                          </p:val>
                                        </p:tav>
                                      </p:tavLst>
                                    </p:anim>
                                    <p:anim calcmode="lin" valueType="num">
                                      <p:cBhvr additive="base">
                                        <p:cTn id="131" dur="750" fill="hold"/>
                                        <p:tgtEl>
                                          <p:spTgt spid="60"/>
                                        </p:tgtEl>
                                        <p:attrNameLst>
                                          <p:attrName>ppt_y</p:attrName>
                                        </p:attrNameLst>
                                      </p:cBhvr>
                                      <p:tavLst>
                                        <p:tav tm="0">
                                          <p:val>
                                            <p:strVal val="0-#ppt_h/2"/>
                                          </p:val>
                                        </p:tav>
                                        <p:tav tm="100000">
                                          <p:val>
                                            <p:strVal val="#ppt_y"/>
                                          </p:val>
                                        </p:tav>
                                      </p:tavLst>
                                    </p:anim>
                                  </p:childTnLst>
                                </p:cTn>
                              </p:par>
                              <p:par>
                                <p:cTn id="132" presetID="45" presetClass="entr" presetSubtype="0" fill="hold" grpId="1" nodeType="withEffect">
                                  <p:stCondLst>
                                    <p:cond delay="0"/>
                                  </p:stCondLst>
                                  <p:childTnLst>
                                    <p:set>
                                      <p:cBhvr>
                                        <p:cTn id="133" dur="1" fill="hold">
                                          <p:stCondLst>
                                            <p:cond delay="0"/>
                                          </p:stCondLst>
                                        </p:cTn>
                                        <p:tgtEl>
                                          <p:spTgt spid="60"/>
                                        </p:tgtEl>
                                        <p:attrNameLst>
                                          <p:attrName>style.visibility</p:attrName>
                                        </p:attrNameLst>
                                      </p:cBhvr>
                                      <p:to>
                                        <p:strVal val="visible"/>
                                      </p:to>
                                    </p:set>
                                    <p:animEffect transition="in" filter="fade">
                                      <p:cBhvr>
                                        <p:cTn id="134" dur="750"/>
                                        <p:tgtEl>
                                          <p:spTgt spid="60"/>
                                        </p:tgtEl>
                                      </p:cBhvr>
                                    </p:animEffect>
                                    <p:anim calcmode="lin" valueType="num">
                                      <p:cBhvr>
                                        <p:cTn id="135" dur="750" fill="hold"/>
                                        <p:tgtEl>
                                          <p:spTgt spid="60"/>
                                        </p:tgtEl>
                                        <p:attrNameLst>
                                          <p:attrName>ppt_w</p:attrName>
                                        </p:attrNameLst>
                                      </p:cBhvr>
                                      <p:tavLst>
                                        <p:tav tm="0" fmla="#ppt_w*sin(2.5*pi*$)">
                                          <p:val>
                                            <p:fltVal val="0"/>
                                          </p:val>
                                        </p:tav>
                                        <p:tav tm="100000">
                                          <p:val>
                                            <p:fltVal val="1"/>
                                          </p:val>
                                        </p:tav>
                                      </p:tavLst>
                                    </p:anim>
                                    <p:anim calcmode="lin" valueType="num">
                                      <p:cBhvr>
                                        <p:cTn id="136" dur="750" fill="hold"/>
                                        <p:tgtEl>
                                          <p:spTgt spid="60"/>
                                        </p:tgtEl>
                                        <p:attrNameLst>
                                          <p:attrName>ppt_h</p:attrName>
                                        </p:attrNameLst>
                                      </p:cBhvr>
                                      <p:tavLst>
                                        <p:tav tm="0">
                                          <p:val>
                                            <p:strVal val="#ppt_h"/>
                                          </p:val>
                                        </p:tav>
                                        <p:tav tm="100000">
                                          <p:val>
                                            <p:strVal val="#ppt_h"/>
                                          </p:val>
                                        </p:tav>
                                      </p:tavLst>
                                    </p:anim>
                                  </p:childTnLst>
                                </p:cTn>
                              </p:par>
                            </p:childTnLst>
                          </p:cTn>
                        </p:par>
                        <p:par>
                          <p:cTn id="137" fill="hold">
                            <p:stCondLst>
                              <p:cond delay="8000"/>
                            </p:stCondLst>
                            <p:childTnLst>
                              <p:par>
                                <p:cTn id="138" presetID="2" presetClass="entr" presetSubtype="2" decel="100000" fill="hold" grpId="0" nodeType="afterEffect">
                                  <p:stCondLst>
                                    <p:cond delay="0"/>
                                  </p:stCondLst>
                                  <p:iterate type="wd">
                                    <p:tmPct val="10000"/>
                                  </p:iterate>
                                  <p:childTnLst>
                                    <p:set>
                                      <p:cBhvr>
                                        <p:cTn id="139" dur="1" fill="hold">
                                          <p:stCondLst>
                                            <p:cond delay="0"/>
                                          </p:stCondLst>
                                        </p:cTn>
                                        <p:tgtEl>
                                          <p:spTgt spid="62">
                                            <p:txEl>
                                              <p:pRg st="0" end="0"/>
                                            </p:txEl>
                                          </p:spTgt>
                                        </p:tgtEl>
                                        <p:attrNameLst>
                                          <p:attrName>style.visibility</p:attrName>
                                        </p:attrNameLst>
                                      </p:cBhvr>
                                      <p:to>
                                        <p:strVal val="visible"/>
                                      </p:to>
                                    </p:set>
                                    <p:anim calcmode="lin" valueType="num">
                                      <p:cBhvr additive="base">
                                        <p:cTn id="140"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62">
                                            <p:txEl>
                                              <p:pRg st="0" end="0"/>
                                            </p:txEl>
                                          </p:spTgt>
                                        </p:tgtEl>
                                        <p:attrNameLst>
                                          <p:attrName>ppt_y</p:attrName>
                                        </p:attrNameLst>
                                      </p:cBhvr>
                                      <p:tavLst>
                                        <p:tav tm="0">
                                          <p:val>
                                            <p:strVal val="#ppt_y"/>
                                          </p:val>
                                        </p:tav>
                                        <p:tav tm="100000">
                                          <p:val>
                                            <p:strVal val="#ppt_y"/>
                                          </p:val>
                                        </p:tav>
                                      </p:tavLst>
                                    </p:anim>
                                  </p:childTnLst>
                                </p:cTn>
                              </p:par>
                              <p:par>
                                <p:cTn id="142" presetID="2" presetClass="entr" presetSubtype="4" decel="100000" fill="hold" grpId="0" nodeType="withEffect">
                                  <p:stCondLst>
                                    <p:cond delay="0"/>
                                  </p:stCondLst>
                                  <p:childTnLst>
                                    <p:set>
                                      <p:cBhvr>
                                        <p:cTn id="143" dur="1" fill="hold">
                                          <p:stCondLst>
                                            <p:cond delay="0"/>
                                          </p:stCondLst>
                                        </p:cTn>
                                        <p:tgtEl>
                                          <p:spTgt spid="63">
                                            <p:txEl>
                                              <p:pRg st="0" end="0"/>
                                            </p:txEl>
                                          </p:spTgt>
                                        </p:tgtEl>
                                        <p:attrNameLst>
                                          <p:attrName>style.visibility</p:attrName>
                                        </p:attrNameLst>
                                      </p:cBhvr>
                                      <p:to>
                                        <p:strVal val="visible"/>
                                      </p:to>
                                    </p:set>
                                    <p:anim calcmode="lin" valueType="num">
                                      <p:cBhvr additive="base">
                                        <p:cTn id="144"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46" presetID="2" presetClass="entr" presetSubtype="4" decel="100000" fill="hold" grpId="0" nodeType="withEffect">
                                  <p:stCondLst>
                                    <p:cond delay="0"/>
                                  </p:stCondLst>
                                  <p:childTnLst>
                                    <p:set>
                                      <p:cBhvr>
                                        <p:cTn id="147" dur="1" fill="hold">
                                          <p:stCondLst>
                                            <p:cond delay="0"/>
                                          </p:stCondLst>
                                        </p:cTn>
                                        <p:tgtEl>
                                          <p:spTgt spid="64"/>
                                        </p:tgtEl>
                                        <p:attrNameLst>
                                          <p:attrName>style.visibility</p:attrName>
                                        </p:attrNameLst>
                                      </p:cBhvr>
                                      <p:to>
                                        <p:strVal val="visible"/>
                                      </p:to>
                                    </p:set>
                                    <p:anim calcmode="lin" valueType="num">
                                      <p:cBhvr additive="base">
                                        <p:cTn id="148" dur="500" fill="hold"/>
                                        <p:tgtEl>
                                          <p:spTgt spid="64"/>
                                        </p:tgtEl>
                                        <p:attrNameLst>
                                          <p:attrName>ppt_x</p:attrName>
                                        </p:attrNameLst>
                                      </p:cBhvr>
                                      <p:tavLst>
                                        <p:tav tm="0">
                                          <p:val>
                                            <p:strVal val="#ppt_x"/>
                                          </p:val>
                                        </p:tav>
                                        <p:tav tm="100000">
                                          <p:val>
                                            <p:strVal val="#ppt_x"/>
                                          </p:val>
                                        </p:tav>
                                      </p:tavLst>
                                    </p:anim>
                                    <p:anim calcmode="lin" valueType="num">
                                      <p:cBhvr additive="base">
                                        <p:cTn id="14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9" name="円/楕円 38"/>
          <p:cNvSpPr/>
          <p:nvPr userDrawn="1"/>
        </p:nvSpPr>
        <p:spPr>
          <a:xfrm>
            <a:off x="4198704" y="4487658"/>
            <a:ext cx="541352" cy="54130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solidFill>
            </a:endParaRPr>
          </a:p>
        </p:txBody>
      </p:sp>
      <p:sp>
        <p:nvSpPr>
          <p:cNvPr id="40" name="円/楕円 39"/>
          <p:cNvSpPr/>
          <p:nvPr userDrawn="1"/>
        </p:nvSpPr>
        <p:spPr>
          <a:xfrm>
            <a:off x="1378735" y="2148031"/>
            <a:ext cx="3373912" cy="337361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1" name="円/楕円 40"/>
          <p:cNvSpPr/>
          <p:nvPr userDrawn="1"/>
        </p:nvSpPr>
        <p:spPr>
          <a:xfrm>
            <a:off x="977278" y="2543300"/>
            <a:ext cx="912180" cy="9121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2" name="円/楕円 41"/>
          <p:cNvSpPr/>
          <p:nvPr userDrawn="1"/>
        </p:nvSpPr>
        <p:spPr>
          <a:xfrm>
            <a:off x="1269469" y="2065267"/>
            <a:ext cx="3373912" cy="337361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3" name="図プレースホルダー 5"/>
          <p:cNvSpPr>
            <a:spLocks noGrp="1"/>
          </p:cNvSpPr>
          <p:nvPr>
            <p:ph type="pic" sz="quarter" idx="14" hasCustomPrompt="1"/>
          </p:nvPr>
        </p:nvSpPr>
        <p:spPr>
          <a:xfrm>
            <a:off x="1378735" y="2148031"/>
            <a:ext cx="3277893" cy="3277609"/>
          </a:xfrm>
          <a:prstGeom prst="ellipse">
            <a:avLst/>
          </a:prstGeom>
          <a:solidFill>
            <a:schemeClr val="bg1"/>
          </a:solidFill>
          <a:ln w="28575" cmpd="sng">
            <a:solidFill>
              <a:schemeClr val="accent1"/>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44" name="円/楕円 43"/>
          <p:cNvSpPr/>
          <p:nvPr userDrawn="1"/>
        </p:nvSpPr>
        <p:spPr>
          <a:xfrm>
            <a:off x="514564" y="2052020"/>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5" name="円/楕円 44"/>
          <p:cNvSpPr/>
          <p:nvPr userDrawn="1"/>
        </p:nvSpPr>
        <p:spPr>
          <a:xfrm>
            <a:off x="1433368" y="2083891"/>
            <a:ext cx="288057"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6" name="円/楕円 45"/>
          <p:cNvSpPr/>
          <p:nvPr userDrawn="1"/>
        </p:nvSpPr>
        <p:spPr>
          <a:xfrm>
            <a:off x="4867212" y="4231558"/>
            <a:ext cx="324692" cy="324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solidFill>
            </a:endParaRPr>
          </a:p>
        </p:txBody>
      </p:sp>
      <p:sp>
        <p:nvSpPr>
          <p:cNvPr id="47" name="テキスト プレースホルダー 6"/>
          <p:cNvSpPr>
            <a:spLocks noGrp="1"/>
          </p:cNvSpPr>
          <p:nvPr>
            <p:ph type="body" sz="quarter" idx="15" hasCustomPrompt="1"/>
          </p:nvPr>
        </p:nvSpPr>
        <p:spPr>
          <a:xfrm>
            <a:off x="5341171" y="2853952"/>
            <a:ext cx="5822435" cy="257801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5437190" y="2731690"/>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9" name="テキスト プレースホルダー 6"/>
          <p:cNvSpPr>
            <a:spLocks noGrp="1"/>
          </p:cNvSpPr>
          <p:nvPr>
            <p:ph type="body" sz="quarter" idx="16" hasCustomPrompt="1"/>
          </p:nvPr>
        </p:nvSpPr>
        <p:spPr>
          <a:xfrm>
            <a:off x="5341171" y="2086482"/>
            <a:ext cx="5822435" cy="624069"/>
          </a:xfrm>
        </p:spPr>
        <p:txBody>
          <a:bodyPr anchor="b">
            <a:norm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54086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1000" fill="hold"/>
                                        <p:tgtEl>
                                          <p:spTgt spid="44"/>
                                        </p:tgtEl>
                                        <p:attrNameLst>
                                          <p:attrName>ppt_w</p:attrName>
                                        </p:attrNameLst>
                                      </p:cBhvr>
                                      <p:tavLst>
                                        <p:tav tm="0">
                                          <p:val>
                                            <p:fltVal val="0"/>
                                          </p:val>
                                        </p:tav>
                                        <p:tav tm="100000">
                                          <p:val>
                                            <p:strVal val="#ppt_w"/>
                                          </p:val>
                                        </p:tav>
                                      </p:tavLst>
                                    </p:anim>
                                    <p:anim calcmode="lin" valueType="num">
                                      <p:cBhvr>
                                        <p:cTn id="16" dur="1000" fill="hold"/>
                                        <p:tgtEl>
                                          <p:spTgt spid="44"/>
                                        </p:tgtEl>
                                        <p:attrNameLst>
                                          <p:attrName>ppt_h</p:attrName>
                                        </p:attrNameLst>
                                      </p:cBhvr>
                                      <p:tavLst>
                                        <p:tav tm="0">
                                          <p:val>
                                            <p:fltVal val="0"/>
                                          </p:val>
                                        </p:tav>
                                        <p:tav tm="100000">
                                          <p:val>
                                            <p:strVal val="#ppt_h"/>
                                          </p:val>
                                        </p:tav>
                                      </p:tavLst>
                                    </p:anim>
                                    <p:animEffect transition="in" filter="fade">
                                      <p:cBhvr>
                                        <p:cTn id="17" dur="1000"/>
                                        <p:tgtEl>
                                          <p:spTgt spid="44"/>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1000" fill="hold"/>
                                        <p:tgtEl>
                                          <p:spTgt spid="44"/>
                                        </p:tgtEl>
                                        <p:attrNameLst>
                                          <p:attrName>ppt_x</p:attrName>
                                        </p:attrNameLst>
                                      </p:cBhvr>
                                      <p:tavLst>
                                        <p:tav tm="0">
                                          <p:val>
                                            <p:strVal val="0-#ppt_w/2"/>
                                          </p:val>
                                        </p:tav>
                                        <p:tav tm="100000">
                                          <p:val>
                                            <p:strVal val="#ppt_x"/>
                                          </p:val>
                                        </p:tav>
                                      </p:tavLst>
                                    </p:anim>
                                    <p:anim calcmode="lin" valueType="num">
                                      <p:cBhvr additive="base">
                                        <p:cTn id="21" dur="1000" fill="hold"/>
                                        <p:tgtEl>
                                          <p:spTgt spid="44"/>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fltVal val="0"/>
                                          </p:val>
                                        </p:tav>
                                        <p:tav tm="100000">
                                          <p:val>
                                            <p:strVal val="#ppt_w"/>
                                          </p:val>
                                        </p:tav>
                                      </p:tavLst>
                                    </p:anim>
                                    <p:anim calcmode="lin" valueType="num">
                                      <p:cBhvr>
                                        <p:cTn id="25" dur="1000" fill="hold"/>
                                        <p:tgtEl>
                                          <p:spTgt spid="41"/>
                                        </p:tgtEl>
                                        <p:attrNameLst>
                                          <p:attrName>ppt_h</p:attrName>
                                        </p:attrNameLst>
                                      </p:cBhvr>
                                      <p:tavLst>
                                        <p:tav tm="0">
                                          <p:val>
                                            <p:fltVal val="0"/>
                                          </p:val>
                                        </p:tav>
                                        <p:tav tm="100000">
                                          <p:val>
                                            <p:strVal val="#ppt_h"/>
                                          </p:val>
                                        </p:tav>
                                      </p:tavLst>
                                    </p:anim>
                                    <p:animEffect transition="in" filter="fade">
                                      <p:cBhvr>
                                        <p:cTn id="26" dur="1000"/>
                                        <p:tgtEl>
                                          <p:spTgt spid="41"/>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1000" fill="hold"/>
                                        <p:tgtEl>
                                          <p:spTgt spid="41"/>
                                        </p:tgtEl>
                                        <p:attrNameLst>
                                          <p:attrName>ppt_x</p:attrName>
                                        </p:attrNameLst>
                                      </p:cBhvr>
                                      <p:tavLst>
                                        <p:tav tm="0">
                                          <p:val>
                                            <p:strVal val="0-#ppt_w/2"/>
                                          </p:val>
                                        </p:tav>
                                        <p:tav tm="100000">
                                          <p:val>
                                            <p:strVal val="#ppt_x"/>
                                          </p:val>
                                        </p:tav>
                                      </p:tavLst>
                                    </p:anim>
                                    <p:anim calcmode="lin" valueType="num">
                                      <p:cBhvr additive="base">
                                        <p:cTn id="30" dur="1000" fill="hold"/>
                                        <p:tgtEl>
                                          <p:spTgt spid="41"/>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45"/>
                                        </p:tgtEl>
                                        <p:attrNameLst>
                                          <p:attrName>style.visibility</p:attrName>
                                        </p:attrNameLst>
                                      </p:cBhvr>
                                      <p:to>
                                        <p:strVal val="visible"/>
                                      </p:to>
                                    </p:set>
                                    <p:anim calcmode="lin" valueType="num">
                                      <p:cBhvr>
                                        <p:cTn id="33" dur="1000" fill="hold"/>
                                        <p:tgtEl>
                                          <p:spTgt spid="45"/>
                                        </p:tgtEl>
                                        <p:attrNameLst>
                                          <p:attrName>ppt_w</p:attrName>
                                        </p:attrNameLst>
                                      </p:cBhvr>
                                      <p:tavLst>
                                        <p:tav tm="0">
                                          <p:val>
                                            <p:fltVal val="0"/>
                                          </p:val>
                                        </p:tav>
                                        <p:tav tm="100000">
                                          <p:val>
                                            <p:strVal val="#ppt_w"/>
                                          </p:val>
                                        </p:tav>
                                      </p:tavLst>
                                    </p:anim>
                                    <p:anim calcmode="lin" valueType="num">
                                      <p:cBhvr>
                                        <p:cTn id="34" dur="1000" fill="hold"/>
                                        <p:tgtEl>
                                          <p:spTgt spid="45"/>
                                        </p:tgtEl>
                                        <p:attrNameLst>
                                          <p:attrName>ppt_h</p:attrName>
                                        </p:attrNameLst>
                                      </p:cBhvr>
                                      <p:tavLst>
                                        <p:tav tm="0">
                                          <p:val>
                                            <p:fltVal val="0"/>
                                          </p:val>
                                        </p:tav>
                                        <p:tav tm="100000">
                                          <p:val>
                                            <p:strVal val="#ppt_h"/>
                                          </p:val>
                                        </p:tav>
                                      </p:tavLst>
                                    </p:anim>
                                    <p:animEffect transition="in" filter="fade">
                                      <p:cBhvr>
                                        <p:cTn id="35" dur="1000"/>
                                        <p:tgtEl>
                                          <p:spTgt spid="45"/>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1000" fill="hold"/>
                                        <p:tgtEl>
                                          <p:spTgt spid="45"/>
                                        </p:tgtEl>
                                        <p:attrNameLst>
                                          <p:attrName>ppt_x</p:attrName>
                                        </p:attrNameLst>
                                      </p:cBhvr>
                                      <p:tavLst>
                                        <p:tav tm="0">
                                          <p:val>
                                            <p:strVal val="0-#ppt_w/2"/>
                                          </p:val>
                                        </p:tav>
                                        <p:tav tm="100000">
                                          <p:val>
                                            <p:strVal val="#ppt_x"/>
                                          </p:val>
                                        </p:tav>
                                      </p:tavLst>
                                    </p:anim>
                                    <p:anim calcmode="lin" valueType="num">
                                      <p:cBhvr additive="base">
                                        <p:cTn id="39" dur="1000" fill="hold"/>
                                        <p:tgtEl>
                                          <p:spTgt spid="45"/>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0-#ppt_w/2"/>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1000" fill="hold"/>
                                        <p:tgtEl>
                                          <p:spTgt spid="46"/>
                                        </p:tgtEl>
                                        <p:attrNameLst>
                                          <p:attrName>ppt_w</p:attrName>
                                        </p:attrNameLst>
                                      </p:cBhvr>
                                      <p:tavLst>
                                        <p:tav tm="0">
                                          <p:val>
                                            <p:fltVal val="0"/>
                                          </p:val>
                                        </p:tav>
                                        <p:tav tm="100000">
                                          <p:val>
                                            <p:strVal val="#ppt_w"/>
                                          </p:val>
                                        </p:tav>
                                      </p:tavLst>
                                    </p:anim>
                                    <p:anim calcmode="lin" valueType="num">
                                      <p:cBhvr>
                                        <p:cTn id="52" dur="1000" fill="hold"/>
                                        <p:tgtEl>
                                          <p:spTgt spid="46"/>
                                        </p:tgtEl>
                                        <p:attrNameLst>
                                          <p:attrName>ppt_h</p:attrName>
                                        </p:attrNameLst>
                                      </p:cBhvr>
                                      <p:tavLst>
                                        <p:tav tm="0">
                                          <p:val>
                                            <p:fltVal val="0"/>
                                          </p:val>
                                        </p:tav>
                                        <p:tav tm="100000">
                                          <p:val>
                                            <p:strVal val="#ppt_h"/>
                                          </p:val>
                                        </p:tav>
                                      </p:tavLst>
                                    </p:anim>
                                    <p:animEffect transition="in" filter="fade">
                                      <p:cBhvr>
                                        <p:cTn id="53" dur="1000"/>
                                        <p:tgtEl>
                                          <p:spTgt spid="46"/>
                                        </p:tgtEl>
                                      </p:cBhvr>
                                    </p:animEffect>
                                  </p:childTnLst>
                                </p:cTn>
                              </p:par>
                              <p:par>
                                <p:cTn id="54" presetID="2" presetClass="entr" presetSubtype="12" decel="100000" fill="hold" grpId="1" nodeType="withEffect">
                                  <p:stCondLst>
                                    <p:cond delay="40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1000" fill="hold"/>
                                        <p:tgtEl>
                                          <p:spTgt spid="46"/>
                                        </p:tgtEl>
                                        <p:attrNameLst>
                                          <p:attrName>ppt_x</p:attrName>
                                        </p:attrNameLst>
                                      </p:cBhvr>
                                      <p:tavLst>
                                        <p:tav tm="0">
                                          <p:val>
                                            <p:strVal val="0-#ppt_w/2"/>
                                          </p:val>
                                        </p:tav>
                                        <p:tav tm="100000">
                                          <p:val>
                                            <p:strVal val="#ppt_x"/>
                                          </p:val>
                                        </p:tav>
                                      </p:tavLst>
                                    </p:anim>
                                    <p:anim calcmode="lin" valueType="num">
                                      <p:cBhvr additive="base">
                                        <p:cTn id="57" dur="10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1" decel="100000" fill="hold" grpId="0" nodeType="withEffect">
                                  <p:stCondLst>
                                    <p:cond delay="40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000" fill="hold"/>
                                        <p:tgtEl>
                                          <p:spTgt spid="40"/>
                                        </p:tgtEl>
                                        <p:attrNameLst>
                                          <p:attrName>ppt_x</p:attrName>
                                        </p:attrNameLst>
                                      </p:cBhvr>
                                      <p:tavLst>
                                        <p:tav tm="0">
                                          <p:val>
                                            <p:strVal val="#ppt_x"/>
                                          </p:val>
                                        </p:tav>
                                        <p:tav tm="100000">
                                          <p:val>
                                            <p:strVal val="#ppt_x"/>
                                          </p:val>
                                        </p:tav>
                                      </p:tavLst>
                                    </p:anim>
                                    <p:anim calcmode="lin" valueType="num">
                                      <p:cBhvr additive="base">
                                        <p:cTn id="61" dur="1000" fill="hold"/>
                                        <p:tgtEl>
                                          <p:spTgt spid="40"/>
                                        </p:tgtEl>
                                        <p:attrNameLst>
                                          <p:attrName>ppt_y</p:attrName>
                                        </p:attrNameLst>
                                      </p:cBhvr>
                                      <p:tavLst>
                                        <p:tav tm="0">
                                          <p:val>
                                            <p:strVal val="0-#ppt_h/2"/>
                                          </p:val>
                                        </p:tav>
                                        <p:tav tm="100000">
                                          <p:val>
                                            <p:strVal val="#ppt_y"/>
                                          </p:val>
                                        </p:tav>
                                      </p:tavLst>
                                    </p:anim>
                                  </p:childTnLst>
                                </p:cTn>
                              </p:par>
                              <p:par>
                                <p:cTn id="62" presetID="10" presetClass="entr" presetSubtype="0" fill="hold" grpId="1" nodeType="withEffect">
                                  <p:stCondLst>
                                    <p:cond delay="40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500"/>
                                        <p:tgtEl>
                                          <p:spTgt spid="40"/>
                                        </p:tgtEl>
                                      </p:cBhvr>
                                    </p:animEffect>
                                  </p:childTnLst>
                                </p:cTn>
                              </p:par>
                              <p:par>
                                <p:cTn id="65" presetID="2" presetClass="entr" presetSubtype="1" decel="100000" fill="hold" grpId="0" nodeType="withEffect">
                                  <p:stCondLst>
                                    <p:cond delay="5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1000" fill="hold"/>
                                        <p:tgtEl>
                                          <p:spTgt spid="42"/>
                                        </p:tgtEl>
                                        <p:attrNameLst>
                                          <p:attrName>ppt_x</p:attrName>
                                        </p:attrNameLst>
                                      </p:cBhvr>
                                      <p:tavLst>
                                        <p:tav tm="0">
                                          <p:val>
                                            <p:strVal val="#ppt_x"/>
                                          </p:val>
                                        </p:tav>
                                        <p:tav tm="100000">
                                          <p:val>
                                            <p:strVal val="#ppt_x"/>
                                          </p:val>
                                        </p:tav>
                                      </p:tavLst>
                                    </p:anim>
                                    <p:anim calcmode="lin" valueType="num">
                                      <p:cBhvr additive="base">
                                        <p:cTn id="68" dur="1000" fill="hold"/>
                                        <p:tgtEl>
                                          <p:spTgt spid="42"/>
                                        </p:tgtEl>
                                        <p:attrNameLst>
                                          <p:attrName>ppt_y</p:attrName>
                                        </p:attrNameLst>
                                      </p:cBhvr>
                                      <p:tavLst>
                                        <p:tav tm="0">
                                          <p:val>
                                            <p:strVal val="0-#ppt_h/2"/>
                                          </p:val>
                                        </p:tav>
                                        <p:tav tm="100000">
                                          <p:val>
                                            <p:strVal val="#ppt_y"/>
                                          </p:val>
                                        </p:tav>
                                      </p:tavLst>
                                    </p:anim>
                                  </p:childTnLst>
                                </p:cTn>
                              </p:par>
                              <p:par>
                                <p:cTn id="69" presetID="10" presetClass="entr" presetSubtype="0" fill="hold" grpId="1" nodeType="withEffect">
                                  <p:stCondLst>
                                    <p:cond delay="50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500"/>
                                        <p:tgtEl>
                                          <p:spTgt spid="42"/>
                                        </p:tgtEl>
                                      </p:cBhvr>
                                    </p:animEffect>
                                  </p:childTnLst>
                                </p:cTn>
                              </p:par>
                              <p:par>
                                <p:cTn id="72" presetID="2" presetClass="entr" presetSubtype="1" decel="100000" fill="hold" grpId="0" nodeType="withEffect">
                                  <p:stCondLst>
                                    <p:cond delay="60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1000" fill="hold"/>
                                        <p:tgtEl>
                                          <p:spTgt spid="43"/>
                                        </p:tgtEl>
                                        <p:attrNameLst>
                                          <p:attrName>ppt_x</p:attrName>
                                        </p:attrNameLst>
                                      </p:cBhvr>
                                      <p:tavLst>
                                        <p:tav tm="0">
                                          <p:val>
                                            <p:strVal val="#ppt_x"/>
                                          </p:val>
                                        </p:tav>
                                        <p:tav tm="100000">
                                          <p:val>
                                            <p:strVal val="#ppt_x"/>
                                          </p:val>
                                        </p:tav>
                                      </p:tavLst>
                                    </p:anim>
                                    <p:anim calcmode="lin" valueType="num">
                                      <p:cBhvr additive="base">
                                        <p:cTn id="75" dur="1000" fill="hold"/>
                                        <p:tgtEl>
                                          <p:spTgt spid="43"/>
                                        </p:tgtEl>
                                        <p:attrNameLst>
                                          <p:attrName>ppt_y</p:attrName>
                                        </p:attrNameLst>
                                      </p:cBhvr>
                                      <p:tavLst>
                                        <p:tav tm="0">
                                          <p:val>
                                            <p:strVal val="0-#ppt_h/2"/>
                                          </p:val>
                                        </p:tav>
                                        <p:tav tm="100000">
                                          <p:val>
                                            <p:strVal val="#ppt_y"/>
                                          </p:val>
                                        </p:tav>
                                      </p:tavLst>
                                    </p:anim>
                                  </p:childTnLst>
                                </p:cTn>
                              </p:par>
                              <p:par>
                                <p:cTn id="76" presetID="10" presetClass="entr" presetSubtype="0" fill="hold" grpId="1" nodeType="withEffect">
                                  <p:stCondLst>
                                    <p:cond delay="60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500"/>
                                        <p:tgtEl>
                                          <p:spTgt spid="43"/>
                                        </p:tgtEl>
                                      </p:cBhvr>
                                    </p:animEffect>
                                  </p:childTnLst>
                                </p:cTn>
                              </p:par>
                            </p:childTnLst>
                          </p:cTn>
                        </p:par>
                        <p:par>
                          <p:cTn id="79" fill="hold">
                            <p:stCondLst>
                              <p:cond delay="2600"/>
                            </p:stCondLst>
                            <p:childTnLst>
                              <p:par>
                                <p:cTn id="80" presetID="2" presetClass="entr" presetSubtype="3" decel="100000" fill="hold" grpId="0" nodeType="afterEffect">
                                  <p:stCondLst>
                                    <p:cond delay="0"/>
                                  </p:stCondLst>
                                  <p:iterate type="wd">
                                    <p:tmPct val="10000"/>
                                  </p:iterate>
                                  <p:childTnLst>
                                    <p:set>
                                      <p:cBhvr>
                                        <p:cTn id="81" dur="1" fill="hold">
                                          <p:stCondLst>
                                            <p:cond delay="0"/>
                                          </p:stCondLst>
                                        </p:cTn>
                                        <p:tgtEl>
                                          <p:spTgt spid="49">
                                            <p:txEl>
                                              <p:pRg st="0" end="0"/>
                                            </p:txEl>
                                          </p:spTgt>
                                        </p:tgtEl>
                                        <p:attrNameLst>
                                          <p:attrName>style.visibility</p:attrName>
                                        </p:attrNameLst>
                                      </p:cBhvr>
                                      <p:to>
                                        <p:strVal val="visible"/>
                                      </p:to>
                                    </p:set>
                                    <p:anim calcmode="lin" valueType="num">
                                      <p:cBhvr additive="base">
                                        <p:cTn id="82"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84" presetID="2" presetClass="entr" presetSubtype="8" decel="10000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par>
                          <p:cTn id="88" fill="hold">
                            <p:stCondLst>
                              <p:cond delay="3200"/>
                            </p:stCondLst>
                            <p:childTnLst>
                              <p:par>
                                <p:cTn id="89" presetID="2" presetClass="entr" presetSubtype="2" decel="100000" fill="hold" grpId="0" nodeType="afterEffect">
                                  <p:stCondLst>
                                    <p:cond delay="0"/>
                                  </p:stCondLst>
                                  <p:childTnLst>
                                    <p:set>
                                      <p:cBhvr>
                                        <p:cTn id="90" dur="1" fill="hold">
                                          <p:stCondLst>
                                            <p:cond delay="0"/>
                                          </p:stCondLst>
                                        </p:cTn>
                                        <p:tgtEl>
                                          <p:spTgt spid="47">
                                            <p:txEl>
                                              <p:pRg st="0" end="0"/>
                                            </p:txEl>
                                          </p:spTgt>
                                        </p:tgtEl>
                                        <p:attrNameLst>
                                          <p:attrName>style.visibility</p:attrName>
                                        </p:attrNameLst>
                                      </p:cBhvr>
                                      <p:to>
                                        <p:strVal val="visible"/>
                                      </p:to>
                                    </p:set>
                                    <p:anim calcmode="lin" valueType="num">
                                      <p:cBhvr additive="base">
                                        <p:cTn id="9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build="allAtOnce">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40" name="円/楕円 39"/>
          <p:cNvSpPr/>
          <p:nvPr userDrawn="1"/>
        </p:nvSpPr>
        <p:spPr>
          <a:xfrm>
            <a:off x="2972488" y="2275085"/>
            <a:ext cx="2681623" cy="2681390"/>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1" name="円/楕円 40"/>
          <p:cNvSpPr/>
          <p:nvPr userDrawn="1"/>
        </p:nvSpPr>
        <p:spPr>
          <a:xfrm>
            <a:off x="1630623" y="4043348"/>
            <a:ext cx="1944955" cy="1944787"/>
          </a:xfrm>
          <a:prstGeom prst="ellips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 name="円/楕円 4"/>
          <p:cNvSpPr/>
          <p:nvPr userDrawn="1"/>
        </p:nvSpPr>
        <p:spPr>
          <a:xfrm>
            <a:off x="1246536" y="1861776"/>
            <a:ext cx="2053478" cy="2053299"/>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0" name="円/楕円 29"/>
          <p:cNvSpPr/>
          <p:nvPr userDrawn="1"/>
        </p:nvSpPr>
        <p:spPr>
          <a:xfrm>
            <a:off x="4784115" y="4840556"/>
            <a:ext cx="541352" cy="54130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solidFill>
            </a:endParaRPr>
          </a:p>
        </p:txBody>
      </p:sp>
      <p:sp>
        <p:nvSpPr>
          <p:cNvPr id="31" name="円/楕円 30"/>
          <p:cNvSpPr/>
          <p:nvPr userDrawn="1"/>
        </p:nvSpPr>
        <p:spPr>
          <a:xfrm>
            <a:off x="1049571" y="4110206"/>
            <a:ext cx="912180" cy="9121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図プレースホルダー 5"/>
          <p:cNvSpPr>
            <a:spLocks noGrp="1"/>
          </p:cNvSpPr>
          <p:nvPr>
            <p:ph type="pic" sz="quarter" idx="14" hasCustomPrompt="1"/>
          </p:nvPr>
        </p:nvSpPr>
        <p:spPr>
          <a:xfrm>
            <a:off x="1178797" y="1790262"/>
            <a:ext cx="2042226" cy="2042049"/>
          </a:xfrm>
          <a:prstGeom prst="ellipse">
            <a:avLst/>
          </a:prstGeom>
          <a:solidFill>
            <a:schemeClr val="bg1"/>
          </a:solidFill>
          <a:ln w="28575" cmpd="sng">
            <a:solidFill>
              <a:schemeClr val="accent1"/>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14" name="図プレースホルダー 5"/>
          <p:cNvSpPr>
            <a:spLocks noGrp="1"/>
          </p:cNvSpPr>
          <p:nvPr>
            <p:ph type="pic" sz="quarter" idx="15" hasCustomPrompt="1"/>
          </p:nvPr>
        </p:nvSpPr>
        <p:spPr>
          <a:xfrm>
            <a:off x="2920134" y="2218873"/>
            <a:ext cx="2651041" cy="2650811"/>
          </a:xfrm>
          <a:prstGeom prst="ellipse">
            <a:avLst/>
          </a:prstGeom>
          <a:solidFill>
            <a:schemeClr val="bg1"/>
          </a:solidFill>
          <a:ln w="28575" cmpd="sng">
            <a:solidFill>
              <a:schemeClr val="accent3"/>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17" name="図プレースホルダー 5"/>
          <p:cNvSpPr>
            <a:spLocks noGrp="1"/>
          </p:cNvSpPr>
          <p:nvPr>
            <p:ph type="pic" sz="quarter" idx="16" hasCustomPrompt="1"/>
          </p:nvPr>
        </p:nvSpPr>
        <p:spPr>
          <a:xfrm>
            <a:off x="1606675" y="4012103"/>
            <a:ext cx="1895548" cy="1895383"/>
          </a:xfrm>
          <a:prstGeom prst="ellipse">
            <a:avLst/>
          </a:prstGeom>
          <a:solidFill>
            <a:schemeClr val="bg1"/>
          </a:solidFill>
          <a:ln w="28575" cmpd="sng">
            <a:solidFill>
              <a:schemeClr val="accent2"/>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32" name="円/楕円 31"/>
          <p:cNvSpPr/>
          <p:nvPr userDrawn="1"/>
        </p:nvSpPr>
        <p:spPr>
          <a:xfrm>
            <a:off x="602682" y="3544278"/>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33" name="円/楕円 32"/>
          <p:cNvSpPr/>
          <p:nvPr userDrawn="1"/>
        </p:nvSpPr>
        <p:spPr>
          <a:xfrm>
            <a:off x="1376435" y="3771059"/>
            <a:ext cx="288057"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34" name="円/楕円 33"/>
          <p:cNvSpPr/>
          <p:nvPr userDrawn="1"/>
        </p:nvSpPr>
        <p:spPr>
          <a:xfrm>
            <a:off x="4245655" y="5237278"/>
            <a:ext cx="324692" cy="324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solidFill>
            </a:endParaRPr>
          </a:p>
        </p:txBody>
      </p:sp>
      <p:sp>
        <p:nvSpPr>
          <p:cNvPr id="21" name="アーチ 20"/>
          <p:cNvSpPr/>
          <p:nvPr userDrawn="1"/>
        </p:nvSpPr>
        <p:spPr>
          <a:xfrm rot="3600000">
            <a:off x="6109413" y="1613571"/>
            <a:ext cx="994797" cy="994883"/>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2" name="アーチ 21"/>
          <p:cNvSpPr/>
          <p:nvPr userDrawn="1"/>
        </p:nvSpPr>
        <p:spPr>
          <a:xfrm rot="6618510">
            <a:off x="6187138" y="1691303"/>
            <a:ext cx="839345" cy="8394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3" name="テキスト プレースホルダー 6"/>
          <p:cNvSpPr>
            <a:spLocks noGrp="1"/>
          </p:cNvSpPr>
          <p:nvPr>
            <p:ph type="body" sz="quarter" idx="17" hasCustomPrompt="1"/>
          </p:nvPr>
        </p:nvSpPr>
        <p:spPr>
          <a:xfrm>
            <a:off x="6681005" y="1770594"/>
            <a:ext cx="4746654" cy="526901"/>
          </a:xfrm>
        </p:spPr>
        <p:txBody>
          <a:bodyPr anchor="b">
            <a:noAutofit/>
          </a:bodyPr>
          <a:lstStyle>
            <a:lvl1pPr algn="l">
              <a:defRPr sz="24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18" hasCustomPrompt="1"/>
          </p:nvPr>
        </p:nvSpPr>
        <p:spPr>
          <a:xfrm>
            <a:off x="7138389" y="2241379"/>
            <a:ext cx="4289271" cy="148116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6" name="アーチ 35"/>
          <p:cNvSpPr/>
          <p:nvPr userDrawn="1"/>
        </p:nvSpPr>
        <p:spPr>
          <a:xfrm rot="3600000">
            <a:off x="6109413" y="3890264"/>
            <a:ext cx="994797" cy="994883"/>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7" name="アーチ 36"/>
          <p:cNvSpPr/>
          <p:nvPr userDrawn="1"/>
        </p:nvSpPr>
        <p:spPr>
          <a:xfrm rot="6618510">
            <a:off x="6187138" y="3967996"/>
            <a:ext cx="839345" cy="839418"/>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8" name="テキスト プレースホルダー 6"/>
          <p:cNvSpPr>
            <a:spLocks noGrp="1"/>
          </p:cNvSpPr>
          <p:nvPr>
            <p:ph type="body" sz="quarter" idx="19" hasCustomPrompt="1"/>
          </p:nvPr>
        </p:nvSpPr>
        <p:spPr>
          <a:xfrm>
            <a:off x="6681005" y="4047287"/>
            <a:ext cx="4746654" cy="526901"/>
          </a:xfrm>
        </p:spPr>
        <p:txBody>
          <a:bodyPr anchor="b">
            <a:noAutofit/>
          </a:bodyPr>
          <a:lstStyle>
            <a:lvl1pPr algn="l">
              <a:defRPr sz="24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0" hasCustomPrompt="1"/>
          </p:nvPr>
        </p:nvSpPr>
        <p:spPr>
          <a:xfrm>
            <a:off x="7138389" y="4518071"/>
            <a:ext cx="4289271" cy="148116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5852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ppt_w</p:attrName>
                                        </p:attrNameLst>
                                      </p:cBhvr>
                                      <p:tavLst>
                                        <p:tav tm="0" fmla="#ppt_w*sin(2.5*pi*$)">
                                          <p:val>
                                            <p:fltVal val="0"/>
                                          </p:val>
                                        </p:tav>
                                        <p:tav tm="100000">
                                          <p:val>
                                            <p:fltVal val="1"/>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0-#ppt_h/2"/>
                                          </p:val>
                                        </p:tav>
                                        <p:tav tm="100000">
                                          <p:val>
                                            <p:strVal val="#ppt_y"/>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ppt_w</p:attrName>
                                        </p:attrNameLst>
                                      </p:cBhvr>
                                      <p:tavLst>
                                        <p:tav tm="0" fmla="#ppt_w*sin(2.5*pi*$)">
                                          <p:val>
                                            <p:fltVal val="0"/>
                                          </p:val>
                                        </p:tav>
                                        <p:tav tm="100000">
                                          <p:val>
                                            <p:fltVal val="1"/>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ppt_x"/>
                                          </p:val>
                                        </p:tav>
                                        <p:tav tm="100000">
                                          <p:val>
                                            <p:strVal val="#ppt_x"/>
                                          </p:val>
                                        </p:tav>
                                      </p:tavLst>
                                    </p:anim>
                                    <p:anim calcmode="lin" valueType="num">
                                      <p:cBhvr additive="base">
                                        <p:cTn id="34" dur="1000" fill="hold"/>
                                        <p:tgtEl>
                                          <p:spTgt spid="14"/>
                                        </p:tgtEl>
                                        <p:attrNameLst>
                                          <p:attrName>ppt_y</p:attrName>
                                        </p:attrNameLst>
                                      </p:cBhvr>
                                      <p:tavLst>
                                        <p:tav tm="0">
                                          <p:val>
                                            <p:strVal val="0-#ppt_h/2"/>
                                          </p:val>
                                        </p:tav>
                                        <p:tav tm="100000">
                                          <p:val>
                                            <p:strVal val="#ppt_y"/>
                                          </p:val>
                                        </p:tav>
                                      </p:tavLst>
                                    </p:anim>
                                  </p:childTnLst>
                                </p:cTn>
                              </p:par>
                              <p:par>
                                <p:cTn id="35" presetID="45" presetClass="entr" presetSubtype="0" fill="hold" grpId="1" nodeType="withEffect">
                                  <p:stCondLst>
                                    <p:cond delay="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ppt_w</p:attrName>
                                        </p:attrNameLst>
                                      </p:cBhvr>
                                      <p:tavLst>
                                        <p:tav tm="0" fmla="#ppt_w*sin(2.5*pi*$)">
                                          <p:val>
                                            <p:fltVal val="0"/>
                                          </p:val>
                                        </p:tav>
                                        <p:tav tm="100000">
                                          <p:val>
                                            <p:fltVal val="1"/>
                                          </p:val>
                                        </p:tav>
                                      </p:tavLst>
                                    </p:anim>
                                    <p:anim calcmode="lin" valueType="num">
                                      <p:cBhvr>
                                        <p:cTn id="39" dur="1000" fill="hold"/>
                                        <p:tgtEl>
                                          <p:spTgt spid="14"/>
                                        </p:tgtEl>
                                        <p:attrNameLst>
                                          <p:attrName>ppt_h</p:attrName>
                                        </p:attrNameLst>
                                      </p:cBhvr>
                                      <p:tavLst>
                                        <p:tav tm="0">
                                          <p:val>
                                            <p:strVal val="#ppt_h"/>
                                          </p:val>
                                        </p:tav>
                                        <p:tav tm="100000">
                                          <p:val>
                                            <p:strVal val="#ppt_h"/>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1000" fill="hold"/>
                                        <p:tgtEl>
                                          <p:spTgt spid="40"/>
                                        </p:tgtEl>
                                        <p:attrNameLst>
                                          <p:attrName>ppt_x</p:attrName>
                                        </p:attrNameLst>
                                      </p:cBhvr>
                                      <p:tavLst>
                                        <p:tav tm="0">
                                          <p:val>
                                            <p:strVal val="#ppt_x"/>
                                          </p:val>
                                        </p:tav>
                                        <p:tav tm="100000">
                                          <p:val>
                                            <p:strVal val="#ppt_x"/>
                                          </p:val>
                                        </p:tav>
                                      </p:tavLst>
                                    </p:anim>
                                    <p:anim calcmode="lin" valueType="num">
                                      <p:cBhvr additive="base">
                                        <p:cTn id="43" dur="1000" fill="hold"/>
                                        <p:tgtEl>
                                          <p:spTgt spid="40"/>
                                        </p:tgtEl>
                                        <p:attrNameLst>
                                          <p:attrName>ppt_y</p:attrName>
                                        </p:attrNameLst>
                                      </p:cBhvr>
                                      <p:tavLst>
                                        <p:tav tm="0">
                                          <p:val>
                                            <p:strVal val="0-#ppt_h/2"/>
                                          </p:val>
                                        </p:tav>
                                        <p:tav tm="100000">
                                          <p:val>
                                            <p:strVal val="#ppt_y"/>
                                          </p:val>
                                        </p:tav>
                                      </p:tavLst>
                                    </p:anim>
                                  </p:childTnLst>
                                </p:cTn>
                              </p:par>
                              <p:par>
                                <p:cTn id="44" presetID="45" presetClass="entr" presetSubtype="0" fill="hold" grpId="1" nodeType="withEffect">
                                  <p:stCondLst>
                                    <p:cond delay="25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ppt_w</p:attrName>
                                        </p:attrNameLst>
                                      </p:cBhvr>
                                      <p:tavLst>
                                        <p:tav tm="0" fmla="#ppt_w*sin(2.5*pi*$)">
                                          <p:val>
                                            <p:fltVal val="0"/>
                                          </p:val>
                                        </p:tav>
                                        <p:tav tm="100000">
                                          <p:val>
                                            <p:fltVal val="1"/>
                                          </p:val>
                                        </p:tav>
                                      </p:tavLst>
                                    </p:anim>
                                    <p:anim calcmode="lin" valueType="num">
                                      <p:cBhvr>
                                        <p:cTn id="48" dur="1000" fill="hold"/>
                                        <p:tgtEl>
                                          <p:spTgt spid="40"/>
                                        </p:tgtEl>
                                        <p:attrNameLst>
                                          <p:attrName>ppt_h</p:attrName>
                                        </p:attrNameLst>
                                      </p:cBhvr>
                                      <p:tavLst>
                                        <p:tav tm="0">
                                          <p:val>
                                            <p:strVal val="#ppt_h"/>
                                          </p:val>
                                        </p:tav>
                                        <p:tav tm="100000">
                                          <p:val>
                                            <p:strVal val="#ppt_h"/>
                                          </p:val>
                                        </p:tav>
                                      </p:tavLst>
                                    </p:anim>
                                  </p:childTnLst>
                                </p:cTn>
                              </p:par>
                              <p:par>
                                <p:cTn id="49" presetID="2" presetClass="entr" presetSubtype="1" decel="100000"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ppt_x"/>
                                          </p:val>
                                        </p:tav>
                                        <p:tav tm="100000">
                                          <p:val>
                                            <p:strVal val="#ppt_x"/>
                                          </p:val>
                                        </p:tav>
                                      </p:tavLst>
                                    </p:anim>
                                    <p:anim calcmode="lin" valueType="num">
                                      <p:cBhvr additive="base">
                                        <p:cTn id="52" dur="1000" fill="hold"/>
                                        <p:tgtEl>
                                          <p:spTgt spid="17"/>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5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ppt_w</p:attrName>
                                        </p:attrNameLst>
                                      </p:cBhvr>
                                      <p:tavLst>
                                        <p:tav tm="0" fmla="#ppt_w*sin(2.5*pi*$)">
                                          <p:val>
                                            <p:fltVal val="0"/>
                                          </p:val>
                                        </p:tav>
                                        <p:tav tm="100000">
                                          <p:val>
                                            <p:fltVal val="1"/>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childTnLst>
                                </p:cTn>
                              </p:par>
                              <p:par>
                                <p:cTn id="58" presetID="2" presetClass="entr" presetSubtype="1" decel="100000" fill="hold" grpId="0" nodeType="withEffect">
                                  <p:stCondLst>
                                    <p:cond delay="50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1000" fill="hold"/>
                                        <p:tgtEl>
                                          <p:spTgt spid="41"/>
                                        </p:tgtEl>
                                        <p:attrNameLst>
                                          <p:attrName>ppt_x</p:attrName>
                                        </p:attrNameLst>
                                      </p:cBhvr>
                                      <p:tavLst>
                                        <p:tav tm="0">
                                          <p:val>
                                            <p:strVal val="#ppt_x"/>
                                          </p:val>
                                        </p:tav>
                                        <p:tav tm="100000">
                                          <p:val>
                                            <p:strVal val="#ppt_x"/>
                                          </p:val>
                                        </p:tav>
                                      </p:tavLst>
                                    </p:anim>
                                    <p:anim calcmode="lin" valueType="num">
                                      <p:cBhvr additive="base">
                                        <p:cTn id="61" dur="1000" fill="hold"/>
                                        <p:tgtEl>
                                          <p:spTgt spid="41"/>
                                        </p:tgtEl>
                                        <p:attrNameLst>
                                          <p:attrName>ppt_y</p:attrName>
                                        </p:attrNameLst>
                                      </p:cBhvr>
                                      <p:tavLst>
                                        <p:tav tm="0">
                                          <p:val>
                                            <p:strVal val="0-#ppt_h/2"/>
                                          </p:val>
                                        </p:tav>
                                        <p:tav tm="100000">
                                          <p:val>
                                            <p:strVal val="#ppt_y"/>
                                          </p:val>
                                        </p:tav>
                                      </p:tavLst>
                                    </p:anim>
                                  </p:childTnLst>
                                </p:cTn>
                              </p:par>
                              <p:par>
                                <p:cTn id="62" presetID="45" presetClass="entr" presetSubtype="0" fill="hold" grpId="1" nodeType="withEffect">
                                  <p:stCondLst>
                                    <p:cond delay="50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ppt_w</p:attrName>
                                        </p:attrNameLst>
                                      </p:cBhvr>
                                      <p:tavLst>
                                        <p:tav tm="0" fmla="#ppt_w*sin(2.5*pi*$)">
                                          <p:val>
                                            <p:fltVal val="0"/>
                                          </p:val>
                                        </p:tav>
                                        <p:tav tm="100000">
                                          <p:val>
                                            <p:fltVal val="1"/>
                                          </p:val>
                                        </p:tav>
                                      </p:tavLst>
                                    </p:anim>
                                    <p:anim calcmode="lin" valueType="num">
                                      <p:cBhvr>
                                        <p:cTn id="66" dur="1000" fill="hold"/>
                                        <p:tgtEl>
                                          <p:spTgt spid="41"/>
                                        </p:tgtEl>
                                        <p:attrNameLst>
                                          <p:attrName>ppt_h</p:attrName>
                                        </p:attrNameLst>
                                      </p:cBhvr>
                                      <p:tavLst>
                                        <p:tav tm="0">
                                          <p:val>
                                            <p:strVal val="#ppt_h"/>
                                          </p:val>
                                        </p:tav>
                                        <p:tav tm="100000">
                                          <p:val>
                                            <p:strVal val="#ppt_h"/>
                                          </p:val>
                                        </p:tav>
                                      </p:tavLst>
                                    </p:anim>
                                  </p:childTnLst>
                                </p:cTn>
                              </p:par>
                              <p:par>
                                <p:cTn id="67" presetID="53" presetClass="entr" presetSubtype="16"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400" fill="hold"/>
                                        <p:tgtEl>
                                          <p:spTgt spid="32"/>
                                        </p:tgtEl>
                                        <p:attrNameLst>
                                          <p:attrName>ppt_w</p:attrName>
                                        </p:attrNameLst>
                                      </p:cBhvr>
                                      <p:tavLst>
                                        <p:tav tm="0">
                                          <p:val>
                                            <p:fltVal val="0"/>
                                          </p:val>
                                        </p:tav>
                                        <p:tav tm="100000">
                                          <p:val>
                                            <p:strVal val="#ppt_w"/>
                                          </p:val>
                                        </p:tav>
                                      </p:tavLst>
                                    </p:anim>
                                    <p:anim calcmode="lin" valueType="num">
                                      <p:cBhvr>
                                        <p:cTn id="70" dur="400" fill="hold"/>
                                        <p:tgtEl>
                                          <p:spTgt spid="32"/>
                                        </p:tgtEl>
                                        <p:attrNameLst>
                                          <p:attrName>ppt_h</p:attrName>
                                        </p:attrNameLst>
                                      </p:cBhvr>
                                      <p:tavLst>
                                        <p:tav tm="0">
                                          <p:val>
                                            <p:fltVal val="0"/>
                                          </p:val>
                                        </p:tav>
                                        <p:tav tm="100000">
                                          <p:val>
                                            <p:strVal val="#ppt_h"/>
                                          </p:val>
                                        </p:tav>
                                      </p:tavLst>
                                    </p:anim>
                                    <p:animEffect transition="in" filter="fade">
                                      <p:cBhvr>
                                        <p:cTn id="71" dur="400"/>
                                        <p:tgtEl>
                                          <p:spTgt spid="32"/>
                                        </p:tgtEl>
                                      </p:cBhvr>
                                    </p:animEffect>
                                  </p:childTnLst>
                                </p:cTn>
                              </p:par>
                              <p:par>
                                <p:cTn id="72" presetID="2" presetClass="entr" presetSubtype="12" decel="100000" fill="hold" grpId="1"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1+#ppt_h/2"/>
                                          </p:val>
                                        </p:tav>
                                        <p:tav tm="100000">
                                          <p:val>
                                            <p:strVal val="#ppt_y"/>
                                          </p:val>
                                        </p:tav>
                                      </p:tavLst>
                                    </p:anim>
                                  </p:childTnLst>
                                </p:cTn>
                              </p:par>
                              <p:par>
                                <p:cTn id="76" presetID="53" presetClass="entr" presetSubtype="16" fill="hold" grpId="0" nodeType="withEffect">
                                  <p:stCondLst>
                                    <p:cond delay="100"/>
                                  </p:stCondLst>
                                  <p:childTnLst>
                                    <p:set>
                                      <p:cBhvr>
                                        <p:cTn id="77" dur="1" fill="hold">
                                          <p:stCondLst>
                                            <p:cond delay="0"/>
                                          </p:stCondLst>
                                        </p:cTn>
                                        <p:tgtEl>
                                          <p:spTgt spid="31"/>
                                        </p:tgtEl>
                                        <p:attrNameLst>
                                          <p:attrName>style.visibility</p:attrName>
                                        </p:attrNameLst>
                                      </p:cBhvr>
                                      <p:to>
                                        <p:strVal val="visible"/>
                                      </p:to>
                                    </p:set>
                                    <p:anim calcmode="lin" valueType="num">
                                      <p:cBhvr>
                                        <p:cTn id="78" dur="400" fill="hold"/>
                                        <p:tgtEl>
                                          <p:spTgt spid="31"/>
                                        </p:tgtEl>
                                        <p:attrNameLst>
                                          <p:attrName>ppt_w</p:attrName>
                                        </p:attrNameLst>
                                      </p:cBhvr>
                                      <p:tavLst>
                                        <p:tav tm="0">
                                          <p:val>
                                            <p:fltVal val="0"/>
                                          </p:val>
                                        </p:tav>
                                        <p:tav tm="100000">
                                          <p:val>
                                            <p:strVal val="#ppt_w"/>
                                          </p:val>
                                        </p:tav>
                                      </p:tavLst>
                                    </p:anim>
                                    <p:anim calcmode="lin" valueType="num">
                                      <p:cBhvr>
                                        <p:cTn id="79" dur="400" fill="hold"/>
                                        <p:tgtEl>
                                          <p:spTgt spid="31"/>
                                        </p:tgtEl>
                                        <p:attrNameLst>
                                          <p:attrName>ppt_h</p:attrName>
                                        </p:attrNameLst>
                                      </p:cBhvr>
                                      <p:tavLst>
                                        <p:tav tm="0">
                                          <p:val>
                                            <p:fltVal val="0"/>
                                          </p:val>
                                        </p:tav>
                                        <p:tav tm="100000">
                                          <p:val>
                                            <p:strVal val="#ppt_h"/>
                                          </p:val>
                                        </p:tav>
                                      </p:tavLst>
                                    </p:anim>
                                    <p:animEffect transition="in" filter="fade">
                                      <p:cBhvr>
                                        <p:cTn id="80" dur="400"/>
                                        <p:tgtEl>
                                          <p:spTgt spid="31"/>
                                        </p:tgtEl>
                                      </p:cBhvr>
                                    </p:animEffect>
                                  </p:childTnLst>
                                </p:cTn>
                              </p:par>
                              <p:par>
                                <p:cTn id="81" presetID="2" presetClass="entr" presetSubtype="12" decel="100000" fill="hold" grpId="1" nodeType="withEffect">
                                  <p:stCondLst>
                                    <p:cond delay="10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0-#ppt_w/2"/>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53" presetClass="entr" presetSubtype="16" fill="hold" grpId="0" nodeType="withEffect">
                                  <p:stCondLst>
                                    <p:cond delay="2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400" fill="hold"/>
                                        <p:tgtEl>
                                          <p:spTgt spid="33"/>
                                        </p:tgtEl>
                                        <p:attrNameLst>
                                          <p:attrName>ppt_w</p:attrName>
                                        </p:attrNameLst>
                                      </p:cBhvr>
                                      <p:tavLst>
                                        <p:tav tm="0">
                                          <p:val>
                                            <p:fltVal val="0"/>
                                          </p:val>
                                        </p:tav>
                                        <p:tav tm="100000">
                                          <p:val>
                                            <p:strVal val="#ppt_w"/>
                                          </p:val>
                                        </p:tav>
                                      </p:tavLst>
                                    </p:anim>
                                    <p:anim calcmode="lin" valueType="num">
                                      <p:cBhvr>
                                        <p:cTn id="88" dur="400" fill="hold"/>
                                        <p:tgtEl>
                                          <p:spTgt spid="33"/>
                                        </p:tgtEl>
                                        <p:attrNameLst>
                                          <p:attrName>ppt_h</p:attrName>
                                        </p:attrNameLst>
                                      </p:cBhvr>
                                      <p:tavLst>
                                        <p:tav tm="0">
                                          <p:val>
                                            <p:fltVal val="0"/>
                                          </p:val>
                                        </p:tav>
                                        <p:tav tm="100000">
                                          <p:val>
                                            <p:strVal val="#ppt_h"/>
                                          </p:val>
                                        </p:tav>
                                      </p:tavLst>
                                    </p:anim>
                                    <p:animEffect transition="in" filter="fade">
                                      <p:cBhvr>
                                        <p:cTn id="89" dur="400"/>
                                        <p:tgtEl>
                                          <p:spTgt spid="33"/>
                                        </p:tgtEl>
                                      </p:cBhvr>
                                    </p:animEffect>
                                  </p:childTnLst>
                                </p:cTn>
                              </p:par>
                              <p:par>
                                <p:cTn id="90" presetID="2" presetClass="entr" presetSubtype="12" decel="100000" fill="hold" grpId="1" nodeType="withEffect">
                                  <p:stCondLst>
                                    <p:cond delay="20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0-#ppt_w/2"/>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par>
                                <p:cTn id="94" presetID="53" presetClass="entr" presetSubtype="16" fill="hold" grpId="0" nodeType="withEffect">
                                  <p:stCondLst>
                                    <p:cond delay="300"/>
                                  </p:stCondLst>
                                  <p:childTnLst>
                                    <p:set>
                                      <p:cBhvr>
                                        <p:cTn id="95" dur="1" fill="hold">
                                          <p:stCondLst>
                                            <p:cond delay="0"/>
                                          </p:stCondLst>
                                        </p:cTn>
                                        <p:tgtEl>
                                          <p:spTgt spid="34"/>
                                        </p:tgtEl>
                                        <p:attrNameLst>
                                          <p:attrName>style.visibility</p:attrName>
                                        </p:attrNameLst>
                                      </p:cBhvr>
                                      <p:to>
                                        <p:strVal val="visible"/>
                                      </p:to>
                                    </p:set>
                                    <p:anim calcmode="lin" valueType="num">
                                      <p:cBhvr>
                                        <p:cTn id="96" dur="400" fill="hold"/>
                                        <p:tgtEl>
                                          <p:spTgt spid="34"/>
                                        </p:tgtEl>
                                        <p:attrNameLst>
                                          <p:attrName>ppt_w</p:attrName>
                                        </p:attrNameLst>
                                      </p:cBhvr>
                                      <p:tavLst>
                                        <p:tav tm="0">
                                          <p:val>
                                            <p:fltVal val="0"/>
                                          </p:val>
                                        </p:tav>
                                        <p:tav tm="100000">
                                          <p:val>
                                            <p:strVal val="#ppt_w"/>
                                          </p:val>
                                        </p:tav>
                                      </p:tavLst>
                                    </p:anim>
                                    <p:anim calcmode="lin" valueType="num">
                                      <p:cBhvr>
                                        <p:cTn id="97" dur="400" fill="hold"/>
                                        <p:tgtEl>
                                          <p:spTgt spid="34"/>
                                        </p:tgtEl>
                                        <p:attrNameLst>
                                          <p:attrName>ppt_h</p:attrName>
                                        </p:attrNameLst>
                                      </p:cBhvr>
                                      <p:tavLst>
                                        <p:tav tm="0">
                                          <p:val>
                                            <p:fltVal val="0"/>
                                          </p:val>
                                        </p:tav>
                                        <p:tav tm="100000">
                                          <p:val>
                                            <p:strVal val="#ppt_h"/>
                                          </p:val>
                                        </p:tav>
                                      </p:tavLst>
                                    </p:anim>
                                    <p:animEffect transition="in" filter="fade">
                                      <p:cBhvr>
                                        <p:cTn id="98" dur="400"/>
                                        <p:tgtEl>
                                          <p:spTgt spid="34"/>
                                        </p:tgtEl>
                                      </p:cBhvr>
                                    </p:animEffect>
                                  </p:childTnLst>
                                </p:cTn>
                              </p:par>
                              <p:par>
                                <p:cTn id="99" presetID="2" presetClass="entr" presetSubtype="12" decel="100000" fill="hold" grpId="1" nodeType="withEffect">
                                  <p:stCondLst>
                                    <p:cond delay="30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fill="hold"/>
                                        <p:tgtEl>
                                          <p:spTgt spid="34"/>
                                        </p:tgtEl>
                                        <p:attrNameLst>
                                          <p:attrName>ppt_x</p:attrName>
                                        </p:attrNameLst>
                                      </p:cBhvr>
                                      <p:tavLst>
                                        <p:tav tm="0">
                                          <p:val>
                                            <p:strVal val="0-#ppt_w/2"/>
                                          </p:val>
                                        </p:tav>
                                        <p:tav tm="100000">
                                          <p:val>
                                            <p:strVal val="#ppt_x"/>
                                          </p:val>
                                        </p:tav>
                                      </p:tavLst>
                                    </p:anim>
                                    <p:anim calcmode="lin" valueType="num">
                                      <p:cBhvr additive="base">
                                        <p:cTn id="102" dur="500" fill="hold"/>
                                        <p:tgtEl>
                                          <p:spTgt spid="34"/>
                                        </p:tgtEl>
                                        <p:attrNameLst>
                                          <p:attrName>ppt_y</p:attrName>
                                        </p:attrNameLst>
                                      </p:cBhvr>
                                      <p:tavLst>
                                        <p:tav tm="0">
                                          <p:val>
                                            <p:strVal val="1+#ppt_h/2"/>
                                          </p:val>
                                        </p:tav>
                                        <p:tav tm="100000">
                                          <p:val>
                                            <p:strVal val="#ppt_y"/>
                                          </p:val>
                                        </p:tav>
                                      </p:tavLst>
                                    </p:anim>
                                  </p:childTnLst>
                                </p:cTn>
                              </p:par>
                              <p:par>
                                <p:cTn id="103" presetID="53" presetClass="entr" presetSubtype="16" fill="hold" grpId="0" nodeType="withEffect">
                                  <p:stCondLst>
                                    <p:cond delay="40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400" fill="hold"/>
                                        <p:tgtEl>
                                          <p:spTgt spid="30"/>
                                        </p:tgtEl>
                                        <p:attrNameLst>
                                          <p:attrName>ppt_w</p:attrName>
                                        </p:attrNameLst>
                                      </p:cBhvr>
                                      <p:tavLst>
                                        <p:tav tm="0">
                                          <p:val>
                                            <p:fltVal val="0"/>
                                          </p:val>
                                        </p:tav>
                                        <p:tav tm="100000">
                                          <p:val>
                                            <p:strVal val="#ppt_w"/>
                                          </p:val>
                                        </p:tav>
                                      </p:tavLst>
                                    </p:anim>
                                    <p:anim calcmode="lin" valueType="num">
                                      <p:cBhvr>
                                        <p:cTn id="106" dur="400" fill="hold"/>
                                        <p:tgtEl>
                                          <p:spTgt spid="30"/>
                                        </p:tgtEl>
                                        <p:attrNameLst>
                                          <p:attrName>ppt_h</p:attrName>
                                        </p:attrNameLst>
                                      </p:cBhvr>
                                      <p:tavLst>
                                        <p:tav tm="0">
                                          <p:val>
                                            <p:fltVal val="0"/>
                                          </p:val>
                                        </p:tav>
                                        <p:tav tm="100000">
                                          <p:val>
                                            <p:strVal val="#ppt_h"/>
                                          </p:val>
                                        </p:tav>
                                      </p:tavLst>
                                    </p:anim>
                                    <p:animEffect transition="in" filter="fade">
                                      <p:cBhvr>
                                        <p:cTn id="107" dur="400"/>
                                        <p:tgtEl>
                                          <p:spTgt spid="30"/>
                                        </p:tgtEl>
                                      </p:cBhvr>
                                    </p:animEffect>
                                  </p:childTnLst>
                                </p:cTn>
                              </p:par>
                              <p:par>
                                <p:cTn id="108" presetID="2" presetClass="entr" presetSubtype="12" decel="100000" fill="hold" grpId="1" nodeType="withEffect">
                                  <p:stCondLst>
                                    <p:cond delay="40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fill="hold"/>
                                        <p:tgtEl>
                                          <p:spTgt spid="30"/>
                                        </p:tgtEl>
                                        <p:attrNameLst>
                                          <p:attrName>ppt_x</p:attrName>
                                        </p:attrNameLst>
                                      </p:cBhvr>
                                      <p:tavLst>
                                        <p:tav tm="0">
                                          <p:val>
                                            <p:strVal val="0-#ppt_w/2"/>
                                          </p:val>
                                        </p:tav>
                                        <p:tav tm="100000">
                                          <p:val>
                                            <p:strVal val="#ppt_x"/>
                                          </p:val>
                                        </p:tav>
                                      </p:tavLst>
                                    </p:anim>
                                    <p:anim calcmode="lin" valueType="num">
                                      <p:cBhvr additive="base">
                                        <p:cTn id="111" dur="500" fill="hold"/>
                                        <p:tgtEl>
                                          <p:spTgt spid="30"/>
                                        </p:tgtEl>
                                        <p:attrNameLst>
                                          <p:attrName>ppt_y</p:attrName>
                                        </p:attrNameLst>
                                      </p:cBhvr>
                                      <p:tavLst>
                                        <p:tav tm="0">
                                          <p:val>
                                            <p:strVal val="1+#ppt_h/2"/>
                                          </p:val>
                                        </p:tav>
                                        <p:tav tm="100000">
                                          <p:val>
                                            <p:strVal val="#ppt_y"/>
                                          </p:val>
                                        </p:tav>
                                      </p:tavLst>
                                    </p:anim>
                                  </p:childTnLst>
                                </p:cTn>
                              </p:par>
                            </p:childTnLst>
                          </p:cTn>
                        </p:par>
                        <p:par>
                          <p:cTn id="112" fill="hold">
                            <p:stCondLst>
                              <p:cond delay="2000"/>
                            </p:stCondLst>
                            <p:childTnLst>
                              <p:par>
                                <p:cTn id="113" presetID="2" presetClass="entr" presetSubtype="4" decel="100000"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750" fill="hold"/>
                                        <p:tgtEl>
                                          <p:spTgt spid="22"/>
                                        </p:tgtEl>
                                        <p:attrNameLst>
                                          <p:attrName>ppt_x</p:attrName>
                                        </p:attrNameLst>
                                      </p:cBhvr>
                                      <p:tavLst>
                                        <p:tav tm="0">
                                          <p:val>
                                            <p:strVal val="#ppt_x"/>
                                          </p:val>
                                        </p:tav>
                                        <p:tav tm="100000">
                                          <p:val>
                                            <p:strVal val="#ppt_x"/>
                                          </p:val>
                                        </p:tav>
                                      </p:tavLst>
                                    </p:anim>
                                    <p:anim calcmode="lin" valueType="num">
                                      <p:cBhvr additive="base">
                                        <p:cTn id="116" dur="750" fill="hold"/>
                                        <p:tgtEl>
                                          <p:spTgt spid="22"/>
                                        </p:tgtEl>
                                        <p:attrNameLst>
                                          <p:attrName>ppt_y</p:attrName>
                                        </p:attrNameLst>
                                      </p:cBhvr>
                                      <p:tavLst>
                                        <p:tav tm="0">
                                          <p:val>
                                            <p:strVal val="1+#ppt_h/2"/>
                                          </p:val>
                                        </p:tav>
                                        <p:tav tm="100000">
                                          <p:val>
                                            <p:strVal val="#ppt_y"/>
                                          </p:val>
                                        </p:tav>
                                      </p:tavLst>
                                    </p:anim>
                                  </p:childTnLst>
                                </p:cTn>
                              </p:par>
                              <p:par>
                                <p:cTn id="117" presetID="2" presetClass="entr" presetSubtype="8" decel="100000" fill="hold" grpId="0" nodeType="with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additive="base">
                                        <p:cTn id="119" dur="750" fill="hold"/>
                                        <p:tgtEl>
                                          <p:spTgt spid="21"/>
                                        </p:tgtEl>
                                        <p:attrNameLst>
                                          <p:attrName>ppt_x</p:attrName>
                                        </p:attrNameLst>
                                      </p:cBhvr>
                                      <p:tavLst>
                                        <p:tav tm="0">
                                          <p:val>
                                            <p:strVal val="0-#ppt_w/2"/>
                                          </p:val>
                                        </p:tav>
                                        <p:tav tm="100000">
                                          <p:val>
                                            <p:strVal val="#ppt_x"/>
                                          </p:val>
                                        </p:tav>
                                      </p:tavLst>
                                    </p:anim>
                                    <p:anim calcmode="lin" valueType="num">
                                      <p:cBhvr additive="base">
                                        <p:cTn id="120" dur="750" fill="hold"/>
                                        <p:tgtEl>
                                          <p:spTgt spid="21"/>
                                        </p:tgtEl>
                                        <p:attrNameLst>
                                          <p:attrName>ppt_y</p:attrName>
                                        </p:attrNameLst>
                                      </p:cBhvr>
                                      <p:tavLst>
                                        <p:tav tm="0">
                                          <p:val>
                                            <p:strVal val="#ppt_y"/>
                                          </p:val>
                                        </p:tav>
                                        <p:tav tm="100000">
                                          <p:val>
                                            <p:strVal val="#ppt_y"/>
                                          </p:val>
                                        </p:tav>
                                      </p:tavLst>
                                    </p:anim>
                                  </p:childTnLst>
                                </p:cTn>
                              </p:par>
                              <p:par>
                                <p:cTn id="121" presetID="45" presetClass="entr" presetSubtype="0" fill="hold" grpId="1" nodeType="with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fade">
                                      <p:cBhvr>
                                        <p:cTn id="123" dur="750"/>
                                        <p:tgtEl>
                                          <p:spTgt spid="22"/>
                                        </p:tgtEl>
                                      </p:cBhvr>
                                    </p:animEffect>
                                    <p:anim calcmode="lin" valueType="num">
                                      <p:cBhvr>
                                        <p:cTn id="124" dur="750" fill="hold"/>
                                        <p:tgtEl>
                                          <p:spTgt spid="22"/>
                                        </p:tgtEl>
                                        <p:attrNameLst>
                                          <p:attrName>ppt_w</p:attrName>
                                        </p:attrNameLst>
                                      </p:cBhvr>
                                      <p:tavLst>
                                        <p:tav tm="0" fmla="#ppt_w*sin(2.5*pi*$)">
                                          <p:val>
                                            <p:fltVal val="0"/>
                                          </p:val>
                                        </p:tav>
                                        <p:tav tm="100000">
                                          <p:val>
                                            <p:fltVal val="1"/>
                                          </p:val>
                                        </p:tav>
                                      </p:tavLst>
                                    </p:anim>
                                    <p:anim calcmode="lin" valueType="num">
                                      <p:cBhvr>
                                        <p:cTn id="125" dur="750" fill="hold"/>
                                        <p:tgtEl>
                                          <p:spTgt spid="22"/>
                                        </p:tgtEl>
                                        <p:attrNameLst>
                                          <p:attrName>ppt_h</p:attrName>
                                        </p:attrNameLst>
                                      </p:cBhvr>
                                      <p:tavLst>
                                        <p:tav tm="0">
                                          <p:val>
                                            <p:strVal val="#ppt_h"/>
                                          </p:val>
                                        </p:tav>
                                        <p:tav tm="100000">
                                          <p:val>
                                            <p:strVal val="#ppt_h"/>
                                          </p:val>
                                        </p:tav>
                                      </p:tavLst>
                                    </p:anim>
                                  </p:childTnLst>
                                </p:cTn>
                              </p:par>
                              <p:par>
                                <p:cTn id="126" presetID="45" presetClass="entr" presetSubtype="0" fill="hold" grpId="1"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750"/>
                                        <p:tgtEl>
                                          <p:spTgt spid="21"/>
                                        </p:tgtEl>
                                      </p:cBhvr>
                                    </p:animEffect>
                                    <p:anim calcmode="lin" valueType="num">
                                      <p:cBhvr>
                                        <p:cTn id="129" dur="750" fill="hold"/>
                                        <p:tgtEl>
                                          <p:spTgt spid="21"/>
                                        </p:tgtEl>
                                        <p:attrNameLst>
                                          <p:attrName>ppt_w</p:attrName>
                                        </p:attrNameLst>
                                      </p:cBhvr>
                                      <p:tavLst>
                                        <p:tav tm="0" fmla="#ppt_w*sin(2.5*pi*$)">
                                          <p:val>
                                            <p:fltVal val="0"/>
                                          </p:val>
                                        </p:tav>
                                        <p:tav tm="100000">
                                          <p:val>
                                            <p:fltVal val="1"/>
                                          </p:val>
                                        </p:tav>
                                      </p:tavLst>
                                    </p:anim>
                                    <p:anim calcmode="lin" valueType="num">
                                      <p:cBhvr>
                                        <p:cTn id="130" dur="750" fill="hold"/>
                                        <p:tgtEl>
                                          <p:spTgt spid="21"/>
                                        </p:tgtEl>
                                        <p:attrNameLst>
                                          <p:attrName>ppt_h</p:attrName>
                                        </p:attrNameLst>
                                      </p:cBhvr>
                                      <p:tavLst>
                                        <p:tav tm="0">
                                          <p:val>
                                            <p:strVal val="#ppt_h"/>
                                          </p:val>
                                        </p:tav>
                                        <p:tav tm="100000">
                                          <p:val>
                                            <p:strVal val="#ppt_h"/>
                                          </p:val>
                                        </p:tav>
                                      </p:tavLst>
                                    </p:anim>
                                  </p:childTnLst>
                                </p:cTn>
                              </p:par>
                              <p:par>
                                <p:cTn id="131" presetID="2" presetClass="entr" presetSubtype="3" decel="100000" fill="hold" grpId="0" nodeType="withEffect">
                                  <p:stCondLst>
                                    <p:cond delay="500"/>
                                  </p:stCondLst>
                                  <p:iterate type="wd">
                                    <p:tmPct val="10000"/>
                                  </p:iterate>
                                  <p:childTnLst>
                                    <p:set>
                                      <p:cBhvr>
                                        <p:cTn id="132" dur="1" fill="hold">
                                          <p:stCondLst>
                                            <p:cond delay="0"/>
                                          </p:stCondLst>
                                        </p:cTn>
                                        <p:tgtEl>
                                          <p:spTgt spid="23">
                                            <p:txEl>
                                              <p:pRg st="0" end="0"/>
                                            </p:txEl>
                                          </p:spTgt>
                                        </p:tgtEl>
                                        <p:attrNameLst>
                                          <p:attrName>style.visibility</p:attrName>
                                        </p:attrNameLst>
                                      </p:cBhvr>
                                      <p:to>
                                        <p:strVal val="visible"/>
                                      </p:to>
                                    </p:set>
                                    <p:anim calcmode="lin" valueType="num">
                                      <p:cBhvr additive="base">
                                        <p:cTn id="13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134"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135" fill="hold">
                            <p:stCondLst>
                              <p:cond delay="3100"/>
                            </p:stCondLst>
                            <p:childTnLst>
                              <p:par>
                                <p:cTn id="136" presetID="2" presetClass="entr" presetSubtype="2" decel="100000" fill="hold" grpId="0" nodeType="afterEffect">
                                  <p:stCondLst>
                                    <p:cond delay="250"/>
                                  </p:stCondLst>
                                  <p:childTnLst>
                                    <p:set>
                                      <p:cBhvr>
                                        <p:cTn id="137" dur="1" fill="hold">
                                          <p:stCondLst>
                                            <p:cond delay="0"/>
                                          </p:stCondLst>
                                        </p:cTn>
                                        <p:tgtEl>
                                          <p:spTgt spid="35">
                                            <p:txEl>
                                              <p:pRg st="0" end="0"/>
                                            </p:txEl>
                                          </p:spTgt>
                                        </p:tgtEl>
                                        <p:attrNameLst>
                                          <p:attrName>style.visibility</p:attrName>
                                        </p:attrNameLst>
                                      </p:cBhvr>
                                      <p:to>
                                        <p:strVal val="visible"/>
                                      </p:to>
                                    </p:set>
                                    <p:anim calcmode="lin" valueType="num">
                                      <p:cBhvr additive="base">
                                        <p:cTn id="138"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3850"/>
                            </p:stCondLst>
                            <p:childTnLst>
                              <p:par>
                                <p:cTn id="141" presetID="2" presetClass="entr" presetSubtype="4" decel="100000" fill="hold" grpId="0" nodeType="after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additive="base">
                                        <p:cTn id="143" dur="750" fill="hold"/>
                                        <p:tgtEl>
                                          <p:spTgt spid="37"/>
                                        </p:tgtEl>
                                        <p:attrNameLst>
                                          <p:attrName>ppt_x</p:attrName>
                                        </p:attrNameLst>
                                      </p:cBhvr>
                                      <p:tavLst>
                                        <p:tav tm="0">
                                          <p:val>
                                            <p:strVal val="#ppt_x"/>
                                          </p:val>
                                        </p:tav>
                                        <p:tav tm="100000">
                                          <p:val>
                                            <p:strVal val="#ppt_x"/>
                                          </p:val>
                                        </p:tav>
                                      </p:tavLst>
                                    </p:anim>
                                    <p:anim calcmode="lin" valueType="num">
                                      <p:cBhvr additive="base">
                                        <p:cTn id="144" dur="750" fill="hold"/>
                                        <p:tgtEl>
                                          <p:spTgt spid="37"/>
                                        </p:tgtEl>
                                        <p:attrNameLst>
                                          <p:attrName>ppt_y</p:attrName>
                                        </p:attrNameLst>
                                      </p:cBhvr>
                                      <p:tavLst>
                                        <p:tav tm="0">
                                          <p:val>
                                            <p:strVal val="1+#ppt_h/2"/>
                                          </p:val>
                                        </p:tav>
                                        <p:tav tm="100000">
                                          <p:val>
                                            <p:strVal val="#ppt_y"/>
                                          </p:val>
                                        </p:tav>
                                      </p:tavLst>
                                    </p:anim>
                                  </p:childTnLst>
                                </p:cTn>
                              </p:par>
                              <p:par>
                                <p:cTn id="145" presetID="2" presetClass="entr" presetSubtype="8" decel="100000" fill="hold" grpId="0" nodeType="withEffect">
                                  <p:stCondLst>
                                    <p:cond delay="0"/>
                                  </p:stCondLst>
                                  <p:childTnLst>
                                    <p:set>
                                      <p:cBhvr>
                                        <p:cTn id="146" dur="1" fill="hold">
                                          <p:stCondLst>
                                            <p:cond delay="0"/>
                                          </p:stCondLst>
                                        </p:cTn>
                                        <p:tgtEl>
                                          <p:spTgt spid="36"/>
                                        </p:tgtEl>
                                        <p:attrNameLst>
                                          <p:attrName>style.visibility</p:attrName>
                                        </p:attrNameLst>
                                      </p:cBhvr>
                                      <p:to>
                                        <p:strVal val="visible"/>
                                      </p:to>
                                    </p:set>
                                    <p:anim calcmode="lin" valueType="num">
                                      <p:cBhvr additive="base">
                                        <p:cTn id="147" dur="750" fill="hold"/>
                                        <p:tgtEl>
                                          <p:spTgt spid="36"/>
                                        </p:tgtEl>
                                        <p:attrNameLst>
                                          <p:attrName>ppt_x</p:attrName>
                                        </p:attrNameLst>
                                      </p:cBhvr>
                                      <p:tavLst>
                                        <p:tav tm="0">
                                          <p:val>
                                            <p:strVal val="0-#ppt_w/2"/>
                                          </p:val>
                                        </p:tav>
                                        <p:tav tm="100000">
                                          <p:val>
                                            <p:strVal val="#ppt_x"/>
                                          </p:val>
                                        </p:tav>
                                      </p:tavLst>
                                    </p:anim>
                                    <p:anim calcmode="lin" valueType="num">
                                      <p:cBhvr additive="base">
                                        <p:cTn id="148" dur="750" fill="hold"/>
                                        <p:tgtEl>
                                          <p:spTgt spid="36"/>
                                        </p:tgtEl>
                                        <p:attrNameLst>
                                          <p:attrName>ppt_y</p:attrName>
                                        </p:attrNameLst>
                                      </p:cBhvr>
                                      <p:tavLst>
                                        <p:tav tm="0">
                                          <p:val>
                                            <p:strVal val="#ppt_y"/>
                                          </p:val>
                                        </p:tav>
                                        <p:tav tm="100000">
                                          <p:val>
                                            <p:strVal val="#ppt_y"/>
                                          </p:val>
                                        </p:tav>
                                      </p:tavLst>
                                    </p:anim>
                                  </p:childTnLst>
                                </p:cTn>
                              </p:par>
                              <p:par>
                                <p:cTn id="149" presetID="45" presetClass="entr" presetSubtype="0" fill="hold" grpId="1" nodeType="with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fade">
                                      <p:cBhvr>
                                        <p:cTn id="151" dur="750"/>
                                        <p:tgtEl>
                                          <p:spTgt spid="37"/>
                                        </p:tgtEl>
                                      </p:cBhvr>
                                    </p:animEffect>
                                    <p:anim calcmode="lin" valueType="num">
                                      <p:cBhvr>
                                        <p:cTn id="152" dur="750" fill="hold"/>
                                        <p:tgtEl>
                                          <p:spTgt spid="37"/>
                                        </p:tgtEl>
                                        <p:attrNameLst>
                                          <p:attrName>ppt_w</p:attrName>
                                        </p:attrNameLst>
                                      </p:cBhvr>
                                      <p:tavLst>
                                        <p:tav tm="0" fmla="#ppt_w*sin(2.5*pi*$)">
                                          <p:val>
                                            <p:fltVal val="0"/>
                                          </p:val>
                                        </p:tav>
                                        <p:tav tm="100000">
                                          <p:val>
                                            <p:fltVal val="1"/>
                                          </p:val>
                                        </p:tav>
                                      </p:tavLst>
                                    </p:anim>
                                    <p:anim calcmode="lin" valueType="num">
                                      <p:cBhvr>
                                        <p:cTn id="153" dur="750" fill="hold"/>
                                        <p:tgtEl>
                                          <p:spTgt spid="37"/>
                                        </p:tgtEl>
                                        <p:attrNameLst>
                                          <p:attrName>ppt_h</p:attrName>
                                        </p:attrNameLst>
                                      </p:cBhvr>
                                      <p:tavLst>
                                        <p:tav tm="0">
                                          <p:val>
                                            <p:strVal val="#ppt_h"/>
                                          </p:val>
                                        </p:tav>
                                        <p:tav tm="100000">
                                          <p:val>
                                            <p:strVal val="#ppt_h"/>
                                          </p:val>
                                        </p:tav>
                                      </p:tavLst>
                                    </p:anim>
                                  </p:childTnLst>
                                </p:cTn>
                              </p:par>
                              <p:par>
                                <p:cTn id="154" presetID="45" presetClass="entr" presetSubtype="0" fill="hold" grpId="1" nodeType="with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750"/>
                                        <p:tgtEl>
                                          <p:spTgt spid="36"/>
                                        </p:tgtEl>
                                      </p:cBhvr>
                                    </p:animEffect>
                                    <p:anim calcmode="lin" valueType="num">
                                      <p:cBhvr>
                                        <p:cTn id="157" dur="750" fill="hold"/>
                                        <p:tgtEl>
                                          <p:spTgt spid="36"/>
                                        </p:tgtEl>
                                        <p:attrNameLst>
                                          <p:attrName>ppt_w</p:attrName>
                                        </p:attrNameLst>
                                      </p:cBhvr>
                                      <p:tavLst>
                                        <p:tav tm="0" fmla="#ppt_w*sin(2.5*pi*$)">
                                          <p:val>
                                            <p:fltVal val="0"/>
                                          </p:val>
                                        </p:tav>
                                        <p:tav tm="100000">
                                          <p:val>
                                            <p:fltVal val="1"/>
                                          </p:val>
                                        </p:tav>
                                      </p:tavLst>
                                    </p:anim>
                                    <p:anim calcmode="lin" valueType="num">
                                      <p:cBhvr>
                                        <p:cTn id="158" dur="750" fill="hold"/>
                                        <p:tgtEl>
                                          <p:spTgt spid="36"/>
                                        </p:tgtEl>
                                        <p:attrNameLst>
                                          <p:attrName>ppt_h</p:attrName>
                                        </p:attrNameLst>
                                      </p:cBhvr>
                                      <p:tavLst>
                                        <p:tav tm="0">
                                          <p:val>
                                            <p:strVal val="#ppt_h"/>
                                          </p:val>
                                        </p:tav>
                                        <p:tav tm="100000">
                                          <p:val>
                                            <p:strVal val="#ppt_h"/>
                                          </p:val>
                                        </p:tav>
                                      </p:tavLst>
                                    </p:anim>
                                  </p:childTnLst>
                                </p:cTn>
                              </p:par>
                              <p:par>
                                <p:cTn id="159" presetID="2" presetClass="entr" presetSubtype="3" decel="100000" fill="hold" grpId="0" nodeType="withEffect">
                                  <p:stCondLst>
                                    <p:cond delay="500"/>
                                  </p:stCondLst>
                                  <p:iterate type="wd">
                                    <p:tmPct val="10000"/>
                                  </p:iterate>
                                  <p:childTnLst>
                                    <p:set>
                                      <p:cBhvr>
                                        <p:cTn id="160" dur="1" fill="hold">
                                          <p:stCondLst>
                                            <p:cond delay="0"/>
                                          </p:stCondLst>
                                        </p:cTn>
                                        <p:tgtEl>
                                          <p:spTgt spid="38">
                                            <p:txEl>
                                              <p:pRg st="0" end="0"/>
                                            </p:txEl>
                                          </p:spTgt>
                                        </p:tgtEl>
                                        <p:attrNameLst>
                                          <p:attrName>style.visibility</p:attrName>
                                        </p:attrNameLst>
                                      </p:cBhvr>
                                      <p:to>
                                        <p:strVal val="visible"/>
                                      </p:to>
                                    </p:set>
                                    <p:anim calcmode="lin" valueType="num">
                                      <p:cBhvr additive="base">
                                        <p:cTn id="161"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62" dur="50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163" fill="hold">
                            <p:stCondLst>
                              <p:cond delay="4950"/>
                            </p:stCondLst>
                            <p:childTnLst>
                              <p:par>
                                <p:cTn id="164" presetID="2" presetClass="entr" presetSubtype="2" decel="100000" fill="hold" grpId="0" nodeType="afterEffect">
                                  <p:stCondLst>
                                    <p:cond delay="250"/>
                                  </p:stCondLst>
                                  <p:childTnLst>
                                    <p:set>
                                      <p:cBhvr>
                                        <p:cTn id="165" dur="1" fill="hold">
                                          <p:stCondLst>
                                            <p:cond delay="0"/>
                                          </p:stCondLst>
                                        </p:cTn>
                                        <p:tgtEl>
                                          <p:spTgt spid="39">
                                            <p:txEl>
                                              <p:pRg st="0" end="0"/>
                                            </p:txEl>
                                          </p:spTgt>
                                        </p:tgtEl>
                                        <p:attrNameLst>
                                          <p:attrName>style.visibility</p:attrName>
                                        </p:attrNameLst>
                                      </p:cBhvr>
                                      <p:to>
                                        <p:strVal val="visible"/>
                                      </p:to>
                                    </p:set>
                                    <p:anim calcmode="lin" valueType="num">
                                      <p:cBhvr additive="base">
                                        <p:cTn id="166"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67"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5" grpId="0" animBg="1"/>
      <p:bldP spid="5" grpId="1" animBg="1"/>
      <p:bldP spid="30" grpId="0" animBg="1"/>
      <p:bldP spid="30" grpId="1" animBg="1"/>
      <p:bldP spid="31" grpId="0" animBg="1"/>
      <p:bldP spid="3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1" grpId="1" animBg="1"/>
      <p:bldP spid="14" grpId="0" animBg="1"/>
      <p:bldP spid="14" grpId="1" animBg="1"/>
      <p:bldP spid="17" grpId="0" animBg="1"/>
      <p:bldP spid="17" grpId="1" animBg="1"/>
      <p:bldP spid="32" grpId="0" animBg="1"/>
      <p:bldP spid="32" grpId="1" animBg="1"/>
      <p:bldP spid="33" grpId="0" animBg="1"/>
      <p:bldP spid="33" grpId="1" animBg="1"/>
      <p:bldP spid="34" grpId="0" animBg="1"/>
      <p:bldP spid="34" grpId="1" animBg="1"/>
      <p:bldP spid="21" grpId="0" animBg="1"/>
      <p:bldP spid="21" grpId="1" animBg="1"/>
      <p:bldP spid="22" grpId="0" animBg="1"/>
      <p:bldP spid="22" grpId="1" animBg="1"/>
      <p:bldP spid="23"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3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animBg="1"/>
      <p:bldP spid="36" grpId="1" animBg="1"/>
      <p:bldP spid="37" grpId="0" animBg="1"/>
      <p:bldP spid="37" grpId="1" animBg="1"/>
      <p:bldP spid="38"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66" name="円/楕円 65"/>
          <p:cNvSpPr/>
          <p:nvPr userDrawn="1"/>
        </p:nvSpPr>
        <p:spPr>
          <a:xfrm>
            <a:off x="6443807" y="1624809"/>
            <a:ext cx="1170920" cy="1170819"/>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1" name="円/楕円 10"/>
          <p:cNvSpPr/>
          <p:nvPr userDrawn="1"/>
        </p:nvSpPr>
        <p:spPr>
          <a:xfrm>
            <a:off x="696748" y="3947886"/>
            <a:ext cx="1170920" cy="1170819"/>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図プレースホルダー 5"/>
          <p:cNvSpPr>
            <a:spLocks noGrp="1"/>
          </p:cNvSpPr>
          <p:nvPr>
            <p:ph type="pic" sz="quarter" idx="15" hasCustomPrompt="1"/>
          </p:nvPr>
        </p:nvSpPr>
        <p:spPr>
          <a:xfrm>
            <a:off x="6347074" y="2417828"/>
            <a:ext cx="5844927" cy="2502515"/>
          </a:xfrm>
          <a:solidFill>
            <a:schemeClr val="accent2">
              <a:lumMod val="20000"/>
              <a:lumOff val="80000"/>
            </a:schemeClr>
          </a:solidFill>
        </p:spPr>
        <p:txBody>
          <a:bodyPr>
            <a:normAutofit/>
          </a:bodyPr>
          <a:lstStyle>
            <a:lvl1pPr>
              <a:defRPr sz="1200"/>
            </a:lvl1pPr>
          </a:lstStyle>
          <a:p>
            <a:r>
              <a:rPr kumimoji="1" lang="en-US" altLang="ja-JP" dirty="0"/>
              <a:t>Add an image</a:t>
            </a:r>
            <a:endParaRPr kumimoji="1" lang="ja-JP" altLang="en-US" dirty="0"/>
          </a:p>
        </p:txBody>
      </p:sp>
      <p:sp>
        <p:nvSpPr>
          <p:cNvPr id="55" name="テキスト プレースホルダー 6"/>
          <p:cNvSpPr>
            <a:spLocks noGrp="1"/>
          </p:cNvSpPr>
          <p:nvPr>
            <p:ph type="body" sz="quarter" idx="16" hasCustomPrompt="1"/>
          </p:nvPr>
        </p:nvSpPr>
        <p:spPr>
          <a:xfrm>
            <a:off x="1293976" y="4342259"/>
            <a:ext cx="4556106"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6" name="テキスト プレースホルダー 6"/>
          <p:cNvSpPr>
            <a:spLocks noGrp="1"/>
          </p:cNvSpPr>
          <p:nvPr>
            <p:ph type="body" sz="quarter" idx="17" hasCustomPrompt="1"/>
          </p:nvPr>
        </p:nvSpPr>
        <p:spPr>
          <a:xfrm>
            <a:off x="1806201" y="4847771"/>
            <a:ext cx="4058079" cy="1412725"/>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59" name="テキスト プレースホルダー 6"/>
          <p:cNvSpPr>
            <a:spLocks noGrp="1"/>
          </p:cNvSpPr>
          <p:nvPr>
            <p:ph type="body" sz="quarter" idx="18" hasCustomPrompt="1"/>
          </p:nvPr>
        </p:nvSpPr>
        <p:spPr>
          <a:xfrm>
            <a:off x="7099170" y="1797976"/>
            <a:ext cx="4556106" cy="526901"/>
          </a:xfr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0" name="テキスト プレースホルダー 6"/>
          <p:cNvSpPr>
            <a:spLocks noGrp="1"/>
          </p:cNvSpPr>
          <p:nvPr>
            <p:ph type="body" sz="quarter" idx="19" hasCustomPrompt="1"/>
          </p:nvPr>
        </p:nvSpPr>
        <p:spPr>
          <a:xfrm>
            <a:off x="6339890" y="4978398"/>
            <a:ext cx="5175776" cy="1088574"/>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6" name="図プレースホルダー 5"/>
          <p:cNvSpPr>
            <a:spLocks noGrp="1"/>
          </p:cNvSpPr>
          <p:nvPr>
            <p:ph type="pic" sz="quarter" idx="14" hasCustomPrompt="1"/>
          </p:nvPr>
        </p:nvSpPr>
        <p:spPr>
          <a:xfrm>
            <a:off x="0" y="1755009"/>
            <a:ext cx="5844927" cy="2502515"/>
          </a:xfrm>
          <a:solidFill>
            <a:schemeClr val="accent3">
              <a:lumMod val="20000"/>
              <a:lumOff val="80000"/>
            </a:schemeClr>
          </a:solidFill>
        </p:spPr>
        <p:txBody>
          <a:bodyPr>
            <a:normAutofit/>
          </a:bodyPr>
          <a:lstStyle>
            <a:lvl1pPr>
              <a:defRPr sz="1200"/>
            </a:lvl1pPr>
          </a:lstStyle>
          <a:p>
            <a:r>
              <a:rPr kumimoji="1" lang="en-US" altLang="ja-JP" dirty="0"/>
              <a:t>Add an image</a:t>
            </a:r>
            <a:endParaRPr kumimoji="1" lang="ja-JP" altLang="en-US" dirty="0"/>
          </a:p>
        </p:txBody>
      </p:sp>
      <p:sp>
        <p:nvSpPr>
          <p:cNvPr id="65" name="円/楕円 64"/>
          <p:cNvSpPr/>
          <p:nvPr userDrawn="1"/>
        </p:nvSpPr>
        <p:spPr>
          <a:xfrm>
            <a:off x="360470" y="4782456"/>
            <a:ext cx="672555" cy="672497"/>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67" name="円/楕円 66"/>
          <p:cNvSpPr/>
          <p:nvPr userDrawn="1"/>
        </p:nvSpPr>
        <p:spPr>
          <a:xfrm>
            <a:off x="7444284" y="1245020"/>
            <a:ext cx="585460" cy="585409"/>
          </a:xfrm>
          <a:prstGeom prst="ellipse">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2" name="正方形/長方形 11"/>
          <p:cNvSpPr/>
          <p:nvPr userDrawn="1"/>
        </p:nvSpPr>
        <p:spPr>
          <a:xfrm>
            <a:off x="0" y="4257525"/>
            <a:ext cx="5844927" cy="62895"/>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68" name="正方形/長方形 67"/>
          <p:cNvSpPr/>
          <p:nvPr userDrawn="1"/>
        </p:nvSpPr>
        <p:spPr>
          <a:xfrm>
            <a:off x="6347074" y="2354618"/>
            <a:ext cx="5844927" cy="62895"/>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lumMod val="20000"/>
                  <a:lumOff val="80000"/>
                </a:schemeClr>
              </a:solidFill>
            </a:endParaRPr>
          </a:p>
        </p:txBody>
      </p:sp>
    </p:spTree>
    <p:extLst>
      <p:ext uri="{BB962C8B-B14F-4D97-AF65-F5344CB8AC3E}">
        <p14:creationId xmlns:p14="http://schemas.microsoft.com/office/powerpoint/2010/main" val="61921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 presetClass="entr" presetSubtype="4" decel="10000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750" fill="hold"/>
                                        <p:tgtEl>
                                          <p:spTgt spid="65"/>
                                        </p:tgtEl>
                                        <p:attrNameLst>
                                          <p:attrName>ppt_x</p:attrName>
                                        </p:attrNameLst>
                                      </p:cBhvr>
                                      <p:tavLst>
                                        <p:tav tm="0">
                                          <p:val>
                                            <p:strVal val="#ppt_x"/>
                                          </p:val>
                                        </p:tav>
                                        <p:tav tm="100000">
                                          <p:val>
                                            <p:strVal val="#ppt_x"/>
                                          </p:val>
                                        </p:tav>
                                      </p:tavLst>
                                    </p:anim>
                                    <p:anim calcmode="lin" valueType="num">
                                      <p:cBhvr additive="base">
                                        <p:cTn id="22" dur="750" fill="hold"/>
                                        <p:tgtEl>
                                          <p:spTgt spid="65"/>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750"/>
                                        <p:tgtEl>
                                          <p:spTgt spid="65"/>
                                        </p:tgtEl>
                                      </p:cBhvr>
                                    </p:animEffect>
                                    <p:anim calcmode="lin" valueType="num">
                                      <p:cBhvr>
                                        <p:cTn id="26" dur="750" fill="hold"/>
                                        <p:tgtEl>
                                          <p:spTgt spid="65"/>
                                        </p:tgtEl>
                                        <p:attrNameLst>
                                          <p:attrName>ppt_w</p:attrName>
                                        </p:attrNameLst>
                                      </p:cBhvr>
                                      <p:tavLst>
                                        <p:tav tm="0" fmla="#ppt_w*sin(2.5*pi*$)">
                                          <p:val>
                                            <p:fltVal val="0"/>
                                          </p:val>
                                        </p:tav>
                                        <p:tav tm="100000">
                                          <p:val>
                                            <p:fltVal val="1"/>
                                          </p:val>
                                        </p:tav>
                                      </p:tavLst>
                                    </p:anim>
                                    <p:anim calcmode="lin" valueType="num">
                                      <p:cBhvr>
                                        <p:cTn id="27" dur="750" fill="hold"/>
                                        <p:tgtEl>
                                          <p:spTgt spid="65"/>
                                        </p:tgtEl>
                                        <p:attrNameLst>
                                          <p:attrName>ppt_h</p:attrName>
                                        </p:attrNameLst>
                                      </p:cBhvr>
                                      <p:tavLst>
                                        <p:tav tm="0">
                                          <p:val>
                                            <p:strVal val="#ppt_h"/>
                                          </p:val>
                                        </p:tav>
                                        <p:tav tm="100000">
                                          <p:val>
                                            <p:strVal val="#ppt_h"/>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anim calcmode="lin" valueType="num">
                                      <p:cBhvr>
                                        <p:cTn id="35" dur="750" fill="hold"/>
                                        <p:tgtEl>
                                          <p:spTgt spid="11"/>
                                        </p:tgtEl>
                                        <p:attrNameLst>
                                          <p:attrName>ppt_w</p:attrName>
                                        </p:attrNameLst>
                                      </p:cBhvr>
                                      <p:tavLst>
                                        <p:tav tm="0" fmla="#ppt_w*sin(2.5*pi*$)">
                                          <p:val>
                                            <p:fltVal val="0"/>
                                          </p:val>
                                        </p:tav>
                                        <p:tav tm="100000">
                                          <p:val>
                                            <p:fltVal val="1"/>
                                          </p:val>
                                        </p:tav>
                                      </p:tavLst>
                                    </p:anim>
                                    <p:anim calcmode="lin" valueType="num">
                                      <p:cBhvr>
                                        <p:cTn id="36" dur="750" fill="hold"/>
                                        <p:tgtEl>
                                          <p:spTgt spid="11"/>
                                        </p:tgtEl>
                                        <p:attrNameLst>
                                          <p:attrName>ppt_h</p:attrName>
                                        </p:attrNameLst>
                                      </p:cBhvr>
                                      <p:tavLst>
                                        <p:tav tm="0">
                                          <p:val>
                                            <p:strVal val="#ppt_h"/>
                                          </p:val>
                                        </p:tav>
                                        <p:tav tm="100000">
                                          <p:val>
                                            <p:strVal val="#ppt_h"/>
                                          </p:val>
                                        </p:tav>
                                      </p:tavLst>
                                    </p:anim>
                                  </p:childTnLst>
                                </p:cTn>
                              </p:par>
                              <p:par>
                                <p:cTn id="37" presetID="2" presetClass="entr" presetSubtype="12" decel="100000" fill="hold" grpId="0" nodeType="withEffect">
                                  <p:stCondLst>
                                    <p:cond delay="0"/>
                                  </p:stCondLst>
                                  <p:iterate type="wd">
                                    <p:tmPct val="10000"/>
                                  </p:iterate>
                                  <p:childTnLst>
                                    <p:set>
                                      <p:cBhvr>
                                        <p:cTn id="38" dur="1" fill="hold">
                                          <p:stCondLst>
                                            <p:cond delay="0"/>
                                          </p:stCondLst>
                                        </p:cTn>
                                        <p:tgtEl>
                                          <p:spTgt spid="55">
                                            <p:txEl>
                                              <p:pRg st="0" end="0"/>
                                            </p:txEl>
                                          </p:spTgt>
                                        </p:tgtEl>
                                        <p:attrNameLst>
                                          <p:attrName>style.visibility</p:attrName>
                                        </p:attrNameLst>
                                      </p:cBhvr>
                                      <p:to>
                                        <p:strVal val="visible"/>
                                      </p:to>
                                    </p:set>
                                    <p:anim calcmode="lin" valueType="num">
                                      <p:cBhvr additive="base">
                                        <p:cTn id="39" dur="10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700"/>
                            </p:stCondLst>
                            <p:childTnLst>
                              <p:par>
                                <p:cTn id="42" presetID="2" presetClass="entr" presetSubtype="2" decel="100000" fill="hold" grpId="0" nodeType="afterEffect">
                                  <p:stCondLst>
                                    <p:cond delay="250"/>
                                  </p:stCondLst>
                                  <p:childTnLst>
                                    <p:set>
                                      <p:cBhvr>
                                        <p:cTn id="43" dur="1" fill="hold">
                                          <p:stCondLst>
                                            <p:cond delay="0"/>
                                          </p:stCondLst>
                                        </p:cTn>
                                        <p:tgtEl>
                                          <p:spTgt spid="56">
                                            <p:txEl>
                                              <p:pRg st="0" end="0"/>
                                            </p:txEl>
                                          </p:spTgt>
                                        </p:tgtEl>
                                        <p:attrNameLst>
                                          <p:attrName>style.visibility</p:attrName>
                                        </p:attrNameLst>
                                      </p:cBhvr>
                                      <p:to>
                                        <p:strVal val="visible"/>
                                      </p:to>
                                    </p:set>
                                    <p:anim calcmode="lin" valueType="num">
                                      <p:cBhvr additive="base">
                                        <p:cTn id="44"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2450"/>
                            </p:stCondLst>
                            <p:childTnLst>
                              <p:par>
                                <p:cTn id="47" presetID="22" presetClass="entr" presetSubtype="2"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right)">
                                      <p:cBhvr>
                                        <p:cTn id="49" dur="500"/>
                                        <p:tgtEl>
                                          <p:spTgt spid="3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right)">
                                      <p:cBhvr>
                                        <p:cTn id="52" dur="500"/>
                                        <p:tgtEl>
                                          <p:spTgt spid="68"/>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750" fill="hold"/>
                                        <p:tgtEl>
                                          <p:spTgt spid="66"/>
                                        </p:tgtEl>
                                        <p:attrNameLst>
                                          <p:attrName>ppt_x</p:attrName>
                                        </p:attrNameLst>
                                      </p:cBhvr>
                                      <p:tavLst>
                                        <p:tav tm="0">
                                          <p:val>
                                            <p:strVal val="#ppt_x"/>
                                          </p:val>
                                        </p:tav>
                                        <p:tav tm="100000">
                                          <p:val>
                                            <p:strVal val="#ppt_x"/>
                                          </p:val>
                                        </p:tav>
                                      </p:tavLst>
                                    </p:anim>
                                    <p:anim calcmode="lin" valueType="num">
                                      <p:cBhvr additive="base">
                                        <p:cTn id="56" dur="750" fill="hold"/>
                                        <p:tgtEl>
                                          <p:spTgt spid="66"/>
                                        </p:tgtEl>
                                        <p:attrNameLst>
                                          <p:attrName>ppt_y</p:attrName>
                                        </p:attrNameLst>
                                      </p:cBhvr>
                                      <p:tavLst>
                                        <p:tav tm="0">
                                          <p:val>
                                            <p:strVal val="0-#ppt_h/2"/>
                                          </p:val>
                                        </p:tav>
                                        <p:tav tm="100000">
                                          <p:val>
                                            <p:strVal val="#ppt_y"/>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750"/>
                                        <p:tgtEl>
                                          <p:spTgt spid="66"/>
                                        </p:tgtEl>
                                      </p:cBhvr>
                                    </p:animEffect>
                                    <p:anim calcmode="lin" valueType="num">
                                      <p:cBhvr>
                                        <p:cTn id="60" dur="750" fill="hold"/>
                                        <p:tgtEl>
                                          <p:spTgt spid="66"/>
                                        </p:tgtEl>
                                        <p:attrNameLst>
                                          <p:attrName>ppt_w</p:attrName>
                                        </p:attrNameLst>
                                      </p:cBhvr>
                                      <p:tavLst>
                                        <p:tav tm="0" fmla="#ppt_w*sin(2.5*pi*$)">
                                          <p:val>
                                            <p:fltVal val="0"/>
                                          </p:val>
                                        </p:tav>
                                        <p:tav tm="100000">
                                          <p:val>
                                            <p:fltVal val="1"/>
                                          </p:val>
                                        </p:tav>
                                      </p:tavLst>
                                    </p:anim>
                                    <p:anim calcmode="lin" valueType="num">
                                      <p:cBhvr>
                                        <p:cTn id="61" dur="750" fill="hold"/>
                                        <p:tgtEl>
                                          <p:spTgt spid="66"/>
                                        </p:tgtEl>
                                        <p:attrNameLst>
                                          <p:attrName>ppt_h</p:attrName>
                                        </p:attrNameLst>
                                      </p:cBhvr>
                                      <p:tavLst>
                                        <p:tav tm="0">
                                          <p:val>
                                            <p:strVal val="#ppt_h"/>
                                          </p:val>
                                        </p:tav>
                                        <p:tav tm="100000">
                                          <p:val>
                                            <p:strVal val="#ppt_h"/>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additive="base">
                                        <p:cTn id="64" dur="750" fill="hold"/>
                                        <p:tgtEl>
                                          <p:spTgt spid="67"/>
                                        </p:tgtEl>
                                        <p:attrNameLst>
                                          <p:attrName>ppt_x</p:attrName>
                                        </p:attrNameLst>
                                      </p:cBhvr>
                                      <p:tavLst>
                                        <p:tav tm="0">
                                          <p:val>
                                            <p:strVal val="#ppt_x"/>
                                          </p:val>
                                        </p:tav>
                                        <p:tav tm="100000">
                                          <p:val>
                                            <p:strVal val="#ppt_x"/>
                                          </p:val>
                                        </p:tav>
                                      </p:tavLst>
                                    </p:anim>
                                    <p:anim calcmode="lin" valueType="num">
                                      <p:cBhvr additive="base">
                                        <p:cTn id="65" dur="750" fill="hold"/>
                                        <p:tgtEl>
                                          <p:spTgt spid="67"/>
                                        </p:tgtEl>
                                        <p:attrNameLst>
                                          <p:attrName>ppt_y</p:attrName>
                                        </p:attrNameLst>
                                      </p:cBhvr>
                                      <p:tavLst>
                                        <p:tav tm="0">
                                          <p:val>
                                            <p:strVal val="0-#ppt_h/2"/>
                                          </p:val>
                                        </p:tav>
                                        <p:tav tm="100000">
                                          <p:val>
                                            <p:strVal val="#ppt_y"/>
                                          </p:val>
                                        </p:tav>
                                      </p:tavLst>
                                    </p:anim>
                                  </p:childTnLst>
                                </p:cTn>
                              </p:par>
                              <p:par>
                                <p:cTn id="66" presetID="45" presetClass="entr" presetSubtype="0" fill="hold" grpId="1"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750"/>
                                        <p:tgtEl>
                                          <p:spTgt spid="67"/>
                                        </p:tgtEl>
                                      </p:cBhvr>
                                    </p:animEffect>
                                    <p:anim calcmode="lin" valueType="num">
                                      <p:cBhvr>
                                        <p:cTn id="69" dur="750" fill="hold"/>
                                        <p:tgtEl>
                                          <p:spTgt spid="67"/>
                                        </p:tgtEl>
                                        <p:attrNameLst>
                                          <p:attrName>ppt_w</p:attrName>
                                        </p:attrNameLst>
                                      </p:cBhvr>
                                      <p:tavLst>
                                        <p:tav tm="0" fmla="#ppt_w*sin(2.5*pi*$)">
                                          <p:val>
                                            <p:fltVal val="0"/>
                                          </p:val>
                                        </p:tav>
                                        <p:tav tm="100000">
                                          <p:val>
                                            <p:fltVal val="1"/>
                                          </p:val>
                                        </p:tav>
                                      </p:tavLst>
                                    </p:anim>
                                    <p:anim calcmode="lin" valueType="num">
                                      <p:cBhvr>
                                        <p:cTn id="70" dur="750" fill="hold"/>
                                        <p:tgtEl>
                                          <p:spTgt spid="67"/>
                                        </p:tgtEl>
                                        <p:attrNameLst>
                                          <p:attrName>ppt_h</p:attrName>
                                        </p:attrNameLst>
                                      </p:cBhvr>
                                      <p:tavLst>
                                        <p:tav tm="0">
                                          <p:val>
                                            <p:strVal val="#ppt_h"/>
                                          </p:val>
                                        </p:tav>
                                        <p:tav tm="100000">
                                          <p:val>
                                            <p:strVal val="#ppt_h"/>
                                          </p:val>
                                        </p:tav>
                                      </p:tavLst>
                                    </p:anim>
                                  </p:childTnLst>
                                </p:cTn>
                              </p:par>
                              <p:par>
                                <p:cTn id="71" presetID="2" presetClass="entr" presetSubtype="3" decel="100000" fill="hold" grpId="0" nodeType="withEffect">
                                  <p:stCondLst>
                                    <p:cond delay="0"/>
                                  </p:stCondLst>
                                  <p:iterate type="wd">
                                    <p:tmPct val="10000"/>
                                  </p:iterate>
                                  <p:childTnLst>
                                    <p:set>
                                      <p:cBhvr>
                                        <p:cTn id="72" dur="1" fill="hold">
                                          <p:stCondLst>
                                            <p:cond delay="0"/>
                                          </p:stCondLst>
                                        </p:cTn>
                                        <p:tgtEl>
                                          <p:spTgt spid="59">
                                            <p:txEl>
                                              <p:pRg st="0" end="0"/>
                                            </p:txEl>
                                          </p:spTgt>
                                        </p:tgtEl>
                                        <p:attrNameLst>
                                          <p:attrName>style.visibility</p:attrName>
                                        </p:attrNameLst>
                                      </p:cBhvr>
                                      <p:to>
                                        <p:strVal val="visible"/>
                                      </p:to>
                                    </p:set>
                                    <p:anim calcmode="lin" valueType="num">
                                      <p:cBhvr additive="base">
                                        <p:cTn id="73" dur="10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75" fill="hold">
                            <p:stCondLst>
                              <p:cond delay="3650"/>
                            </p:stCondLst>
                            <p:childTnLst>
                              <p:par>
                                <p:cTn id="76" presetID="2" presetClass="entr" presetSubtype="2" decel="100000" fill="hold" grpId="0" nodeType="afterEffect">
                                  <p:stCondLst>
                                    <p:cond delay="250"/>
                                  </p:stCondLst>
                                  <p:childTnLst>
                                    <p:set>
                                      <p:cBhvr>
                                        <p:cTn id="77" dur="1" fill="hold">
                                          <p:stCondLst>
                                            <p:cond delay="0"/>
                                          </p:stCondLst>
                                        </p:cTn>
                                        <p:tgtEl>
                                          <p:spTgt spid="60">
                                            <p:txEl>
                                              <p:pRg st="0" end="0"/>
                                            </p:txEl>
                                          </p:spTgt>
                                        </p:tgtEl>
                                        <p:attrNameLst>
                                          <p:attrName>style.visibility</p:attrName>
                                        </p:attrNameLst>
                                      </p:cBhvr>
                                      <p:to>
                                        <p:strVal val="visible"/>
                                      </p:to>
                                    </p:set>
                                    <p:anim calcmode="lin" valueType="num">
                                      <p:cBhvr additive="base">
                                        <p:cTn id="78"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11" grpId="0" animBg="1"/>
      <p:bldP spid="1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8" grpId="0" animBg="1"/>
      <p:bldP spid="55" grpId="0" build="p">
        <p:tmplLst>
          <p:tmpl lvl="1">
            <p:tnLst>
              <p:par>
                <p:cTn presetID="2" presetClass="entr" presetSubtype="12" decel="100000" fill="hold" nodeType="with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1+#ppt_h/2"/>
                          </p:val>
                        </p:tav>
                        <p:tav tm="100000">
                          <p:val>
                            <p:strVal val="#ppt_y"/>
                          </p:val>
                        </p:tav>
                      </p:tavLst>
                    </p:anim>
                  </p:childTnLst>
                </p:cTn>
              </p:par>
            </p:tnLst>
          </p:tmpl>
        </p:tmplLst>
      </p:bldP>
      <p:bldP spid="5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59"/>
                        </p:tgtEl>
                        <p:attrNameLst>
                          <p:attrName>style.visibility</p:attrName>
                        </p:attrNameLst>
                      </p:cBhvr>
                      <p:to>
                        <p:strVal val="visible"/>
                      </p:to>
                    </p:set>
                    <p:anim calcmode="lin" valueType="num">
                      <p:cBhvr additive="base">
                        <p:cTn dur="1000" fill="hold"/>
                        <p:tgtEl>
                          <p:spTgt spid="59"/>
                        </p:tgtEl>
                        <p:attrNameLst>
                          <p:attrName>ppt_x</p:attrName>
                        </p:attrNameLst>
                      </p:cBhvr>
                      <p:tavLst>
                        <p:tav tm="0">
                          <p:val>
                            <p:strVal val="1+#ppt_w/2"/>
                          </p:val>
                        </p:tav>
                        <p:tav tm="100000">
                          <p:val>
                            <p:strVal val="#ppt_x"/>
                          </p:val>
                        </p:tav>
                      </p:tavLst>
                    </p:anim>
                    <p:anim calcmode="lin" valueType="num">
                      <p:cBhvr additive="base">
                        <p:cTn dur="1000" fill="hold"/>
                        <p:tgtEl>
                          <p:spTgt spid="59"/>
                        </p:tgtEl>
                        <p:attrNameLst>
                          <p:attrName>ppt_y</p:attrName>
                        </p:attrNameLst>
                      </p:cBhvr>
                      <p:tavLst>
                        <p:tav tm="0">
                          <p:val>
                            <p:strVal val="0-#ppt_h/2"/>
                          </p:val>
                        </p:tav>
                        <p:tav tm="100000">
                          <p:val>
                            <p:strVal val="#ppt_y"/>
                          </p:val>
                        </p:tav>
                      </p:tavLst>
                    </p:anim>
                  </p:childTnLst>
                </p:cTn>
              </p:par>
            </p:tnLst>
          </p:tmpl>
        </p:tmplLst>
      </p:bldP>
      <p:bldP spid="6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 grpId="0" animBg="1"/>
      <p:bldP spid="65" grpId="0" animBg="1"/>
      <p:bldP spid="65" grpId="1" animBg="1"/>
      <p:bldP spid="67" grpId="0" animBg="1"/>
      <p:bldP spid="67" grpId="1" animBg="1"/>
      <p:bldP spid="12" grpId="0" animBg="1"/>
      <p:bldP spid="6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円/楕円 9"/>
          <p:cNvSpPr/>
          <p:nvPr userDrawn="1"/>
        </p:nvSpPr>
        <p:spPr>
          <a:xfrm>
            <a:off x="921504" y="1828574"/>
            <a:ext cx="2102048" cy="2101866"/>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円/楕円 10"/>
          <p:cNvSpPr/>
          <p:nvPr userDrawn="1"/>
        </p:nvSpPr>
        <p:spPr>
          <a:xfrm>
            <a:off x="812238" y="1745809"/>
            <a:ext cx="2102048" cy="2101866"/>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図プレースホルダー 5"/>
          <p:cNvSpPr>
            <a:spLocks noGrp="1"/>
          </p:cNvSpPr>
          <p:nvPr>
            <p:ph type="pic" sz="quarter" idx="14" hasCustomPrompt="1"/>
          </p:nvPr>
        </p:nvSpPr>
        <p:spPr>
          <a:xfrm>
            <a:off x="902745" y="1800438"/>
            <a:ext cx="2042226" cy="2042049"/>
          </a:xfrm>
          <a:prstGeom prst="ellipse">
            <a:avLst/>
          </a:prstGeom>
          <a:solidFill>
            <a:schemeClr val="bg1"/>
          </a:solidFill>
          <a:ln w="28575" cmpd="sng">
            <a:solidFill>
              <a:schemeClr val="accent1"/>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13" name="円/楕円 12"/>
          <p:cNvSpPr/>
          <p:nvPr userDrawn="1"/>
        </p:nvSpPr>
        <p:spPr>
          <a:xfrm>
            <a:off x="3693080" y="1828574"/>
            <a:ext cx="2102048" cy="2101866"/>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円/楕円 13"/>
          <p:cNvSpPr/>
          <p:nvPr userDrawn="1"/>
        </p:nvSpPr>
        <p:spPr>
          <a:xfrm>
            <a:off x="3583814" y="1745809"/>
            <a:ext cx="2102048" cy="2101866"/>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図プレースホルダー 5"/>
          <p:cNvSpPr>
            <a:spLocks noGrp="1"/>
          </p:cNvSpPr>
          <p:nvPr>
            <p:ph type="pic" sz="quarter" idx="15" hasCustomPrompt="1"/>
          </p:nvPr>
        </p:nvSpPr>
        <p:spPr>
          <a:xfrm>
            <a:off x="3674320" y="1800438"/>
            <a:ext cx="2042226" cy="2042049"/>
          </a:xfrm>
          <a:prstGeom prst="ellipse">
            <a:avLst/>
          </a:prstGeom>
          <a:solidFill>
            <a:schemeClr val="bg1"/>
          </a:solidFill>
          <a:ln w="28575" cmpd="sng">
            <a:solidFill>
              <a:schemeClr val="accent3"/>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16" name="円/楕円 15"/>
          <p:cNvSpPr/>
          <p:nvPr userDrawn="1"/>
        </p:nvSpPr>
        <p:spPr>
          <a:xfrm>
            <a:off x="6464656" y="1828574"/>
            <a:ext cx="2102048" cy="2101866"/>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円/楕円 16"/>
          <p:cNvSpPr/>
          <p:nvPr userDrawn="1"/>
        </p:nvSpPr>
        <p:spPr>
          <a:xfrm>
            <a:off x="6355389" y="1745809"/>
            <a:ext cx="2102048" cy="2101866"/>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図プレースホルダー 5"/>
          <p:cNvSpPr>
            <a:spLocks noGrp="1"/>
          </p:cNvSpPr>
          <p:nvPr>
            <p:ph type="pic" sz="quarter" idx="16" hasCustomPrompt="1"/>
          </p:nvPr>
        </p:nvSpPr>
        <p:spPr>
          <a:xfrm>
            <a:off x="6445896" y="1800438"/>
            <a:ext cx="2042226" cy="2042049"/>
          </a:xfrm>
          <a:prstGeom prst="ellipse">
            <a:avLst/>
          </a:prstGeom>
          <a:solidFill>
            <a:schemeClr val="bg1"/>
          </a:solidFill>
          <a:ln w="28575" cmpd="sng">
            <a:solidFill>
              <a:schemeClr val="accent2"/>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19" name="円/楕円 18"/>
          <p:cNvSpPr/>
          <p:nvPr userDrawn="1"/>
        </p:nvSpPr>
        <p:spPr>
          <a:xfrm>
            <a:off x="9236232" y="1828574"/>
            <a:ext cx="2102048" cy="2101866"/>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円/楕円 19"/>
          <p:cNvSpPr/>
          <p:nvPr userDrawn="1"/>
        </p:nvSpPr>
        <p:spPr>
          <a:xfrm>
            <a:off x="9126966" y="1745809"/>
            <a:ext cx="2102048" cy="2101866"/>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図プレースホルダー 5"/>
          <p:cNvSpPr>
            <a:spLocks noGrp="1"/>
          </p:cNvSpPr>
          <p:nvPr>
            <p:ph type="pic" sz="quarter" idx="17" hasCustomPrompt="1"/>
          </p:nvPr>
        </p:nvSpPr>
        <p:spPr>
          <a:xfrm>
            <a:off x="9217473" y="1800438"/>
            <a:ext cx="2042226" cy="2042049"/>
          </a:xfrm>
          <a:prstGeom prst="ellipse">
            <a:avLst/>
          </a:prstGeom>
          <a:solidFill>
            <a:schemeClr val="bg1"/>
          </a:solidFill>
          <a:ln w="28575" cmpd="sng">
            <a:solidFill>
              <a:schemeClr val="accent4"/>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21" hasCustomPrompt="1"/>
          </p:nvPr>
        </p:nvSpPr>
        <p:spPr>
          <a:xfrm>
            <a:off x="588587" y="3992092"/>
            <a:ext cx="2651984" cy="480053"/>
          </a:xfrm>
        </p:spPr>
        <p:txBody>
          <a:bodyPr anchor="t">
            <a:noAutofit/>
          </a:bodyPr>
          <a:lstStyle>
            <a:lvl1pPr algn="ctr">
              <a:defRPr sz="1867"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4" hasCustomPrompt="1"/>
          </p:nvPr>
        </p:nvSpPr>
        <p:spPr>
          <a:xfrm>
            <a:off x="690250" y="4812794"/>
            <a:ext cx="2477334" cy="1095641"/>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848703" y="4745238"/>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テキスト プレースホルダー 6"/>
          <p:cNvSpPr>
            <a:spLocks noGrp="1"/>
          </p:cNvSpPr>
          <p:nvPr>
            <p:ph type="body" sz="quarter" idx="25" hasCustomPrompt="1"/>
          </p:nvPr>
        </p:nvSpPr>
        <p:spPr>
          <a:xfrm>
            <a:off x="3347170" y="3990529"/>
            <a:ext cx="2675506" cy="480053"/>
          </a:xfrm>
        </p:spPr>
        <p:txBody>
          <a:bodyPr anchor="t">
            <a:noAutofit/>
          </a:bodyPr>
          <a:lstStyle>
            <a:lvl1pPr algn="ctr">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6" hasCustomPrompt="1"/>
          </p:nvPr>
        </p:nvSpPr>
        <p:spPr>
          <a:xfrm>
            <a:off x="3467146" y="4811231"/>
            <a:ext cx="2477334" cy="1095641"/>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3625600" y="4743676"/>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テキスト プレースホルダー 6"/>
          <p:cNvSpPr>
            <a:spLocks noGrp="1"/>
          </p:cNvSpPr>
          <p:nvPr>
            <p:ph type="body" sz="quarter" idx="27" hasCustomPrompt="1"/>
          </p:nvPr>
        </p:nvSpPr>
        <p:spPr>
          <a:xfrm>
            <a:off x="6127533" y="3992092"/>
            <a:ext cx="2675506" cy="480053"/>
          </a:xfrm>
        </p:spPr>
        <p:txBody>
          <a:bodyPr anchor="t">
            <a:noAutofit/>
          </a:bodyPr>
          <a:lstStyle>
            <a:lvl1pPr algn="ctr">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6244042" y="4812794"/>
            <a:ext cx="2477334" cy="1095641"/>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6402496" y="4745238"/>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テキスト プレースホルダー 6"/>
          <p:cNvSpPr>
            <a:spLocks noGrp="1"/>
          </p:cNvSpPr>
          <p:nvPr>
            <p:ph type="body" sz="quarter" idx="29" hasCustomPrompt="1"/>
          </p:nvPr>
        </p:nvSpPr>
        <p:spPr>
          <a:xfrm>
            <a:off x="8907896" y="3992092"/>
            <a:ext cx="2675506" cy="480053"/>
          </a:xfrm>
        </p:spPr>
        <p:txBody>
          <a:bodyPr anchor="t">
            <a:noAutofit/>
          </a:bodyPr>
          <a:lstStyle>
            <a:lvl1pPr algn="ctr">
              <a:defRPr sz="1867"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0" hasCustomPrompt="1"/>
          </p:nvPr>
        </p:nvSpPr>
        <p:spPr>
          <a:xfrm>
            <a:off x="9020939" y="4812794"/>
            <a:ext cx="2477334" cy="1095641"/>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9179393" y="4745238"/>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テキスト プレースホルダー 6"/>
          <p:cNvSpPr>
            <a:spLocks noGrp="1"/>
          </p:cNvSpPr>
          <p:nvPr>
            <p:ph type="body" sz="quarter" idx="31" hasCustomPrompt="1"/>
          </p:nvPr>
        </p:nvSpPr>
        <p:spPr>
          <a:xfrm>
            <a:off x="688684" y="4323538"/>
            <a:ext cx="2477334" cy="382623"/>
          </a:xfrm>
        </p:spPr>
        <p:txBody>
          <a:bodyPr anchor="t">
            <a:noAutofit/>
          </a:bodyPr>
          <a:lstStyle>
            <a:lvl1pPr algn="ctr">
              <a:defRPr sz="12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32" hasCustomPrompt="1"/>
          </p:nvPr>
        </p:nvSpPr>
        <p:spPr>
          <a:xfrm>
            <a:off x="3465581" y="4321975"/>
            <a:ext cx="2477334" cy="382623"/>
          </a:xfrm>
        </p:spPr>
        <p:txBody>
          <a:bodyPr anchor="t">
            <a:noAutofit/>
          </a:bodyPr>
          <a:lstStyle>
            <a:lvl1pPr algn="ctr">
              <a:defRPr sz="1200" i="1" baseline="0">
                <a:solidFill>
                  <a:schemeClr val="accent3">
                    <a:lumMod val="50000"/>
                  </a:schemeClr>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33" hasCustomPrompt="1"/>
          </p:nvPr>
        </p:nvSpPr>
        <p:spPr>
          <a:xfrm>
            <a:off x="6242477" y="4323538"/>
            <a:ext cx="2477334" cy="382623"/>
          </a:xfrm>
        </p:spPr>
        <p:txBody>
          <a:bodyPr anchor="t">
            <a:noAutofit/>
          </a:bodyPr>
          <a:lstStyle>
            <a:lvl1pPr algn="ctr">
              <a:defRPr sz="1200" i="1" baseline="0">
                <a:solidFill>
                  <a:schemeClr val="accent2">
                    <a:lumMod val="50000"/>
                  </a:schemeClr>
                </a:solidFill>
                <a:latin typeface="+mn-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34" hasCustomPrompt="1"/>
          </p:nvPr>
        </p:nvSpPr>
        <p:spPr>
          <a:xfrm>
            <a:off x="9019374" y="4323538"/>
            <a:ext cx="2477334" cy="382623"/>
          </a:xfrm>
        </p:spPr>
        <p:txBody>
          <a:bodyPr anchor="t">
            <a:noAutofit/>
          </a:bodyPr>
          <a:lstStyle>
            <a:lvl1pPr algn="ctr">
              <a:defRPr sz="1200" i="1" baseline="0">
                <a:solidFill>
                  <a:schemeClr val="accent4">
                    <a:lumMod val="50000"/>
                  </a:schemeClr>
                </a:solidFill>
                <a:latin typeface="+mn-lt"/>
              </a:defRPr>
            </a:lvl1pPr>
          </a:lstStyle>
          <a:p>
            <a:pPr lvl="0"/>
            <a:r>
              <a:rPr kumimoji="1" lang="en-US" altLang="ja-JP" dirty="0"/>
              <a:t>Text goes here</a:t>
            </a:r>
            <a:endParaRPr kumimoji="1" lang="ja-JP" altLang="en-US" dirty="0"/>
          </a:p>
        </p:txBody>
      </p:sp>
      <p:sp>
        <p:nvSpPr>
          <p:cNvPr id="38" name="スライド番号プレースホルダー 3"/>
          <p:cNvSpPr>
            <a:spLocks noGrp="1"/>
          </p:cNvSpPr>
          <p:nvPr>
            <p:ph type="sldNum" sz="quarter" idx="11"/>
          </p:nvPr>
        </p:nvSpPr>
        <p:spPr>
          <a:xfrm>
            <a:off x="11435106" y="6288526"/>
            <a:ext cx="720142" cy="365125"/>
          </a:xfrm>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403684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2" presetClass="entr" presetSubtype="8" fill="hold" grpId="0" nodeType="after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wipe(left)">
                                      <p:cBhvr>
                                        <p:cTn id="42" dur="500"/>
                                        <p:tgtEl>
                                          <p:spTgt spid="34">
                                            <p:txEl>
                                              <p:pRg st="0" end="0"/>
                                            </p:txEl>
                                          </p:spTgt>
                                        </p:tgtEl>
                                      </p:cBhvr>
                                    </p:animEffect>
                                  </p:childTnLst>
                                </p:cTn>
                              </p:par>
                            </p:childTnLst>
                          </p:cTn>
                        </p:par>
                        <p:par>
                          <p:cTn id="43" fill="hold">
                            <p:stCondLst>
                              <p:cond delay="2450"/>
                            </p:stCondLst>
                            <p:childTnLst>
                              <p:par>
                                <p:cTn id="44" presetID="2" presetClass="entr" presetSubtype="4" decel="10000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23">
                                            <p:txEl>
                                              <p:pRg st="0" end="0"/>
                                            </p:txEl>
                                          </p:spTgt>
                                        </p:tgtEl>
                                        <p:attrNameLst>
                                          <p:attrName>style.visibility</p:attrName>
                                        </p:attrNameLst>
                                      </p:cBhvr>
                                      <p:to>
                                        <p:strVal val="visible"/>
                                      </p:to>
                                    </p:set>
                                    <p:anim calcmode="lin" valueType="num">
                                      <p:cBhvr additive="base">
                                        <p:cTn id="5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305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750"/>
                                        <p:tgtEl>
                                          <p:spTgt spid="13"/>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750"/>
                                        <p:tgtEl>
                                          <p:spTgt spid="14"/>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750"/>
                                        <p:tgtEl>
                                          <p:spTgt spid="15"/>
                                        </p:tgtEl>
                                      </p:cBhvr>
                                    </p:animEffect>
                                  </p:childTnLst>
                                </p:cTn>
                              </p:par>
                              <p:par>
                                <p:cTn id="62" presetID="2" presetClass="entr" presetSubtype="1" decel="100000" fill="hold" grpId="1"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750" fill="hold"/>
                                        <p:tgtEl>
                                          <p:spTgt spid="13"/>
                                        </p:tgtEl>
                                        <p:attrNameLst>
                                          <p:attrName>ppt_x</p:attrName>
                                        </p:attrNameLst>
                                      </p:cBhvr>
                                      <p:tavLst>
                                        <p:tav tm="0">
                                          <p:val>
                                            <p:strVal val="#ppt_x"/>
                                          </p:val>
                                        </p:tav>
                                        <p:tav tm="100000">
                                          <p:val>
                                            <p:strVal val="#ppt_x"/>
                                          </p:val>
                                        </p:tav>
                                      </p:tavLst>
                                    </p:anim>
                                    <p:anim calcmode="lin" valueType="num">
                                      <p:cBhvr additive="base">
                                        <p:cTn id="65" dur="750" fill="hold"/>
                                        <p:tgtEl>
                                          <p:spTgt spid="13"/>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1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750" fill="hold"/>
                                        <p:tgtEl>
                                          <p:spTgt spid="14"/>
                                        </p:tgtEl>
                                        <p:attrNameLst>
                                          <p:attrName>ppt_x</p:attrName>
                                        </p:attrNameLst>
                                      </p:cBhvr>
                                      <p:tavLst>
                                        <p:tav tm="0">
                                          <p:val>
                                            <p:strVal val="#ppt_x"/>
                                          </p:val>
                                        </p:tav>
                                        <p:tav tm="100000">
                                          <p:val>
                                            <p:strVal val="#ppt_x"/>
                                          </p:val>
                                        </p:tav>
                                      </p:tavLst>
                                    </p:anim>
                                    <p:anim calcmode="lin" valueType="num">
                                      <p:cBhvr additive="base">
                                        <p:cTn id="69" dur="750" fill="hold"/>
                                        <p:tgtEl>
                                          <p:spTgt spid="14"/>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1" nodeType="withEffect">
                                  <p:stCondLst>
                                    <p:cond delay="20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750" fill="hold"/>
                                        <p:tgtEl>
                                          <p:spTgt spid="15"/>
                                        </p:tgtEl>
                                        <p:attrNameLst>
                                          <p:attrName>ppt_x</p:attrName>
                                        </p:attrNameLst>
                                      </p:cBhvr>
                                      <p:tavLst>
                                        <p:tav tm="0">
                                          <p:val>
                                            <p:strVal val="#ppt_x"/>
                                          </p:val>
                                        </p:tav>
                                        <p:tav tm="100000">
                                          <p:val>
                                            <p:strVal val="#ppt_x"/>
                                          </p:val>
                                        </p:tav>
                                      </p:tavLst>
                                    </p:anim>
                                    <p:anim calcmode="lin" valueType="num">
                                      <p:cBhvr additive="base">
                                        <p:cTn id="73" dur="750" fill="hold"/>
                                        <p:tgtEl>
                                          <p:spTgt spid="15"/>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4" decel="100000" fill="hold" grpId="0" nodeType="after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additive="base">
                                        <p:cTn id="7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wipe(left)">
                                      <p:cBhvr>
                                        <p:cTn id="82" dur="500"/>
                                        <p:tgtEl>
                                          <p:spTgt spid="35">
                                            <p:txEl>
                                              <p:pRg st="0" end="0"/>
                                            </p:txEl>
                                          </p:spTgt>
                                        </p:tgtEl>
                                      </p:cBhvr>
                                    </p:animEffect>
                                  </p:childTnLst>
                                </p:cTn>
                              </p:par>
                            </p:childTnLst>
                          </p:cTn>
                        </p:par>
                        <p:par>
                          <p:cTn id="83" fill="hold">
                            <p:stCondLst>
                              <p:cond delay="5000"/>
                            </p:stCondLst>
                            <p:childTnLst>
                              <p:par>
                                <p:cTn id="84" presetID="2" presetClass="entr" presetSubtype="4" decel="10000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100"/>
                                  </p:stCondLst>
                                  <p:childTnLst>
                                    <p:set>
                                      <p:cBhvr>
                                        <p:cTn id="89" dur="1" fill="hold">
                                          <p:stCondLst>
                                            <p:cond delay="0"/>
                                          </p:stCondLst>
                                        </p:cTn>
                                        <p:tgtEl>
                                          <p:spTgt spid="26">
                                            <p:txEl>
                                              <p:pRg st="0" end="0"/>
                                            </p:txEl>
                                          </p:spTgt>
                                        </p:tgtEl>
                                        <p:attrNameLst>
                                          <p:attrName>style.visibility</p:attrName>
                                        </p:attrNameLst>
                                      </p:cBhvr>
                                      <p:to>
                                        <p:strVal val="visible"/>
                                      </p:to>
                                    </p:set>
                                    <p:anim calcmode="lin" valueType="num">
                                      <p:cBhvr additive="base">
                                        <p:cTn id="9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92" fill="hold">
                            <p:stCondLst>
                              <p:cond delay="5600"/>
                            </p:stCondLst>
                            <p:childTnLst>
                              <p:par>
                                <p:cTn id="93" presetID="10" presetClass="entr" presetSubtype="0"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750"/>
                                        <p:tgtEl>
                                          <p:spTgt spid="16"/>
                                        </p:tgtEl>
                                      </p:cBhvr>
                                    </p:animEffect>
                                  </p:childTnLst>
                                </p:cTn>
                              </p:par>
                              <p:par>
                                <p:cTn id="96" presetID="10" presetClass="entr" presetSubtype="0" fill="hold" grpId="0" nodeType="withEffect">
                                  <p:stCondLst>
                                    <p:cond delay="10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750"/>
                                        <p:tgtEl>
                                          <p:spTgt spid="17"/>
                                        </p:tgtEl>
                                      </p:cBhvr>
                                    </p:animEffect>
                                  </p:childTnLst>
                                </p:cTn>
                              </p:par>
                              <p:par>
                                <p:cTn id="99" presetID="10" presetClass="entr" presetSubtype="0" fill="hold" grpId="0" nodeType="withEffect">
                                  <p:stCondLst>
                                    <p:cond delay="20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750"/>
                                        <p:tgtEl>
                                          <p:spTgt spid="18"/>
                                        </p:tgtEl>
                                      </p:cBhvr>
                                    </p:animEffect>
                                  </p:childTnLst>
                                </p:cTn>
                              </p:par>
                              <p:par>
                                <p:cTn id="102" presetID="2" presetClass="entr" presetSubtype="1" decel="100000" fill="hold" grpId="1"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750" fill="hold"/>
                                        <p:tgtEl>
                                          <p:spTgt spid="16"/>
                                        </p:tgtEl>
                                        <p:attrNameLst>
                                          <p:attrName>ppt_x</p:attrName>
                                        </p:attrNameLst>
                                      </p:cBhvr>
                                      <p:tavLst>
                                        <p:tav tm="0">
                                          <p:val>
                                            <p:strVal val="#ppt_x"/>
                                          </p:val>
                                        </p:tav>
                                        <p:tav tm="100000">
                                          <p:val>
                                            <p:strVal val="#ppt_x"/>
                                          </p:val>
                                        </p:tav>
                                      </p:tavLst>
                                    </p:anim>
                                    <p:anim calcmode="lin" valueType="num">
                                      <p:cBhvr additive="base">
                                        <p:cTn id="105" dur="750" fill="hold"/>
                                        <p:tgtEl>
                                          <p:spTgt spid="16"/>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1" nodeType="withEffect">
                                  <p:stCondLst>
                                    <p:cond delay="100"/>
                                  </p:stCondLst>
                                  <p:childTnLst>
                                    <p:set>
                                      <p:cBhvr>
                                        <p:cTn id="107" dur="1" fill="hold">
                                          <p:stCondLst>
                                            <p:cond delay="0"/>
                                          </p:stCondLst>
                                        </p:cTn>
                                        <p:tgtEl>
                                          <p:spTgt spid="17"/>
                                        </p:tgtEl>
                                        <p:attrNameLst>
                                          <p:attrName>style.visibility</p:attrName>
                                        </p:attrNameLst>
                                      </p:cBhvr>
                                      <p:to>
                                        <p:strVal val="visible"/>
                                      </p:to>
                                    </p:set>
                                    <p:anim calcmode="lin" valueType="num">
                                      <p:cBhvr additive="base">
                                        <p:cTn id="108" dur="750" fill="hold"/>
                                        <p:tgtEl>
                                          <p:spTgt spid="17"/>
                                        </p:tgtEl>
                                        <p:attrNameLst>
                                          <p:attrName>ppt_x</p:attrName>
                                        </p:attrNameLst>
                                      </p:cBhvr>
                                      <p:tavLst>
                                        <p:tav tm="0">
                                          <p:val>
                                            <p:strVal val="#ppt_x"/>
                                          </p:val>
                                        </p:tav>
                                        <p:tav tm="100000">
                                          <p:val>
                                            <p:strVal val="#ppt_x"/>
                                          </p:val>
                                        </p:tav>
                                      </p:tavLst>
                                    </p:anim>
                                    <p:anim calcmode="lin" valueType="num">
                                      <p:cBhvr additive="base">
                                        <p:cTn id="109" dur="750" fill="hold"/>
                                        <p:tgtEl>
                                          <p:spTgt spid="17"/>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20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750" fill="hold"/>
                                        <p:tgtEl>
                                          <p:spTgt spid="18"/>
                                        </p:tgtEl>
                                        <p:attrNameLst>
                                          <p:attrName>ppt_x</p:attrName>
                                        </p:attrNameLst>
                                      </p:cBhvr>
                                      <p:tavLst>
                                        <p:tav tm="0">
                                          <p:val>
                                            <p:strVal val="#ppt_x"/>
                                          </p:val>
                                        </p:tav>
                                        <p:tav tm="100000">
                                          <p:val>
                                            <p:strVal val="#ppt_x"/>
                                          </p:val>
                                        </p:tav>
                                      </p:tavLst>
                                    </p:anim>
                                    <p:anim calcmode="lin" valueType="num">
                                      <p:cBhvr additive="base">
                                        <p:cTn id="113" dur="750" fill="hold"/>
                                        <p:tgtEl>
                                          <p:spTgt spid="18"/>
                                        </p:tgtEl>
                                        <p:attrNameLst>
                                          <p:attrName>ppt_y</p:attrName>
                                        </p:attrNameLst>
                                      </p:cBhvr>
                                      <p:tavLst>
                                        <p:tav tm="0">
                                          <p:val>
                                            <p:strVal val="0-#ppt_h/2"/>
                                          </p:val>
                                        </p:tav>
                                        <p:tav tm="100000">
                                          <p:val>
                                            <p:strVal val="#ppt_y"/>
                                          </p:val>
                                        </p:tav>
                                      </p:tavLst>
                                    </p:anim>
                                  </p:childTnLst>
                                </p:cTn>
                              </p:par>
                            </p:childTnLst>
                          </p:cTn>
                        </p:par>
                        <p:par>
                          <p:cTn id="114" fill="hold">
                            <p:stCondLst>
                              <p:cond delay="6550"/>
                            </p:stCondLst>
                            <p:childTnLst>
                              <p:par>
                                <p:cTn id="115" presetID="2" presetClass="entr" presetSubtype="4" decel="100000" fill="hold" grpId="0" nodeType="afterEffect">
                                  <p:stCondLst>
                                    <p:cond delay="0"/>
                                  </p:stCondLst>
                                  <p:childTnLst>
                                    <p:set>
                                      <p:cBhvr>
                                        <p:cTn id="116" dur="1" fill="hold">
                                          <p:stCondLst>
                                            <p:cond delay="0"/>
                                          </p:stCondLst>
                                        </p:cTn>
                                        <p:tgtEl>
                                          <p:spTgt spid="28">
                                            <p:txEl>
                                              <p:pRg st="0" end="0"/>
                                            </p:txEl>
                                          </p:spTgt>
                                        </p:tgtEl>
                                        <p:attrNameLst>
                                          <p:attrName>style.visibility</p:attrName>
                                        </p:attrNameLst>
                                      </p:cBhvr>
                                      <p:to>
                                        <p:strVal val="visible"/>
                                      </p:to>
                                    </p:set>
                                    <p:anim calcmode="lin" valueType="num">
                                      <p:cBhvr additive="base">
                                        <p:cTn id="11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7050"/>
                            </p:stCondLst>
                            <p:childTnLst>
                              <p:par>
                                <p:cTn id="120" presetID="22" presetClass="entr" presetSubtype="8"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7550"/>
                            </p:stCondLst>
                            <p:childTnLst>
                              <p:par>
                                <p:cTn id="124" presetID="2" presetClass="entr" presetSubtype="4" decel="10000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additive="base">
                                        <p:cTn id="126" dur="500" fill="hold"/>
                                        <p:tgtEl>
                                          <p:spTgt spid="30"/>
                                        </p:tgtEl>
                                        <p:attrNameLst>
                                          <p:attrName>ppt_x</p:attrName>
                                        </p:attrNameLst>
                                      </p:cBhvr>
                                      <p:tavLst>
                                        <p:tav tm="0">
                                          <p:val>
                                            <p:strVal val="#ppt_x"/>
                                          </p:val>
                                        </p:tav>
                                        <p:tav tm="100000">
                                          <p:val>
                                            <p:strVal val="#ppt_x"/>
                                          </p:val>
                                        </p:tav>
                                      </p:tavLst>
                                    </p:anim>
                                    <p:anim calcmode="lin" valueType="num">
                                      <p:cBhvr additive="base">
                                        <p:cTn id="127" dur="500" fill="hold"/>
                                        <p:tgtEl>
                                          <p:spTgt spid="30"/>
                                        </p:tgtEl>
                                        <p:attrNameLst>
                                          <p:attrName>ppt_y</p:attrName>
                                        </p:attrNameLst>
                                      </p:cBhvr>
                                      <p:tavLst>
                                        <p:tav tm="0">
                                          <p:val>
                                            <p:strVal val="1+#ppt_h/2"/>
                                          </p:val>
                                        </p:tav>
                                        <p:tav tm="100000">
                                          <p:val>
                                            <p:strVal val="#ppt_y"/>
                                          </p:val>
                                        </p:tav>
                                      </p:tavLst>
                                    </p:anim>
                                  </p:childTnLst>
                                </p:cTn>
                              </p:par>
                              <p:par>
                                <p:cTn id="128" presetID="2" presetClass="entr" presetSubtype="4" decel="100000" fill="hold" grpId="0" nodeType="withEffect">
                                  <p:stCondLst>
                                    <p:cond delay="100"/>
                                  </p:stCondLst>
                                  <p:childTnLst>
                                    <p:set>
                                      <p:cBhvr>
                                        <p:cTn id="129" dur="1" fill="hold">
                                          <p:stCondLst>
                                            <p:cond delay="0"/>
                                          </p:stCondLst>
                                        </p:cTn>
                                        <p:tgtEl>
                                          <p:spTgt spid="29">
                                            <p:txEl>
                                              <p:pRg st="0" end="0"/>
                                            </p:txEl>
                                          </p:spTgt>
                                        </p:tgtEl>
                                        <p:attrNameLst>
                                          <p:attrName>style.visibility</p:attrName>
                                        </p:attrNameLst>
                                      </p:cBhvr>
                                      <p:to>
                                        <p:strVal val="visible"/>
                                      </p:to>
                                    </p:set>
                                    <p:anim calcmode="lin" valueType="num">
                                      <p:cBhvr additive="base">
                                        <p:cTn id="1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32" fill="hold">
                            <p:stCondLst>
                              <p:cond delay="8150"/>
                            </p:stCondLst>
                            <p:childTnLst>
                              <p:par>
                                <p:cTn id="133" presetID="10" presetClass="entr" presetSubtype="0" fill="hold" grpId="0" nodeType="after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750"/>
                                        <p:tgtEl>
                                          <p:spTgt spid="19"/>
                                        </p:tgtEl>
                                      </p:cBhvr>
                                    </p:animEffect>
                                  </p:childTnLst>
                                </p:cTn>
                              </p:par>
                              <p:par>
                                <p:cTn id="136" presetID="10" presetClass="entr" presetSubtype="0" fill="hold" grpId="0" nodeType="withEffect">
                                  <p:stCondLst>
                                    <p:cond delay="100"/>
                                  </p:stCondLst>
                                  <p:childTnLst>
                                    <p:set>
                                      <p:cBhvr>
                                        <p:cTn id="137" dur="1" fill="hold">
                                          <p:stCondLst>
                                            <p:cond delay="0"/>
                                          </p:stCondLst>
                                        </p:cTn>
                                        <p:tgtEl>
                                          <p:spTgt spid="20"/>
                                        </p:tgtEl>
                                        <p:attrNameLst>
                                          <p:attrName>style.visibility</p:attrName>
                                        </p:attrNameLst>
                                      </p:cBhvr>
                                      <p:to>
                                        <p:strVal val="visible"/>
                                      </p:to>
                                    </p:set>
                                    <p:animEffect transition="in" filter="fade">
                                      <p:cBhvr>
                                        <p:cTn id="138" dur="750"/>
                                        <p:tgtEl>
                                          <p:spTgt spid="20"/>
                                        </p:tgtEl>
                                      </p:cBhvr>
                                    </p:animEffect>
                                  </p:childTnLst>
                                </p:cTn>
                              </p:par>
                              <p:par>
                                <p:cTn id="139" presetID="10" presetClass="entr" presetSubtype="0" fill="hold" grpId="0" nodeType="withEffect">
                                  <p:stCondLst>
                                    <p:cond delay="200"/>
                                  </p:stCondLst>
                                  <p:childTnLst>
                                    <p:set>
                                      <p:cBhvr>
                                        <p:cTn id="140" dur="1" fill="hold">
                                          <p:stCondLst>
                                            <p:cond delay="0"/>
                                          </p:stCondLst>
                                        </p:cTn>
                                        <p:tgtEl>
                                          <p:spTgt spid="21"/>
                                        </p:tgtEl>
                                        <p:attrNameLst>
                                          <p:attrName>style.visibility</p:attrName>
                                        </p:attrNameLst>
                                      </p:cBhvr>
                                      <p:to>
                                        <p:strVal val="visible"/>
                                      </p:to>
                                    </p:set>
                                    <p:animEffect transition="in" filter="fade">
                                      <p:cBhvr>
                                        <p:cTn id="141" dur="750"/>
                                        <p:tgtEl>
                                          <p:spTgt spid="21"/>
                                        </p:tgtEl>
                                      </p:cBhvr>
                                    </p:animEffect>
                                  </p:childTnLst>
                                </p:cTn>
                              </p:par>
                              <p:par>
                                <p:cTn id="142" presetID="2" presetClass="entr" presetSubtype="1" decel="100000" fill="hold" grpId="1" nodeType="with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additive="base">
                                        <p:cTn id="144" dur="750" fill="hold"/>
                                        <p:tgtEl>
                                          <p:spTgt spid="19"/>
                                        </p:tgtEl>
                                        <p:attrNameLst>
                                          <p:attrName>ppt_x</p:attrName>
                                        </p:attrNameLst>
                                      </p:cBhvr>
                                      <p:tavLst>
                                        <p:tav tm="0">
                                          <p:val>
                                            <p:strVal val="#ppt_x"/>
                                          </p:val>
                                        </p:tav>
                                        <p:tav tm="100000">
                                          <p:val>
                                            <p:strVal val="#ppt_x"/>
                                          </p:val>
                                        </p:tav>
                                      </p:tavLst>
                                    </p:anim>
                                    <p:anim calcmode="lin" valueType="num">
                                      <p:cBhvr additive="base">
                                        <p:cTn id="145" dur="750" fill="hold"/>
                                        <p:tgtEl>
                                          <p:spTgt spid="19"/>
                                        </p:tgtEl>
                                        <p:attrNameLst>
                                          <p:attrName>ppt_y</p:attrName>
                                        </p:attrNameLst>
                                      </p:cBhvr>
                                      <p:tavLst>
                                        <p:tav tm="0">
                                          <p:val>
                                            <p:strVal val="0-#ppt_h/2"/>
                                          </p:val>
                                        </p:tav>
                                        <p:tav tm="100000">
                                          <p:val>
                                            <p:strVal val="#ppt_y"/>
                                          </p:val>
                                        </p:tav>
                                      </p:tavLst>
                                    </p:anim>
                                  </p:childTnLst>
                                </p:cTn>
                              </p:par>
                              <p:par>
                                <p:cTn id="146" presetID="2" presetClass="entr" presetSubtype="1" decel="100000" fill="hold" grpId="1" nodeType="withEffect">
                                  <p:stCondLst>
                                    <p:cond delay="100"/>
                                  </p:stCondLst>
                                  <p:childTnLst>
                                    <p:set>
                                      <p:cBhvr>
                                        <p:cTn id="147" dur="1" fill="hold">
                                          <p:stCondLst>
                                            <p:cond delay="0"/>
                                          </p:stCondLst>
                                        </p:cTn>
                                        <p:tgtEl>
                                          <p:spTgt spid="20"/>
                                        </p:tgtEl>
                                        <p:attrNameLst>
                                          <p:attrName>style.visibility</p:attrName>
                                        </p:attrNameLst>
                                      </p:cBhvr>
                                      <p:to>
                                        <p:strVal val="visible"/>
                                      </p:to>
                                    </p:set>
                                    <p:anim calcmode="lin" valueType="num">
                                      <p:cBhvr additive="base">
                                        <p:cTn id="148" dur="750" fill="hold"/>
                                        <p:tgtEl>
                                          <p:spTgt spid="20"/>
                                        </p:tgtEl>
                                        <p:attrNameLst>
                                          <p:attrName>ppt_x</p:attrName>
                                        </p:attrNameLst>
                                      </p:cBhvr>
                                      <p:tavLst>
                                        <p:tav tm="0">
                                          <p:val>
                                            <p:strVal val="#ppt_x"/>
                                          </p:val>
                                        </p:tav>
                                        <p:tav tm="100000">
                                          <p:val>
                                            <p:strVal val="#ppt_x"/>
                                          </p:val>
                                        </p:tav>
                                      </p:tavLst>
                                    </p:anim>
                                    <p:anim calcmode="lin" valueType="num">
                                      <p:cBhvr additive="base">
                                        <p:cTn id="149" dur="750" fill="hold"/>
                                        <p:tgtEl>
                                          <p:spTgt spid="20"/>
                                        </p:tgtEl>
                                        <p:attrNameLst>
                                          <p:attrName>ppt_y</p:attrName>
                                        </p:attrNameLst>
                                      </p:cBhvr>
                                      <p:tavLst>
                                        <p:tav tm="0">
                                          <p:val>
                                            <p:strVal val="0-#ppt_h/2"/>
                                          </p:val>
                                        </p:tav>
                                        <p:tav tm="100000">
                                          <p:val>
                                            <p:strVal val="#ppt_y"/>
                                          </p:val>
                                        </p:tav>
                                      </p:tavLst>
                                    </p:anim>
                                  </p:childTnLst>
                                </p:cTn>
                              </p:par>
                              <p:par>
                                <p:cTn id="150" presetID="2" presetClass="entr" presetSubtype="1" decel="100000" fill="hold" grpId="1" nodeType="withEffect">
                                  <p:stCondLst>
                                    <p:cond delay="200"/>
                                  </p:stCondLst>
                                  <p:childTnLst>
                                    <p:set>
                                      <p:cBhvr>
                                        <p:cTn id="151" dur="1" fill="hold">
                                          <p:stCondLst>
                                            <p:cond delay="0"/>
                                          </p:stCondLst>
                                        </p:cTn>
                                        <p:tgtEl>
                                          <p:spTgt spid="21"/>
                                        </p:tgtEl>
                                        <p:attrNameLst>
                                          <p:attrName>style.visibility</p:attrName>
                                        </p:attrNameLst>
                                      </p:cBhvr>
                                      <p:to>
                                        <p:strVal val="visible"/>
                                      </p:to>
                                    </p:set>
                                    <p:anim calcmode="lin" valueType="num">
                                      <p:cBhvr additive="base">
                                        <p:cTn id="152" dur="750" fill="hold"/>
                                        <p:tgtEl>
                                          <p:spTgt spid="21"/>
                                        </p:tgtEl>
                                        <p:attrNameLst>
                                          <p:attrName>ppt_x</p:attrName>
                                        </p:attrNameLst>
                                      </p:cBhvr>
                                      <p:tavLst>
                                        <p:tav tm="0">
                                          <p:val>
                                            <p:strVal val="#ppt_x"/>
                                          </p:val>
                                        </p:tav>
                                        <p:tav tm="100000">
                                          <p:val>
                                            <p:strVal val="#ppt_x"/>
                                          </p:val>
                                        </p:tav>
                                      </p:tavLst>
                                    </p:anim>
                                    <p:anim calcmode="lin" valueType="num">
                                      <p:cBhvr additive="base">
                                        <p:cTn id="153" dur="750" fill="hold"/>
                                        <p:tgtEl>
                                          <p:spTgt spid="21"/>
                                        </p:tgtEl>
                                        <p:attrNameLst>
                                          <p:attrName>ppt_y</p:attrName>
                                        </p:attrNameLst>
                                      </p:cBhvr>
                                      <p:tavLst>
                                        <p:tav tm="0">
                                          <p:val>
                                            <p:strVal val="0-#ppt_h/2"/>
                                          </p:val>
                                        </p:tav>
                                        <p:tav tm="100000">
                                          <p:val>
                                            <p:strVal val="#ppt_y"/>
                                          </p:val>
                                        </p:tav>
                                      </p:tavLst>
                                    </p:anim>
                                  </p:childTnLst>
                                </p:cTn>
                              </p:par>
                            </p:childTnLst>
                          </p:cTn>
                        </p:par>
                        <p:par>
                          <p:cTn id="154" fill="hold">
                            <p:stCondLst>
                              <p:cond delay="9100"/>
                            </p:stCondLst>
                            <p:childTnLst>
                              <p:par>
                                <p:cTn id="155" presetID="2" presetClass="entr" presetSubtype="4" decel="100000" fill="hold" grpId="0" nodeType="afterEffect">
                                  <p:stCondLst>
                                    <p:cond delay="0"/>
                                  </p:stCondLst>
                                  <p:childTnLst>
                                    <p:set>
                                      <p:cBhvr>
                                        <p:cTn id="156" dur="1" fill="hold">
                                          <p:stCondLst>
                                            <p:cond delay="0"/>
                                          </p:stCondLst>
                                        </p:cTn>
                                        <p:tgtEl>
                                          <p:spTgt spid="31">
                                            <p:txEl>
                                              <p:pRg st="0" end="0"/>
                                            </p:txEl>
                                          </p:spTgt>
                                        </p:tgtEl>
                                        <p:attrNameLst>
                                          <p:attrName>style.visibility</p:attrName>
                                        </p:attrNameLst>
                                      </p:cBhvr>
                                      <p:to>
                                        <p:strVal val="visible"/>
                                      </p:to>
                                    </p:set>
                                    <p:anim calcmode="lin" valueType="num">
                                      <p:cBhvr additive="base">
                                        <p:cTn id="15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9600"/>
                            </p:stCondLst>
                            <p:childTnLst>
                              <p:par>
                                <p:cTn id="160" presetID="22" presetClass="entr" presetSubtype="8" fill="hold" grpId="0" nodeType="afterEffect">
                                  <p:stCondLst>
                                    <p:cond delay="0"/>
                                  </p:stCondLst>
                                  <p:childTnLst>
                                    <p:set>
                                      <p:cBhvr>
                                        <p:cTn id="161" dur="1" fill="hold">
                                          <p:stCondLst>
                                            <p:cond delay="0"/>
                                          </p:stCondLst>
                                        </p:cTn>
                                        <p:tgtEl>
                                          <p:spTgt spid="37">
                                            <p:txEl>
                                              <p:pRg st="0" end="0"/>
                                            </p:txEl>
                                          </p:spTgt>
                                        </p:tgtEl>
                                        <p:attrNameLst>
                                          <p:attrName>style.visibility</p:attrName>
                                        </p:attrNameLst>
                                      </p:cBhvr>
                                      <p:to>
                                        <p:strVal val="visible"/>
                                      </p:to>
                                    </p:set>
                                    <p:animEffect transition="in" filter="wipe(left)">
                                      <p:cBhvr>
                                        <p:cTn id="162" dur="500"/>
                                        <p:tgtEl>
                                          <p:spTgt spid="37">
                                            <p:txEl>
                                              <p:pRg st="0" end="0"/>
                                            </p:txEl>
                                          </p:spTgt>
                                        </p:tgtEl>
                                      </p:cBhvr>
                                    </p:animEffect>
                                  </p:childTnLst>
                                </p:cTn>
                              </p:par>
                            </p:childTnLst>
                          </p:cTn>
                        </p:par>
                        <p:par>
                          <p:cTn id="163" fill="hold">
                            <p:stCondLst>
                              <p:cond delay="10100"/>
                            </p:stCondLst>
                            <p:childTnLst>
                              <p:par>
                                <p:cTn id="164" presetID="2" presetClass="entr" presetSubtype="4" decel="100000"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500" fill="hold"/>
                                        <p:tgtEl>
                                          <p:spTgt spid="33"/>
                                        </p:tgtEl>
                                        <p:attrNameLst>
                                          <p:attrName>ppt_x</p:attrName>
                                        </p:attrNameLst>
                                      </p:cBhvr>
                                      <p:tavLst>
                                        <p:tav tm="0">
                                          <p:val>
                                            <p:strVal val="#ppt_x"/>
                                          </p:val>
                                        </p:tav>
                                        <p:tav tm="100000">
                                          <p:val>
                                            <p:strVal val="#ppt_x"/>
                                          </p:val>
                                        </p:tav>
                                      </p:tavLst>
                                    </p:anim>
                                    <p:anim calcmode="lin" valueType="num">
                                      <p:cBhvr additive="base">
                                        <p:cTn id="167" dur="500" fill="hold"/>
                                        <p:tgtEl>
                                          <p:spTgt spid="33"/>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100"/>
                                  </p:stCondLst>
                                  <p:childTnLst>
                                    <p:set>
                                      <p:cBhvr>
                                        <p:cTn id="169" dur="1" fill="hold">
                                          <p:stCondLst>
                                            <p:cond delay="0"/>
                                          </p:stCondLst>
                                        </p:cTn>
                                        <p:tgtEl>
                                          <p:spTgt spid="32">
                                            <p:txEl>
                                              <p:pRg st="0" end="0"/>
                                            </p:txEl>
                                          </p:spTgt>
                                        </p:tgtEl>
                                        <p:attrNameLst>
                                          <p:attrName>style.visibility</p:attrName>
                                        </p:attrNameLst>
                                      </p:cBhvr>
                                      <p:to>
                                        <p:strVal val="visible"/>
                                      </p:to>
                                    </p:set>
                                    <p:anim calcmode="lin" valueType="num">
                                      <p:cBhvr additive="base">
                                        <p:cTn id="17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円/楕円 9"/>
          <p:cNvSpPr/>
          <p:nvPr userDrawn="1"/>
        </p:nvSpPr>
        <p:spPr>
          <a:xfrm>
            <a:off x="921504" y="1828574"/>
            <a:ext cx="2102048" cy="2101866"/>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円/楕円 10"/>
          <p:cNvSpPr/>
          <p:nvPr userDrawn="1"/>
        </p:nvSpPr>
        <p:spPr>
          <a:xfrm>
            <a:off x="812238" y="1745809"/>
            <a:ext cx="2102048" cy="2101866"/>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図プレースホルダー 5"/>
          <p:cNvSpPr>
            <a:spLocks noGrp="1"/>
          </p:cNvSpPr>
          <p:nvPr>
            <p:ph type="pic" sz="quarter" idx="14" hasCustomPrompt="1"/>
          </p:nvPr>
        </p:nvSpPr>
        <p:spPr>
          <a:xfrm>
            <a:off x="902745" y="1800438"/>
            <a:ext cx="2042226" cy="2042049"/>
          </a:xfrm>
          <a:prstGeom prst="ellipse">
            <a:avLst/>
          </a:prstGeom>
          <a:solidFill>
            <a:schemeClr val="bg1"/>
          </a:solidFill>
          <a:ln w="28575" cmpd="sng">
            <a:solidFill>
              <a:schemeClr val="accent1"/>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13" name="円/楕円 12"/>
          <p:cNvSpPr/>
          <p:nvPr userDrawn="1"/>
        </p:nvSpPr>
        <p:spPr>
          <a:xfrm>
            <a:off x="3693080" y="1828574"/>
            <a:ext cx="2102048" cy="2101866"/>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円/楕円 13"/>
          <p:cNvSpPr/>
          <p:nvPr userDrawn="1"/>
        </p:nvSpPr>
        <p:spPr>
          <a:xfrm>
            <a:off x="3583814" y="1745809"/>
            <a:ext cx="2102048" cy="2101866"/>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図プレースホルダー 5"/>
          <p:cNvSpPr>
            <a:spLocks noGrp="1"/>
          </p:cNvSpPr>
          <p:nvPr>
            <p:ph type="pic" sz="quarter" idx="15" hasCustomPrompt="1"/>
          </p:nvPr>
        </p:nvSpPr>
        <p:spPr>
          <a:xfrm>
            <a:off x="3674320" y="1800438"/>
            <a:ext cx="2042226" cy="2042049"/>
          </a:xfrm>
          <a:prstGeom prst="ellipse">
            <a:avLst/>
          </a:prstGeom>
          <a:solidFill>
            <a:schemeClr val="bg1"/>
          </a:solidFill>
          <a:ln w="28575" cmpd="sng">
            <a:solidFill>
              <a:schemeClr val="accent3"/>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16" name="円/楕円 15"/>
          <p:cNvSpPr/>
          <p:nvPr userDrawn="1"/>
        </p:nvSpPr>
        <p:spPr>
          <a:xfrm>
            <a:off x="6464656" y="1828574"/>
            <a:ext cx="2102048" cy="2101866"/>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円/楕円 16"/>
          <p:cNvSpPr/>
          <p:nvPr userDrawn="1"/>
        </p:nvSpPr>
        <p:spPr>
          <a:xfrm>
            <a:off x="6355389" y="1745809"/>
            <a:ext cx="2102048" cy="2101866"/>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図プレースホルダー 5"/>
          <p:cNvSpPr>
            <a:spLocks noGrp="1"/>
          </p:cNvSpPr>
          <p:nvPr>
            <p:ph type="pic" sz="quarter" idx="16" hasCustomPrompt="1"/>
          </p:nvPr>
        </p:nvSpPr>
        <p:spPr>
          <a:xfrm>
            <a:off x="6445896" y="1800438"/>
            <a:ext cx="2042226" cy="2042049"/>
          </a:xfrm>
          <a:prstGeom prst="ellipse">
            <a:avLst/>
          </a:prstGeom>
          <a:solidFill>
            <a:schemeClr val="bg1"/>
          </a:solidFill>
          <a:ln w="28575" cmpd="sng">
            <a:solidFill>
              <a:schemeClr val="accent2"/>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19" name="円/楕円 18"/>
          <p:cNvSpPr/>
          <p:nvPr userDrawn="1"/>
        </p:nvSpPr>
        <p:spPr>
          <a:xfrm>
            <a:off x="9236232" y="1828574"/>
            <a:ext cx="2102048" cy="2101866"/>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円/楕円 19"/>
          <p:cNvSpPr/>
          <p:nvPr userDrawn="1"/>
        </p:nvSpPr>
        <p:spPr>
          <a:xfrm>
            <a:off x="9126966" y="1745809"/>
            <a:ext cx="2102048" cy="2101866"/>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図プレースホルダー 5"/>
          <p:cNvSpPr>
            <a:spLocks noGrp="1"/>
          </p:cNvSpPr>
          <p:nvPr>
            <p:ph type="pic" sz="quarter" idx="17" hasCustomPrompt="1"/>
          </p:nvPr>
        </p:nvSpPr>
        <p:spPr>
          <a:xfrm>
            <a:off x="9217473" y="1800438"/>
            <a:ext cx="2042226" cy="2042049"/>
          </a:xfrm>
          <a:prstGeom prst="ellipse">
            <a:avLst/>
          </a:prstGeom>
          <a:solidFill>
            <a:schemeClr val="bg1"/>
          </a:solidFill>
          <a:ln w="28575" cmpd="sng">
            <a:solidFill>
              <a:schemeClr val="accent4"/>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21" hasCustomPrompt="1"/>
          </p:nvPr>
        </p:nvSpPr>
        <p:spPr>
          <a:xfrm>
            <a:off x="588587" y="3992092"/>
            <a:ext cx="2651984" cy="480053"/>
          </a:xfrm>
        </p:spPr>
        <p:txBody>
          <a:bodyPr anchor="t">
            <a:noAutofit/>
          </a:bodyPr>
          <a:lstStyle>
            <a:lvl1pPr algn="ctr">
              <a:defRPr sz="1867"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4" hasCustomPrompt="1"/>
          </p:nvPr>
        </p:nvSpPr>
        <p:spPr>
          <a:xfrm>
            <a:off x="690250" y="4521246"/>
            <a:ext cx="2477334" cy="1265537"/>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848703" y="4453690"/>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テキスト プレースホルダー 6"/>
          <p:cNvSpPr>
            <a:spLocks noGrp="1"/>
          </p:cNvSpPr>
          <p:nvPr>
            <p:ph type="body" sz="quarter" idx="25" hasCustomPrompt="1"/>
          </p:nvPr>
        </p:nvSpPr>
        <p:spPr>
          <a:xfrm>
            <a:off x="3347170" y="3990529"/>
            <a:ext cx="2675506" cy="480053"/>
          </a:xfrm>
        </p:spPr>
        <p:txBody>
          <a:bodyPr anchor="t">
            <a:noAutofit/>
          </a:bodyPr>
          <a:lstStyle>
            <a:lvl1pPr algn="ctr">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6" hasCustomPrompt="1"/>
          </p:nvPr>
        </p:nvSpPr>
        <p:spPr>
          <a:xfrm>
            <a:off x="3467146" y="4519683"/>
            <a:ext cx="2477334" cy="1265537"/>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3625600" y="4452128"/>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テキスト プレースホルダー 6"/>
          <p:cNvSpPr>
            <a:spLocks noGrp="1"/>
          </p:cNvSpPr>
          <p:nvPr>
            <p:ph type="body" sz="quarter" idx="27" hasCustomPrompt="1"/>
          </p:nvPr>
        </p:nvSpPr>
        <p:spPr>
          <a:xfrm>
            <a:off x="6127533" y="3992092"/>
            <a:ext cx="2675506" cy="480053"/>
          </a:xfrm>
        </p:spPr>
        <p:txBody>
          <a:bodyPr anchor="t">
            <a:noAutofit/>
          </a:bodyPr>
          <a:lstStyle>
            <a:lvl1pPr algn="ctr">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6244042" y="4521246"/>
            <a:ext cx="2477334" cy="1265537"/>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6402496" y="4453690"/>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テキスト プレースホルダー 6"/>
          <p:cNvSpPr>
            <a:spLocks noGrp="1"/>
          </p:cNvSpPr>
          <p:nvPr>
            <p:ph type="body" sz="quarter" idx="29" hasCustomPrompt="1"/>
          </p:nvPr>
        </p:nvSpPr>
        <p:spPr>
          <a:xfrm>
            <a:off x="8907896" y="3992092"/>
            <a:ext cx="2675506" cy="480053"/>
          </a:xfrm>
        </p:spPr>
        <p:txBody>
          <a:bodyPr anchor="t">
            <a:noAutofit/>
          </a:bodyPr>
          <a:lstStyle>
            <a:lvl1pPr algn="ctr">
              <a:defRPr sz="1867"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0" hasCustomPrompt="1"/>
          </p:nvPr>
        </p:nvSpPr>
        <p:spPr>
          <a:xfrm>
            <a:off x="9020939" y="4521246"/>
            <a:ext cx="2477334" cy="1265537"/>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9179393" y="4453690"/>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スライド番号プレースホルダー 3"/>
          <p:cNvSpPr>
            <a:spLocks noGrp="1"/>
          </p:cNvSpPr>
          <p:nvPr>
            <p:ph type="sldNum" sz="quarter" idx="11"/>
          </p:nvPr>
        </p:nvSpPr>
        <p:spPr>
          <a:xfrm>
            <a:off x="11435106" y="6288526"/>
            <a:ext cx="720142" cy="365125"/>
          </a:xfrm>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65316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 presetClass="entr" presetSubtype="4" decel="10000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23">
                                            <p:txEl>
                                              <p:pRg st="0" end="0"/>
                                            </p:txEl>
                                          </p:spTgt>
                                        </p:tgtEl>
                                        <p:attrNameLst>
                                          <p:attrName>style.visibility</p:attrName>
                                        </p:attrNameLst>
                                      </p:cBhvr>
                                      <p:to>
                                        <p:strVal val="visible"/>
                                      </p:to>
                                    </p:set>
                                    <p:anim calcmode="lin" valueType="num">
                                      <p:cBhvr additive="base">
                                        <p:cTn id="4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5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par>
                                <p:cTn id="52" presetID="10" presetClass="entr" presetSubtype="0" fill="hold" grpId="0" nodeType="withEffect">
                                  <p:stCondLst>
                                    <p:cond delay="10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750"/>
                                        <p:tgtEl>
                                          <p:spTgt spid="14"/>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750"/>
                                        <p:tgtEl>
                                          <p:spTgt spid="15"/>
                                        </p:tgtEl>
                                      </p:cBhvr>
                                    </p:animEffect>
                                  </p:childTnLst>
                                </p:cTn>
                              </p:par>
                              <p:par>
                                <p:cTn id="58" presetID="2" presetClass="entr" presetSubtype="1" decel="100000" fill="hold" grpId="1"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1" nodeType="withEffect">
                                  <p:stCondLst>
                                    <p:cond delay="10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750" fill="hold"/>
                                        <p:tgtEl>
                                          <p:spTgt spid="14"/>
                                        </p:tgtEl>
                                        <p:attrNameLst>
                                          <p:attrName>ppt_x</p:attrName>
                                        </p:attrNameLst>
                                      </p:cBhvr>
                                      <p:tavLst>
                                        <p:tav tm="0">
                                          <p:val>
                                            <p:strVal val="#ppt_x"/>
                                          </p:val>
                                        </p:tav>
                                        <p:tav tm="100000">
                                          <p:val>
                                            <p:strVal val="#ppt_x"/>
                                          </p:val>
                                        </p:tav>
                                      </p:tavLst>
                                    </p:anim>
                                    <p:anim calcmode="lin" valueType="num">
                                      <p:cBhvr additive="base">
                                        <p:cTn id="65" dur="750" fill="hold"/>
                                        <p:tgtEl>
                                          <p:spTgt spid="14"/>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20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750" fill="hold"/>
                                        <p:tgtEl>
                                          <p:spTgt spid="15"/>
                                        </p:tgtEl>
                                        <p:attrNameLst>
                                          <p:attrName>ppt_x</p:attrName>
                                        </p:attrNameLst>
                                      </p:cBhvr>
                                      <p:tavLst>
                                        <p:tav tm="0">
                                          <p:val>
                                            <p:strVal val="#ppt_x"/>
                                          </p:val>
                                        </p:tav>
                                        <p:tav tm="100000">
                                          <p:val>
                                            <p:strVal val="#ppt_x"/>
                                          </p:val>
                                        </p:tav>
                                      </p:tavLst>
                                    </p:anim>
                                    <p:anim calcmode="lin" valueType="num">
                                      <p:cBhvr additive="base">
                                        <p:cTn id="69" dur="750" fill="hold"/>
                                        <p:tgtEl>
                                          <p:spTgt spid="15"/>
                                        </p:tgtEl>
                                        <p:attrNameLst>
                                          <p:attrName>ppt_y</p:attrName>
                                        </p:attrNameLst>
                                      </p:cBhvr>
                                      <p:tavLst>
                                        <p:tav tm="0">
                                          <p:val>
                                            <p:strVal val="0-#ppt_h/2"/>
                                          </p:val>
                                        </p:tav>
                                        <p:tav tm="100000">
                                          <p:val>
                                            <p:strVal val="#ppt_y"/>
                                          </p:val>
                                        </p:tav>
                                      </p:tavLst>
                                    </p:anim>
                                  </p:childTnLst>
                                </p:cTn>
                              </p:par>
                            </p:childTnLst>
                          </p:cTn>
                        </p:par>
                        <p:par>
                          <p:cTn id="70" fill="hold">
                            <p:stCondLst>
                              <p:cond delay="3500"/>
                            </p:stCondLst>
                            <p:childTnLst>
                              <p:par>
                                <p:cTn id="71" presetID="2" presetClass="entr" presetSubtype="4" decel="100000" fill="hold" grpId="0" nodeType="after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4000"/>
                            </p:stCondLst>
                            <p:childTnLst>
                              <p:par>
                                <p:cTn id="76" presetID="2" presetClass="entr" presetSubtype="4" decel="10000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100"/>
                                  </p:stCondLst>
                                  <p:childTnLst>
                                    <p:set>
                                      <p:cBhvr>
                                        <p:cTn id="81" dur="1" fill="hold">
                                          <p:stCondLst>
                                            <p:cond delay="0"/>
                                          </p:stCondLst>
                                        </p:cTn>
                                        <p:tgtEl>
                                          <p:spTgt spid="26">
                                            <p:txEl>
                                              <p:pRg st="0" end="0"/>
                                            </p:txEl>
                                          </p:spTgt>
                                        </p:tgtEl>
                                        <p:attrNameLst>
                                          <p:attrName>style.visibility</p:attrName>
                                        </p:attrNameLst>
                                      </p:cBhvr>
                                      <p:to>
                                        <p:strVal val="visible"/>
                                      </p:to>
                                    </p:set>
                                    <p:anim calcmode="lin" valueType="num">
                                      <p:cBhvr additive="base">
                                        <p:cTn id="8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4600"/>
                            </p:stCondLst>
                            <p:childTnLst>
                              <p:par>
                                <p:cTn id="85" presetID="10"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750"/>
                                        <p:tgtEl>
                                          <p:spTgt spid="16"/>
                                        </p:tgtEl>
                                      </p:cBhvr>
                                    </p:animEffect>
                                  </p:childTnLst>
                                </p:cTn>
                              </p:par>
                              <p:par>
                                <p:cTn id="88" presetID="10" presetClass="entr" presetSubtype="0" fill="hold" grpId="0" nodeType="withEffect">
                                  <p:stCondLst>
                                    <p:cond delay="10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750"/>
                                        <p:tgtEl>
                                          <p:spTgt spid="17"/>
                                        </p:tgtEl>
                                      </p:cBhvr>
                                    </p:animEffect>
                                  </p:childTnLst>
                                </p:cTn>
                              </p:par>
                              <p:par>
                                <p:cTn id="91" presetID="10" presetClass="entr" presetSubtype="0" fill="hold" grpId="0" nodeType="withEffect">
                                  <p:stCondLst>
                                    <p:cond delay="20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750"/>
                                        <p:tgtEl>
                                          <p:spTgt spid="18"/>
                                        </p:tgtEl>
                                      </p:cBhvr>
                                    </p:animEffect>
                                  </p:childTnLst>
                                </p:cTn>
                              </p:par>
                              <p:par>
                                <p:cTn id="94" presetID="2" presetClass="entr" presetSubtype="1" decel="100000" fill="hold" grpId="1" nodeType="with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750" fill="hold"/>
                                        <p:tgtEl>
                                          <p:spTgt spid="16"/>
                                        </p:tgtEl>
                                        <p:attrNameLst>
                                          <p:attrName>ppt_x</p:attrName>
                                        </p:attrNameLst>
                                      </p:cBhvr>
                                      <p:tavLst>
                                        <p:tav tm="0">
                                          <p:val>
                                            <p:strVal val="#ppt_x"/>
                                          </p:val>
                                        </p:tav>
                                        <p:tav tm="100000">
                                          <p:val>
                                            <p:strVal val="#ppt_x"/>
                                          </p:val>
                                        </p:tav>
                                      </p:tavLst>
                                    </p:anim>
                                    <p:anim calcmode="lin" valueType="num">
                                      <p:cBhvr additive="base">
                                        <p:cTn id="97" dur="750" fill="hold"/>
                                        <p:tgtEl>
                                          <p:spTgt spid="16"/>
                                        </p:tgtEl>
                                        <p:attrNameLst>
                                          <p:attrName>ppt_y</p:attrName>
                                        </p:attrNameLst>
                                      </p:cBhvr>
                                      <p:tavLst>
                                        <p:tav tm="0">
                                          <p:val>
                                            <p:strVal val="0-#ppt_h/2"/>
                                          </p:val>
                                        </p:tav>
                                        <p:tav tm="100000">
                                          <p:val>
                                            <p:strVal val="#ppt_y"/>
                                          </p:val>
                                        </p:tav>
                                      </p:tavLst>
                                    </p:anim>
                                  </p:childTnLst>
                                </p:cTn>
                              </p:par>
                              <p:par>
                                <p:cTn id="98" presetID="2" presetClass="entr" presetSubtype="1" decel="100000" fill="hold" grpId="1" nodeType="withEffect">
                                  <p:stCondLst>
                                    <p:cond delay="100"/>
                                  </p:stCondLst>
                                  <p:childTnLst>
                                    <p:set>
                                      <p:cBhvr>
                                        <p:cTn id="99" dur="1" fill="hold">
                                          <p:stCondLst>
                                            <p:cond delay="0"/>
                                          </p:stCondLst>
                                        </p:cTn>
                                        <p:tgtEl>
                                          <p:spTgt spid="17"/>
                                        </p:tgtEl>
                                        <p:attrNameLst>
                                          <p:attrName>style.visibility</p:attrName>
                                        </p:attrNameLst>
                                      </p:cBhvr>
                                      <p:to>
                                        <p:strVal val="visible"/>
                                      </p:to>
                                    </p:set>
                                    <p:anim calcmode="lin" valueType="num">
                                      <p:cBhvr additive="base">
                                        <p:cTn id="100" dur="750" fill="hold"/>
                                        <p:tgtEl>
                                          <p:spTgt spid="17"/>
                                        </p:tgtEl>
                                        <p:attrNameLst>
                                          <p:attrName>ppt_x</p:attrName>
                                        </p:attrNameLst>
                                      </p:cBhvr>
                                      <p:tavLst>
                                        <p:tav tm="0">
                                          <p:val>
                                            <p:strVal val="#ppt_x"/>
                                          </p:val>
                                        </p:tav>
                                        <p:tav tm="100000">
                                          <p:val>
                                            <p:strVal val="#ppt_x"/>
                                          </p:val>
                                        </p:tav>
                                      </p:tavLst>
                                    </p:anim>
                                    <p:anim calcmode="lin" valueType="num">
                                      <p:cBhvr additive="base">
                                        <p:cTn id="101" dur="750" fill="hold"/>
                                        <p:tgtEl>
                                          <p:spTgt spid="1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1" nodeType="withEffect">
                                  <p:stCondLst>
                                    <p:cond delay="200"/>
                                  </p:stCondLst>
                                  <p:childTnLst>
                                    <p:set>
                                      <p:cBhvr>
                                        <p:cTn id="103" dur="1" fill="hold">
                                          <p:stCondLst>
                                            <p:cond delay="0"/>
                                          </p:stCondLst>
                                        </p:cTn>
                                        <p:tgtEl>
                                          <p:spTgt spid="18"/>
                                        </p:tgtEl>
                                        <p:attrNameLst>
                                          <p:attrName>style.visibility</p:attrName>
                                        </p:attrNameLst>
                                      </p:cBhvr>
                                      <p:to>
                                        <p:strVal val="visible"/>
                                      </p:to>
                                    </p:set>
                                    <p:anim calcmode="lin" valueType="num">
                                      <p:cBhvr additive="base">
                                        <p:cTn id="104" dur="750" fill="hold"/>
                                        <p:tgtEl>
                                          <p:spTgt spid="18"/>
                                        </p:tgtEl>
                                        <p:attrNameLst>
                                          <p:attrName>ppt_x</p:attrName>
                                        </p:attrNameLst>
                                      </p:cBhvr>
                                      <p:tavLst>
                                        <p:tav tm="0">
                                          <p:val>
                                            <p:strVal val="#ppt_x"/>
                                          </p:val>
                                        </p:tav>
                                        <p:tav tm="100000">
                                          <p:val>
                                            <p:strVal val="#ppt_x"/>
                                          </p:val>
                                        </p:tav>
                                      </p:tavLst>
                                    </p:anim>
                                    <p:anim calcmode="lin" valueType="num">
                                      <p:cBhvr additive="base">
                                        <p:cTn id="105" dur="750" fill="hold"/>
                                        <p:tgtEl>
                                          <p:spTgt spid="18"/>
                                        </p:tgtEl>
                                        <p:attrNameLst>
                                          <p:attrName>ppt_y</p:attrName>
                                        </p:attrNameLst>
                                      </p:cBhvr>
                                      <p:tavLst>
                                        <p:tav tm="0">
                                          <p:val>
                                            <p:strVal val="0-#ppt_h/2"/>
                                          </p:val>
                                        </p:tav>
                                        <p:tav tm="100000">
                                          <p:val>
                                            <p:strVal val="#ppt_y"/>
                                          </p:val>
                                        </p:tav>
                                      </p:tavLst>
                                    </p:anim>
                                  </p:childTnLst>
                                </p:cTn>
                              </p:par>
                            </p:childTnLst>
                          </p:cTn>
                        </p:par>
                        <p:par>
                          <p:cTn id="106" fill="hold">
                            <p:stCondLst>
                              <p:cond delay="5550"/>
                            </p:stCondLst>
                            <p:childTnLst>
                              <p:par>
                                <p:cTn id="107" presetID="2" presetClass="entr" presetSubtype="4" decel="100000" fill="hold" grpId="0" nodeType="afterEffect">
                                  <p:stCondLst>
                                    <p:cond delay="0"/>
                                  </p:stCondLst>
                                  <p:childTnLst>
                                    <p:set>
                                      <p:cBhvr>
                                        <p:cTn id="108" dur="1" fill="hold">
                                          <p:stCondLst>
                                            <p:cond delay="0"/>
                                          </p:stCondLst>
                                        </p:cTn>
                                        <p:tgtEl>
                                          <p:spTgt spid="28">
                                            <p:txEl>
                                              <p:pRg st="0" end="0"/>
                                            </p:txEl>
                                          </p:spTgt>
                                        </p:tgtEl>
                                        <p:attrNameLst>
                                          <p:attrName>style.visibility</p:attrName>
                                        </p:attrNameLst>
                                      </p:cBhvr>
                                      <p:to>
                                        <p:strVal val="visible"/>
                                      </p:to>
                                    </p:set>
                                    <p:anim calcmode="lin" valueType="num">
                                      <p:cBhvr additive="base">
                                        <p:cTn id="10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1" fill="hold">
                            <p:stCondLst>
                              <p:cond delay="6050"/>
                            </p:stCondLst>
                            <p:childTnLst>
                              <p:par>
                                <p:cTn id="112" presetID="2" presetClass="entr" presetSubtype="4" decel="100000" fill="hold" grpId="0" nodeType="after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fill="hold"/>
                                        <p:tgtEl>
                                          <p:spTgt spid="30"/>
                                        </p:tgtEl>
                                        <p:attrNameLst>
                                          <p:attrName>ppt_x</p:attrName>
                                        </p:attrNameLst>
                                      </p:cBhvr>
                                      <p:tavLst>
                                        <p:tav tm="0">
                                          <p:val>
                                            <p:strVal val="#ppt_x"/>
                                          </p:val>
                                        </p:tav>
                                        <p:tav tm="100000">
                                          <p:val>
                                            <p:strVal val="#ppt_x"/>
                                          </p:val>
                                        </p:tav>
                                      </p:tavLst>
                                    </p:anim>
                                    <p:anim calcmode="lin" valueType="num">
                                      <p:cBhvr additive="base">
                                        <p:cTn id="115" dur="500" fill="hold"/>
                                        <p:tgtEl>
                                          <p:spTgt spid="30"/>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100"/>
                                  </p:stCondLst>
                                  <p:childTnLst>
                                    <p:set>
                                      <p:cBhvr>
                                        <p:cTn id="117" dur="1" fill="hold">
                                          <p:stCondLst>
                                            <p:cond delay="0"/>
                                          </p:stCondLst>
                                        </p:cTn>
                                        <p:tgtEl>
                                          <p:spTgt spid="29">
                                            <p:txEl>
                                              <p:pRg st="0" end="0"/>
                                            </p:txEl>
                                          </p:spTgt>
                                        </p:tgtEl>
                                        <p:attrNameLst>
                                          <p:attrName>style.visibility</p:attrName>
                                        </p:attrNameLst>
                                      </p:cBhvr>
                                      <p:to>
                                        <p:strVal val="visible"/>
                                      </p:to>
                                    </p:set>
                                    <p:anim calcmode="lin" valueType="num">
                                      <p:cBhvr additive="base">
                                        <p:cTn id="11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6650"/>
                            </p:stCondLst>
                            <p:childTnLst>
                              <p:par>
                                <p:cTn id="121" presetID="10" presetClass="entr" presetSubtype="0"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fade">
                                      <p:cBhvr>
                                        <p:cTn id="123" dur="750"/>
                                        <p:tgtEl>
                                          <p:spTgt spid="19"/>
                                        </p:tgtEl>
                                      </p:cBhvr>
                                    </p:animEffect>
                                  </p:childTnLst>
                                </p:cTn>
                              </p:par>
                              <p:par>
                                <p:cTn id="124" presetID="10" presetClass="entr" presetSubtype="0" fill="hold" grpId="0" nodeType="withEffect">
                                  <p:stCondLst>
                                    <p:cond delay="10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750"/>
                                        <p:tgtEl>
                                          <p:spTgt spid="20"/>
                                        </p:tgtEl>
                                      </p:cBhvr>
                                    </p:animEffect>
                                  </p:childTnLst>
                                </p:cTn>
                              </p:par>
                              <p:par>
                                <p:cTn id="127" presetID="10" presetClass="entr" presetSubtype="0" fill="hold" grpId="0" nodeType="withEffect">
                                  <p:stCondLst>
                                    <p:cond delay="20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750"/>
                                        <p:tgtEl>
                                          <p:spTgt spid="21"/>
                                        </p:tgtEl>
                                      </p:cBhvr>
                                    </p:animEffect>
                                  </p:childTnLst>
                                </p:cTn>
                              </p:par>
                              <p:par>
                                <p:cTn id="130" presetID="2" presetClass="entr" presetSubtype="1" decel="100000" fill="hold" grpId="1" nodeType="withEffect">
                                  <p:stCondLst>
                                    <p:cond delay="0"/>
                                  </p:stCondLst>
                                  <p:childTnLst>
                                    <p:set>
                                      <p:cBhvr>
                                        <p:cTn id="131" dur="1" fill="hold">
                                          <p:stCondLst>
                                            <p:cond delay="0"/>
                                          </p:stCondLst>
                                        </p:cTn>
                                        <p:tgtEl>
                                          <p:spTgt spid="19"/>
                                        </p:tgtEl>
                                        <p:attrNameLst>
                                          <p:attrName>style.visibility</p:attrName>
                                        </p:attrNameLst>
                                      </p:cBhvr>
                                      <p:to>
                                        <p:strVal val="visible"/>
                                      </p:to>
                                    </p:set>
                                    <p:anim calcmode="lin" valueType="num">
                                      <p:cBhvr additive="base">
                                        <p:cTn id="132" dur="750" fill="hold"/>
                                        <p:tgtEl>
                                          <p:spTgt spid="19"/>
                                        </p:tgtEl>
                                        <p:attrNameLst>
                                          <p:attrName>ppt_x</p:attrName>
                                        </p:attrNameLst>
                                      </p:cBhvr>
                                      <p:tavLst>
                                        <p:tav tm="0">
                                          <p:val>
                                            <p:strVal val="#ppt_x"/>
                                          </p:val>
                                        </p:tav>
                                        <p:tav tm="100000">
                                          <p:val>
                                            <p:strVal val="#ppt_x"/>
                                          </p:val>
                                        </p:tav>
                                      </p:tavLst>
                                    </p:anim>
                                    <p:anim calcmode="lin" valueType="num">
                                      <p:cBhvr additive="base">
                                        <p:cTn id="133" dur="750" fill="hold"/>
                                        <p:tgtEl>
                                          <p:spTgt spid="19"/>
                                        </p:tgtEl>
                                        <p:attrNameLst>
                                          <p:attrName>ppt_y</p:attrName>
                                        </p:attrNameLst>
                                      </p:cBhvr>
                                      <p:tavLst>
                                        <p:tav tm="0">
                                          <p:val>
                                            <p:strVal val="0-#ppt_h/2"/>
                                          </p:val>
                                        </p:tav>
                                        <p:tav tm="100000">
                                          <p:val>
                                            <p:strVal val="#ppt_y"/>
                                          </p:val>
                                        </p:tav>
                                      </p:tavLst>
                                    </p:anim>
                                  </p:childTnLst>
                                </p:cTn>
                              </p:par>
                              <p:par>
                                <p:cTn id="134" presetID="2" presetClass="entr" presetSubtype="1" decel="100000" fill="hold" grpId="1" nodeType="withEffect">
                                  <p:stCondLst>
                                    <p:cond delay="100"/>
                                  </p:stCondLst>
                                  <p:childTnLst>
                                    <p:set>
                                      <p:cBhvr>
                                        <p:cTn id="135" dur="1" fill="hold">
                                          <p:stCondLst>
                                            <p:cond delay="0"/>
                                          </p:stCondLst>
                                        </p:cTn>
                                        <p:tgtEl>
                                          <p:spTgt spid="20"/>
                                        </p:tgtEl>
                                        <p:attrNameLst>
                                          <p:attrName>style.visibility</p:attrName>
                                        </p:attrNameLst>
                                      </p:cBhvr>
                                      <p:to>
                                        <p:strVal val="visible"/>
                                      </p:to>
                                    </p:set>
                                    <p:anim calcmode="lin" valueType="num">
                                      <p:cBhvr additive="base">
                                        <p:cTn id="136" dur="750" fill="hold"/>
                                        <p:tgtEl>
                                          <p:spTgt spid="20"/>
                                        </p:tgtEl>
                                        <p:attrNameLst>
                                          <p:attrName>ppt_x</p:attrName>
                                        </p:attrNameLst>
                                      </p:cBhvr>
                                      <p:tavLst>
                                        <p:tav tm="0">
                                          <p:val>
                                            <p:strVal val="#ppt_x"/>
                                          </p:val>
                                        </p:tav>
                                        <p:tav tm="100000">
                                          <p:val>
                                            <p:strVal val="#ppt_x"/>
                                          </p:val>
                                        </p:tav>
                                      </p:tavLst>
                                    </p:anim>
                                    <p:anim calcmode="lin" valueType="num">
                                      <p:cBhvr additive="base">
                                        <p:cTn id="137" dur="750" fill="hold"/>
                                        <p:tgtEl>
                                          <p:spTgt spid="20"/>
                                        </p:tgtEl>
                                        <p:attrNameLst>
                                          <p:attrName>ppt_y</p:attrName>
                                        </p:attrNameLst>
                                      </p:cBhvr>
                                      <p:tavLst>
                                        <p:tav tm="0">
                                          <p:val>
                                            <p:strVal val="0-#ppt_h/2"/>
                                          </p:val>
                                        </p:tav>
                                        <p:tav tm="100000">
                                          <p:val>
                                            <p:strVal val="#ppt_y"/>
                                          </p:val>
                                        </p:tav>
                                      </p:tavLst>
                                    </p:anim>
                                  </p:childTnLst>
                                </p:cTn>
                              </p:par>
                              <p:par>
                                <p:cTn id="138" presetID="2" presetClass="entr" presetSubtype="1" decel="100000" fill="hold" grpId="1" nodeType="withEffect">
                                  <p:stCondLst>
                                    <p:cond delay="200"/>
                                  </p:stCondLst>
                                  <p:childTnLst>
                                    <p:set>
                                      <p:cBhvr>
                                        <p:cTn id="139" dur="1" fill="hold">
                                          <p:stCondLst>
                                            <p:cond delay="0"/>
                                          </p:stCondLst>
                                        </p:cTn>
                                        <p:tgtEl>
                                          <p:spTgt spid="21"/>
                                        </p:tgtEl>
                                        <p:attrNameLst>
                                          <p:attrName>style.visibility</p:attrName>
                                        </p:attrNameLst>
                                      </p:cBhvr>
                                      <p:to>
                                        <p:strVal val="visible"/>
                                      </p:to>
                                    </p:set>
                                    <p:anim calcmode="lin" valueType="num">
                                      <p:cBhvr additive="base">
                                        <p:cTn id="140" dur="750" fill="hold"/>
                                        <p:tgtEl>
                                          <p:spTgt spid="21"/>
                                        </p:tgtEl>
                                        <p:attrNameLst>
                                          <p:attrName>ppt_x</p:attrName>
                                        </p:attrNameLst>
                                      </p:cBhvr>
                                      <p:tavLst>
                                        <p:tav tm="0">
                                          <p:val>
                                            <p:strVal val="#ppt_x"/>
                                          </p:val>
                                        </p:tav>
                                        <p:tav tm="100000">
                                          <p:val>
                                            <p:strVal val="#ppt_x"/>
                                          </p:val>
                                        </p:tav>
                                      </p:tavLst>
                                    </p:anim>
                                    <p:anim calcmode="lin" valueType="num">
                                      <p:cBhvr additive="base">
                                        <p:cTn id="141" dur="750" fill="hold"/>
                                        <p:tgtEl>
                                          <p:spTgt spid="21"/>
                                        </p:tgtEl>
                                        <p:attrNameLst>
                                          <p:attrName>ppt_y</p:attrName>
                                        </p:attrNameLst>
                                      </p:cBhvr>
                                      <p:tavLst>
                                        <p:tav tm="0">
                                          <p:val>
                                            <p:strVal val="0-#ppt_h/2"/>
                                          </p:val>
                                        </p:tav>
                                        <p:tav tm="100000">
                                          <p:val>
                                            <p:strVal val="#ppt_y"/>
                                          </p:val>
                                        </p:tav>
                                      </p:tavLst>
                                    </p:anim>
                                  </p:childTnLst>
                                </p:cTn>
                              </p:par>
                            </p:childTnLst>
                          </p:cTn>
                        </p:par>
                        <p:par>
                          <p:cTn id="142" fill="hold">
                            <p:stCondLst>
                              <p:cond delay="7600"/>
                            </p:stCondLst>
                            <p:childTnLst>
                              <p:par>
                                <p:cTn id="143" presetID="2" presetClass="entr" presetSubtype="4" decel="100000" fill="hold" grpId="0" nodeType="afterEffect">
                                  <p:stCondLst>
                                    <p:cond delay="0"/>
                                  </p:stCondLst>
                                  <p:childTnLst>
                                    <p:set>
                                      <p:cBhvr>
                                        <p:cTn id="144" dur="1" fill="hold">
                                          <p:stCondLst>
                                            <p:cond delay="0"/>
                                          </p:stCondLst>
                                        </p:cTn>
                                        <p:tgtEl>
                                          <p:spTgt spid="31">
                                            <p:txEl>
                                              <p:pRg st="0" end="0"/>
                                            </p:txEl>
                                          </p:spTgt>
                                        </p:tgtEl>
                                        <p:attrNameLst>
                                          <p:attrName>style.visibility</p:attrName>
                                        </p:attrNameLst>
                                      </p:cBhvr>
                                      <p:to>
                                        <p:strVal val="visible"/>
                                      </p:to>
                                    </p:set>
                                    <p:anim calcmode="lin" valueType="num">
                                      <p:cBhvr additive="base">
                                        <p:cTn id="14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47" fill="hold">
                            <p:stCondLst>
                              <p:cond delay="8100"/>
                            </p:stCondLst>
                            <p:childTnLst>
                              <p:par>
                                <p:cTn id="148" presetID="2" presetClass="entr" presetSubtype="4" decel="100000" fill="hold" grpId="0" nodeType="afterEffect">
                                  <p:stCondLst>
                                    <p:cond delay="0"/>
                                  </p:stCondLst>
                                  <p:childTnLst>
                                    <p:set>
                                      <p:cBhvr>
                                        <p:cTn id="149" dur="1" fill="hold">
                                          <p:stCondLst>
                                            <p:cond delay="0"/>
                                          </p:stCondLst>
                                        </p:cTn>
                                        <p:tgtEl>
                                          <p:spTgt spid="33"/>
                                        </p:tgtEl>
                                        <p:attrNameLst>
                                          <p:attrName>style.visibility</p:attrName>
                                        </p:attrNameLst>
                                      </p:cBhvr>
                                      <p:to>
                                        <p:strVal val="visible"/>
                                      </p:to>
                                    </p:set>
                                    <p:anim calcmode="lin" valueType="num">
                                      <p:cBhvr additive="base">
                                        <p:cTn id="150" dur="500" fill="hold"/>
                                        <p:tgtEl>
                                          <p:spTgt spid="33"/>
                                        </p:tgtEl>
                                        <p:attrNameLst>
                                          <p:attrName>ppt_x</p:attrName>
                                        </p:attrNameLst>
                                      </p:cBhvr>
                                      <p:tavLst>
                                        <p:tav tm="0">
                                          <p:val>
                                            <p:strVal val="#ppt_x"/>
                                          </p:val>
                                        </p:tav>
                                        <p:tav tm="100000">
                                          <p:val>
                                            <p:strVal val="#ppt_x"/>
                                          </p:val>
                                        </p:tav>
                                      </p:tavLst>
                                    </p:anim>
                                    <p:anim calcmode="lin" valueType="num">
                                      <p:cBhvr additive="base">
                                        <p:cTn id="151" dur="500" fill="hold"/>
                                        <p:tgtEl>
                                          <p:spTgt spid="33"/>
                                        </p:tgtEl>
                                        <p:attrNameLst>
                                          <p:attrName>ppt_y</p:attrName>
                                        </p:attrNameLst>
                                      </p:cBhvr>
                                      <p:tavLst>
                                        <p:tav tm="0">
                                          <p:val>
                                            <p:strVal val="1+#ppt_h/2"/>
                                          </p:val>
                                        </p:tav>
                                        <p:tav tm="100000">
                                          <p:val>
                                            <p:strVal val="#ppt_y"/>
                                          </p:val>
                                        </p:tav>
                                      </p:tavLst>
                                    </p:anim>
                                  </p:childTnLst>
                                </p:cTn>
                              </p:par>
                              <p:par>
                                <p:cTn id="152" presetID="2" presetClass="entr" presetSubtype="4" decel="100000" fill="hold" grpId="0" nodeType="withEffect">
                                  <p:stCondLst>
                                    <p:cond delay="100"/>
                                  </p:stCondLst>
                                  <p:childTnLst>
                                    <p:set>
                                      <p:cBhvr>
                                        <p:cTn id="153" dur="1" fill="hold">
                                          <p:stCondLst>
                                            <p:cond delay="0"/>
                                          </p:stCondLst>
                                        </p:cTn>
                                        <p:tgtEl>
                                          <p:spTgt spid="32">
                                            <p:txEl>
                                              <p:pRg st="0" end="0"/>
                                            </p:txEl>
                                          </p:spTgt>
                                        </p:tgtEl>
                                        <p:attrNameLst>
                                          <p:attrName>style.visibility</p:attrName>
                                        </p:attrNameLst>
                                      </p:cBhvr>
                                      <p:to>
                                        <p:strVal val="visible"/>
                                      </p:to>
                                    </p:set>
                                    <p:anim calcmode="lin" valueType="num">
                                      <p:cBhvr additive="base">
                                        <p:cTn id="15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 name="アーチ 4"/>
          <p:cNvSpPr/>
          <p:nvPr userDrawn="1"/>
        </p:nvSpPr>
        <p:spPr>
          <a:xfrm rot="3600000">
            <a:off x="777225" y="2340178"/>
            <a:ext cx="994797" cy="994883"/>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3" name="アーチ 12"/>
          <p:cNvSpPr/>
          <p:nvPr userDrawn="1"/>
        </p:nvSpPr>
        <p:spPr>
          <a:xfrm rot="6618510">
            <a:off x="854950" y="2417910"/>
            <a:ext cx="839345" cy="8394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5" name="テキスト プレースホルダー 6"/>
          <p:cNvSpPr>
            <a:spLocks noGrp="1"/>
          </p:cNvSpPr>
          <p:nvPr>
            <p:ph type="body" sz="quarter" idx="15" hasCustomPrompt="1"/>
          </p:nvPr>
        </p:nvSpPr>
        <p:spPr>
          <a:xfrm>
            <a:off x="1348817" y="2497201"/>
            <a:ext cx="4951672"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1806200" y="2967985"/>
            <a:ext cx="9292823" cy="2151884"/>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0666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0-#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50"/>
                                        <p:tgtEl>
                                          <p:spTgt spid="13"/>
                                        </p:tgtEl>
                                      </p:cBhvr>
                                    </p:animEffect>
                                    <p:anim calcmode="lin" valueType="num">
                                      <p:cBhvr>
                                        <p:cTn id="24" dur="750" fill="hold"/>
                                        <p:tgtEl>
                                          <p:spTgt spid="13"/>
                                        </p:tgtEl>
                                        <p:attrNameLst>
                                          <p:attrName>ppt_w</p:attrName>
                                        </p:attrNameLst>
                                      </p:cBhvr>
                                      <p:tavLst>
                                        <p:tav tm="0" fmla="#ppt_w*sin(2.5*pi*$)">
                                          <p:val>
                                            <p:fltVal val="0"/>
                                          </p:val>
                                        </p:tav>
                                        <p:tav tm="100000">
                                          <p:val>
                                            <p:fltVal val="1"/>
                                          </p:val>
                                        </p:tav>
                                      </p:tavLst>
                                    </p:anim>
                                    <p:anim calcmode="lin" valueType="num">
                                      <p:cBhvr>
                                        <p:cTn id="25" dur="750" fill="hold"/>
                                        <p:tgtEl>
                                          <p:spTgt spid="13"/>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anim calcmode="lin" valueType="num">
                                      <p:cBhvr>
                                        <p:cTn id="29" dur="750" fill="hold"/>
                                        <p:tgtEl>
                                          <p:spTgt spid="5"/>
                                        </p:tgtEl>
                                        <p:attrNameLst>
                                          <p:attrName>ppt_w</p:attrName>
                                        </p:attrNameLst>
                                      </p:cBhvr>
                                      <p:tavLst>
                                        <p:tav tm="0" fmla="#ppt_w*sin(2.5*pi*$)">
                                          <p:val>
                                            <p:fltVal val="0"/>
                                          </p:val>
                                        </p:tav>
                                        <p:tav tm="100000">
                                          <p:val>
                                            <p:fltVal val="1"/>
                                          </p:val>
                                        </p:tav>
                                      </p:tavLst>
                                    </p:anim>
                                    <p:anim calcmode="lin" valueType="num">
                                      <p:cBhvr>
                                        <p:cTn id="30" dur="75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17">
                                            <p:txEl>
                                              <p:pRg st="0" end="0"/>
                                            </p:txEl>
                                          </p:spTgt>
                                        </p:tgtEl>
                                        <p:attrNameLst>
                                          <p:attrName>style.visibility</p:attrName>
                                        </p:attrNameLst>
                                      </p:cBhvr>
                                      <p:to>
                                        <p:strVal val="visible"/>
                                      </p:to>
                                    </p:set>
                                    <p:anim calcmode="lin" valueType="num">
                                      <p:cBhvr additive="base">
                                        <p:cTn id="38"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13" grpId="0" animBg="1"/>
      <p:bldP spid="13" grpId="1" animBg="1"/>
      <p:bldP spid="1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sonal skil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円/楕円 8"/>
          <p:cNvSpPr/>
          <p:nvPr userDrawn="1"/>
        </p:nvSpPr>
        <p:spPr>
          <a:xfrm>
            <a:off x="3123376" y="3707015"/>
            <a:ext cx="688391" cy="6883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0" name="円/楕円 9"/>
          <p:cNvSpPr/>
          <p:nvPr userDrawn="1"/>
        </p:nvSpPr>
        <p:spPr>
          <a:xfrm>
            <a:off x="3804659" y="4343357"/>
            <a:ext cx="270677" cy="2706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solidFill>
            </a:endParaRPr>
          </a:p>
        </p:txBody>
      </p:sp>
      <p:sp>
        <p:nvSpPr>
          <p:cNvPr id="11" name="円/楕円 10"/>
          <p:cNvSpPr/>
          <p:nvPr userDrawn="1"/>
        </p:nvSpPr>
        <p:spPr>
          <a:xfrm>
            <a:off x="905020" y="1877068"/>
            <a:ext cx="2775610" cy="277536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円/楕円 11"/>
          <p:cNvSpPr/>
          <p:nvPr userDrawn="1"/>
        </p:nvSpPr>
        <p:spPr>
          <a:xfrm>
            <a:off x="664615" y="1932630"/>
            <a:ext cx="912180" cy="9121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3" name="円/楕円 12"/>
          <p:cNvSpPr/>
          <p:nvPr userDrawn="1"/>
        </p:nvSpPr>
        <p:spPr>
          <a:xfrm>
            <a:off x="795754" y="1794303"/>
            <a:ext cx="2775610" cy="277536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図プレースホルダー 5"/>
          <p:cNvSpPr>
            <a:spLocks noGrp="1"/>
          </p:cNvSpPr>
          <p:nvPr>
            <p:ph type="pic" sz="quarter" idx="14" hasCustomPrompt="1"/>
          </p:nvPr>
        </p:nvSpPr>
        <p:spPr>
          <a:xfrm>
            <a:off x="886260" y="1877067"/>
            <a:ext cx="2696619" cy="2696385"/>
          </a:xfrm>
          <a:prstGeom prst="ellipse">
            <a:avLst/>
          </a:prstGeom>
          <a:solidFill>
            <a:schemeClr val="bg1"/>
          </a:solidFill>
          <a:ln w="28575" cmpd="sng">
            <a:solidFill>
              <a:schemeClr val="accent1"/>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16" name="円/楕円 15"/>
          <p:cNvSpPr/>
          <p:nvPr userDrawn="1"/>
        </p:nvSpPr>
        <p:spPr>
          <a:xfrm>
            <a:off x="418597" y="1480280"/>
            <a:ext cx="377157" cy="3771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8" name="テキスト プレースホルダー 6"/>
          <p:cNvSpPr>
            <a:spLocks noGrp="1"/>
          </p:cNvSpPr>
          <p:nvPr>
            <p:ph type="body" sz="quarter" idx="21" hasCustomPrompt="1"/>
          </p:nvPr>
        </p:nvSpPr>
        <p:spPr>
          <a:xfrm>
            <a:off x="361262" y="4785754"/>
            <a:ext cx="3775906" cy="480053"/>
          </a:xfrm>
        </p:spPr>
        <p:txBody>
          <a:bodyPr anchor="t">
            <a:noAutofit/>
          </a:bodyPr>
          <a:lstStyle>
            <a:lvl1pPr algn="ctr">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1" hasCustomPrompt="1"/>
          </p:nvPr>
        </p:nvSpPr>
        <p:spPr>
          <a:xfrm>
            <a:off x="533242" y="5201608"/>
            <a:ext cx="3431947" cy="382623"/>
          </a:xfrm>
        </p:spPr>
        <p:txBody>
          <a:bodyPr anchor="t">
            <a:noAutofit/>
          </a:bodyPr>
          <a:lstStyle>
            <a:lvl1pPr algn="ctr">
              <a:defRPr sz="1333"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6" hasCustomPrompt="1"/>
          </p:nvPr>
        </p:nvSpPr>
        <p:spPr>
          <a:xfrm>
            <a:off x="4124188" y="1671101"/>
            <a:ext cx="3752310" cy="480053"/>
          </a:xfrm>
        </p:spPr>
        <p:txBody>
          <a:bodyPr anchor="t">
            <a:noAutofit/>
          </a:bodyPr>
          <a:lstStyle>
            <a:lvl1pPr algn="l">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7" hasCustomPrompt="1"/>
          </p:nvPr>
        </p:nvSpPr>
        <p:spPr>
          <a:xfrm>
            <a:off x="4141845" y="2257337"/>
            <a:ext cx="3724726" cy="1449678"/>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4237864" y="2199160"/>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円/楕円 22"/>
          <p:cNvSpPr/>
          <p:nvPr userDrawn="1"/>
        </p:nvSpPr>
        <p:spPr>
          <a:xfrm>
            <a:off x="4237864" y="3842550"/>
            <a:ext cx="552844" cy="5527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図プレースホルダー 12"/>
          <p:cNvSpPr>
            <a:spLocks noGrp="1"/>
          </p:cNvSpPr>
          <p:nvPr>
            <p:ph type="pic" sz="quarter" idx="20" hasCustomPrompt="1"/>
          </p:nvPr>
        </p:nvSpPr>
        <p:spPr>
          <a:xfrm>
            <a:off x="4323138" y="3927817"/>
            <a:ext cx="382297" cy="382263"/>
          </a:xfrm>
        </p:spPr>
        <p:txBody>
          <a:bodyPr>
            <a:normAutofit/>
          </a:bodyPr>
          <a:lstStyle>
            <a:lvl1pPr>
              <a:defRPr sz="1067"/>
            </a:lvl1pPr>
          </a:lstStyle>
          <a:p>
            <a:r>
              <a:rPr kumimoji="1" lang="en-US" altLang="ja-JP" dirty="0"/>
              <a:t> </a:t>
            </a:r>
            <a:endParaRPr kumimoji="1" lang="ja-JP" altLang="en-US" dirty="0"/>
          </a:p>
        </p:txBody>
      </p:sp>
      <p:sp>
        <p:nvSpPr>
          <p:cNvPr id="25" name="円/楕円 24"/>
          <p:cNvSpPr/>
          <p:nvPr userDrawn="1"/>
        </p:nvSpPr>
        <p:spPr>
          <a:xfrm>
            <a:off x="4237863" y="4554531"/>
            <a:ext cx="552844" cy="5527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6" name="図プレースホルダー 12"/>
          <p:cNvSpPr>
            <a:spLocks noGrp="1"/>
          </p:cNvSpPr>
          <p:nvPr>
            <p:ph type="pic" sz="quarter" idx="32" hasCustomPrompt="1"/>
          </p:nvPr>
        </p:nvSpPr>
        <p:spPr>
          <a:xfrm>
            <a:off x="4323137" y="4639799"/>
            <a:ext cx="382297" cy="382263"/>
          </a:xfrm>
        </p:spPr>
        <p:txBody>
          <a:bodyPr>
            <a:normAutofit/>
          </a:bodyPr>
          <a:lstStyle>
            <a:lvl1pPr>
              <a:defRPr sz="1067"/>
            </a:lvl1pPr>
          </a:lstStyle>
          <a:p>
            <a:r>
              <a:rPr kumimoji="1" lang="en-US" altLang="ja-JP" dirty="0"/>
              <a:t> </a:t>
            </a:r>
            <a:endParaRPr kumimoji="1" lang="ja-JP" altLang="en-US" dirty="0"/>
          </a:p>
        </p:txBody>
      </p:sp>
      <p:sp>
        <p:nvSpPr>
          <p:cNvPr id="27" name="円/楕円 26"/>
          <p:cNvSpPr/>
          <p:nvPr userDrawn="1"/>
        </p:nvSpPr>
        <p:spPr>
          <a:xfrm>
            <a:off x="4237864" y="5266513"/>
            <a:ext cx="552844" cy="5527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図プレースホルダー 12"/>
          <p:cNvSpPr>
            <a:spLocks noGrp="1"/>
          </p:cNvSpPr>
          <p:nvPr>
            <p:ph type="pic" sz="quarter" idx="33" hasCustomPrompt="1"/>
          </p:nvPr>
        </p:nvSpPr>
        <p:spPr>
          <a:xfrm>
            <a:off x="4323138" y="5351781"/>
            <a:ext cx="382297" cy="382263"/>
          </a:xfrm>
        </p:spPr>
        <p:txBody>
          <a:bodyPr>
            <a:normAutofit/>
          </a:bodyPr>
          <a:lstStyle>
            <a:lvl1pPr>
              <a:defRPr sz="1067"/>
            </a:lvl1pPr>
          </a:lstStyle>
          <a:p>
            <a:r>
              <a:rPr kumimoji="1" lang="en-US" altLang="ja-JP" dirty="0"/>
              <a:t> </a:t>
            </a:r>
            <a:endParaRPr kumimoji="1" lang="ja-JP" altLang="en-US" dirty="0"/>
          </a:p>
        </p:txBody>
      </p:sp>
      <p:sp>
        <p:nvSpPr>
          <p:cNvPr id="29" name="テキスト プレースホルダー 6"/>
          <p:cNvSpPr>
            <a:spLocks noGrp="1"/>
          </p:cNvSpPr>
          <p:nvPr>
            <p:ph type="body" sz="quarter" idx="34" hasCustomPrompt="1"/>
          </p:nvPr>
        </p:nvSpPr>
        <p:spPr>
          <a:xfrm>
            <a:off x="4790708" y="3878922"/>
            <a:ext cx="3086399" cy="480053"/>
          </a:xfrm>
        </p:spPr>
        <p:txBody>
          <a:bodyPr anchor="ctr">
            <a:noAutofit/>
          </a:bodyPr>
          <a:lstStyle>
            <a:lvl1pPr algn="l">
              <a:defRPr sz="1200" i="0" baseline="0">
                <a:solidFill>
                  <a:schemeClr val="accent1"/>
                </a:solidFill>
                <a:latin typeface="+mn-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5" hasCustomPrompt="1"/>
          </p:nvPr>
        </p:nvSpPr>
        <p:spPr>
          <a:xfrm>
            <a:off x="4790708" y="4590903"/>
            <a:ext cx="3086399" cy="480053"/>
          </a:xfrm>
        </p:spPr>
        <p:txBody>
          <a:bodyPr anchor="ctr">
            <a:noAutofit/>
          </a:bodyPr>
          <a:lstStyle>
            <a:lvl1pPr algn="l">
              <a:defRPr sz="1200" i="0" baseline="0">
                <a:solidFill>
                  <a:schemeClr val="accent6"/>
                </a:solidFill>
                <a:latin typeface="+mn-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36" hasCustomPrompt="1"/>
          </p:nvPr>
        </p:nvSpPr>
        <p:spPr>
          <a:xfrm>
            <a:off x="4790708" y="5302885"/>
            <a:ext cx="3086399" cy="480053"/>
          </a:xfrm>
        </p:spPr>
        <p:txBody>
          <a:bodyPr anchor="ctr">
            <a:noAutofit/>
          </a:bodyPr>
          <a:lstStyle>
            <a:lvl1pPr algn="l">
              <a:defRPr sz="1200" i="0" baseline="0">
                <a:solidFill>
                  <a:schemeClr val="accent3"/>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7" hasCustomPrompt="1"/>
          </p:nvPr>
        </p:nvSpPr>
        <p:spPr>
          <a:xfrm>
            <a:off x="7986229" y="1668842"/>
            <a:ext cx="3374611" cy="480053"/>
          </a:xfrm>
        </p:spPr>
        <p:txBody>
          <a:bodyPr anchor="t">
            <a:noAutofit/>
          </a:bodyPr>
          <a:lstStyle>
            <a:lvl1pPr algn="l">
              <a:defRPr sz="2133"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3" name="正方形/長方形 32"/>
          <p:cNvSpPr/>
          <p:nvPr userDrawn="1"/>
        </p:nvSpPr>
        <p:spPr>
          <a:xfrm>
            <a:off x="8099905" y="2196900"/>
            <a:ext cx="2160427"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テキスト プレースホルダー 6"/>
          <p:cNvSpPr>
            <a:spLocks noGrp="1"/>
          </p:cNvSpPr>
          <p:nvPr>
            <p:ph type="body" sz="quarter" idx="38" hasCustomPrompt="1"/>
          </p:nvPr>
        </p:nvSpPr>
        <p:spPr>
          <a:xfrm>
            <a:off x="7979723" y="2404053"/>
            <a:ext cx="3431947" cy="382623"/>
          </a:xfrm>
        </p:spPr>
        <p:txBody>
          <a:bodyPr anchor="t">
            <a:noAutofit/>
          </a:bodyPr>
          <a:lstStyle>
            <a:lvl1pPr algn="l">
              <a:defRPr sz="1333"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7" name="グループ化 96"/>
          <p:cNvGrpSpPr/>
          <p:nvPr userDrawn="1"/>
        </p:nvGrpSpPr>
        <p:grpSpPr>
          <a:xfrm>
            <a:off x="8066814" y="2804650"/>
            <a:ext cx="3425697" cy="287203"/>
            <a:chOff x="12418479" y="4395656"/>
            <a:chExt cx="5138100" cy="430805"/>
          </a:xfrm>
        </p:grpSpPr>
        <p:sp>
          <p:nvSpPr>
            <p:cNvPr id="37" name="円/楕円 36"/>
            <p:cNvSpPr/>
            <p:nvPr userDrawn="1"/>
          </p:nvSpPr>
          <p:spPr>
            <a:xfrm>
              <a:off x="12418479"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円/楕円 37"/>
            <p:cNvSpPr/>
            <p:nvPr userDrawn="1"/>
          </p:nvSpPr>
          <p:spPr>
            <a:xfrm>
              <a:off x="12941512"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9" name="円/楕円 38"/>
            <p:cNvSpPr/>
            <p:nvPr userDrawn="1"/>
          </p:nvSpPr>
          <p:spPr>
            <a:xfrm>
              <a:off x="13464545"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0" name="円/楕円 39"/>
            <p:cNvSpPr/>
            <p:nvPr userDrawn="1"/>
          </p:nvSpPr>
          <p:spPr>
            <a:xfrm>
              <a:off x="13987578"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1" name="円/楕円 40"/>
            <p:cNvSpPr/>
            <p:nvPr userDrawn="1"/>
          </p:nvSpPr>
          <p:spPr>
            <a:xfrm>
              <a:off x="14510611"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2" name="円/楕円 41"/>
            <p:cNvSpPr/>
            <p:nvPr userDrawn="1"/>
          </p:nvSpPr>
          <p:spPr>
            <a:xfrm>
              <a:off x="15556677"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3" name="円/楕円 42"/>
            <p:cNvSpPr/>
            <p:nvPr userDrawn="1"/>
          </p:nvSpPr>
          <p:spPr>
            <a:xfrm>
              <a:off x="16079710"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4" name="円/楕円 43"/>
            <p:cNvSpPr/>
            <p:nvPr userDrawn="1"/>
          </p:nvSpPr>
          <p:spPr>
            <a:xfrm>
              <a:off x="1712577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5" name="円/楕円 44"/>
            <p:cNvSpPr/>
            <p:nvPr userDrawn="1"/>
          </p:nvSpPr>
          <p:spPr>
            <a:xfrm>
              <a:off x="1503364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円/楕円 45"/>
            <p:cNvSpPr/>
            <p:nvPr userDrawn="1"/>
          </p:nvSpPr>
          <p:spPr>
            <a:xfrm>
              <a:off x="16602743"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61" name="テキスト プレースホルダー 6"/>
          <p:cNvSpPr>
            <a:spLocks noGrp="1"/>
          </p:cNvSpPr>
          <p:nvPr userDrawn="1">
            <p:ph type="body" sz="quarter" idx="39" hasCustomPrompt="1"/>
          </p:nvPr>
        </p:nvSpPr>
        <p:spPr>
          <a:xfrm>
            <a:off x="7979723" y="3275051"/>
            <a:ext cx="3431947" cy="382623"/>
          </a:xfrm>
        </p:spPr>
        <p:txBody>
          <a:bodyPr anchor="t">
            <a:noAutofit/>
          </a:bodyPr>
          <a:lstStyle>
            <a:lvl1pPr algn="l">
              <a:defRPr sz="1333"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8" name="グループ化 97"/>
          <p:cNvGrpSpPr/>
          <p:nvPr userDrawn="1"/>
        </p:nvGrpSpPr>
        <p:grpSpPr>
          <a:xfrm>
            <a:off x="8066814" y="3675649"/>
            <a:ext cx="3425697" cy="287203"/>
            <a:chOff x="12418479" y="5702154"/>
            <a:chExt cx="5138100" cy="430805"/>
          </a:xfrm>
        </p:grpSpPr>
        <p:sp>
          <p:nvSpPr>
            <p:cNvPr id="63" name="円/楕円 62"/>
            <p:cNvSpPr/>
            <p:nvPr userDrawn="1"/>
          </p:nvSpPr>
          <p:spPr>
            <a:xfrm>
              <a:off x="12418479"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4" name="円/楕円 63"/>
            <p:cNvSpPr/>
            <p:nvPr userDrawn="1"/>
          </p:nvSpPr>
          <p:spPr>
            <a:xfrm>
              <a:off x="12941512"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5" name="円/楕円 64"/>
            <p:cNvSpPr/>
            <p:nvPr userDrawn="1"/>
          </p:nvSpPr>
          <p:spPr>
            <a:xfrm>
              <a:off x="13464545"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6" name="円/楕円 65"/>
            <p:cNvSpPr/>
            <p:nvPr userDrawn="1"/>
          </p:nvSpPr>
          <p:spPr>
            <a:xfrm>
              <a:off x="13987578"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7" name="円/楕円 66"/>
            <p:cNvSpPr/>
            <p:nvPr userDrawn="1"/>
          </p:nvSpPr>
          <p:spPr>
            <a:xfrm>
              <a:off x="14510611"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8" name="円/楕円 67"/>
            <p:cNvSpPr/>
            <p:nvPr userDrawn="1"/>
          </p:nvSpPr>
          <p:spPr>
            <a:xfrm>
              <a:off x="15556677"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9" name="円/楕円 68"/>
            <p:cNvSpPr/>
            <p:nvPr userDrawn="1"/>
          </p:nvSpPr>
          <p:spPr>
            <a:xfrm>
              <a:off x="16079710"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0" name="円/楕円 69"/>
            <p:cNvSpPr/>
            <p:nvPr userDrawn="1"/>
          </p:nvSpPr>
          <p:spPr>
            <a:xfrm>
              <a:off x="1712577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1" name="円/楕円 70"/>
            <p:cNvSpPr/>
            <p:nvPr userDrawn="1"/>
          </p:nvSpPr>
          <p:spPr>
            <a:xfrm>
              <a:off x="1503364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2" name="円/楕円 71"/>
            <p:cNvSpPr/>
            <p:nvPr userDrawn="1"/>
          </p:nvSpPr>
          <p:spPr>
            <a:xfrm>
              <a:off x="16602743"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73" name="テキスト プレースホルダー 6"/>
          <p:cNvSpPr>
            <a:spLocks noGrp="1"/>
          </p:cNvSpPr>
          <p:nvPr userDrawn="1">
            <p:ph type="body" sz="quarter" idx="40" hasCustomPrompt="1"/>
          </p:nvPr>
        </p:nvSpPr>
        <p:spPr>
          <a:xfrm>
            <a:off x="7979723" y="4146050"/>
            <a:ext cx="3431947" cy="382623"/>
          </a:xfrm>
        </p:spPr>
        <p:txBody>
          <a:bodyPr anchor="t">
            <a:noAutofit/>
          </a:bodyPr>
          <a:lstStyle>
            <a:lvl1pPr algn="l">
              <a:defRPr sz="1333"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9" name="グループ化 98"/>
          <p:cNvGrpSpPr/>
          <p:nvPr userDrawn="1"/>
        </p:nvGrpSpPr>
        <p:grpSpPr>
          <a:xfrm>
            <a:off x="8066814" y="4546647"/>
            <a:ext cx="3425697" cy="287203"/>
            <a:chOff x="12418479" y="7008652"/>
            <a:chExt cx="5138100" cy="430805"/>
          </a:xfrm>
        </p:grpSpPr>
        <p:sp>
          <p:nvSpPr>
            <p:cNvPr id="75" name="円/楕円 74"/>
            <p:cNvSpPr/>
            <p:nvPr userDrawn="1"/>
          </p:nvSpPr>
          <p:spPr>
            <a:xfrm>
              <a:off x="12418479"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6" name="円/楕円 75"/>
            <p:cNvSpPr/>
            <p:nvPr userDrawn="1"/>
          </p:nvSpPr>
          <p:spPr>
            <a:xfrm>
              <a:off x="12941512"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7" name="円/楕円 76"/>
            <p:cNvSpPr/>
            <p:nvPr userDrawn="1"/>
          </p:nvSpPr>
          <p:spPr>
            <a:xfrm>
              <a:off x="13464545"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8" name="円/楕円 77"/>
            <p:cNvSpPr/>
            <p:nvPr userDrawn="1"/>
          </p:nvSpPr>
          <p:spPr>
            <a:xfrm>
              <a:off x="13987578"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9" name="円/楕円 78"/>
            <p:cNvSpPr/>
            <p:nvPr userDrawn="1"/>
          </p:nvSpPr>
          <p:spPr>
            <a:xfrm>
              <a:off x="14510611"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0" name="円/楕円 79"/>
            <p:cNvSpPr/>
            <p:nvPr userDrawn="1"/>
          </p:nvSpPr>
          <p:spPr>
            <a:xfrm>
              <a:off x="15556677"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1" name="円/楕円 80"/>
            <p:cNvSpPr/>
            <p:nvPr userDrawn="1"/>
          </p:nvSpPr>
          <p:spPr>
            <a:xfrm>
              <a:off x="16079710"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2" name="円/楕円 81"/>
            <p:cNvSpPr/>
            <p:nvPr userDrawn="1"/>
          </p:nvSpPr>
          <p:spPr>
            <a:xfrm>
              <a:off x="1712577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3" name="円/楕円 82"/>
            <p:cNvSpPr/>
            <p:nvPr userDrawn="1"/>
          </p:nvSpPr>
          <p:spPr>
            <a:xfrm>
              <a:off x="1503364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4" name="円/楕円 83"/>
            <p:cNvSpPr/>
            <p:nvPr userDrawn="1"/>
          </p:nvSpPr>
          <p:spPr>
            <a:xfrm>
              <a:off x="16602743"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85" name="テキスト プレースホルダー 6"/>
          <p:cNvSpPr>
            <a:spLocks noGrp="1"/>
          </p:cNvSpPr>
          <p:nvPr userDrawn="1">
            <p:ph type="body" sz="quarter" idx="41" hasCustomPrompt="1"/>
          </p:nvPr>
        </p:nvSpPr>
        <p:spPr>
          <a:xfrm>
            <a:off x="7979723" y="5017049"/>
            <a:ext cx="3431947" cy="382623"/>
          </a:xfrm>
        </p:spPr>
        <p:txBody>
          <a:bodyPr anchor="t">
            <a:noAutofit/>
          </a:bodyPr>
          <a:lstStyle>
            <a:lvl1pPr algn="l">
              <a:defRPr sz="1333"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100" name="グループ化 99"/>
          <p:cNvGrpSpPr/>
          <p:nvPr userDrawn="1"/>
        </p:nvGrpSpPr>
        <p:grpSpPr>
          <a:xfrm>
            <a:off x="8066814" y="5417646"/>
            <a:ext cx="3425697" cy="287203"/>
            <a:chOff x="12418479" y="8315150"/>
            <a:chExt cx="5138100" cy="430805"/>
          </a:xfrm>
        </p:grpSpPr>
        <p:sp>
          <p:nvSpPr>
            <p:cNvPr id="87" name="円/楕円 86"/>
            <p:cNvSpPr/>
            <p:nvPr userDrawn="1"/>
          </p:nvSpPr>
          <p:spPr>
            <a:xfrm>
              <a:off x="12418479"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8" name="円/楕円 87"/>
            <p:cNvSpPr/>
            <p:nvPr userDrawn="1"/>
          </p:nvSpPr>
          <p:spPr>
            <a:xfrm>
              <a:off x="12941512"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9" name="円/楕円 88"/>
            <p:cNvSpPr/>
            <p:nvPr userDrawn="1"/>
          </p:nvSpPr>
          <p:spPr>
            <a:xfrm>
              <a:off x="13464545"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0" name="円/楕円 89"/>
            <p:cNvSpPr/>
            <p:nvPr userDrawn="1"/>
          </p:nvSpPr>
          <p:spPr>
            <a:xfrm>
              <a:off x="13987578"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1" name="円/楕円 90"/>
            <p:cNvSpPr/>
            <p:nvPr userDrawn="1"/>
          </p:nvSpPr>
          <p:spPr>
            <a:xfrm>
              <a:off x="14510611"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2" name="円/楕円 91"/>
            <p:cNvSpPr/>
            <p:nvPr userDrawn="1"/>
          </p:nvSpPr>
          <p:spPr>
            <a:xfrm>
              <a:off x="15556677"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3" name="円/楕円 92"/>
            <p:cNvSpPr/>
            <p:nvPr userDrawn="1"/>
          </p:nvSpPr>
          <p:spPr>
            <a:xfrm>
              <a:off x="16079710"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4" name="円/楕円 93"/>
            <p:cNvSpPr/>
            <p:nvPr userDrawn="1"/>
          </p:nvSpPr>
          <p:spPr>
            <a:xfrm>
              <a:off x="1712577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5" name="円/楕円 94"/>
            <p:cNvSpPr/>
            <p:nvPr userDrawn="1"/>
          </p:nvSpPr>
          <p:spPr>
            <a:xfrm>
              <a:off x="1503364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6" name="円/楕円 95"/>
            <p:cNvSpPr/>
            <p:nvPr userDrawn="1"/>
          </p:nvSpPr>
          <p:spPr>
            <a:xfrm>
              <a:off x="16602743"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Tree>
    <p:extLst>
      <p:ext uri="{BB962C8B-B14F-4D97-AF65-F5344CB8AC3E}">
        <p14:creationId xmlns:p14="http://schemas.microsoft.com/office/powerpoint/2010/main" val="397691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animEffect transition="in" filter="fade">
                                      <p:cBhvr>
                                        <p:cTn id="17" dur="750"/>
                                        <p:tgtEl>
                                          <p:spTgt spid="12"/>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750" fill="hold"/>
                                        <p:tgtEl>
                                          <p:spTgt spid="12"/>
                                        </p:tgtEl>
                                        <p:attrNameLst>
                                          <p:attrName>ppt_x</p:attrName>
                                        </p:attrNameLst>
                                      </p:cBhvr>
                                      <p:tavLst>
                                        <p:tav tm="0">
                                          <p:val>
                                            <p:strVal val="0-#ppt_w/2"/>
                                          </p:val>
                                        </p:tav>
                                        <p:tav tm="100000">
                                          <p:val>
                                            <p:strVal val="#ppt_x"/>
                                          </p:val>
                                        </p:tav>
                                      </p:tavLst>
                                    </p:anim>
                                    <p:anim calcmode="lin" valueType="num">
                                      <p:cBhvr additive="base">
                                        <p:cTn id="21" dur="750" fill="hold"/>
                                        <p:tgtEl>
                                          <p:spTgt spid="12"/>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50" fill="hold"/>
                                        <p:tgtEl>
                                          <p:spTgt spid="16"/>
                                        </p:tgtEl>
                                        <p:attrNameLst>
                                          <p:attrName>ppt_w</p:attrName>
                                        </p:attrNameLst>
                                      </p:cBhvr>
                                      <p:tavLst>
                                        <p:tav tm="0">
                                          <p:val>
                                            <p:fltVal val="0"/>
                                          </p:val>
                                        </p:tav>
                                        <p:tav tm="100000">
                                          <p:val>
                                            <p:strVal val="#ppt_w"/>
                                          </p:val>
                                        </p:tav>
                                      </p:tavLst>
                                    </p:anim>
                                    <p:anim calcmode="lin" valueType="num">
                                      <p:cBhvr>
                                        <p:cTn id="25" dur="750" fill="hold"/>
                                        <p:tgtEl>
                                          <p:spTgt spid="16"/>
                                        </p:tgtEl>
                                        <p:attrNameLst>
                                          <p:attrName>ppt_h</p:attrName>
                                        </p:attrNameLst>
                                      </p:cBhvr>
                                      <p:tavLst>
                                        <p:tav tm="0">
                                          <p:val>
                                            <p:fltVal val="0"/>
                                          </p:val>
                                        </p:tav>
                                        <p:tav tm="100000">
                                          <p:val>
                                            <p:strVal val="#ppt_h"/>
                                          </p:val>
                                        </p:tav>
                                      </p:tavLst>
                                    </p:anim>
                                    <p:animEffect transition="in" filter="fade">
                                      <p:cBhvr>
                                        <p:cTn id="26" dur="750"/>
                                        <p:tgtEl>
                                          <p:spTgt spid="16"/>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750" fill="hold"/>
                                        <p:tgtEl>
                                          <p:spTgt spid="16"/>
                                        </p:tgtEl>
                                        <p:attrNameLst>
                                          <p:attrName>ppt_x</p:attrName>
                                        </p:attrNameLst>
                                      </p:cBhvr>
                                      <p:tavLst>
                                        <p:tav tm="0">
                                          <p:val>
                                            <p:strVal val="0-#ppt_w/2"/>
                                          </p:val>
                                        </p:tav>
                                        <p:tav tm="100000">
                                          <p:val>
                                            <p:strVal val="#ppt_x"/>
                                          </p:val>
                                        </p:tav>
                                      </p:tavLst>
                                    </p:anim>
                                    <p:anim calcmode="lin" valueType="num">
                                      <p:cBhvr additive="base">
                                        <p:cTn id="30" dur="750" fill="hold"/>
                                        <p:tgtEl>
                                          <p:spTgt spid="16"/>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ppt_w</p:attrName>
                                        </p:attrNameLst>
                                      </p:cBhvr>
                                      <p:tavLst>
                                        <p:tav tm="0">
                                          <p:val>
                                            <p:fltVal val="0"/>
                                          </p:val>
                                        </p:tav>
                                        <p:tav tm="100000">
                                          <p:val>
                                            <p:strVal val="#ppt_w"/>
                                          </p:val>
                                        </p:tav>
                                      </p:tavLst>
                                    </p:anim>
                                    <p:anim calcmode="lin" valueType="num">
                                      <p:cBhvr>
                                        <p:cTn id="34" dur="750" fill="hold"/>
                                        <p:tgtEl>
                                          <p:spTgt spid="10"/>
                                        </p:tgtEl>
                                        <p:attrNameLst>
                                          <p:attrName>ppt_h</p:attrName>
                                        </p:attrNameLst>
                                      </p:cBhvr>
                                      <p:tavLst>
                                        <p:tav tm="0">
                                          <p:val>
                                            <p:fltVal val="0"/>
                                          </p:val>
                                        </p:tav>
                                        <p:tav tm="100000">
                                          <p:val>
                                            <p:strVal val="#ppt_h"/>
                                          </p:val>
                                        </p:tav>
                                      </p:tavLst>
                                    </p:anim>
                                    <p:animEffect transition="in" filter="fade">
                                      <p:cBhvr>
                                        <p:cTn id="35" dur="750"/>
                                        <p:tgtEl>
                                          <p:spTgt spid="10"/>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750" fill="hold"/>
                                        <p:tgtEl>
                                          <p:spTgt spid="10"/>
                                        </p:tgtEl>
                                        <p:attrNameLst>
                                          <p:attrName>ppt_x</p:attrName>
                                        </p:attrNameLst>
                                      </p:cBhvr>
                                      <p:tavLst>
                                        <p:tav tm="0">
                                          <p:val>
                                            <p:strVal val="0-#ppt_w/2"/>
                                          </p:val>
                                        </p:tav>
                                        <p:tav tm="100000">
                                          <p:val>
                                            <p:strVal val="#ppt_x"/>
                                          </p:val>
                                        </p:tav>
                                      </p:tavLst>
                                    </p:anim>
                                    <p:anim calcmode="lin" valueType="num">
                                      <p:cBhvr additive="base">
                                        <p:cTn id="39" dur="750" fill="hold"/>
                                        <p:tgtEl>
                                          <p:spTgt spid="10"/>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p:cTn id="42" dur="750" fill="hold"/>
                                        <p:tgtEl>
                                          <p:spTgt spid="9"/>
                                        </p:tgtEl>
                                        <p:attrNameLst>
                                          <p:attrName>ppt_w</p:attrName>
                                        </p:attrNameLst>
                                      </p:cBhvr>
                                      <p:tavLst>
                                        <p:tav tm="0">
                                          <p:val>
                                            <p:fltVal val="0"/>
                                          </p:val>
                                        </p:tav>
                                        <p:tav tm="100000">
                                          <p:val>
                                            <p:strVal val="#ppt_w"/>
                                          </p:val>
                                        </p:tav>
                                      </p:tavLst>
                                    </p:anim>
                                    <p:anim calcmode="lin" valueType="num">
                                      <p:cBhvr>
                                        <p:cTn id="43" dur="750" fill="hold"/>
                                        <p:tgtEl>
                                          <p:spTgt spid="9"/>
                                        </p:tgtEl>
                                        <p:attrNameLst>
                                          <p:attrName>ppt_h</p:attrName>
                                        </p:attrNameLst>
                                      </p:cBhvr>
                                      <p:tavLst>
                                        <p:tav tm="0">
                                          <p:val>
                                            <p:fltVal val="0"/>
                                          </p:val>
                                        </p:tav>
                                        <p:tav tm="100000">
                                          <p:val>
                                            <p:strVal val="#ppt_h"/>
                                          </p:val>
                                        </p:tav>
                                      </p:tavLst>
                                    </p:anim>
                                    <p:animEffect transition="in" filter="fade">
                                      <p:cBhvr>
                                        <p:cTn id="44" dur="750"/>
                                        <p:tgtEl>
                                          <p:spTgt spid="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childTnLst>
                                </p:cTn>
                              </p:par>
                              <p:par>
                                <p:cTn id="52" presetID="2" presetClass="entr" presetSubtype="1" decel="100000" fill="hold" grpId="1" nodeType="withEffect">
                                  <p:stCondLst>
                                    <p:cond delay="30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1000" fill="hold"/>
                                        <p:tgtEl>
                                          <p:spTgt spid="11"/>
                                        </p:tgtEl>
                                        <p:attrNameLst>
                                          <p:attrName>ppt_x</p:attrName>
                                        </p:attrNameLst>
                                      </p:cBhvr>
                                      <p:tavLst>
                                        <p:tav tm="0">
                                          <p:val>
                                            <p:strVal val="#ppt_x"/>
                                          </p:val>
                                        </p:tav>
                                        <p:tav tm="100000">
                                          <p:val>
                                            <p:strVal val="#ppt_x"/>
                                          </p:val>
                                        </p:tav>
                                      </p:tavLst>
                                    </p:anim>
                                    <p:anim calcmode="lin" valueType="num">
                                      <p:cBhvr additive="base">
                                        <p:cTn id="55" dur="1000" fill="hold"/>
                                        <p:tgtEl>
                                          <p:spTgt spid="11"/>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4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childTnLst>
                                </p:cTn>
                              </p:par>
                              <p:par>
                                <p:cTn id="59" presetID="2" presetClass="entr" presetSubtype="1" decel="100000" fill="hold" grpId="1" nodeType="withEffect">
                                  <p:stCondLst>
                                    <p:cond delay="40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1000" fill="hold"/>
                                        <p:tgtEl>
                                          <p:spTgt spid="13"/>
                                        </p:tgtEl>
                                        <p:attrNameLst>
                                          <p:attrName>ppt_x</p:attrName>
                                        </p:attrNameLst>
                                      </p:cBhvr>
                                      <p:tavLst>
                                        <p:tav tm="0">
                                          <p:val>
                                            <p:strVal val="#ppt_x"/>
                                          </p:val>
                                        </p:tav>
                                        <p:tav tm="100000">
                                          <p:val>
                                            <p:strVal val="#ppt_x"/>
                                          </p:val>
                                        </p:tav>
                                      </p:tavLst>
                                    </p:anim>
                                    <p:anim calcmode="lin" valueType="num">
                                      <p:cBhvr additive="base">
                                        <p:cTn id="62" dur="1000" fill="hold"/>
                                        <p:tgtEl>
                                          <p:spTgt spid="13"/>
                                        </p:tgtEl>
                                        <p:attrNameLst>
                                          <p:attrName>ppt_y</p:attrName>
                                        </p:attrNameLst>
                                      </p:cBhvr>
                                      <p:tavLst>
                                        <p:tav tm="0">
                                          <p:val>
                                            <p:strVal val="0-#ppt_h/2"/>
                                          </p:val>
                                        </p:tav>
                                        <p:tav tm="100000">
                                          <p:val>
                                            <p:strVal val="#ppt_y"/>
                                          </p:val>
                                        </p:tav>
                                      </p:tavLst>
                                    </p:anim>
                                  </p:childTnLst>
                                </p:cTn>
                              </p:par>
                              <p:par>
                                <p:cTn id="63" presetID="10" presetClass="entr" presetSubtype="0" fill="hold" grpId="0" nodeType="withEffect">
                                  <p:stCondLst>
                                    <p:cond delay="50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childTnLst>
                                </p:cTn>
                              </p:par>
                              <p:par>
                                <p:cTn id="66" presetID="2" presetClass="entr" presetSubtype="1" decel="100000" fill="hold" grpId="1" nodeType="withEffect">
                                  <p:stCondLst>
                                    <p:cond delay="5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1000" fill="hold"/>
                                        <p:tgtEl>
                                          <p:spTgt spid="14"/>
                                        </p:tgtEl>
                                        <p:attrNameLst>
                                          <p:attrName>ppt_x</p:attrName>
                                        </p:attrNameLst>
                                      </p:cBhvr>
                                      <p:tavLst>
                                        <p:tav tm="0">
                                          <p:val>
                                            <p:strVal val="#ppt_x"/>
                                          </p:val>
                                        </p:tav>
                                        <p:tav tm="100000">
                                          <p:val>
                                            <p:strVal val="#ppt_x"/>
                                          </p:val>
                                        </p:tav>
                                      </p:tavLst>
                                    </p:anim>
                                    <p:anim calcmode="lin" valueType="num">
                                      <p:cBhvr additive="base">
                                        <p:cTn id="69" dur="1000" fill="hold"/>
                                        <p:tgtEl>
                                          <p:spTgt spid="14"/>
                                        </p:tgtEl>
                                        <p:attrNameLst>
                                          <p:attrName>ppt_y</p:attrName>
                                        </p:attrNameLst>
                                      </p:cBhvr>
                                      <p:tavLst>
                                        <p:tav tm="0">
                                          <p:val>
                                            <p:strVal val="0-#ppt_h/2"/>
                                          </p:val>
                                        </p:tav>
                                        <p:tav tm="100000">
                                          <p:val>
                                            <p:strVal val="#ppt_y"/>
                                          </p:val>
                                        </p:tav>
                                      </p:tavLst>
                                    </p:anim>
                                  </p:childTnLst>
                                </p:cTn>
                              </p:par>
                            </p:childTnLst>
                          </p:cTn>
                        </p:par>
                        <p:par>
                          <p:cTn id="70" fill="hold">
                            <p:stCondLst>
                              <p:cond delay="2000"/>
                            </p:stCondLst>
                            <p:childTnLst>
                              <p:par>
                                <p:cTn id="71" presetID="2" presetClass="entr" presetSubtype="4" decel="100000" fill="hold" grpId="0" nodeType="afterEffect">
                                  <p:stCondLst>
                                    <p:cond delay="500"/>
                                  </p:stCondLst>
                                  <p:childTnLst>
                                    <p:set>
                                      <p:cBhvr>
                                        <p:cTn id="72" dur="1" fill="hold">
                                          <p:stCondLst>
                                            <p:cond delay="0"/>
                                          </p:stCondLst>
                                        </p:cTn>
                                        <p:tgtEl>
                                          <p:spTgt spid="18">
                                            <p:txEl>
                                              <p:pRg st="0" end="0"/>
                                            </p:txEl>
                                          </p:spTgt>
                                        </p:tgtEl>
                                        <p:attrNameLst>
                                          <p:attrName>style.visibility</p:attrName>
                                        </p:attrNameLst>
                                      </p:cBhvr>
                                      <p:to>
                                        <p:strVal val="visible"/>
                                      </p:to>
                                    </p:set>
                                    <p:anim calcmode="lin" valueType="num">
                                      <p:cBhvr additive="base">
                                        <p:cTn id="7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19">
                                            <p:txEl>
                                              <p:pRg st="0" end="0"/>
                                            </p:txEl>
                                          </p:spTgt>
                                        </p:tgtEl>
                                        <p:attrNameLst>
                                          <p:attrName>style.visibility</p:attrName>
                                        </p:attrNameLst>
                                      </p:cBhvr>
                                      <p:to>
                                        <p:strVal val="visible"/>
                                      </p:to>
                                    </p:set>
                                    <p:animEffect transition="in" filter="wipe(left)">
                                      <p:cBhvr>
                                        <p:cTn id="78" dur="500"/>
                                        <p:tgtEl>
                                          <p:spTgt spid="19">
                                            <p:txEl>
                                              <p:pRg st="0" end="0"/>
                                            </p:txEl>
                                          </p:spTgt>
                                        </p:tgtEl>
                                      </p:cBhvr>
                                    </p:animEffect>
                                  </p:childTnLst>
                                </p:cTn>
                              </p:par>
                            </p:childTnLst>
                          </p:cTn>
                        </p:par>
                        <p:par>
                          <p:cTn id="79" fill="hold">
                            <p:stCondLst>
                              <p:cond delay="3500"/>
                            </p:stCondLst>
                            <p:childTnLst>
                              <p:par>
                                <p:cTn id="80" presetID="2" presetClass="entr" presetSubtype="2" decel="100000" fill="hold" grpId="0" nodeType="afterEffect">
                                  <p:stCondLst>
                                    <p:cond delay="0"/>
                                  </p:stCondLst>
                                  <p:iterate type="wd">
                                    <p:tmPct val="10000"/>
                                  </p:iterate>
                                  <p:childTnLst>
                                    <p:set>
                                      <p:cBhvr>
                                        <p:cTn id="81" dur="1" fill="hold">
                                          <p:stCondLst>
                                            <p:cond delay="0"/>
                                          </p:stCondLst>
                                        </p:cTn>
                                        <p:tgtEl>
                                          <p:spTgt spid="20">
                                            <p:txEl>
                                              <p:pRg st="0" end="0"/>
                                            </p:txEl>
                                          </p:spTgt>
                                        </p:tgtEl>
                                        <p:attrNameLst>
                                          <p:attrName>style.visibility</p:attrName>
                                        </p:attrNameLst>
                                      </p:cBhvr>
                                      <p:to>
                                        <p:strVal val="visible"/>
                                      </p:to>
                                    </p:set>
                                    <p:anim calcmode="lin" valueType="num">
                                      <p:cBhvr additive="base">
                                        <p:cTn id="8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20">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21">
                                            <p:txEl>
                                              <p:pRg st="0" end="0"/>
                                            </p:txEl>
                                          </p:spTgt>
                                        </p:tgtEl>
                                        <p:attrNameLst>
                                          <p:attrName>style.visibility</p:attrName>
                                        </p:attrNameLst>
                                      </p:cBhvr>
                                      <p:to>
                                        <p:strVal val="visible"/>
                                      </p:to>
                                    </p:set>
                                    <p:anim calcmode="lin" valueType="num">
                                      <p:cBhvr additive="base">
                                        <p:cTn id="8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childTnLst>
                          </p:cTn>
                        </p:par>
                        <p:par>
                          <p:cTn id="92" fill="hold">
                            <p:stCondLst>
                              <p:cond delay="4100"/>
                            </p:stCondLst>
                            <p:childTnLst>
                              <p:par>
                                <p:cTn id="93" presetID="53" presetClass="entr" presetSubtype="16"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500" fill="hold"/>
                                        <p:tgtEl>
                                          <p:spTgt spid="24"/>
                                        </p:tgtEl>
                                        <p:attrNameLst>
                                          <p:attrName>ppt_w</p:attrName>
                                        </p:attrNameLst>
                                      </p:cBhvr>
                                      <p:tavLst>
                                        <p:tav tm="0">
                                          <p:val>
                                            <p:fltVal val="0"/>
                                          </p:val>
                                        </p:tav>
                                        <p:tav tm="100000">
                                          <p:val>
                                            <p:strVal val="#ppt_w"/>
                                          </p:val>
                                        </p:tav>
                                      </p:tavLst>
                                    </p:anim>
                                    <p:anim calcmode="lin" valueType="num">
                                      <p:cBhvr>
                                        <p:cTn id="101" dur="500" fill="hold"/>
                                        <p:tgtEl>
                                          <p:spTgt spid="24"/>
                                        </p:tgtEl>
                                        <p:attrNameLst>
                                          <p:attrName>ppt_h</p:attrName>
                                        </p:attrNameLst>
                                      </p:cBhvr>
                                      <p:tavLst>
                                        <p:tav tm="0">
                                          <p:val>
                                            <p:fltVal val="0"/>
                                          </p:val>
                                        </p:tav>
                                        <p:tav tm="100000">
                                          <p:val>
                                            <p:strVal val="#ppt_h"/>
                                          </p:val>
                                        </p:tav>
                                      </p:tavLst>
                                    </p:anim>
                                    <p:animEffect transition="in" filter="fade">
                                      <p:cBhvr>
                                        <p:cTn id="102" dur="500"/>
                                        <p:tgtEl>
                                          <p:spTgt spid="24"/>
                                        </p:tgtEl>
                                      </p:cBhvr>
                                    </p:animEffect>
                                  </p:childTnLst>
                                </p:cTn>
                              </p:par>
                            </p:childTnLst>
                          </p:cTn>
                        </p:par>
                        <p:par>
                          <p:cTn id="103" fill="hold">
                            <p:stCondLst>
                              <p:cond delay="4600"/>
                            </p:stCondLst>
                            <p:childTnLst>
                              <p:par>
                                <p:cTn id="104" presetID="2" presetClass="entr" presetSubtype="2" decel="100000" fill="hold" grpId="0" nodeType="afterEffect">
                                  <p:stCondLst>
                                    <p:cond delay="0"/>
                                  </p:stCondLst>
                                  <p:iterate type="wd">
                                    <p:tmPct val="10000"/>
                                  </p:iterate>
                                  <p:childTnLst>
                                    <p:set>
                                      <p:cBhvr>
                                        <p:cTn id="105" dur="1" fill="hold">
                                          <p:stCondLst>
                                            <p:cond delay="0"/>
                                          </p:stCondLst>
                                        </p:cTn>
                                        <p:tgtEl>
                                          <p:spTgt spid="29">
                                            <p:txEl>
                                              <p:pRg st="0" end="0"/>
                                            </p:txEl>
                                          </p:spTgt>
                                        </p:tgtEl>
                                        <p:attrNameLst>
                                          <p:attrName>style.visibility</p:attrName>
                                        </p:attrNameLst>
                                      </p:cBhvr>
                                      <p:to>
                                        <p:strVal val="visible"/>
                                      </p:to>
                                    </p:set>
                                    <p:anim calcmode="lin" valueType="num">
                                      <p:cBhvr additive="base">
                                        <p:cTn id="10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08" fill="hold">
                            <p:stCondLst>
                              <p:cond delay="5200"/>
                            </p:stCondLst>
                            <p:childTnLst>
                              <p:par>
                                <p:cTn id="109" presetID="53" presetClass="entr" presetSubtype="16"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Effect transition="in" filter="fade">
                                      <p:cBhvr>
                                        <p:cTn id="113" dur="500"/>
                                        <p:tgtEl>
                                          <p:spTgt spid="25"/>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 calcmode="lin" valueType="num">
                                      <p:cBhvr>
                                        <p:cTn id="116" dur="500" fill="hold"/>
                                        <p:tgtEl>
                                          <p:spTgt spid="26"/>
                                        </p:tgtEl>
                                        <p:attrNameLst>
                                          <p:attrName>ppt_w</p:attrName>
                                        </p:attrNameLst>
                                      </p:cBhvr>
                                      <p:tavLst>
                                        <p:tav tm="0">
                                          <p:val>
                                            <p:fltVal val="0"/>
                                          </p:val>
                                        </p:tav>
                                        <p:tav tm="100000">
                                          <p:val>
                                            <p:strVal val="#ppt_w"/>
                                          </p:val>
                                        </p:tav>
                                      </p:tavLst>
                                    </p:anim>
                                    <p:anim calcmode="lin" valueType="num">
                                      <p:cBhvr>
                                        <p:cTn id="117" dur="500" fill="hold"/>
                                        <p:tgtEl>
                                          <p:spTgt spid="26"/>
                                        </p:tgtEl>
                                        <p:attrNameLst>
                                          <p:attrName>ppt_h</p:attrName>
                                        </p:attrNameLst>
                                      </p:cBhvr>
                                      <p:tavLst>
                                        <p:tav tm="0">
                                          <p:val>
                                            <p:fltVal val="0"/>
                                          </p:val>
                                        </p:tav>
                                        <p:tav tm="100000">
                                          <p:val>
                                            <p:strVal val="#ppt_h"/>
                                          </p:val>
                                        </p:tav>
                                      </p:tavLst>
                                    </p:anim>
                                    <p:animEffect transition="in" filter="fade">
                                      <p:cBhvr>
                                        <p:cTn id="118" dur="500"/>
                                        <p:tgtEl>
                                          <p:spTgt spid="26"/>
                                        </p:tgtEl>
                                      </p:cBhvr>
                                    </p:animEffect>
                                  </p:childTnLst>
                                </p:cTn>
                              </p:par>
                            </p:childTnLst>
                          </p:cTn>
                        </p:par>
                        <p:par>
                          <p:cTn id="119" fill="hold">
                            <p:stCondLst>
                              <p:cond delay="5700"/>
                            </p:stCondLst>
                            <p:childTnLst>
                              <p:par>
                                <p:cTn id="120" presetID="2" presetClass="entr" presetSubtype="2" decel="100000" fill="hold" grpId="0" nodeType="afterEffect">
                                  <p:stCondLst>
                                    <p:cond delay="0"/>
                                  </p:stCondLst>
                                  <p:iterate type="wd">
                                    <p:tmPct val="10000"/>
                                  </p:iterate>
                                  <p:childTnLst>
                                    <p:set>
                                      <p:cBhvr>
                                        <p:cTn id="121" dur="1" fill="hold">
                                          <p:stCondLst>
                                            <p:cond delay="0"/>
                                          </p:stCondLst>
                                        </p:cTn>
                                        <p:tgtEl>
                                          <p:spTgt spid="30">
                                            <p:txEl>
                                              <p:pRg st="0" end="0"/>
                                            </p:txEl>
                                          </p:spTgt>
                                        </p:tgtEl>
                                        <p:attrNameLst>
                                          <p:attrName>style.visibility</p:attrName>
                                        </p:attrNameLst>
                                      </p:cBhvr>
                                      <p:to>
                                        <p:strVal val="visible"/>
                                      </p:to>
                                    </p:set>
                                    <p:anim calcmode="lin" valueType="num">
                                      <p:cBhvr additive="base">
                                        <p:cTn id="122"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124" fill="hold">
                            <p:stCondLst>
                              <p:cond delay="63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8"/>
                                        </p:tgtEl>
                                        <p:attrNameLst>
                                          <p:attrName>style.visibility</p:attrName>
                                        </p:attrNameLst>
                                      </p:cBhvr>
                                      <p:to>
                                        <p:strVal val="visible"/>
                                      </p:to>
                                    </p:set>
                                    <p:anim calcmode="lin" valueType="num">
                                      <p:cBhvr>
                                        <p:cTn id="132" dur="500" fill="hold"/>
                                        <p:tgtEl>
                                          <p:spTgt spid="28"/>
                                        </p:tgtEl>
                                        <p:attrNameLst>
                                          <p:attrName>ppt_w</p:attrName>
                                        </p:attrNameLst>
                                      </p:cBhvr>
                                      <p:tavLst>
                                        <p:tav tm="0">
                                          <p:val>
                                            <p:fltVal val="0"/>
                                          </p:val>
                                        </p:tav>
                                        <p:tav tm="100000">
                                          <p:val>
                                            <p:strVal val="#ppt_w"/>
                                          </p:val>
                                        </p:tav>
                                      </p:tavLst>
                                    </p:anim>
                                    <p:anim calcmode="lin" valueType="num">
                                      <p:cBhvr>
                                        <p:cTn id="133" dur="500" fill="hold"/>
                                        <p:tgtEl>
                                          <p:spTgt spid="28"/>
                                        </p:tgtEl>
                                        <p:attrNameLst>
                                          <p:attrName>ppt_h</p:attrName>
                                        </p:attrNameLst>
                                      </p:cBhvr>
                                      <p:tavLst>
                                        <p:tav tm="0">
                                          <p:val>
                                            <p:fltVal val="0"/>
                                          </p:val>
                                        </p:tav>
                                        <p:tav tm="100000">
                                          <p:val>
                                            <p:strVal val="#ppt_h"/>
                                          </p:val>
                                        </p:tav>
                                      </p:tavLst>
                                    </p:anim>
                                    <p:animEffect transition="in" filter="fade">
                                      <p:cBhvr>
                                        <p:cTn id="134" dur="500"/>
                                        <p:tgtEl>
                                          <p:spTgt spid="28"/>
                                        </p:tgtEl>
                                      </p:cBhvr>
                                    </p:animEffect>
                                  </p:childTnLst>
                                </p:cTn>
                              </p:par>
                            </p:childTnLst>
                          </p:cTn>
                        </p:par>
                        <p:par>
                          <p:cTn id="135" fill="hold">
                            <p:stCondLst>
                              <p:cond delay="6800"/>
                            </p:stCondLst>
                            <p:childTnLst>
                              <p:par>
                                <p:cTn id="136" presetID="2" presetClass="entr" presetSubtype="2" decel="100000" fill="hold" grpId="0" nodeType="afterEffect">
                                  <p:stCondLst>
                                    <p:cond delay="0"/>
                                  </p:stCondLst>
                                  <p:iterate type="wd">
                                    <p:tmPct val="10000"/>
                                  </p:iterate>
                                  <p:childTnLst>
                                    <p:set>
                                      <p:cBhvr>
                                        <p:cTn id="137" dur="1" fill="hold">
                                          <p:stCondLst>
                                            <p:cond delay="0"/>
                                          </p:stCondLst>
                                        </p:cTn>
                                        <p:tgtEl>
                                          <p:spTgt spid="31">
                                            <p:txEl>
                                              <p:pRg st="0" end="0"/>
                                            </p:txEl>
                                          </p:spTgt>
                                        </p:tgtEl>
                                        <p:attrNameLst>
                                          <p:attrName>style.visibility</p:attrName>
                                        </p:attrNameLst>
                                      </p:cBhvr>
                                      <p:to>
                                        <p:strVal val="visible"/>
                                      </p:to>
                                    </p:set>
                                    <p:anim calcmode="lin" valueType="num">
                                      <p:cBhvr additive="base">
                                        <p:cTn id="13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7400"/>
                            </p:stCondLst>
                            <p:childTnLst>
                              <p:par>
                                <p:cTn id="141" presetID="2" presetClass="entr" presetSubtype="2" decel="100000" fill="hold" grpId="0" nodeType="afterEffect">
                                  <p:stCondLst>
                                    <p:cond delay="0"/>
                                  </p:stCondLst>
                                  <p:iterate type="wd">
                                    <p:tmPct val="10000"/>
                                  </p:iterate>
                                  <p:childTnLst>
                                    <p:set>
                                      <p:cBhvr>
                                        <p:cTn id="142" dur="1" fill="hold">
                                          <p:stCondLst>
                                            <p:cond delay="0"/>
                                          </p:stCondLst>
                                        </p:cTn>
                                        <p:tgtEl>
                                          <p:spTgt spid="32">
                                            <p:txEl>
                                              <p:pRg st="0" end="0"/>
                                            </p:txEl>
                                          </p:spTgt>
                                        </p:tgtEl>
                                        <p:attrNameLst>
                                          <p:attrName>style.visibility</p:attrName>
                                        </p:attrNameLst>
                                      </p:cBhvr>
                                      <p:to>
                                        <p:strVal val="visible"/>
                                      </p:to>
                                    </p:set>
                                    <p:anim calcmode="lin" valueType="num">
                                      <p:cBhvr additive="base">
                                        <p:cTn id="14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44" dur="500" fill="hold"/>
                                        <p:tgtEl>
                                          <p:spTgt spid="32">
                                            <p:txEl>
                                              <p:pRg st="0" end="0"/>
                                            </p:txEl>
                                          </p:spTgt>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33"/>
                                        </p:tgtEl>
                                        <p:attrNameLst>
                                          <p:attrName>style.visibility</p:attrName>
                                        </p:attrNameLst>
                                      </p:cBhvr>
                                      <p:to>
                                        <p:strVal val="visible"/>
                                      </p:to>
                                    </p:set>
                                    <p:anim calcmode="lin" valueType="num">
                                      <p:cBhvr additive="base">
                                        <p:cTn id="147" dur="500" fill="hold"/>
                                        <p:tgtEl>
                                          <p:spTgt spid="33"/>
                                        </p:tgtEl>
                                        <p:attrNameLst>
                                          <p:attrName>ppt_x</p:attrName>
                                        </p:attrNameLst>
                                      </p:cBhvr>
                                      <p:tavLst>
                                        <p:tav tm="0">
                                          <p:val>
                                            <p:strVal val="#ppt_x"/>
                                          </p:val>
                                        </p:tav>
                                        <p:tav tm="100000">
                                          <p:val>
                                            <p:strVal val="#ppt_x"/>
                                          </p:val>
                                        </p:tav>
                                      </p:tavLst>
                                    </p:anim>
                                    <p:anim calcmode="lin" valueType="num">
                                      <p:cBhvr additive="base">
                                        <p:cTn id="148" dur="500" fill="hold"/>
                                        <p:tgtEl>
                                          <p:spTgt spid="33"/>
                                        </p:tgtEl>
                                        <p:attrNameLst>
                                          <p:attrName>ppt_y</p:attrName>
                                        </p:attrNameLst>
                                      </p:cBhvr>
                                      <p:tavLst>
                                        <p:tav tm="0">
                                          <p:val>
                                            <p:strVal val="1+#ppt_h/2"/>
                                          </p:val>
                                        </p:tav>
                                        <p:tav tm="100000">
                                          <p:val>
                                            <p:strVal val="#ppt_y"/>
                                          </p:val>
                                        </p:tav>
                                      </p:tavLst>
                                    </p:anim>
                                  </p:childTnLst>
                                </p:cTn>
                              </p:par>
                            </p:childTnLst>
                          </p:cTn>
                        </p:par>
                        <p:par>
                          <p:cTn id="149" fill="hold">
                            <p:stCondLst>
                              <p:cond delay="8000"/>
                            </p:stCondLst>
                            <p:childTnLst>
                              <p:par>
                                <p:cTn id="150" presetID="22" presetClass="entr" presetSubtype="8" fill="hold" grpId="0" nodeType="afterEffect">
                                  <p:stCondLst>
                                    <p:cond delay="0"/>
                                  </p:stCondLst>
                                  <p:childTnLst>
                                    <p:set>
                                      <p:cBhvr>
                                        <p:cTn id="151" dur="1" fill="hold">
                                          <p:stCondLst>
                                            <p:cond delay="0"/>
                                          </p:stCondLst>
                                        </p:cTn>
                                        <p:tgtEl>
                                          <p:spTgt spid="34">
                                            <p:txEl>
                                              <p:pRg st="0" end="0"/>
                                            </p:txEl>
                                          </p:spTgt>
                                        </p:tgtEl>
                                        <p:attrNameLst>
                                          <p:attrName>style.visibility</p:attrName>
                                        </p:attrNameLst>
                                      </p:cBhvr>
                                      <p:to>
                                        <p:strVal val="visible"/>
                                      </p:to>
                                    </p:set>
                                    <p:animEffect transition="in" filter="wipe(left)">
                                      <p:cBhvr>
                                        <p:cTn id="152" dur="500"/>
                                        <p:tgtEl>
                                          <p:spTgt spid="34">
                                            <p:txEl>
                                              <p:pRg st="0" end="0"/>
                                            </p:txEl>
                                          </p:spTgt>
                                        </p:tgtEl>
                                      </p:cBhvr>
                                    </p:animEffect>
                                  </p:childTnLst>
                                </p:cTn>
                              </p:par>
                              <p:par>
                                <p:cTn id="153" presetID="22" presetClass="entr" presetSubtype="8" fill="hold" nodeType="withEffect">
                                  <p:stCondLst>
                                    <p:cond delay="0"/>
                                  </p:stCondLst>
                                  <p:childTnLst>
                                    <p:set>
                                      <p:cBhvr>
                                        <p:cTn id="154" dur="1" fill="hold">
                                          <p:stCondLst>
                                            <p:cond delay="0"/>
                                          </p:stCondLst>
                                        </p:cTn>
                                        <p:tgtEl>
                                          <p:spTgt spid="97"/>
                                        </p:tgtEl>
                                        <p:attrNameLst>
                                          <p:attrName>style.visibility</p:attrName>
                                        </p:attrNameLst>
                                      </p:cBhvr>
                                      <p:to>
                                        <p:strVal val="visible"/>
                                      </p:to>
                                    </p:set>
                                    <p:animEffect transition="in" filter="wipe(left)">
                                      <p:cBhvr>
                                        <p:cTn id="155" dur="500"/>
                                        <p:tgtEl>
                                          <p:spTgt spid="97"/>
                                        </p:tgtEl>
                                      </p:cBhvr>
                                    </p:animEffect>
                                  </p:childTnLst>
                                </p:cTn>
                              </p:par>
                            </p:childTnLst>
                          </p:cTn>
                        </p:par>
                        <p:par>
                          <p:cTn id="156" fill="hold">
                            <p:stCondLst>
                              <p:cond delay="8500"/>
                            </p:stCondLst>
                            <p:childTnLst>
                              <p:par>
                                <p:cTn id="157" presetID="22" presetClass="entr" presetSubtype="8" fill="hold" grpId="0" nodeType="afterEffect">
                                  <p:stCondLst>
                                    <p:cond delay="0"/>
                                  </p:stCondLst>
                                  <p:childTnLst>
                                    <p:set>
                                      <p:cBhvr>
                                        <p:cTn id="158" dur="1" fill="hold">
                                          <p:stCondLst>
                                            <p:cond delay="0"/>
                                          </p:stCondLst>
                                        </p:cTn>
                                        <p:tgtEl>
                                          <p:spTgt spid="61">
                                            <p:txEl>
                                              <p:pRg st="0" end="0"/>
                                            </p:txEl>
                                          </p:spTgt>
                                        </p:tgtEl>
                                        <p:attrNameLst>
                                          <p:attrName>style.visibility</p:attrName>
                                        </p:attrNameLst>
                                      </p:cBhvr>
                                      <p:to>
                                        <p:strVal val="visible"/>
                                      </p:to>
                                    </p:set>
                                    <p:animEffect transition="in" filter="wipe(left)">
                                      <p:cBhvr>
                                        <p:cTn id="159" dur="500"/>
                                        <p:tgtEl>
                                          <p:spTgt spid="61">
                                            <p:txEl>
                                              <p:pRg st="0" end="0"/>
                                            </p:txEl>
                                          </p:spTgt>
                                        </p:tgtEl>
                                      </p:cBhvr>
                                    </p:animEffect>
                                  </p:childTnLst>
                                </p:cTn>
                              </p:par>
                              <p:par>
                                <p:cTn id="160" presetID="22" presetClass="entr" presetSubtype="8" fill="hold" nodeType="withEffect">
                                  <p:stCondLst>
                                    <p:cond delay="0"/>
                                  </p:stCondLst>
                                  <p:childTnLst>
                                    <p:set>
                                      <p:cBhvr>
                                        <p:cTn id="161" dur="1" fill="hold">
                                          <p:stCondLst>
                                            <p:cond delay="0"/>
                                          </p:stCondLst>
                                        </p:cTn>
                                        <p:tgtEl>
                                          <p:spTgt spid="98"/>
                                        </p:tgtEl>
                                        <p:attrNameLst>
                                          <p:attrName>style.visibility</p:attrName>
                                        </p:attrNameLst>
                                      </p:cBhvr>
                                      <p:to>
                                        <p:strVal val="visible"/>
                                      </p:to>
                                    </p:set>
                                    <p:animEffect transition="in" filter="wipe(left)">
                                      <p:cBhvr>
                                        <p:cTn id="162" dur="500"/>
                                        <p:tgtEl>
                                          <p:spTgt spid="98"/>
                                        </p:tgtEl>
                                      </p:cBhvr>
                                    </p:animEffect>
                                  </p:childTnLst>
                                </p:cTn>
                              </p:par>
                            </p:childTnLst>
                          </p:cTn>
                        </p:par>
                        <p:par>
                          <p:cTn id="163" fill="hold">
                            <p:stCondLst>
                              <p:cond delay="9000"/>
                            </p:stCondLst>
                            <p:childTnLst>
                              <p:par>
                                <p:cTn id="164" presetID="22" presetClass="entr" presetSubtype="8" fill="hold" grpId="0" nodeType="afterEffect">
                                  <p:stCondLst>
                                    <p:cond delay="0"/>
                                  </p:stCondLst>
                                  <p:childTnLst>
                                    <p:set>
                                      <p:cBhvr>
                                        <p:cTn id="165" dur="1" fill="hold">
                                          <p:stCondLst>
                                            <p:cond delay="0"/>
                                          </p:stCondLst>
                                        </p:cTn>
                                        <p:tgtEl>
                                          <p:spTgt spid="73">
                                            <p:txEl>
                                              <p:pRg st="0" end="0"/>
                                            </p:txEl>
                                          </p:spTgt>
                                        </p:tgtEl>
                                        <p:attrNameLst>
                                          <p:attrName>style.visibility</p:attrName>
                                        </p:attrNameLst>
                                      </p:cBhvr>
                                      <p:to>
                                        <p:strVal val="visible"/>
                                      </p:to>
                                    </p:set>
                                    <p:animEffect transition="in" filter="wipe(left)">
                                      <p:cBhvr>
                                        <p:cTn id="166" dur="500"/>
                                        <p:tgtEl>
                                          <p:spTgt spid="73">
                                            <p:txEl>
                                              <p:pRg st="0" end="0"/>
                                            </p:txEl>
                                          </p:spTgt>
                                        </p:tgtEl>
                                      </p:cBhvr>
                                    </p:animEffect>
                                  </p:childTnLst>
                                </p:cTn>
                              </p:par>
                              <p:par>
                                <p:cTn id="167" presetID="22" presetClass="entr" presetSubtype="8" fill="hold" nodeType="withEffect">
                                  <p:stCondLst>
                                    <p:cond delay="0"/>
                                  </p:stCondLst>
                                  <p:childTnLst>
                                    <p:set>
                                      <p:cBhvr>
                                        <p:cTn id="168" dur="1" fill="hold">
                                          <p:stCondLst>
                                            <p:cond delay="0"/>
                                          </p:stCondLst>
                                        </p:cTn>
                                        <p:tgtEl>
                                          <p:spTgt spid="99"/>
                                        </p:tgtEl>
                                        <p:attrNameLst>
                                          <p:attrName>style.visibility</p:attrName>
                                        </p:attrNameLst>
                                      </p:cBhvr>
                                      <p:to>
                                        <p:strVal val="visible"/>
                                      </p:to>
                                    </p:set>
                                    <p:animEffect transition="in" filter="wipe(left)">
                                      <p:cBhvr>
                                        <p:cTn id="169" dur="500"/>
                                        <p:tgtEl>
                                          <p:spTgt spid="99"/>
                                        </p:tgtEl>
                                      </p:cBhvr>
                                    </p:animEffect>
                                  </p:childTnLst>
                                </p:cTn>
                              </p:par>
                            </p:childTnLst>
                          </p:cTn>
                        </p:par>
                        <p:par>
                          <p:cTn id="170" fill="hold">
                            <p:stCondLst>
                              <p:cond delay="9500"/>
                            </p:stCondLst>
                            <p:childTnLst>
                              <p:par>
                                <p:cTn id="171" presetID="22" presetClass="entr" presetSubtype="8" fill="hold" grpId="0" nodeType="afterEffect">
                                  <p:stCondLst>
                                    <p:cond delay="0"/>
                                  </p:stCondLst>
                                  <p:childTnLst>
                                    <p:set>
                                      <p:cBhvr>
                                        <p:cTn id="172" dur="1" fill="hold">
                                          <p:stCondLst>
                                            <p:cond delay="0"/>
                                          </p:stCondLst>
                                        </p:cTn>
                                        <p:tgtEl>
                                          <p:spTgt spid="85">
                                            <p:txEl>
                                              <p:pRg st="0" end="0"/>
                                            </p:txEl>
                                          </p:spTgt>
                                        </p:tgtEl>
                                        <p:attrNameLst>
                                          <p:attrName>style.visibility</p:attrName>
                                        </p:attrNameLst>
                                      </p:cBhvr>
                                      <p:to>
                                        <p:strVal val="visible"/>
                                      </p:to>
                                    </p:set>
                                    <p:animEffect transition="in" filter="wipe(left)">
                                      <p:cBhvr>
                                        <p:cTn id="173" dur="500"/>
                                        <p:tgtEl>
                                          <p:spTgt spid="85">
                                            <p:txEl>
                                              <p:pRg st="0" end="0"/>
                                            </p:txEl>
                                          </p:spTgt>
                                        </p:tgtEl>
                                      </p:cBhvr>
                                    </p:animEffect>
                                  </p:childTnLst>
                                </p:cTn>
                              </p:par>
                              <p:par>
                                <p:cTn id="174" presetID="22" presetClass="entr" presetSubtype="8" fill="hold" nodeType="withEffect">
                                  <p:stCondLst>
                                    <p:cond delay="0"/>
                                  </p:stCondLst>
                                  <p:childTnLst>
                                    <p:set>
                                      <p:cBhvr>
                                        <p:cTn id="175" dur="1" fill="hold">
                                          <p:stCondLst>
                                            <p:cond delay="0"/>
                                          </p:stCondLst>
                                        </p:cTn>
                                        <p:tgtEl>
                                          <p:spTgt spid="100"/>
                                        </p:tgtEl>
                                        <p:attrNameLst>
                                          <p:attrName>style.visibility</p:attrName>
                                        </p:attrNameLst>
                                      </p:cBhvr>
                                      <p:to>
                                        <p:strVal val="visible"/>
                                      </p:to>
                                    </p:set>
                                    <p:animEffect transition="in" filter="wipe(left)">
                                      <p:cBhvr>
                                        <p:cTn id="17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8" grpId="0" build="p">
        <p:tmplLst>
          <p:tmpl lvl="1">
            <p:tnLst>
              <p:par>
                <p:cTn presetID="2" presetClass="entr" presetSubtype="4" decel="100000"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p:bldP spid="25" grpId="0" animBg="1"/>
      <p:bldP spid="26" grpId="0"/>
      <p:bldP spid="27" grpId="0" animBg="1"/>
      <p:bldP spid="28" grpId="0"/>
      <p:bldP spid="2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85" grpId="0" build="p">
        <p:tmplLst>
          <p:tmpl lvl="1">
            <p:tnLst>
              <p:par>
                <p:cTn presetID="22" presetClass="entr" presetSubtype="8"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wipe(left)">
                      <p:cBhvr>
                        <p:cTn dur="500"/>
                        <p:tgtEl>
                          <p:spTgt spid="85"/>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正方形/長方形 9"/>
          <p:cNvSpPr/>
          <p:nvPr userDrawn="1"/>
        </p:nvSpPr>
        <p:spPr>
          <a:xfrm>
            <a:off x="0" y="3689249"/>
            <a:ext cx="12192000" cy="90714"/>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正方形/長方形 10"/>
          <p:cNvSpPr/>
          <p:nvPr userDrawn="1"/>
        </p:nvSpPr>
        <p:spPr>
          <a:xfrm>
            <a:off x="4339" y="3689249"/>
            <a:ext cx="1914789" cy="907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正方形/長方形 11"/>
          <p:cNvSpPr/>
          <p:nvPr userDrawn="1"/>
        </p:nvSpPr>
        <p:spPr>
          <a:xfrm>
            <a:off x="10293515" y="3689247"/>
            <a:ext cx="1898486" cy="907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正方形/長方形 12"/>
          <p:cNvSpPr/>
          <p:nvPr userDrawn="1"/>
        </p:nvSpPr>
        <p:spPr>
          <a:xfrm>
            <a:off x="7527983" y="3689247"/>
            <a:ext cx="2774219" cy="907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正方形/長方形 13"/>
          <p:cNvSpPr/>
          <p:nvPr userDrawn="1"/>
        </p:nvSpPr>
        <p:spPr>
          <a:xfrm>
            <a:off x="4698984" y="3689247"/>
            <a:ext cx="2774219" cy="907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正方形/長方形 14"/>
          <p:cNvSpPr/>
          <p:nvPr userDrawn="1"/>
        </p:nvSpPr>
        <p:spPr>
          <a:xfrm>
            <a:off x="1924765" y="3689248"/>
            <a:ext cx="2774219" cy="907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円/楕円 15"/>
          <p:cNvSpPr/>
          <p:nvPr userDrawn="1"/>
        </p:nvSpPr>
        <p:spPr>
          <a:xfrm>
            <a:off x="1715910" y="3531405"/>
            <a:ext cx="406435"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円/楕円 16"/>
          <p:cNvSpPr/>
          <p:nvPr userDrawn="1"/>
        </p:nvSpPr>
        <p:spPr>
          <a:xfrm>
            <a:off x="4495766" y="3531405"/>
            <a:ext cx="406435" cy="406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円/楕円 17"/>
          <p:cNvSpPr/>
          <p:nvPr userDrawn="1"/>
        </p:nvSpPr>
        <p:spPr>
          <a:xfrm>
            <a:off x="7286275" y="3531405"/>
            <a:ext cx="406435" cy="406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円/楕円 18"/>
          <p:cNvSpPr/>
          <p:nvPr userDrawn="1"/>
        </p:nvSpPr>
        <p:spPr>
          <a:xfrm>
            <a:off x="10073260" y="3531405"/>
            <a:ext cx="406435" cy="406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テキスト プレースホルダー 6"/>
          <p:cNvSpPr>
            <a:spLocks noGrp="1"/>
          </p:cNvSpPr>
          <p:nvPr>
            <p:ph type="body" sz="quarter" idx="20" hasCustomPrompt="1"/>
          </p:nvPr>
        </p:nvSpPr>
        <p:spPr>
          <a:xfrm>
            <a:off x="1104213" y="3023163"/>
            <a:ext cx="1629829" cy="480053"/>
          </a:xfrm>
        </p:spPr>
        <p:txBody>
          <a:bodyPr anchor="t">
            <a:noAutofit/>
          </a:bodyPr>
          <a:lstStyle>
            <a:lvl1pPr algn="ctr">
              <a:defRPr sz="2133"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1" name="テキスト プレースホルダー 6"/>
          <p:cNvSpPr>
            <a:spLocks noGrp="1"/>
          </p:cNvSpPr>
          <p:nvPr>
            <p:ph type="body" sz="quarter" idx="21" hasCustomPrompt="1"/>
          </p:nvPr>
        </p:nvSpPr>
        <p:spPr>
          <a:xfrm>
            <a:off x="402904" y="2568384"/>
            <a:ext cx="3032446" cy="480053"/>
          </a:xfrm>
        </p:spPr>
        <p:txBody>
          <a:bodyPr anchor="t">
            <a:noAutofit/>
          </a:bodyPr>
          <a:lstStyle>
            <a:lvl1pPr algn="ctr">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4" hasCustomPrompt="1"/>
          </p:nvPr>
        </p:nvSpPr>
        <p:spPr>
          <a:xfrm>
            <a:off x="402904" y="1619312"/>
            <a:ext cx="3032446" cy="823041"/>
          </a:xfrm>
        </p:spPr>
        <p:txBody>
          <a:bodyPr anchor="b">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3" name="正方形/長方形 22"/>
          <p:cNvSpPr/>
          <p:nvPr userDrawn="1"/>
        </p:nvSpPr>
        <p:spPr>
          <a:xfrm>
            <a:off x="838914" y="2525922"/>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テキスト プレースホルダー 6"/>
          <p:cNvSpPr>
            <a:spLocks noGrp="1"/>
          </p:cNvSpPr>
          <p:nvPr>
            <p:ph type="body" sz="quarter" idx="25" hasCustomPrompt="1"/>
          </p:nvPr>
        </p:nvSpPr>
        <p:spPr>
          <a:xfrm>
            <a:off x="3884069" y="3974632"/>
            <a:ext cx="1629829" cy="480053"/>
          </a:xfrm>
        </p:spPr>
        <p:txBody>
          <a:bodyPr anchor="t">
            <a:noAutofit/>
          </a:bodyPr>
          <a:lstStyle>
            <a:lvl1pPr algn="ctr">
              <a:defRPr sz="2133"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5" name="テキスト プレースホルダー 6"/>
          <p:cNvSpPr>
            <a:spLocks noGrp="1"/>
          </p:cNvSpPr>
          <p:nvPr>
            <p:ph type="body" sz="quarter" idx="26" hasCustomPrompt="1"/>
          </p:nvPr>
        </p:nvSpPr>
        <p:spPr>
          <a:xfrm>
            <a:off x="3182761" y="4419738"/>
            <a:ext cx="3032446" cy="480053"/>
          </a:xfrm>
        </p:spPr>
        <p:txBody>
          <a:bodyPr anchor="t">
            <a:noAutofit/>
          </a:bodyPr>
          <a:lstStyle>
            <a:lvl1pPr algn="ctr">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正方形/長方形 25"/>
          <p:cNvSpPr/>
          <p:nvPr userDrawn="1"/>
        </p:nvSpPr>
        <p:spPr>
          <a:xfrm>
            <a:off x="3618770" y="4919142"/>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7" name="テキスト プレースホルダー 6"/>
          <p:cNvSpPr>
            <a:spLocks noGrp="1"/>
          </p:cNvSpPr>
          <p:nvPr>
            <p:ph type="body" sz="quarter" idx="27" hasCustomPrompt="1"/>
          </p:nvPr>
        </p:nvSpPr>
        <p:spPr>
          <a:xfrm>
            <a:off x="3182761" y="5054232"/>
            <a:ext cx="3032446" cy="823041"/>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8" hasCustomPrompt="1"/>
          </p:nvPr>
        </p:nvSpPr>
        <p:spPr>
          <a:xfrm>
            <a:off x="6674578" y="3008648"/>
            <a:ext cx="1629829" cy="480053"/>
          </a:xfrm>
        </p:spPr>
        <p:txBody>
          <a:bodyPr anchor="t">
            <a:noAutofit/>
          </a:bodyPr>
          <a:lstStyle>
            <a:lvl1pPr algn="ctr">
              <a:defRPr sz="2133"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9" name="テキスト プレースホルダー 6"/>
          <p:cNvSpPr>
            <a:spLocks noGrp="1"/>
          </p:cNvSpPr>
          <p:nvPr>
            <p:ph type="body" sz="quarter" idx="29" hasCustomPrompt="1"/>
          </p:nvPr>
        </p:nvSpPr>
        <p:spPr>
          <a:xfrm>
            <a:off x="5973270" y="2553869"/>
            <a:ext cx="3032446" cy="480053"/>
          </a:xfrm>
        </p:spPr>
        <p:txBody>
          <a:bodyPr anchor="t">
            <a:noAutofit/>
          </a:bodyPr>
          <a:lstStyle>
            <a:lvl1pPr algn="ctr">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0" hasCustomPrompt="1"/>
          </p:nvPr>
        </p:nvSpPr>
        <p:spPr>
          <a:xfrm>
            <a:off x="5973270" y="1604798"/>
            <a:ext cx="3032446" cy="823041"/>
          </a:xfrm>
        </p:spPr>
        <p:txBody>
          <a:bodyPr anchor="b">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1" name="正方形/長方形 30"/>
          <p:cNvSpPr/>
          <p:nvPr userDrawn="1"/>
        </p:nvSpPr>
        <p:spPr>
          <a:xfrm>
            <a:off x="6409279" y="2511408"/>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テキスト プレースホルダー 6"/>
          <p:cNvSpPr>
            <a:spLocks noGrp="1"/>
          </p:cNvSpPr>
          <p:nvPr>
            <p:ph type="body" sz="quarter" idx="31" hasCustomPrompt="1"/>
          </p:nvPr>
        </p:nvSpPr>
        <p:spPr>
          <a:xfrm>
            <a:off x="9477993" y="3974632"/>
            <a:ext cx="1629829" cy="480053"/>
          </a:xfrm>
        </p:spPr>
        <p:txBody>
          <a:bodyPr anchor="t">
            <a:noAutofit/>
          </a:bodyPr>
          <a:lstStyle>
            <a:lvl1pPr algn="ctr">
              <a:defRPr sz="2133"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33" name="テキスト プレースホルダー 6"/>
          <p:cNvSpPr>
            <a:spLocks noGrp="1"/>
          </p:cNvSpPr>
          <p:nvPr>
            <p:ph type="body" sz="quarter" idx="32" hasCustomPrompt="1"/>
          </p:nvPr>
        </p:nvSpPr>
        <p:spPr>
          <a:xfrm>
            <a:off x="8776684" y="4419738"/>
            <a:ext cx="3032446" cy="480053"/>
          </a:xfrm>
        </p:spPr>
        <p:txBody>
          <a:bodyPr anchor="t">
            <a:noAutofit/>
          </a:bodyPr>
          <a:lstStyle>
            <a:lvl1pPr algn="ctr">
              <a:defRPr sz="2133"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4" name="正方形/長方形 33"/>
          <p:cNvSpPr/>
          <p:nvPr userDrawn="1"/>
        </p:nvSpPr>
        <p:spPr>
          <a:xfrm>
            <a:off x="9212694" y="4919142"/>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テキスト プレースホルダー 6"/>
          <p:cNvSpPr>
            <a:spLocks noGrp="1"/>
          </p:cNvSpPr>
          <p:nvPr>
            <p:ph type="body" sz="quarter" idx="33" hasCustomPrompt="1"/>
          </p:nvPr>
        </p:nvSpPr>
        <p:spPr>
          <a:xfrm>
            <a:off x="8776684" y="5054232"/>
            <a:ext cx="3032446" cy="823041"/>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78442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000"/>
                            </p:stCondLst>
                            <p:childTnLst>
                              <p:par>
                                <p:cTn id="17" presetID="2" presetClass="entr" presetSubtype="8" decel="10000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 presetClass="entr" presetSubtype="1" decel="100000"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1" decel="100000" fill="hold" grpId="0" nodeType="after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 calcmode="lin" valueType="num">
                                      <p:cBhvr additive="base">
                                        <p:cTn id="32"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 calcmode="lin" valueType="num">
                                      <p:cBhvr additive="base">
                                        <p:cTn id="4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42" fill="hold">
                            <p:stCondLst>
                              <p:cond delay="2500"/>
                            </p:stCondLst>
                            <p:childTnLst>
                              <p:par>
                                <p:cTn id="43" presetID="2" presetClass="entr" presetSubtype="8" decel="100000" fill="hold" grpId="0" nodeType="after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 presetClass="entr" presetSubtype="4" decel="100000" fill="hold" grpId="0" nodeType="withEffect">
                                  <p:stCondLst>
                                    <p:cond delay="500"/>
                                  </p:stCondLst>
                                  <p:childTnLst>
                                    <p:set>
                                      <p:cBhvr>
                                        <p:cTn id="52" dur="1" fill="hold">
                                          <p:stCondLst>
                                            <p:cond delay="0"/>
                                          </p:stCondLst>
                                        </p:cTn>
                                        <p:tgtEl>
                                          <p:spTgt spid="24">
                                            <p:txEl>
                                              <p:pRg st="0" end="0"/>
                                            </p:txEl>
                                          </p:spTgt>
                                        </p:tgtEl>
                                        <p:attrNameLst>
                                          <p:attrName>style.visibility</p:attrName>
                                        </p:attrNameLst>
                                      </p:cBhvr>
                                      <p:to>
                                        <p:strVal val="visible"/>
                                      </p:to>
                                    </p:set>
                                    <p:anim calcmode="lin" valueType="num">
                                      <p:cBhvr additive="base">
                                        <p:cTn id="5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decel="100000" fill="hold" grpId="0" nodeType="after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 calcmode="lin" valueType="num">
                                      <p:cBhvr additive="base">
                                        <p:cTn id="5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27">
                                            <p:txEl>
                                              <p:pRg st="0" end="0"/>
                                            </p:txEl>
                                          </p:spTgt>
                                        </p:tgtEl>
                                        <p:attrNameLst>
                                          <p:attrName>style.visibility</p:attrName>
                                        </p:attrNameLst>
                                      </p:cBhvr>
                                      <p:to>
                                        <p:strVal val="visible"/>
                                      </p:to>
                                    </p:set>
                                    <p:anim calcmode="lin" valueType="num">
                                      <p:cBhvr additive="base">
                                        <p:cTn id="6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8" decel="100000" fill="hold" grpId="0" nodeType="afterEffect">
                                  <p:stCondLst>
                                    <p:cond delay="50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500"/>
                                        <p:tgtEl>
                                          <p:spTgt spid="14"/>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28">
                                            <p:txEl>
                                              <p:pRg st="0" end="0"/>
                                            </p:txEl>
                                          </p:spTgt>
                                        </p:tgtEl>
                                        <p:attrNameLst>
                                          <p:attrName>style.visibility</p:attrName>
                                        </p:attrNameLst>
                                      </p:cBhvr>
                                      <p:to>
                                        <p:strVal val="visible"/>
                                      </p:to>
                                    </p:set>
                                    <p:anim calcmode="lin" valueType="num">
                                      <p:cBhvr additive="base">
                                        <p:cTn id="7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8">
                                            <p:txEl>
                                              <p:pRg st="0" end="0"/>
                                            </p:txEl>
                                          </p:spTgt>
                                        </p:tgtEl>
                                        <p:attrNameLst>
                                          <p:attrName>ppt_y</p:attrName>
                                        </p:attrNameLst>
                                      </p:cBhvr>
                                      <p:tavLst>
                                        <p:tav tm="0">
                                          <p:val>
                                            <p:strVal val="0-#ppt_h/2"/>
                                          </p:val>
                                        </p:tav>
                                        <p:tav tm="100000">
                                          <p:val>
                                            <p:strVal val="#ppt_y"/>
                                          </p:val>
                                        </p:tav>
                                      </p:tavLst>
                                    </p:anim>
                                  </p:childTnLst>
                                </p:cTn>
                              </p:par>
                            </p:childTnLst>
                          </p:cTn>
                        </p:par>
                        <p:par>
                          <p:cTn id="81" fill="hold">
                            <p:stCondLst>
                              <p:cond delay="7000"/>
                            </p:stCondLst>
                            <p:childTnLst>
                              <p:par>
                                <p:cTn id="82" presetID="2" presetClass="entr" presetSubtype="1" decel="100000" fill="hold" grpId="0" nodeType="afterEffect">
                                  <p:stCondLst>
                                    <p:cond delay="0"/>
                                  </p:stCondLst>
                                  <p:childTnLst>
                                    <p:set>
                                      <p:cBhvr>
                                        <p:cTn id="83" dur="1" fill="hold">
                                          <p:stCondLst>
                                            <p:cond delay="0"/>
                                          </p:stCondLst>
                                        </p:cTn>
                                        <p:tgtEl>
                                          <p:spTgt spid="29">
                                            <p:txEl>
                                              <p:pRg st="0" end="0"/>
                                            </p:txEl>
                                          </p:spTgt>
                                        </p:tgtEl>
                                        <p:attrNameLst>
                                          <p:attrName>style.visibility</p:attrName>
                                        </p:attrNameLst>
                                      </p:cBhvr>
                                      <p:to>
                                        <p:strVal val="visible"/>
                                      </p:to>
                                    </p:set>
                                    <p:anim calcmode="lin" valueType="num">
                                      <p:cBhvr additive="base">
                                        <p:cTn id="8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9">
                                            <p:txEl>
                                              <p:pRg st="0" end="0"/>
                                            </p:txEl>
                                          </p:spTgt>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ppt_x"/>
                                          </p:val>
                                        </p:tav>
                                        <p:tav tm="100000">
                                          <p:val>
                                            <p:strVal val="#ppt_x"/>
                                          </p:val>
                                        </p:tav>
                                      </p:tavLst>
                                    </p:anim>
                                    <p:anim calcmode="lin" valueType="num">
                                      <p:cBhvr additive="base">
                                        <p:cTn id="89" dur="500" fill="hold"/>
                                        <p:tgtEl>
                                          <p:spTgt spid="31"/>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0"/>
                                  </p:stCondLst>
                                  <p:childTnLst>
                                    <p:set>
                                      <p:cBhvr>
                                        <p:cTn id="91" dur="1" fill="hold">
                                          <p:stCondLst>
                                            <p:cond delay="0"/>
                                          </p:stCondLst>
                                        </p:cTn>
                                        <p:tgtEl>
                                          <p:spTgt spid="30">
                                            <p:txEl>
                                              <p:pRg st="0" end="0"/>
                                            </p:txEl>
                                          </p:spTgt>
                                        </p:tgtEl>
                                        <p:attrNameLst>
                                          <p:attrName>style.visibility</p:attrName>
                                        </p:attrNameLst>
                                      </p:cBhvr>
                                      <p:to>
                                        <p:strVal val="visible"/>
                                      </p:to>
                                    </p:set>
                                    <p:anim calcmode="lin" valueType="num">
                                      <p:cBhvr additive="base">
                                        <p:cTn id="92"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94" fill="hold">
                            <p:stCondLst>
                              <p:cond delay="7500"/>
                            </p:stCondLst>
                            <p:childTnLst>
                              <p:par>
                                <p:cTn id="95" presetID="2" presetClass="entr" presetSubtype="8" decel="100000" fill="hold" grpId="0" nodeType="afterEffect">
                                  <p:stCondLst>
                                    <p:cond delay="50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0-#ppt_w/2"/>
                                          </p:val>
                                        </p:tav>
                                        <p:tav tm="100000">
                                          <p:val>
                                            <p:strVal val="#ppt_x"/>
                                          </p:val>
                                        </p:tav>
                                      </p:tavLst>
                                    </p:anim>
                                    <p:anim calcmode="lin" valueType="num">
                                      <p:cBhvr additive="base">
                                        <p:cTn id="98" dur="500" fill="hold"/>
                                        <p:tgtEl>
                                          <p:spTgt spid="19"/>
                                        </p:tgtEl>
                                        <p:attrNameLst>
                                          <p:attrName>ppt_y</p:attrName>
                                        </p:attrNameLst>
                                      </p:cBhvr>
                                      <p:tavLst>
                                        <p:tav tm="0">
                                          <p:val>
                                            <p:strVal val="#ppt_y"/>
                                          </p:val>
                                        </p:tav>
                                        <p:tav tm="100000">
                                          <p:val>
                                            <p:strVal val="#ppt_y"/>
                                          </p:val>
                                        </p:tav>
                                      </p:tavLst>
                                    </p:anim>
                                  </p:childTnLst>
                                </p:cTn>
                              </p:par>
                            </p:childTnLst>
                          </p:cTn>
                        </p:par>
                        <p:par>
                          <p:cTn id="99" fill="hold">
                            <p:stCondLst>
                              <p:cond delay="8500"/>
                            </p:stCondLst>
                            <p:childTnLst>
                              <p:par>
                                <p:cTn id="100" presetID="22" presetClass="entr" presetSubtype="8"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left)">
                                      <p:cBhvr>
                                        <p:cTn id="102" dur="500"/>
                                        <p:tgtEl>
                                          <p:spTgt spid="13"/>
                                        </p:tgtEl>
                                      </p:cBhvr>
                                    </p:animEffect>
                                  </p:childTnLst>
                                </p:cTn>
                              </p:par>
                              <p:par>
                                <p:cTn id="103" presetID="2" presetClass="entr" presetSubtype="4" decel="100000" fill="hold" grpId="0" nodeType="withEffect">
                                  <p:stCondLst>
                                    <p:cond delay="500"/>
                                  </p:stCondLst>
                                  <p:childTnLst>
                                    <p:set>
                                      <p:cBhvr>
                                        <p:cTn id="104" dur="1" fill="hold">
                                          <p:stCondLst>
                                            <p:cond delay="0"/>
                                          </p:stCondLst>
                                        </p:cTn>
                                        <p:tgtEl>
                                          <p:spTgt spid="32">
                                            <p:txEl>
                                              <p:pRg st="0" end="0"/>
                                            </p:txEl>
                                          </p:spTgt>
                                        </p:tgtEl>
                                        <p:attrNameLst>
                                          <p:attrName>style.visibility</p:attrName>
                                        </p:attrNameLst>
                                      </p:cBhvr>
                                      <p:to>
                                        <p:strVal val="visible"/>
                                      </p:to>
                                    </p:set>
                                    <p:anim calcmode="lin" valueType="num">
                                      <p:cBhvr additive="base">
                                        <p:cTn id="10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107" fill="hold">
                            <p:stCondLst>
                              <p:cond delay="9500"/>
                            </p:stCondLst>
                            <p:childTnLst>
                              <p:par>
                                <p:cTn id="108" presetID="2" presetClass="entr" presetSubtype="4" decel="100000" fill="hold" grpId="0" nodeType="afterEffect">
                                  <p:stCondLst>
                                    <p:cond delay="0"/>
                                  </p:stCondLst>
                                  <p:childTnLst>
                                    <p:set>
                                      <p:cBhvr>
                                        <p:cTn id="109" dur="1" fill="hold">
                                          <p:stCondLst>
                                            <p:cond delay="0"/>
                                          </p:stCondLst>
                                        </p:cTn>
                                        <p:tgtEl>
                                          <p:spTgt spid="33">
                                            <p:txEl>
                                              <p:pRg st="0" end="0"/>
                                            </p:txEl>
                                          </p:spTgt>
                                        </p:tgtEl>
                                        <p:attrNameLst>
                                          <p:attrName>style.visibility</p:attrName>
                                        </p:attrNameLst>
                                      </p:cBhvr>
                                      <p:to>
                                        <p:strVal val="visible"/>
                                      </p:to>
                                    </p:set>
                                    <p:anim calcmode="lin" valueType="num">
                                      <p:cBhvr additive="base">
                                        <p:cTn id="11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112" presetID="2" presetClass="entr" presetSubtype="4" decel="10000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10000"/>
                            </p:stCondLst>
                            <p:childTnLst>
                              <p:par>
                                <p:cTn id="121" presetID="22"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ipe(left)">
                                      <p:cBhvr>
                                        <p:cTn id="1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1"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animBg="1"/>
      <p:bldP spid="24" grpId="0" build="p">
        <p:tmplLst>
          <p:tmpl lvl="1">
            <p:tnLst>
              <p:par>
                <p:cTn presetID="2" presetClass="entr" presetSubtype="4"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animBg="1"/>
      <p:bldP spid="32" grpId="0" build="p">
        <p:tmplLst>
          <p:tmpl lvl="1">
            <p:tnLst>
              <p:par>
                <p:cTn presetID="2" presetClass="entr" presetSubtype="4" decel="10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 name="アーチ 4"/>
          <p:cNvSpPr/>
          <p:nvPr userDrawn="1"/>
        </p:nvSpPr>
        <p:spPr>
          <a:xfrm rot="4617169">
            <a:off x="392594" y="3606090"/>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6" name="正方形/長方形 5"/>
          <p:cNvSpPr/>
          <p:nvPr userDrawn="1"/>
        </p:nvSpPr>
        <p:spPr>
          <a:xfrm>
            <a:off x="0" y="3948192"/>
            <a:ext cx="418276" cy="304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6" name="正方形/長方形 35"/>
          <p:cNvSpPr/>
          <p:nvPr userDrawn="1"/>
        </p:nvSpPr>
        <p:spPr>
          <a:xfrm rot="5400000">
            <a:off x="125748" y="2982608"/>
            <a:ext cx="1271293" cy="304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7" name="円/楕円 36"/>
          <p:cNvSpPr/>
          <p:nvPr userDrawn="1"/>
        </p:nvSpPr>
        <p:spPr>
          <a:xfrm>
            <a:off x="676719" y="2277536"/>
            <a:ext cx="169348" cy="1693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円/楕円 37"/>
          <p:cNvSpPr/>
          <p:nvPr userDrawn="1"/>
        </p:nvSpPr>
        <p:spPr>
          <a:xfrm flipV="1">
            <a:off x="605769" y="3823734"/>
            <a:ext cx="279422" cy="27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9" name="正方形/長方形 38"/>
          <p:cNvSpPr/>
          <p:nvPr userDrawn="1"/>
        </p:nvSpPr>
        <p:spPr>
          <a:xfrm flipV="1">
            <a:off x="885191" y="3948192"/>
            <a:ext cx="1697367" cy="304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0" name="アーチ 4"/>
          <p:cNvSpPr/>
          <p:nvPr userDrawn="1"/>
        </p:nvSpPr>
        <p:spPr>
          <a:xfrm rot="16982831" flipV="1">
            <a:off x="2558131" y="3597475"/>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1" name="正方形/長方形 40"/>
          <p:cNvSpPr/>
          <p:nvPr userDrawn="1"/>
        </p:nvSpPr>
        <p:spPr>
          <a:xfrm rot="16200000" flipV="1">
            <a:off x="2291285" y="4910233"/>
            <a:ext cx="1271293" cy="30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2" name="円/楕円 41"/>
          <p:cNvSpPr/>
          <p:nvPr userDrawn="1"/>
        </p:nvSpPr>
        <p:spPr>
          <a:xfrm flipV="1">
            <a:off x="2842257" y="5476454"/>
            <a:ext cx="169348" cy="1693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8" name="円/楕円 47"/>
          <p:cNvSpPr/>
          <p:nvPr userDrawn="1"/>
        </p:nvSpPr>
        <p:spPr>
          <a:xfrm>
            <a:off x="2774518" y="3823072"/>
            <a:ext cx="279422" cy="2793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9" name="正方形/長方形 48"/>
          <p:cNvSpPr/>
          <p:nvPr userDrawn="1"/>
        </p:nvSpPr>
        <p:spPr>
          <a:xfrm>
            <a:off x="3053940" y="3947533"/>
            <a:ext cx="1697367" cy="304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0" name="アーチ 4"/>
          <p:cNvSpPr/>
          <p:nvPr userDrawn="1"/>
        </p:nvSpPr>
        <p:spPr>
          <a:xfrm rot="4617169">
            <a:off x="4726880" y="3608972"/>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51" name="正方形/長方形 50"/>
          <p:cNvSpPr/>
          <p:nvPr userDrawn="1"/>
        </p:nvSpPr>
        <p:spPr>
          <a:xfrm rot="5400000">
            <a:off x="4460034" y="2985489"/>
            <a:ext cx="1271293" cy="30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2" name="円/楕円 51"/>
          <p:cNvSpPr/>
          <p:nvPr userDrawn="1"/>
        </p:nvSpPr>
        <p:spPr>
          <a:xfrm>
            <a:off x="5011006" y="2280417"/>
            <a:ext cx="169348" cy="169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4" name="円/楕円 53"/>
          <p:cNvSpPr/>
          <p:nvPr userDrawn="1"/>
        </p:nvSpPr>
        <p:spPr>
          <a:xfrm flipV="1">
            <a:off x="4947484" y="3823734"/>
            <a:ext cx="279422" cy="2793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5" name="正方形/長方形 54"/>
          <p:cNvSpPr/>
          <p:nvPr userDrawn="1"/>
        </p:nvSpPr>
        <p:spPr>
          <a:xfrm flipV="1">
            <a:off x="5226906" y="3948192"/>
            <a:ext cx="1697367" cy="304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6" name="アーチ 4"/>
          <p:cNvSpPr/>
          <p:nvPr userDrawn="1"/>
        </p:nvSpPr>
        <p:spPr>
          <a:xfrm rot="16982831" flipV="1">
            <a:off x="6899846" y="3597475"/>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57" name="正方形/長方形 56"/>
          <p:cNvSpPr/>
          <p:nvPr userDrawn="1"/>
        </p:nvSpPr>
        <p:spPr>
          <a:xfrm rot="16200000" flipV="1">
            <a:off x="6633000" y="4910233"/>
            <a:ext cx="1271293" cy="304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8" name="円/楕円 57"/>
          <p:cNvSpPr/>
          <p:nvPr userDrawn="1"/>
        </p:nvSpPr>
        <p:spPr>
          <a:xfrm flipV="1">
            <a:off x="7183971" y="5476454"/>
            <a:ext cx="169348" cy="1693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円/楕円 59"/>
          <p:cNvSpPr/>
          <p:nvPr userDrawn="1"/>
        </p:nvSpPr>
        <p:spPr>
          <a:xfrm>
            <a:off x="7116233" y="3823072"/>
            <a:ext cx="279422" cy="2793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1" name="正方形/長方形 60"/>
          <p:cNvSpPr/>
          <p:nvPr userDrawn="1"/>
        </p:nvSpPr>
        <p:spPr>
          <a:xfrm>
            <a:off x="7395655" y="3947533"/>
            <a:ext cx="1697367" cy="304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2" name="アーチ 4"/>
          <p:cNvSpPr/>
          <p:nvPr userDrawn="1"/>
        </p:nvSpPr>
        <p:spPr>
          <a:xfrm rot="4617169">
            <a:off x="9068595" y="3608972"/>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63" name="正方形/長方形 62"/>
          <p:cNvSpPr/>
          <p:nvPr userDrawn="1"/>
        </p:nvSpPr>
        <p:spPr>
          <a:xfrm rot="5400000">
            <a:off x="8801748" y="2985489"/>
            <a:ext cx="1271293" cy="304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4" name="円/楕円 63"/>
          <p:cNvSpPr/>
          <p:nvPr userDrawn="1"/>
        </p:nvSpPr>
        <p:spPr>
          <a:xfrm>
            <a:off x="9352720" y="2280417"/>
            <a:ext cx="169348" cy="16933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6" name="円/楕円 65"/>
          <p:cNvSpPr/>
          <p:nvPr userDrawn="1"/>
        </p:nvSpPr>
        <p:spPr>
          <a:xfrm flipV="1">
            <a:off x="9286174" y="3823734"/>
            <a:ext cx="279422" cy="2793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6"/>
              </a:solidFill>
            </a:endParaRPr>
          </a:p>
        </p:txBody>
      </p:sp>
      <p:sp>
        <p:nvSpPr>
          <p:cNvPr id="71" name="テキスト プレースホルダー 6"/>
          <p:cNvSpPr>
            <a:spLocks noGrp="1"/>
          </p:cNvSpPr>
          <p:nvPr>
            <p:ph type="body" sz="quarter" idx="21" hasCustomPrompt="1"/>
          </p:nvPr>
        </p:nvSpPr>
        <p:spPr>
          <a:xfrm>
            <a:off x="885191" y="2180232"/>
            <a:ext cx="2452425" cy="480053"/>
          </a:xfrm>
        </p:spPr>
        <p:txBody>
          <a:bodyPr anchor="b">
            <a:noAutofit/>
          </a:bodyPr>
          <a:lstStyle>
            <a:lvl1pPr algn="l">
              <a:defRPr sz="1867"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72" name="テキスト プレースホルダー 6"/>
          <p:cNvSpPr>
            <a:spLocks noGrp="1"/>
          </p:cNvSpPr>
          <p:nvPr>
            <p:ph type="body" sz="quarter" idx="24" hasCustomPrompt="1"/>
          </p:nvPr>
        </p:nvSpPr>
        <p:spPr>
          <a:xfrm>
            <a:off x="889678" y="2683994"/>
            <a:ext cx="2452425" cy="823041"/>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73" name="正方形/長方形 72"/>
          <p:cNvSpPr/>
          <p:nvPr userDrawn="1"/>
        </p:nvSpPr>
        <p:spPr>
          <a:xfrm>
            <a:off x="985155" y="2619056"/>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4" name="テキスト プレースホルダー 6"/>
          <p:cNvSpPr>
            <a:spLocks noGrp="1"/>
          </p:cNvSpPr>
          <p:nvPr>
            <p:ph type="body" sz="quarter" idx="20" hasCustomPrompt="1"/>
          </p:nvPr>
        </p:nvSpPr>
        <p:spPr>
          <a:xfrm>
            <a:off x="194448" y="1792545"/>
            <a:ext cx="1164374" cy="480053"/>
          </a:xfrm>
        </p:spPr>
        <p:txBody>
          <a:bodyPr anchor="t">
            <a:noAutofit/>
          </a:bodyPr>
          <a:lstStyle>
            <a:lvl1pPr algn="ctr">
              <a:defRPr sz="2133"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5" name="テキスト プレースホルダー 6"/>
          <p:cNvSpPr>
            <a:spLocks noGrp="1"/>
          </p:cNvSpPr>
          <p:nvPr>
            <p:ph type="body" sz="quarter" idx="25" hasCustomPrompt="1"/>
          </p:nvPr>
        </p:nvSpPr>
        <p:spPr>
          <a:xfrm>
            <a:off x="5209971" y="2180232"/>
            <a:ext cx="2452425" cy="480053"/>
          </a:xfrm>
        </p:spPr>
        <p:txBody>
          <a:bodyPr anchor="b">
            <a:noAutofit/>
          </a:bodyPr>
          <a:lstStyle>
            <a:lvl1pPr algn="l">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26" hasCustomPrompt="1"/>
          </p:nvPr>
        </p:nvSpPr>
        <p:spPr>
          <a:xfrm>
            <a:off x="5214458" y="2683994"/>
            <a:ext cx="2452425" cy="823041"/>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77" name="正方形/長方形 76"/>
          <p:cNvSpPr/>
          <p:nvPr userDrawn="1"/>
        </p:nvSpPr>
        <p:spPr>
          <a:xfrm>
            <a:off x="5309935" y="2619056"/>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8" name="テキスト プレースホルダー 6"/>
          <p:cNvSpPr>
            <a:spLocks noGrp="1"/>
          </p:cNvSpPr>
          <p:nvPr>
            <p:ph type="body" sz="quarter" idx="27" hasCustomPrompt="1"/>
          </p:nvPr>
        </p:nvSpPr>
        <p:spPr>
          <a:xfrm>
            <a:off x="4519228" y="1792545"/>
            <a:ext cx="1164374" cy="480053"/>
          </a:xfrm>
        </p:spPr>
        <p:txBody>
          <a:bodyPr anchor="t">
            <a:noAutofit/>
          </a:bodyPr>
          <a:lstStyle>
            <a:lvl1pPr algn="ctr">
              <a:defRPr sz="2133"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9" name="テキスト プレースホルダー 6"/>
          <p:cNvSpPr>
            <a:spLocks noGrp="1"/>
          </p:cNvSpPr>
          <p:nvPr>
            <p:ph type="body" sz="quarter" idx="28" hasCustomPrompt="1"/>
          </p:nvPr>
        </p:nvSpPr>
        <p:spPr>
          <a:xfrm>
            <a:off x="9550722" y="2180232"/>
            <a:ext cx="2452425" cy="480053"/>
          </a:xfrm>
        </p:spPr>
        <p:txBody>
          <a:bodyPr anchor="b">
            <a:noAutofit/>
          </a:bodyPr>
          <a:lstStyle>
            <a:lvl1pPr algn="l">
              <a:defRPr sz="1867"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80" name="テキスト プレースホルダー 6"/>
          <p:cNvSpPr>
            <a:spLocks noGrp="1"/>
          </p:cNvSpPr>
          <p:nvPr>
            <p:ph type="body" sz="quarter" idx="29" hasCustomPrompt="1"/>
          </p:nvPr>
        </p:nvSpPr>
        <p:spPr>
          <a:xfrm>
            <a:off x="9555209" y="2683994"/>
            <a:ext cx="2452425" cy="823041"/>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81" name="正方形/長方形 80"/>
          <p:cNvSpPr/>
          <p:nvPr userDrawn="1"/>
        </p:nvSpPr>
        <p:spPr>
          <a:xfrm>
            <a:off x="9650686" y="2619056"/>
            <a:ext cx="2160427"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2" name="テキスト プレースホルダー 6"/>
          <p:cNvSpPr>
            <a:spLocks noGrp="1"/>
          </p:cNvSpPr>
          <p:nvPr>
            <p:ph type="body" sz="quarter" idx="30" hasCustomPrompt="1"/>
          </p:nvPr>
        </p:nvSpPr>
        <p:spPr>
          <a:xfrm>
            <a:off x="8859978" y="1792545"/>
            <a:ext cx="1164374" cy="480053"/>
          </a:xfrm>
        </p:spPr>
        <p:txBody>
          <a:bodyPr anchor="t">
            <a:noAutofit/>
          </a:bodyPr>
          <a:lstStyle>
            <a:lvl1pPr algn="ctr">
              <a:defRPr sz="2133" i="1" baseline="0">
                <a:solidFill>
                  <a:schemeClr val="accent5">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3" name="テキスト プレースホルダー 6"/>
          <p:cNvSpPr>
            <a:spLocks noGrp="1"/>
          </p:cNvSpPr>
          <p:nvPr>
            <p:ph type="body" sz="quarter" idx="31" hasCustomPrompt="1"/>
          </p:nvPr>
        </p:nvSpPr>
        <p:spPr>
          <a:xfrm>
            <a:off x="3053940" y="4421711"/>
            <a:ext cx="2452425" cy="480053"/>
          </a:xfrm>
        </p:spPr>
        <p:txBody>
          <a:bodyPr anchor="b">
            <a:noAutofit/>
          </a:bodyPr>
          <a:lstStyle>
            <a:lvl1pPr algn="l">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84" name="テキスト プレースホルダー 6"/>
          <p:cNvSpPr>
            <a:spLocks noGrp="1"/>
          </p:cNvSpPr>
          <p:nvPr>
            <p:ph type="body" sz="quarter" idx="32" hasCustomPrompt="1"/>
          </p:nvPr>
        </p:nvSpPr>
        <p:spPr>
          <a:xfrm>
            <a:off x="3058427" y="4925474"/>
            <a:ext cx="2452425" cy="823041"/>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85" name="正方形/長方形 84"/>
          <p:cNvSpPr/>
          <p:nvPr userDrawn="1"/>
        </p:nvSpPr>
        <p:spPr>
          <a:xfrm>
            <a:off x="3153904" y="4860535"/>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6" name="テキスト プレースホルダー 6"/>
          <p:cNvSpPr>
            <a:spLocks noGrp="1"/>
          </p:cNvSpPr>
          <p:nvPr>
            <p:ph type="body" sz="quarter" idx="33" hasCustomPrompt="1"/>
          </p:nvPr>
        </p:nvSpPr>
        <p:spPr>
          <a:xfrm>
            <a:off x="2346262" y="5641924"/>
            <a:ext cx="1164374" cy="480053"/>
          </a:xfrm>
        </p:spPr>
        <p:txBody>
          <a:bodyPr anchor="t">
            <a:noAutofit/>
          </a:bodyPr>
          <a:lstStyle>
            <a:lvl1pPr algn="ctr">
              <a:defRPr sz="2133"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7" name="テキスト プレースホルダー 6"/>
          <p:cNvSpPr>
            <a:spLocks noGrp="1"/>
          </p:cNvSpPr>
          <p:nvPr>
            <p:ph type="body" sz="quarter" idx="34" hasCustomPrompt="1"/>
          </p:nvPr>
        </p:nvSpPr>
        <p:spPr>
          <a:xfrm>
            <a:off x="7398137" y="4421711"/>
            <a:ext cx="2452425" cy="480053"/>
          </a:xfrm>
        </p:spPr>
        <p:txBody>
          <a:bodyPr anchor="b">
            <a:noAutofit/>
          </a:bodyPr>
          <a:lstStyle>
            <a:lvl1pPr algn="l">
              <a:defRPr sz="1867"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88" name="テキスト プレースホルダー 6"/>
          <p:cNvSpPr>
            <a:spLocks noGrp="1"/>
          </p:cNvSpPr>
          <p:nvPr>
            <p:ph type="body" sz="quarter" idx="35" hasCustomPrompt="1"/>
          </p:nvPr>
        </p:nvSpPr>
        <p:spPr>
          <a:xfrm>
            <a:off x="7402624" y="4925474"/>
            <a:ext cx="2452425" cy="823041"/>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89" name="正方形/長方形 88"/>
          <p:cNvSpPr/>
          <p:nvPr userDrawn="1"/>
        </p:nvSpPr>
        <p:spPr>
          <a:xfrm>
            <a:off x="7498100" y="4860535"/>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0" name="テキスト プレースホルダー 6"/>
          <p:cNvSpPr>
            <a:spLocks noGrp="1"/>
          </p:cNvSpPr>
          <p:nvPr>
            <p:ph type="body" sz="quarter" idx="36" hasCustomPrompt="1"/>
          </p:nvPr>
        </p:nvSpPr>
        <p:spPr>
          <a:xfrm>
            <a:off x="6690458" y="5641924"/>
            <a:ext cx="1164374" cy="480053"/>
          </a:xfrm>
        </p:spPr>
        <p:txBody>
          <a:bodyPr anchor="t">
            <a:noAutofit/>
          </a:bodyPr>
          <a:lstStyle>
            <a:lvl1pPr algn="ctr">
              <a:defRPr sz="2133"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67" name="正方形/長方形 66"/>
          <p:cNvSpPr/>
          <p:nvPr userDrawn="1"/>
        </p:nvSpPr>
        <p:spPr>
          <a:xfrm flipV="1">
            <a:off x="9565595" y="3948191"/>
            <a:ext cx="2626405" cy="304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6"/>
              </a:solidFill>
            </a:endParaRPr>
          </a:p>
        </p:txBody>
      </p:sp>
    </p:spTree>
    <p:extLst>
      <p:ext uri="{BB962C8B-B14F-4D97-AF65-F5344CB8AC3E}">
        <p14:creationId xmlns:p14="http://schemas.microsoft.com/office/powerpoint/2010/main" val="34712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2500"/>
                            </p:stCondLst>
                            <p:childTnLst>
                              <p:par>
                                <p:cTn id="32" presetID="22" presetClass="entr" presetSubtype="8" fill="hold" grpId="0" nodeType="afterEffect">
                                  <p:stCondLst>
                                    <p:cond delay="0"/>
                                  </p:stCondLst>
                                  <p:iterate type="lt">
                                    <p:tmPct val="10000"/>
                                  </p:iterate>
                                  <p:childTnLst>
                                    <p:set>
                                      <p:cBhvr>
                                        <p:cTn id="33" dur="1" fill="hold">
                                          <p:stCondLst>
                                            <p:cond delay="0"/>
                                          </p:stCondLst>
                                        </p:cTn>
                                        <p:tgtEl>
                                          <p:spTgt spid="74">
                                            <p:txEl>
                                              <p:pRg st="0" end="0"/>
                                            </p:txEl>
                                          </p:spTgt>
                                        </p:tgtEl>
                                        <p:attrNameLst>
                                          <p:attrName>style.visibility</p:attrName>
                                        </p:attrNameLst>
                                      </p:cBhvr>
                                      <p:to>
                                        <p:strVal val="visible"/>
                                      </p:to>
                                    </p:set>
                                    <p:animEffect transition="in" filter="wipe(left)">
                                      <p:cBhvr>
                                        <p:cTn id="34" dur="500"/>
                                        <p:tgtEl>
                                          <p:spTgt spid="74">
                                            <p:txEl>
                                              <p:pRg st="0" end="0"/>
                                            </p:txEl>
                                          </p:spTgt>
                                        </p:tgtEl>
                                      </p:cBhvr>
                                    </p:animEffect>
                                  </p:childTnLst>
                                </p:cTn>
                              </p:par>
                            </p:childTnLst>
                          </p:cTn>
                        </p:par>
                        <p:par>
                          <p:cTn id="35" fill="hold">
                            <p:stCondLst>
                              <p:cond delay="3150"/>
                            </p:stCondLst>
                            <p:childTnLst>
                              <p:par>
                                <p:cTn id="36" presetID="2" presetClass="entr" presetSubtype="2" decel="100000" fill="hold" grpId="0" nodeType="afterEffect">
                                  <p:stCondLst>
                                    <p:cond delay="0"/>
                                  </p:stCondLst>
                                  <p:childTnLst>
                                    <p:set>
                                      <p:cBhvr>
                                        <p:cTn id="37" dur="1" fill="hold">
                                          <p:stCondLst>
                                            <p:cond delay="0"/>
                                          </p:stCondLst>
                                        </p:cTn>
                                        <p:tgtEl>
                                          <p:spTgt spid="71">
                                            <p:txEl>
                                              <p:pRg st="0" end="0"/>
                                            </p:txEl>
                                          </p:spTgt>
                                        </p:tgtEl>
                                        <p:attrNameLst>
                                          <p:attrName>style.visibility</p:attrName>
                                        </p:attrNameLst>
                                      </p:cBhvr>
                                      <p:to>
                                        <p:strVal val="visible"/>
                                      </p:to>
                                    </p:set>
                                    <p:anim calcmode="lin" valueType="num">
                                      <p:cBhvr additive="base">
                                        <p:cTn id="38" dur="750" fill="hold"/>
                                        <p:tgtEl>
                                          <p:spTgt spid="71">
                                            <p:txEl>
                                              <p:pRg st="0" end="0"/>
                                            </p:txEl>
                                          </p:spTgt>
                                        </p:tgtEl>
                                        <p:attrNameLst>
                                          <p:attrName>ppt_x</p:attrName>
                                        </p:attrNameLst>
                                      </p:cBhvr>
                                      <p:tavLst>
                                        <p:tav tm="0">
                                          <p:val>
                                            <p:strVal val="1+#ppt_w/2"/>
                                          </p:val>
                                        </p:tav>
                                        <p:tav tm="100000">
                                          <p:val>
                                            <p:strVal val="#ppt_x"/>
                                          </p:val>
                                        </p:tav>
                                      </p:tavLst>
                                    </p:anim>
                                    <p:anim calcmode="lin" valueType="num">
                                      <p:cBhvr additive="base">
                                        <p:cTn id="39" dur="750" fill="hold"/>
                                        <p:tgtEl>
                                          <p:spTgt spid="7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750" fill="hold"/>
                                        <p:tgtEl>
                                          <p:spTgt spid="73"/>
                                        </p:tgtEl>
                                        <p:attrNameLst>
                                          <p:attrName>ppt_x</p:attrName>
                                        </p:attrNameLst>
                                      </p:cBhvr>
                                      <p:tavLst>
                                        <p:tav tm="0">
                                          <p:val>
                                            <p:strVal val="1+#ppt_w/2"/>
                                          </p:val>
                                        </p:tav>
                                        <p:tav tm="100000">
                                          <p:val>
                                            <p:strVal val="#ppt_x"/>
                                          </p:val>
                                        </p:tav>
                                      </p:tavLst>
                                    </p:anim>
                                    <p:anim calcmode="lin" valueType="num">
                                      <p:cBhvr additive="base">
                                        <p:cTn id="43" dur="750" fill="hold"/>
                                        <p:tgtEl>
                                          <p:spTgt spid="73"/>
                                        </p:tgtEl>
                                        <p:attrNameLst>
                                          <p:attrName>ppt_y</p:attrName>
                                        </p:attrNameLst>
                                      </p:cBhvr>
                                      <p:tavLst>
                                        <p:tav tm="0">
                                          <p:val>
                                            <p:strVal val="#ppt_y"/>
                                          </p:val>
                                        </p:tav>
                                        <p:tav tm="100000">
                                          <p:val>
                                            <p:strVal val="#ppt_y"/>
                                          </p:val>
                                        </p:tav>
                                      </p:tavLst>
                                    </p:anim>
                                  </p:childTnLst>
                                </p:cTn>
                              </p:par>
                            </p:childTnLst>
                          </p:cTn>
                        </p:par>
                        <p:par>
                          <p:cTn id="44" fill="hold">
                            <p:stCondLst>
                              <p:cond delay="3900"/>
                            </p:stCondLst>
                            <p:childTnLst>
                              <p:par>
                                <p:cTn id="45" presetID="22" presetClass="entr" presetSubtype="8" fill="hold" grpId="0" nodeType="afterEffect">
                                  <p:stCondLst>
                                    <p:cond delay="0"/>
                                  </p:stCondLst>
                                  <p:childTnLst>
                                    <p:set>
                                      <p:cBhvr>
                                        <p:cTn id="46" dur="1" fill="hold">
                                          <p:stCondLst>
                                            <p:cond delay="0"/>
                                          </p:stCondLst>
                                        </p:cTn>
                                        <p:tgtEl>
                                          <p:spTgt spid="72">
                                            <p:txEl>
                                              <p:pRg st="0" end="0"/>
                                            </p:txEl>
                                          </p:spTgt>
                                        </p:tgtEl>
                                        <p:attrNameLst>
                                          <p:attrName>style.visibility</p:attrName>
                                        </p:attrNameLst>
                                      </p:cBhvr>
                                      <p:to>
                                        <p:strVal val="visible"/>
                                      </p:to>
                                    </p:set>
                                    <p:animEffect transition="in" filter="wipe(left)">
                                      <p:cBhvr>
                                        <p:cTn id="47" dur="500"/>
                                        <p:tgtEl>
                                          <p:spTgt spid="72">
                                            <p:txEl>
                                              <p:pRg st="0" end="0"/>
                                            </p:txEl>
                                          </p:spTgt>
                                        </p:tgtEl>
                                      </p:cBhvr>
                                    </p:animEffect>
                                  </p:childTnLst>
                                </p:cTn>
                              </p:par>
                            </p:childTnLst>
                          </p:cTn>
                        </p:par>
                        <p:par>
                          <p:cTn id="48" fill="hold">
                            <p:stCondLst>
                              <p:cond delay="44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5400"/>
                            </p:stCondLst>
                            <p:childTnLst>
                              <p:par>
                                <p:cTn id="57" presetID="49" presetClass="entr" presetSubtype="0" decel="10000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 calcmode="lin" valueType="num">
                                      <p:cBhvr>
                                        <p:cTn id="61" dur="500" fill="hold"/>
                                        <p:tgtEl>
                                          <p:spTgt spid="40"/>
                                        </p:tgtEl>
                                        <p:attrNameLst>
                                          <p:attrName>style.rotation</p:attrName>
                                        </p:attrNameLst>
                                      </p:cBhvr>
                                      <p:tavLst>
                                        <p:tav tm="0">
                                          <p:val>
                                            <p:fltVal val="360"/>
                                          </p:val>
                                        </p:tav>
                                        <p:tav tm="100000">
                                          <p:val>
                                            <p:fltVal val="0"/>
                                          </p:val>
                                        </p:tav>
                                      </p:tavLst>
                                    </p:anim>
                                    <p:animEffect transition="in" filter="fade">
                                      <p:cBhvr>
                                        <p:cTn id="62" dur="500"/>
                                        <p:tgtEl>
                                          <p:spTgt spid="40"/>
                                        </p:tgtEl>
                                      </p:cBhvr>
                                    </p:animEffect>
                                  </p:childTnLst>
                                </p:cTn>
                              </p:par>
                            </p:childTnLst>
                          </p:cTn>
                        </p:par>
                        <p:par>
                          <p:cTn id="63" fill="hold">
                            <p:stCondLst>
                              <p:cond delay="5900"/>
                            </p:stCondLst>
                            <p:childTnLst>
                              <p:par>
                                <p:cTn id="64" presetID="22" presetClass="entr" presetSubtype="1"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par>
                          <p:cTn id="67" fill="hold">
                            <p:stCondLst>
                              <p:cond delay="6400"/>
                            </p:stCondLst>
                            <p:childTnLst>
                              <p:par>
                                <p:cTn id="68" presetID="10"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6900"/>
                            </p:stCondLst>
                            <p:childTnLst>
                              <p:par>
                                <p:cTn id="72" presetID="22" presetClass="entr" presetSubtype="4" fill="hold" grpId="0" nodeType="afterEffect">
                                  <p:stCondLst>
                                    <p:cond delay="0"/>
                                  </p:stCondLst>
                                  <p:iterate type="lt">
                                    <p:tmPct val="10000"/>
                                  </p:iterate>
                                  <p:childTnLst>
                                    <p:set>
                                      <p:cBhvr>
                                        <p:cTn id="73" dur="1" fill="hold">
                                          <p:stCondLst>
                                            <p:cond delay="0"/>
                                          </p:stCondLst>
                                        </p:cTn>
                                        <p:tgtEl>
                                          <p:spTgt spid="86">
                                            <p:txEl>
                                              <p:pRg st="0" end="0"/>
                                            </p:txEl>
                                          </p:spTgt>
                                        </p:tgtEl>
                                        <p:attrNameLst>
                                          <p:attrName>style.visibility</p:attrName>
                                        </p:attrNameLst>
                                      </p:cBhvr>
                                      <p:to>
                                        <p:strVal val="visible"/>
                                      </p:to>
                                    </p:set>
                                    <p:animEffect transition="in" filter="wipe(down)">
                                      <p:cBhvr>
                                        <p:cTn id="74" dur="500"/>
                                        <p:tgtEl>
                                          <p:spTgt spid="86">
                                            <p:txEl>
                                              <p:pRg st="0" end="0"/>
                                            </p:txEl>
                                          </p:spTgt>
                                        </p:tgtEl>
                                      </p:cBhvr>
                                    </p:animEffect>
                                  </p:childTnLst>
                                </p:cTn>
                              </p:par>
                            </p:childTnLst>
                          </p:cTn>
                        </p:par>
                        <p:par>
                          <p:cTn id="75" fill="hold">
                            <p:stCondLst>
                              <p:cond delay="7550"/>
                            </p:stCondLst>
                            <p:childTnLst>
                              <p:par>
                                <p:cTn id="76" presetID="2" presetClass="entr" presetSubtype="2" decel="98000" fill="hold" grpId="0" nodeType="afterEffect">
                                  <p:stCondLst>
                                    <p:cond delay="0"/>
                                  </p:stCondLst>
                                  <p:childTnLst>
                                    <p:set>
                                      <p:cBhvr>
                                        <p:cTn id="77" dur="1" fill="hold">
                                          <p:stCondLst>
                                            <p:cond delay="0"/>
                                          </p:stCondLst>
                                        </p:cTn>
                                        <p:tgtEl>
                                          <p:spTgt spid="83">
                                            <p:txEl>
                                              <p:pRg st="0" end="0"/>
                                            </p:txEl>
                                          </p:spTgt>
                                        </p:tgtEl>
                                        <p:attrNameLst>
                                          <p:attrName>style.visibility</p:attrName>
                                        </p:attrNameLst>
                                      </p:cBhvr>
                                      <p:to>
                                        <p:strVal val="visible"/>
                                      </p:to>
                                    </p:set>
                                    <p:anim calcmode="lin" valueType="num">
                                      <p:cBhvr additive="base">
                                        <p:cTn id="78" dur="750" fill="hold"/>
                                        <p:tgtEl>
                                          <p:spTgt spid="83">
                                            <p:txEl>
                                              <p:pRg st="0" end="0"/>
                                            </p:txEl>
                                          </p:spTgt>
                                        </p:tgtEl>
                                        <p:attrNameLst>
                                          <p:attrName>ppt_x</p:attrName>
                                        </p:attrNameLst>
                                      </p:cBhvr>
                                      <p:tavLst>
                                        <p:tav tm="0">
                                          <p:val>
                                            <p:strVal val="1+#ppt_w/2"/>
                                          </p:val>
                                        </p:tav>
                                        <p:tav tm="100000">
                                          <p:val>
                                            <p:strVal val="#ppt_x"/>
                                          </p:val>
                                        </p:tav>
                                      </p:tavLst>
                                    </p:anim>
                                    <p:anim calcmode="lin" valueType="num">
                                      <p:cBhvr additive="base">
                                        <p:cTn id="79" dur="750" fill="hold"/>
                                        <p:tgtEl>
                                          <p:spTgt spid="83">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2" decel="9800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 calcmode="lin" valueType="num">
                                      <p:cBhvr additive="base">
                                        <p:cTn id="82" dur="750" fill="hold"/>
                                        <p:tgtEl>
                                          <p:spTgt spid="85"/>
                                        </p:tgtEl>
                                        <p:attrNameLst>
                                          <p:attrName>ppt_x</p:attrName>
                                        </p:attrNameLst>
                                      </p:cBhvr>
                                      <p:tavLst>
                                        <p:tav tm="0">
                                          <p:val>
                                            <p:strVal val="1+#ppt_w/2"/>
                                          </p:val>
                                        </p:tav>
                                        <p:tav tm="100000">
                                          <p:val>
                                            <p:strVal val="#ppt_x"/>
                                          </p:val>
                                        </p:tav>
                                      </p:tavLst>
                                    </p:anim>
                                    <p:anim calcmode="lin" valueType="num">
                                      <p:cBhvr additive="base">
                                        <p:cTn id="83" dur="750" fill="hold"/>
                                        <p:tgtEl>
                                          <p:spTgt spid="85"/>
                                        </p:tgtEl>
                                        <p:attrNameLst>
                                          <p:attrName>ppt_y</p:attrName>
                                        </p:attrNameLst>
                                      </p:cBhvr>
                                      <p:tavLst>
                                        <p:tav tm="0">
                                          <p:val>
                                            <p:strVal val="#ppt_y"/>
                                          </p:val>
                                        </p:tav>
                                        <p:tav tm="100000">
                                          <p:val>
                                            <p:strVal val="#ppt_y"/>
                                          </p:val>
                                        </p:tav>
                                      </p:tavLst>
                                    </p:anim>
                                  </p:childTnLst>
                                </p:cTn>
                              </p:par>
                            </p:childTnLst>
                          </p:cTn>
                        </p:par>
                        <p:par>
                          <p:cTn id="84" fill="hold">
                            <p:stCondLst>
                              <p:cond delay="8300"/>
                            </p:stCondLst>
                            <p:childTnLst>
                              <p:par>
                                <p:cTn id="85" presetID="22" presetClass="entr" presetSubtype="8" fill="hold" grpId="0" nodeType="afterEffect">
                                  <p:stCondLst>
                                    <p:cond delay="0"/>
                                  </p:stCondLst>
                                  <p:childTnLst>
                                    <p:set>
                                      <p:cBhvr>
                                        <p:cTn id="86" dur="1" fill="hold">
                                          <p:stCondLst>
                                            <p:cond delay="0"/>
                                          </p:stCondLst>
                                        </p:cTn>
                                        <p:tgtEl>
                                          <p:spTgt spid="84">
                                            <p:txEl>
                                              <p:pRg st="0" end="0"/>
                                            </p:txEl>
                                          </p:spTgt>
                                        </p:tgtEl>
                                        <p:attrNameLst>
                                          <p:attrName>style.visibility</p:attrName>
                                        </p:attrNameLst>
                                      </p:cBhvr>
                                      <p:to>
                                        <p:strVal val="visible"/>
                                      </p:to>
                                    </p:set>
                                    <p:animEffect transition="in" filter="wipe(left)">
                                      <p:cBhvr>
                                        <p:cTn id="87" dur="500"/>
                                        <p:tgtEl>
                                          <p:spTgt spid="84">
                                            <p:txEl>
                                              <p:pRg st="0" end="0"/>
                                            </p:txEl>
                                          </p:spTgt>
                                        </p:tgtEl>
                                      </p:cBhvr>
                                    </p:animEffect>
                                  </p:childTnLst>
                                </p:cTn>
                              </p:par>
                            </p:childTnLst>
                          </p:cTn>
                        </p:par>
                        <p:par>
                          <p:cTn id="88" fill="hold">
                            <p:stCondLst>
                              <p:cond delay="8800"/>
                            </p:stCondLst>
                            <p:childTnLst>
                              <p:par>
                                <p:cTn id="89" presetID="10"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par>
                          <p:cTn id="92" fill="hold">
                            <p:stCondLst>
                              <p:cond delay="9300"/>
                            </p:stCondLst>
                            <p:childTnLst>
                              <p:par>
                                <p:cTn id="93" presetID="22" presetClass="entr" presetSubtype="8"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left)">
                                      <p:cBhvr>
                                        <p:cTn id="95" dur="500"/>
                                        <p:tgtEl>
                                          <p:spTgt spid="49"/>
                                        </p:tgtEl>
                                      </p:cBhvr>
                                    </p:animEffect>
                                  </p:childTnLst>
                                </p:cTn>
                              </p:par>
                            </p:childTnLst>
                          </p:cTn>
                        </p:par>
                        <p:par>
                          <p:cTn id="96" fill="hold">
                            <p:stCondLst>
                              <p:cond delay="9800"/>
                            </p:stCondLst>
                            <p:childTnLst>
                              <p:par>
                                <p:cTn id="97" presetID="49" presetClass="entr" presetSubtype="0" decel="100000"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 calcmode="lin" valueType="num">
                                      <p:cBhvr>
                                        <p:cTn id="101" dur="500" fill="hold"/>
                                        <p:tgtEl>
                                          <p:spTgt spid="50"/>
                                        </p:tgtEl>
                                        <p:attrNameLst>
                                          <p:attrName>style.rotation</p:attrName>
                                        </p:attrNameLst>
                                      </p:cBhvr>
                                      <p:tavLst>
                                        <p:tav tm="0">
                                          <p:val>
                                            <p:fltVal val="360"/>
                                          </p:val>
                                        </p:tav>
                                        <p:tav tm="100000">
                                          <p:val>
                                            <p:fltVal val="0"/>
                                          </p:val>
                                        </p:tav>
                                      </p:tavLst>
                                    </p:anim>
                                    <p:animEffect transition="in" filter="fade">
                                      <p:cBhvr>
                                        <p:cTn id="102" dur="500"/>
                                        <p:tgtEl>
                                          <p:spTgt spid="50"/>
                                        </p:tgtEl>
                                      </p:cBhvr>
                                    </p:animEffect>
                                  </p:childTnLst>
                                </p:cTn>
                              </p:par>
                            </p:childTnLst>
                          </p:cTn>
                        </p:par>
                        <p:par>
                          <p:cTn id="103" fill="hold">
                            <p:stCondLst>
                              <p:cond delay="10300"/>
                            </p:stCondLst>
                            <p:childTnLst>
                              <p:par>
                                <p:cTn id="104" presetID="22" presetClass="entr" presetSubtype="4"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down)">
                                      <p:cBhvr>
                                        <p:cTn id="106" dur="500"/>
                                        <p:tgtEl>
                                          <p:spTgt spid="51"/>
                                        </p:tgtEl>
                                      </p:cBhvr>
                                    </p:animEffect>
                                  </p:childTnLst>
                                </p:cTn>
                              </p:par>
                            </p:childTnLst>
                          </p:cTn>
                        </p:par>
                        <p:par>
                          <p:cTn id="107" fill="hold">
                            <p:stCondLst>
                              <p:cond delay="10800"/>
                            </p:stCondLst>
                            <p:childTnLst>
                              <p:par>
                                <p:cTn id="108" presetID="10" presetClass="entr" presetSubtype="0"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childTnLst>
                                </p:cTn>
                              </p:par>
                            </p:childTnLst>
                          </p:cTn>
                        </p:par>
                        <p:par>
                          <p:cTn id="111" fill="hold">
                            <p:stCondLst>
                              <p:cond delay="11300"/>
                            </p:stCondLst>
                            <p:childTnLst>
                              <p:par>
                                <p:cTn id="112" presetID="22" presetClass="entr" presetSubtype="4" fill="hold" grpId="0" nodeType="afterEffect">
                                  <p:stCondLst>
                                    <p:cond delay="0"/>
                                  </p:stCondLst>
                                  <p:iterate type="lt">
                                    <p:tmPct val="10000"/>
                                  </p:iterate>
                                  <p:childTnLst>
                                    <p:set>
                                      <p:cBhvr>
                                        <p:cTn id="113" dur="1" fill="hold">
                                          <p:stCondLst>
                                            <p:cond delay="0"/>
                                          </p:stCondLst>
                                        </p:cTn>
                                        <p:tgtEl>
                                          <p:spTgt spid="78">
                                            <p:txEl>
                                              <p:pRg st="0" end="0"/>
                                            </p:txEl>
                                          </p:spTgt>
                                        </p:tgtEl>
                                        <p:attrNameLst>
                                          <p:attrName>style.visibility</p:attrName>
                                        </p:attrNameLst>
                                      </p:cBhvr>
                                      <p:to>
                                        <p:strVal val="visible"/>
                                      </p:to>
                                    </p:set>
                                    <p:animEffect transition="in" filter="wipe(down)">
                                      <p:cBhvr>
                                        <p:cTn id="114" dur="500"/>
                                        <p:tgtEl>
                                          <p:spTgt spid="78">
                                            <p:txEl>
                                              <p:pRg st="0" end="0"/>
                                            </p:txEl>
                                          </p:spTgt>
                                        </p:tgtEl>
                                      </p:cBhvr>
                                    </p:animEffect>
                                  </p:childTnLst>
                                </p:cTn>
                              </p:par>
                            </p:childTnLst>
                          </p:cTn>
                        </p:par>
                        <p:par>
                          <p:cTn id="115" fill="hold">
                            <p:stCondLst>
                              <p:cond delay="11950"/>
                            </p:stCondLst>
                            <p:childTnLst>
                              <p:par>
                                <p:cTn id="116" presetID="2" presetClass="entr" presetSubtype="2" decel="98000" fill="hold" grpId="0" nodeType="afterEffect">
                                  <p:stCondLst>
                                    <p:cond delay="0"/>
                                  </p:stCondLst>
                                  <p:childTnLst>
                                    <p:set>
                                      <p:cBhvr>
                                        <p:cTn id="117" dur="1" fill="hold">
                                          <p:stCondLst>
                                            <p:cond delay="0"/>
                                          </p:stCondLst>
                                        </p:cTn>
                                        <p:tgtEl>
                                          <p:spTgt spid="75">
                                            <p:txEl>
                                              <p:pRg st="0" end="0"/>
                                            </p:txEl>
                                          </p:spTgt>
                                        </p:tgtEl>
                                        <p:attrNameLst>
                                          <p:attrName>style.visibility</p:attrName>
                                        </p:attrNameLst>
                                      </p:cBhvr>
                                      <p:to>
                                        <p:strVal val="visible"/>
                                      </p:to>
                                    </p:set>
                                    <p:anim calcmode="lin" valueType="num">
                                      <p:cBhvr additive="base">
                                        <p:cTn id="118" dur="75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19" dur="750" fill="hold"/>
                                        <p:tgtEl>
                                          <p:spTgt spid="75">
                                            <p:txEl>
                                              <p:pRg st="0" end="0"/>
                                            </p:txEl>
                                          </p:spTgt>
                                        </p:tgtEl>
                                        <p:attrNameLst>
                                          <p:attrName>ppt_y</p:attrName>
                                        </p:attrNameLst>
                                      </p:cBhvr>
                                      <p:tavLst>
                                        <p:tav tm="0">
                                          <p:val>
                                            <p:strVal val="#ppt_y"/>
                                          </p:val>
                                        </p:tav>
                                        <p:tav tm="100000">
                                          <p:val>
                                            <p:strVal val="#ppt_y"/>
                                          </p:val>
                                        </p:tav>
                                      </p:tavLst>
                                    </p:anim>
                                  </p:childTnLst>
                                </p:cTn>
                              </p:par>
                              <p:par>
                                <p:cTn id="120" presetID="2" presetClass="entr" presetSubtype="2" decel="98000" fill="hold" grpId="0" nodeType="withEffect">
                                  <p:stCondLst>
                                    <p:cond delay="0"/>
                                  </p:stCondLst>
                                  <p:childTnLst>
                                    <p:set>
                                      <p:cBhvr>
                                        <p:cTn id="121" dur="1" fill="hold">
                                          <p:stCondLst>
                                            <p:cond delay="0"/>
                                          </p:stCondLst>
                                        </p:cTn>
                                        <p:tgtEl>
                                          <p:spTgt spid="77"/>
                                        </p:tgtEl>
                                        <p:attrNameLst>
                                          <p:attrName>style.visibility</p:attrName>
                                        </p:attrNameLst>
                                      </p:cBhvr>
                                      <p:to>
                                        <p:strVal val="visible"/>
                                      </p:to>
                                    </p:set>
                                    <p:anim calcmode="lin" valueType="num">
                                      <p:cBhvr additive="base">
                                        <p:cTn id="122" dur="750" fill="hold"/>
                                        <p:tgtEl>
                                          <p:spTgt spid="77"/>
                                        </p:tgtEl>
                                        <p:attrNameLst>
                                          <p:attrName>ppt_x</p:attrName>
                                        </p:attrNameLst>
                                      </p:cBhvr>
                                      <p:tavLst>
                                        <p:tav tm="0">
                                          <p:val>
                                            <p:strVal val="1+#ppt_w/2"/>
                                          </p:val>
                                        </p:tav>
                                        <p:tav tm="100000">
                                          <p:val>
                                            <p:strVal val="#ppt_x"/>
                                          </p:val>
                                        </p:tav>
                                      </p:tavLst>
                                    </p:anim>
                                    <p:anim calcmode="lin" valueType="num">
                                      <p:cBhvr additive="base">
                                        <p:cTn id="123" dur="750" fill="hold"/>
                                        <p:tgtEl>
                                          <p:spTgt spid="77"/>
                                        </p:tgtEl>
                                        <p:attrNameLst>
                                          <p:attrName>ppt_y</p:attrName>
                                        </p:attrNameLst>
                                      </p:cBhvr>
                                      <p:tavLst>
                                        <p:tav tm="0">
                                          <p:val>
                                            <p:strVal val="#ppt_y"/>
                                          </p:val>
                                        </p:tav>
                                        <p:tav tm="100000">
                                          <p:val>
                                            <p:strVal val="#ppt_y"/>
                                          </p:val>
                                        </p:tav>
                                      </p:tavLst>
                                    </p:anim>
                                  </p:childTnLst>
                                </p:cTn>
                              </p:par>
                            </p:childTnLst>
                          </p:cTn>
                        </p:par>
                        <p:par>
                          <p:cTn id="124" fill="hold">
                            <p:stCondLst>
                              <p:cond delay="12700"/>
                            </p:stCondLst>
                            <p:childTnLst>
                              <p:par>
                                <p:cTn id="125" presetID="22" presetClass="entr" presetSubtype="8" fill="hold" grpId="0" nodeType="afterEffect">
                                  <p:stCondLst>
                                    <p:cond delay="0"/>
                                  </p:stCondLst>
                                  <p:childTnLst>
                                    <p:set>
                                      <p:cBhvr>
                                        <p:cTn id="126" dur="1" fill="hold">
                                          <p:stCondLst>
                                            <p:cond delay="0"/>
                                          </p:stCondLst>
                                        </p:cTn>
                                        <p:tgtEl>
                                          <p:spTgt spid="76">
                                            <p:txEl>
                                              <p:pRg st="0" end="0"/>
                                            </p:txEl>
                                          </p:spTgt>
                                        </p:tgtEl>
                                        <p:attrNameLst>
                                          <p:attrName>style.visibility</p:attrName>
                                        </p:attrNameLst>
                                      </p:cBhvr>
                                      <p:to>
                                        <p:strVal val="visible"/>
                                      </p:to>
                                    </p:set>
                                    <p:animEffect transition="in" filter="wipe(left)">
                                      <p:cBhvr>
                                        <p:cTn id="127" dur="500"/>
                                        <p:tgtEl>
                                          <p:spTgt spid="76">
                                            <p:txEl>
                                              <p:pRg st="0" end="0"/>
                                            </p:txEl>
                                          </p:spTgt>
                                        </p:tgtEl>
                                      </p:cBhvr>
                                    </p:animEffect>
                                  </p:childTnLst>
                                </p:cTn>
                              </p:par>
                            </p:childTnLst>
                          </p:cTn>
                        </p:par>
                        <p:par>
                          <p:cTn id="128" fill="hold">
                            <p:stCondLst>
                              <p:cond delay="13200"/>
                            </p:stCondLst>
                            <p:childTnLst>
                              <p:par>
                                <p:cTn id="129" presetID="10" presetClass="entr" presetSubtype="0" fill="hold" grpId="0" nodeType="after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fade">
                                      <p:cBhvr>
                                        <p:cTn id="131" dur="500"/>
                                        <p:tgtEl>
                                          <p:spTgt spid="54"/>
                                        </p:tgtEl>
                                      </p:cBhvr>
                                    </p:animEffect>
                                  </p:childTnLst>
                                </p:cTn>
                              </p:par>
                            </p:childTnLst>
                          </p:cTn>
                        </p:par>
                        <p:par>
                          <p:cTn id="132" fill="hold">
                            <p:stCondLst>
                              <p:cond delay="13700"/>
                            </p:stCondLst>
                            <p:childTnLst>
                              <p:par>
                                <p:cTn id="133" presetID="22" presetClass="entr" presetSubtype="8"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500"/>
                                        <p:tgtEl>
                                          <p:spTgt spid="55"/>
                                        </p:tgtEl>
                                      </p:cBhvr>
                                    </p:animEffect>
                                  </p:childTnLst>
                                </p:cTn>
                              </p:par>
                            </p:childTnLst>
                          </p:cTn>
                        </p:par>
                        <p:par>
                          <p:cTn id="136" fill="hold">
                            <p:stCondLst>
                              <p:cond delay="14200"/>
                            </p:stCondLst>
                            <p:childTnLst>
                              <p:par>
                                <p:cTn id="137" presetID="49" presetClass="entr" presetSubtype="0" decel="100000" fill="hold" grpId="0" nodeType="after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p:cTn id="139" dur="500" fill="hold"/>
                                        <p:tgtEl>
                                          <p:spTgt spid="56"/>
                                        </p:tgtEl>
                                        <p:attrNameLst>
                                          <p:attrName>ppt_w</p:attrName>
                                        </p:attrNameLst>
                                      </p:cBhvr>
                                      <p:tavLst>
                                        <p:tav tm="0">
                                          <p:val>
                                            <p:fltVal val="0"/>
                                          </p:val>
                                        </p:tav>
                                        <p:tav tm="100000">
                                          <p:val>
                                            <p:strVal val="#ppt_w"/>
                                          </p:val>
                                        </p:tav>
                                      </p:tavLst>
                                    </p:anim>
                                    <p:anim calcmode="lin" valueType="num">
                                      <p:cBhvr>
                                        <p:cTn id="140" dur="500" fill="hold"/>
                                        <p:tgtEl>
                                          <p:spTgt spid="56"/>
                                        </p:tgtEl>
                                        <p:attrNameLst>
                                          <p:attrName>ppt_h</p:attrName>
                                        </p:attrNameLst>
                                      </p:cBhvr>
                                      <p:tavLst>
                                        <p:tav tm="0">
                                          <p:val>
                                            <p:fltVal val="0"/>
                                          </p:val>
                                        </p:tav>
                                        <p:tav tm="100000">
                                          <p:val>
                                            <p:strVal val="#ppt_h"/>
                                          </p:val>
                                        </p:tav>
                                      </p:tavLst>
                                    </p:anim>
                                    <p:anim calcmode="lin" valueType="num">
                                      <p:cBhvr>
                                        <p:cTn id="141" dur="500" fill="hold"/>
                                        <p:tgtEl>
                                          <p:spTgt spid="56"/>
                                        </p:tgtEl>
                                        <p:attrNameLst>
                                          <p:attrName>style.rotation</p:attrName>
                                        </p:attrNameLst>
                                      </p:cBhvr>
                                      <p:tavLst>
                                        <p:tav tm="0">
                                          <p:val>
                                            <p:fltVal val="360"/>
                                          </p:val>
                                        </p:tav>
                                        <p:tav tm="100000">
                                          <p:val>
                                            <p:fltVal val="0"/>
                                          </p:val>
                                        </p:tav>
                                      </p:tavLst>
                                    </p:anim>
                                    <p:animEffect transition="in" filter="fade">
                                      <p:cBhvr>
                                        <p:cTn id="142" dur="500"/>
                                        <p:tgtEl>
                                          <p:spTgt spid="56"/>
                                        </p:tgtEl>
                                      </p:cBhvr>
                                    </p:animEffect>
                                  </p:childTnLst>
                                </p:cTn>
                              </p:par>
                            </p:childTnLst>
                          </p:cTn>
                        </p:par>
                        <p:par>
                          <p:cTn id="143" fill="hold">
                            <p:stCondLst>
                              <p:cond delay="14700"/>
                            </p:stCondLst>
                            <p:childTnLst>
                              <p:par>
                                <p:cTn id="144" presetID="22" presetClass="entr" presetSubtype="1" fill="hold" grpId="0" nodeType="after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wipe(up)">
                                      <p:cBhvr>
                                        <p:cTn id="146" dur="500"/>
                                        <p:tgtEl>
                                          <p:spTgt spid="57"/>
                                        </p:tgtEl>
                                      </p:cBhvr>
                                    </p:animEffect>
                                  </p:childTnLst>
                                </p:cTn>
                              </p:par>
                            </p:childTnLst>
                          </p:cTn>
                        </p:par>
                        <p:par>
                          <p:cTn id="147" fill="hold">
                            <p:stCondLst>
                              <p:cond delay="15200"/>
                            </p:stCondLst>
                            <p:childTnLst>
                              <p:par>
                                <p:cTn id="148" presetID="10" presetClass="entr" presetSubtype="0" fill="hold" grpId="0" nodeType="after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fade">
                                      <p:cBhvr>
                                        <p:cTn id="150" dur="500"/>
                                        <p:tgtEl>
                                          <p:spTgt spid="58"/>
                                        </p:tgtEl>
                                      </p:cBhvr>
                                    </p:animEffect>
                                  </p:childTnLst>
                                </p:cTn>
                              </p:par>
                            </p:childTnLst>
                          </p:cTn>
                        </p:par>
                        <p:par>
                          <p:cTn id="151" fill="hold">
                            <p:stCondLst>
                              <p:cond delay="15700"/>
                            </p:stCondLst>
                            <p:childTnLst>
                              <p:par>
                                <p:cTn id="152" presetID="22" presetClass="entr" presetSubtype="4" fill="hold" grpId="0" nodeType="afterEffect">
                                  <p:stCondLst>
                                    <p:cond delay="0"/>
                                  </p:stCondLst>
                                  <p:iterate type="lt">
                                    <p:tmPct val="10000"/>
                                  </p:iterate>
                                  <p:childTnLst>
                                    <p:set>
                                      <p:cBhvr>
                                        <p:cTn id="153" dur="1" fill="hold">
                                          <p:stCondLst>
                                            <p:cond delay="0"/>
                                          </p:stCondLst>
                                        </p:cTn>
                                        <p:tgtEl>
                                          <p:spTgt spid="90">
                                            <p:txEl>
                                              <p:pRg st="0" end="0"/>
                                            </p:txEl>
                                          </p:spTgt>
                                        </p:tgtEl>
                                        <p:attrNameLst>
                                          <p:attrName>style.visibility</p:attrName>
                                        </p:attrNameLst>
                                      </p:cBhvr>
                                      <p:to>
                                        <p:strVal val="visible"/>
                                      </p:to>
                                    </p:set>
                                    <p:animEffect transition="in" filter="wipe(down)">
                                      <p:cBhvr>
                                        <p:cTn id="154" dur="500"/>
                                        <p:tgtEl>
                                          <p:spTgt spid="90">
                                            <p:txEl>
                                              <p:pRg st="0" end="0"/>
                                            </p:txEl>
                                          </p:spTgt>
                                        </p:tgtEl>
                                      </p:cBhvr>
                                    </p:animEffect>
                                  </p:childTnLst>
                                </p:cTn>
                              </p:par>
                            </p:childTnLst>
                          </p:cTn>
                        </p:par>
                        <p:par>
                          <p:cTn id="155" fill="hold">
                            <p:stCondLst>
                              <p:cond delay="16350"/>
                            </p:stCondLst>
                            <p:childTnLst>
                              <p:par>
                                <p:cTn id="156" presetID="2" presetClass="entr" presetSubtype="2" decel="98000" fill="hold" grpId="0" nodeType="afterEffect">
                                  <p:stCondLst>
                                    <p:cond delay="0"/>
                                  </p:stCondLst>
                                  <p:childTnLst>
                                    <p:set>
                                      <p:cBhvr>
                                        <p:cTn id="157" dur="1" fill="hold">
                                          <p:stCondLst>
                                            <p:cond delay="0"/>
                                          </p:stCondLst>
                                        </p:cTn>
                                        <p:tgtEl>
                                          <p:spTgt spid="87">
                                            <p:txEl>
                                              <p:pRg st="0" end="0"/>
                                            </p:txEl>
                                          </p:spTgt>
                                        </p:tgtEl>
                                        <p:attrNameLst>
                                          <p:attrName>style.visibility</p:attrName>
                                        </p:attrNameLst>
                                      </p:cBhvr>
                                      <p:to>
                                        <p:strVal val="visible"/>
                                      </p:to>
                                    </p:set>
                                    <p:anim calcmode="lin" valueType="num">
                                      <p:cBhvr additive="base">
                                        <p:cTn id="158" dur="750" fill="hold"/>
                                        <p:tgtEl>
                                          <p:spTgt spid="87">
                                            <p:txEl>
                                              <p:pRg st="0" end="0"/>
                                            </p:txEl>
                                          </p:spTgt>
                                        </p:tgtEl>
                                        <p:attrNameLst>
                                          <p:attrName>ppt_x</p:attrName>
                                        </p:attrNameLst>
                                      </p:cBhvr>
                                      <p:tavLst>
                                        <p:tav tm="0">
                                          <p:val>
                                            <p:strVal val="1+#ppt_w/2"/>
                                          </p:val>
                                        </p:tav>
                                        <p:tav tm="100000">
                                          <p:val>
                                            <p:strVal val="#ppt_x"/>
                                          </p:val>
                                        </p:tav>
                                      </p:tavLst>
                                    </p:anim>
                                    <p:anim calcmode="lin" valueType="num">
                                      <p:cBhvr additive="base">
                                        <p:cTn id="159" dur="750" fill="hold"/>
                                        <p:tgtEl>
                                          <p:spTgt spid="87">
                                            <p:txEl>
                                              <p:pRg st="0" end="0"/>
                                            </p:txEl>
                                          </p:spTgt>
                                        </p:tgtEl>
                                        <p:attrNameLst>
                                          <p:attrName>ppt_y</p:attrName>
                                        </p:attrNameLst>
                                      </p:cBhvr>
                                      <p:tavLst>
                                        <p:tav tm="0">
                                          <p:val>
                                            <p:strVal val="#ppt_y"/>
                                          </p:val>
                                        </p:tav>
                                        <p:tav tm="100000">
                                          <p:val>
                                            <p:strVal val="#ppt_y"/>
                                          </p:val>
                                        </p:tav>
                                      </p:tavLst>
                                    </p:anim>
                                  </p:childTnLst>
                                </p:cTn>
                              </p:par>
                              <p:par>
                                <p:cTn id="160" presetID="2" presetClass="entr" presetSubtype="2" decel="98000" fill="hold" grpId="0" nodeType="withEffect">
                                  <p:stCondLst>
                                    <p:cond delay="0"/>
                                  </p:stCondLst>
                                  <p:childTnLst>
                                    <p:set>
                                      <p:cBhvr>
                                        <p:cTn id="161" dur="1" fill="hold">
                                          <p:stCondLst>
                                            <p:cond delay="0"/>
                                          </p:stCondLst>
                                        </p:cTn>
                                        <p:tgtEl>
                                          <p:spTgt spid="89"/>
                                        </p:tgtEl>
                                        <p:attrNameLst>
                                          <p:attrName>style.visibility</p:attrName>
                                        </p:attrNameLst>
                                      </p:cBhvr>
                                      <p:to>
                                        <p:strVal val="visible"/>
                                      </p:to>
                                    </p:set>
                                    <p:anim calcmode="lin" valueType="num">
                                      <p:cBhvr additive="base">
                                        <p:cTn id="162" dur="750" fill="hold"/>
                                        <p:tgtEl>
                                          <p:spTgt spid="89"/>
                                        </p:tgtEl>
                                        <p:attrNameLst>
                                          <p:attrName>ppt_x</p:attrName>
                                        </p:attrNameLst>
                                      </p:cBhvr>
                                      <p:tavLst>
                                        <p:tav tm="0">
                                          <p:val>
                                            <p:strVal val="1+#ppt_w/2"/>
                                          </p:val>
                                        </p:tav>
                                        <p:tav tm="100000">
                                          <p:val>
                                            <p:strVal val="#ppt_x"/>
                                          </p:val>
                                        </p:tav>
                                      </p:tavLst>
                                    </p:anim>
                                    <p:anim calcmode="lin" valueType="num">
                                      <p:cBhvr additive="base">
                                        <p:cTn id="163" dur="750" fill="hold"/>
                                        <p:tgtEl>
                                          <p:spTgt spid="89"/>
                                        </p:tgtEl>
                                        <p:attrNameLst>
                                          <p:attrName>ppt_y</p:attrName>
                                        </p:attrNameLst>
                                      </p:cBhvr>
                                      <p:tavLst>
                                        <p:tav tm="0">
                                          <p:val>
                                            <p:strVal val="#ppt_y"/>
                                          </p:val>
                                        </p:tav>
                                        <p:tav tm="100000">
                                          <p:val>
                                            <p:strVal val="#ppt_y"/>
                                          </p:val>
                                        </p:tav>
                                      </p:tavLst>
                                    </p:anim>
                                  </p:childTnLst>
                                </p:cTn>
                              </p:par>
                            </p:childTnLst>
                          </p:cTn>
                        </p:par>
                        <p:par>
                          <p:cTn id="164" fill="hold">
                            <p:stCondLst>
                              <p:cond delay="17100"/>
                            </p:stCondLst>
                            <p:childTnLst>
                              <p:par>
                                <p:cTn id="165" presetID="22" presetClass="entr" presetSubtype="8" fill="hold" grpId="0" nodeType="afterEffect">
                                  <p:stCondLst>
                                    <p:cond delay="0"/>
                                  </p:stCondLst>
                                  <p:childTnLst>
                                    <p:set>
                                      <p:cBhvr>
                                        <p:cTn id="166" dur="1" fill="hold">
                                          <p:stCondLst>
                                            <p:cond delay="0"/>
                                          </p:stCondLst>
                                        </p:cTn>
                                        <p:tgtEl>
                                          <p:spTgt spid="88">
                                            <p:txEl>
                                              <p:pRg st="0" end="0"/>
                                            </p:txEl>
                                          </p:spTgt>
                                        </p:tgtEl>
                                        <p:attrNameLst>
                                          <p:attrName>style.visibility</p:attrName>
                                        </p:attrNameLst>
                                      </p:cBhvr>
                                      <p:to>
                                        <p:strVal val="visible"/>
                                      </p:to>
                                    </p:set>
                                    <p:animEffect transition="in" filter="wipe(left)">
                                      <p:cBhvr>
                                        <p:cTn id="167" dur="500"/>
                                        <p:tgtEl>
                                          <p:spTgt spid="88">
                                            <p:txEl>
                                              <p:pRg st="0" end="0"/>
                                            </p:txEl>
                                          </p:spTgt>
                                        </p:tgtEl>
                                      </p:cBhvr>
                                    </p:animEffect>
                                  </p:childTnLst>
                                </p:cTn>
                              </p:par>
                            </p:childTnLst>
                          </p:cTn>
                        </p:par>
                        <p:par>
                          <p:cTn id="168" fill="hold">
                            <p:stCondLst>
                              <p:cond delay="176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500"/>
                                        <p:tgtEl>
                                          <p:spTgt spid="60"/>
                                        </p:tgtEl>
                                      </p:cBhvr>
                                    </p:animEffect>
                                  </p:childTnLst>
                                </p:cTn>
                              </p:par>
                            </p:childTnLst>
                          </p:cTn>
                        </p:par>
                        <p:par>
                          <p:cTn id="172" fill="hold">
                            <p:stCondLst>
                              <p:cond delay="18100"/>
                            </p:stCondLst>
                            <p:childTnLst>
                              <p:par>
                                <p:cTn id="173" presetID="22" presetClass="entr" presetSubtype="8" fill="hold" grpId="0" nodeType="afterEffect">
                                  <p:stCondLst>
                                    <p:cond delay="0"/>
                                  </p:stCondLst>
                                  <p:childTnLst>
                                    <p:set>
                                      <p:cBhvr>
                                        <p:cTn id="174" dur="1" fill="hold">
                                          <p:stCondLst>
                                            <p:cond delay="0"/>
                                          </p:stCondLst>
                                        </p:cTn>
                                        <p:tgtEl>
                                          <p:spTgt spid="61"/>
                                        </p:tgtEl>
                                        <p:attrNameLst>
                                          <p:attrName>style.visibility</p:attrName>
                                        </p:attrNameLst>
                                      </p:cBhvr>
                                      <p:to>
                                        <p:strVal val="visible"/>
                                      </p:to>
                                    </p:set>
                                    <p:animEffect transition="in" filter="wipe(left)">
                                      <p:cBhvr>
                                        <p:cTn id="175" dur="500"/>
                                        <p:tgtEl>
                                          <p:spTgt spid="61"/>
                                        </p:tgtEl>
                                      </p:cBhvr>
                                    </p:animEffect>
                                  </p:childTnLst>
                                </p:cTn>
                              </p:par>
                            </p:childTnLst>
                          </p:cTn>
                        </p:par>
                        <p:par>
                          <p:cTn id="176" fill="hold">
                            <p:stCondLst>
                              <p:cond delay="18600"/>
                            </p:stCondLst>
                            <p:childTnLst>
                              <p:par>
                                <p:cTn id="177" presetID="49" presetClass="entr" presetSubtype="0" decel="100000" fill="hold" grpId="0" nodeType="afterEffect">
                                  <p:stCondLst>
                                    <p:cond delay="0"/>
                                  </p:stCondLst>
                                  <p:childTnLst>
                                    <p:set>
                                      <p:cBhvr>
                                        <p:cTn id="178" dur="1" fill="hold">
                                          <p:stCondLst>
                                            <p:cond delay="0"/>
                                          </p:stCondLst>
                                        </p:cTn>
                                        <p:tgtEl>
                                          <p:spTgt spid="62"/>
                                        </p:tgtEl>
                                        <p:attrNameLst>
                                          <p:attrName>style.visibility</p:attrName>
                                        </p:attrNameLst>
                                      </p:cBhvr>
                                      <p:to>
                                        <p:strVal val="visible"/>
                                      </p:to>
                                    </p:set>
                                    <p:anim calcmode="lin" valueType="num">
                                      <p:cBhvr>
                                        <p:cTn id="179" dur="500" fill="hold"/>
                                        <p:tgtEl>
                                          <p:spTgt spid="62"/>
                                        </p:tgtEl>
                                        <p:attrNameLst>
                                          <p:attrName>ppt_w</p:attrName>
                                        </p:attrNameLst>
                                      </p:cBhvr>
                                      <p:tavLst>
                                        <p:tav tm="0">
                                          <p:val>
                                            <p:fltVal val="0"/>
                                          </p:val>
                                        </p:tav>
                                        <p:tav tm="100000">
                                          <p:val>
                                            <p:strVal val="#ppt_w"/>
                                          </p:val>
                                        </p:tav>
                                      </p:tavLst>
                                    </p:anim>
                                    <p:anim calcmode="lin" valueType="num">
                                      <p:cBhvr>
                                        <p:cTn id="180" dur="500" fill="hold"/>
                                        <p:tgtEl>
                                          <p:spTgt spid="62"/>
                                        </p:tgtEl>
                                        <p:attrNameLst>
                                          <p:attrName>ppt_h</p:attrName>
                                        </p:attrNameLst>
                                      </p:cBhvr>
                                      <p:tavLst>
                                        <p:tav tm="0">
                                          <p:val>
                                            <p:fltVal val="0"/>
                                          </p:val>
                                        </p:tav>
                                        <p:tav tm="100000">
                                          <p:val>
                                            <p:strVal val="#ppt_h"/>
                                          </p:val>
                                        </p:tav>
                                      </p:tavLst>
                                    </p:anim>
                                    <p:anim calcmode="lin" valueType="num">
                                      <p:cBhvr>
                                        <p:cTn id="181" dur="500" fill="hold"/>
                                        <p:tgtEl>
                                          <p:spTgt spid="62"/>
                                        </p:tgtEl>
                                        <p:attrNameLst>
                                          <p:attrName>style.rotation</p:attrName>
                                        </p:attrNameLst>
                                      </p:cBhvr>
                                      <p:tavLst>
                                        <p:tav tm="0">
                                          <p:val>
                                            <p:fltVal val="360"/>
                                          </p:val>
                                        </p:tav>
                                        <p:tav tm="100000">
                                          <p:val>
                                            <p:fltVal val="0"/>
                                          </p:val>
                                        </p:tav>
                                      </p:tavLst>
                                    </p:anim>
                                    <p:animEffect transition="in" filter="fade">
                                      <p:cBhvr>
                                        <p:cTn id="182" dur="500"/>
                                        <p:tgtEl>
                                          <p:spTgt spid="62"/>
                                        </p:tgtEl>
                                      </p:cBhvr>
                                    </p:animEffect>
                                  </p:childTnLst>
                                </p:cTn>
                              </p:par>
                            </p:childTnLst>
                          </p:cTn>
                        </p:par>
                        <p:par>
                          <p:cTn id="183" fill="hold">
                            <p:stCondLst>
                              <p:cond delay="19100"/>
                            </p:stCondLst>
                            <p:childTnLst>
                              <p:par>
                                <p:cTn id="184" presetID="22" presetClass="entr" presetSubtype="4" fill="hold" grpId="0" nodeType="after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wipe(down)">
                                      <p:cBhvr>
                                        <p:cTn id="186" dur="500"/>
                                        <p:tgtEl>
                                          <p:spTgt spid="63"/>
                                        </p:tgtEl>
                                      </p:cBhvr>
                                    </p:animEffect>
                                  </p:childTnLst>
                                </p:cTn>
                              </p:par>
                            </p:childTnLst>
                          </p:cTn>
                        </p:par>
                        <p:par>
                          <p:cTn id="187" fill="hold">
                            <p:stCondLst>
                              <p:cond delay="19600"/>
                            </p:stCondLst>
                            <p:childTnLst>
                              <p:par>
                                <p:cTn id="188" presetID="10" presetClass="entr" presetSubtype="0" fill="hold" grpId="0" nodeType="afterEffect">
                                  <p:stCondLst>
                                    <p:cond delay="0"/>
                                  </p:stCondLst>
                                  <p:childTnLst>
                                    <p:set>
                                      <p:cBhvr>
                                        <p:cTn id="189" dur="1" fill="hold">
                                          <p:stCondLst>
                                            <p:cond delay="0"/>
                                          </p:stCondLst>
                                        </p:cTn>
                                        <p:tgtEl>
                                          <p:spTgt spid="64"/>
                                        </p:tgtEl>
                                        <p:attrNameLst>
                                          <p:attrName>style.visibility</p:attrName>
                                        </p:attrNameLst>
                                      </p:cBhvr>
                                      <p:to>
                                        <p:strVal val="visible"/>
                                      </p:to>
                                    </p:set>
                                    <p:animEffect transition="in" filter="fade">
                                      <p:cBhvr>
                                        <p:cTn id="190" dur="500"/>
                                        <p:tgtEl>
                                          <p:spTgt spid="64"/>
                                        </p:tgtEl>
                                      </p:cBhvr>
                                    </p:animEffect>
                                  </p:childTnLst>
                                </p:cTn>
                              </p:par>
                            </p:childTnLst>
                          </p:cTn>
                        </p:par>
                        <p:par>
                          <p:cTn id="191" fill="hold">
                            <p:stCondLst>
                              <p:cond delay="20100"/>
                            </p:stCondLst>
                            <p:childTnLst>
                              <p:par>
                                <p:cTn id="192" presetID="22" presetClass="entr" presetSubtype="4" fill="hold" grpId="0" nodeType="afterEffect">
                                  <p:stCondLst>
                                    <p:cond delay="0"/>
                                  </p:stCondLst>
                                  <p:iterate type="lt">
                                    <p:tmPct val="10000"/>
                                  </p:iterate>
                                  <p:childTnLst>
                                    <p:set>
                                      <p:cBhvr>
                                        <p:cTn id="193" dur="1" fill="hold">
                                          <p:stCondLst>
                                            <p:cond delay="0"/>
                                          </p:stCondLst>
                                        </p:cTn>
                                        <p:tgtEl>
                                          <p:spTgt spid="82">
                                            <p:txEl>
                                              <p:pRg st="0" end="0"/>
                                            </p:txEl>
                                          </p:spTgt>
                                        </p:tgtEl>
                                        <p:attrNameLst>
                                          <p:attrName>style.visibility</p:attrName>
                                        </p:attrNameLst>
                                      </p:cBhvr>
                                      <p:to>
                                        <p:strVal val="visible"/>
                                      </p:to>
                                    </p:set>
                                    <p:animEffect transition="in" filter="wipe(down)">
                                      <p:cBhvr>
                                        <p:cTn id="194" dur="500"/>
                                        <p:tgtEl>
                                          <p:spTgt spid="82">
                                            <p:txEl>
                                              <p:pRg st="0" end="0"/>
                                            </p:txEl>
                                          </p:spTgt>
                                        </p:tgtEl>
                                      </p:cBhvr>
                                    </p:animEffect>
                                  </p:childTnLst>
                                </p:cTn>
                              </p:par>
                            </p:childTnLst>
                          </p:cTn>
                        </p:par>
                        <p:par>
                          <p:cTn id="195" fill="hold">
                            <p:stCondLst>
                              <p:cond delay="20750"/>
                            </p:stCondLst>
                            <p:childTnLst>
                              <p:par>
                                <p:cTn id="196" presetID="2" presetClass="entr" presetSubtype="2" decel="98000" fill="hold" grpId="0" nodeType="afterEffect">
                                  <p:stCondLst>
                                    <p:cond delay="0"/>
                                  </p:stCondLst>
                                  <p:childTnLst>
                                    <p:set>
                                      <p:cBhvr>
                                        <p:cTn id="197" dur="1" fill="hold">
                                          <p:stCondLst>
                                            <p:cond delay="0"/>
                                          </p:stCondLst>
                                        </p:cTn>
                                        <p:tgtEl>
                                          <p:spTgt spid="79">
                                            <p:txEl>
                                              <p:pRg st="0" end="0"/>
                                            </p:txEl>
                                          </p:spTgt>
                                        </p:tgtEl>
                                        <p:attrNameLst>
                                          <p:attrName>style.visibility</p:attrName>
                                        </p:attrNameLst>
                                      </p:cBhvr>
                                      <p:to>
                                        <p:strVal val="visible"/>
                                      </p:to>
                                    </p:set>
                                    <p:anim calcmode="lin" valueType="num">
                                      <p:cBhvr additive="base">
                                        <p:cTn id="198" dur="750" fill="hold"/>
                                        <p:tgtEl>
                                          <p:spTgt spid="79">
                                            <p:txEl>
                                              <p:pRg st="0" end="0"/>
                                            </p:txEl>
                                          </p:spTgt>
                                        </p:tgtEl>
                                        <p:attrNameLst>
                                          <p:attrName>ppt_x</p:attrName>
                                        </p:attrNameLst>
                                      </p:cBhvr>
                                      <p:tavLst>
                                        <p:tav tm="0">
                                          <p:val>
                                            <p:strVal val="1+#ppt_w/2"/>
                                          </p:val>
                                        </p:tav>
                                        <p:tav tm="100000">
                                          <p:val>
                                            <p:strVal val="#ppt_x"/>
                                          </p:val>
                                        </p:tav>
                                      </p:tavLst>
                                    </p:anim>
                                    <p:anim calcmode="lin" valueType="num">
                                      <p:cBhvr additive="base">
                                        <p:cTn id="199" dur="750" fill="hold"/>
                                        <p:tgtEl>
                                          <p:spTgt spid="79">
                                            <p:txEl>
                                              <p:pRg st="0" end="0"/>
                                            </p:txEl>
                                          </p:spTgt>
                                        </p:tgtEl>
                                        <p:attrNameLst>
                                          <p:attrName>ppt_y</p:attrName>
                                        </p:attrNameLst>
                                      </p:cBhvr>
                                      <p:tavLst>
                                        <p:tav tm="0">
                                          <p:val>
                                            <p:strVal val="#ppt_y"/>
                                          </p:val>
                                        </p:tav>
                                        <p:tav tm="100000">
                                          <p:val>
                                            <p:strVal val="#ppt_y"/>
                                          </p:val>
                                        </p:tav>
                                      </p:tavLst>
                                    </p:anim>
                                  </p:childTnLst>
                                </p:cTn>
                              </p:par>
                              <p:par>
                                <p:cTn id="200" presetID="2" presetClass="entr" presetSubtype="2" decel="98000" fill="hold" grpId="0" nodeType="withEffect">
                                  <p:stCondLst>
                                    <p:cond delay="0"/>
                                  </p:stCondLst>
                                  <p:childTnLst>
                                    <p:set>
                                      <p:cBhvr>
                                        <p:cTn id="201" dur="1" fill="hold">
                                          <p:stCondLst>
                                            <p:cond delay="0"/>
                                          </p:stCondLst>
                                        </p:cTn>
                                        <p:tgtEl>
                                          <p:spTgt spid="81"/>
                                        </p:tgtEl>
                                        <p:attrNameLst>
                                          <p:attrName>style.visibility</p:attrName>
                                        </p:attrNameLst>
                                      </p:cBhvr>
                                      <p:to>
                                        <p:strVal val="visible"/>
                                      </p:to>
                                    </p:set>
                                    <p:anim calcmode="lin" valueType="num">
                                      <p:cBhvr additive="base">
                                        <p:cTn id="202" dur="750" fill="hold"/>
                                        <p:tgtEl>
                                          <p:spTgt spid="81"/>
                                        </p:tgtEl>
                                        <p:attrNameLst>
                                          <p:attrName>ppt_x</p:attrName>
                                        </p:attrNameLst>
                                      </p:cBhvr>
                                      <p:tavLst>
                                        <p:tav tm="0">
                                          <p:val>
                                            <p:strVal val="1+#ppt_w/2"/>
                                          </p:val>
                                        </p:tav>
                                        <p:tav tm="100000">
                                          <p:val>
                                            <p:strVal val="#ppt_x"/>
                                          </p:val>
                                        </p:tav>
                                      </p:tavLst>
                                    </p:anim>
                                    <p:anim calcmode="lin" valueType="num">
                                      <p:cBhvr additive="base">
                                        <p:cTn id="203" dur="750" fill="hold"/>
                                        <p:tgtEl>
                                          <p:spTgt spid="81"/>
                                        </p:tgtEl>
                                        <p:attrNameLst>
                                          <p:attrName>ppt_y</p:attrName>
                                        </p:attrNameLst>
                                      </p:cBhvr>
                                      <p:tavLst>
                                        <p:tav tm="0">
                                          <p:val>
                                            <p:strVal val="#ppt_y"/>
                                          </p:val>
                                        </p:tav>
                                        <p:tav tm="100000">
                                          <p:val>
                                            <p:strVal val="#ppt_y"/>
                                          </p:val>
                                        </p:tav>
                                      </p:tavLst>
                                    </p:anim>
                                  </p:childTnLst>
                                </p:cTn>
                              </p:par>
                            </p:childTnLst>
                          </p:cTn>
                        </p:par>
                        <p:par>
                          <p:cTn id="204" fill="hold">
                            <p:stCondLst>
                              <p:cond delay="21500"/>
                            </p:stCondLst>
                            <p:childTnLst>
                              <p:par>
                                <p:cTn id="205" presetID="22" presetClass="entr" presetSubtype="8" fill="hold" grpId="0" nodeType="afterEffect">
                                  <p:stCondLst>
                                    <p:cond delay="0"/>
                                  </p:stCondLst>
                                  <p:childTnLst>
                                    <p:set>
                                      <p:cBhvr>
                                        <p:cTn id="206" dur="1" fill="hold">
                                          <p:stCondLst>
                                            <p:cond delay="0"/>
                                          </p:stCondLst>
                                        </p:cTn>
                                        <p:tgtEl>
                                          <p:spTgt spid="80">
                                            <p:txEl>
                                              <p:pRg st="0" end="0"/>
                                            </p:txEl>
                                          </p:spTgt>
                                        </p:tgtEl>
                                        <p:attrNameLst>
                                          <p:attrName>style.visibility</p:attrName>
                                        </p:attrNameLst>
                                      </p:cBhvr>
                                      <p:to>
                                        <p:strVal val="visible"/>
                                      </p:to>
                                    </p:set>
                                    <p:animEffect transition="in" filter="wipe(left)">
                                      <p:cBhvr>
                                        <p:cTn id="207" dur="500"/>
                                        <p:tgtEl>
                                          <p:spTgt spid="80">
                                            <p:txEl>
                                              <p:pRg st="0" end="0"/>
                                            </p:txEl>
                                          </p:spTgt>
                                        </p:tgtEl>
                                      </p:cBhvr>
                                    </p:animEffect>
                                  </p:childTnLst>
                                </p:cTn>
                              </p:par>
                            </p:childTnLst>
                          </p:cTn>
                        </p:par>
                        <p:par>
                          <p:cTn id="208" fill="hold">
                            <p:stCondLst>
                              <p:cond delay="22000"/>
                            </p:stCondLst>
                            <p:childTnLst>
                              <p:par>
                                <p:cTn id="209" presetID="10" presetClass="entr" presetSubtype="0" fill="hold" grpId="0" nodeType="afterEffect">
                                  <p:stCondLst>
                                    <p:cond delay="0"/>
                                  </p:stCondLst>
                                  <p:childTnLst>
                                    <p:set>
                                      <p:cBhvr>
                                        <p:cTn id="210" dur="1" fill="hold">
                                          <p:stCondLst>
                                            <p:cond delay="0"/>
                                          </p:stCondLst>
                                        </p:cTn>
                                        <p:tgtEl>
                                          <p:spTgt spid="66"/>
                                        </p:tgtEl>
                                        <p:attrNameLst>
                                          <p:attrName>style.visibility</p:attrName>
                                        </p:attrNameLst>
                                      </p:cBhvr>
                                      <p:to>
                                        <p:strVal val="visible"/>
                                      </p:to>
                                    </p:set>
                                    <p:animEffect transition="in" filter="fade">
                                      <p:cBhvr>
                                        <p:cTn id="211" dur="500"/>
                                        <p:tgtEl>
                                          <p:spTgt spid="66"/>
                                        </p:tgtEl>
                                      </p:cBhvr>
                                    </p:animEffect>
                                  </p:childTnLst>
                                </p:cTn>
                              </p:par>
                            </p:childTnLst>
                          </p:cTn>
                        </p:par>
                        <p:par>
                          <p:cTn id="212" fill="hold">
                            <p:stCondLst>
                              <p:cond delay="22500"/>
                            </p:stCondLst>
                            <p:childTnLst>
                              <p:par>
                                <p:cTn id="213" presetID="22" presetClass="entr" presetSubtype="8" fill="hold" grpId="0" nodeType="afterEffect">
                                  <p:stCondLst>
                                    <p:cond delay="0"/>
                                  </p:stCondLst>
                                  <p:childTnLst>
                                    <p:set>
                                      <p:cBhvr>
                                        <p:cTn id="214" dur="1" fill="hold">
                                          <p:stCondLst>
                                            <p:cond delay="0"/>
                                          </p:stCondLst>
                                        </p:cTn>
                                        <p:tgtEl>
                                          <p:spTgt spid="67"/>
                                        </p:tgtEl>
                                        <p:attrNameLst>
                                          <p:attrName>style.visibility</p:attrName>
                                        </p:attrNameLst>
                                      </p:cBhvr>
                                      <p:to>
                                        <p:strVal val="visible"/>
                                      </p:to>
                                    </p:set>
                                    <p:animEffect transition="in" filter="wipe(left)">
                                      <p:cBhvr>
                                        <p:cTn id="2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6" grpId="0" animBg="1"/>
      <p:bldP spid="36" grpId="0" animBg="1"/>
      <p:bldP spid="37" grpId="0" animBg="1"/>
      <p:bldP spid="38" grpId="0" animBg="1"/>
      <p:bldP spid="39" grpId="0" animBg="1"/>
      <p:bldP spid="40" grpId="0" animBg="1"/>
      <p:bldP spid="41" grpId="0" animBg="1"/>
      <p:bldP spid="42"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60" grpId="0" animBg="1"/>
      <p:bldP spid="61" grpId="0" animBg="1"/>
      <p:bldP spid="62" grpId="0" animBg="1"/>
      <p:bldP spid="63" grpId="0" animBg="1"/>
      <p:bldP spid="64" grpId="0" animBg="1"/>
      <p:bldP spid="66" grpId="0" animBg="1"/>
      <p:bldP spid="71" grpId="0" build="p">
        <p:tmplLst>
          <p:tmpl lvl="1">
            <p:tnLst>
              <p:par>
                <p:cTn presetID="2" presetClass="entr" presetSubtype="2" decel="100000"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750" fill="hold"/>
                        <p:tgtEl>
                          <p:spTgt spid="71"/>
                        </p:tgtEl>
                        <p:attrNameLst>
                          <p:attrName>ppt_x</p:attrName>
                        </p:attrNameLst>
                      </p:cBhvr>
                      <p:tavLst>
                        <p:tav tm="0">
                          <p:val>
                            <p:strVal val="1+#ppt_w/2"/>
                          </p:val>
                        </p:tav>
                        <p:tav tm="100000">
                          <p:val>
                            <p:strVal val="#ppt_x"/>
                          </p:val>
                        </p:tav>
                      </p:tavLst>
                    </p:anim>
                    <p:anim calcmode="lin" valueType="num">
                      <p:cBhvr additive="base">
                        <p:cTn dur="750" fill="hold"/>
                        <p:tgtEl>
                          <p:spTgt spid="71"/>
                        </p:tgtEl>
                        <p:attrNameLst>
                          <p:attrName>ppt_y</p:attrName>
                        </p:attrNameLst>
                      </p:cBhvr>
                      <p:tavLst>
                        <p:tav tm="0">
                          <p:val>
                            <p:strVal val="#ppt_y"/>
                          </p:val>
                        </p:tav>
                        <p:tav tm="100000">
                          <p:val>
                            <p:strVal val="#ppt_y"/>
                          </p:val>
                        </p:tav>
                      </p:tavLst>
                    </p:anim>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animBg="1"/>
      <p:bldP spid="74"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5" grpId="0" build="p">
        <p:tmplLst>
          <p:tmpl lvl="1">
            <p:tnLst>
              <p:par>
                <p:cTn presetID="2" presetClass="entr" presetSubtype="2" decel="9800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750" fill="hold"/>
                        <p:tgtEl>
                          <p:spTgt spid="75"/>
                        </p:tgtEl>
                        <p:attrNameLst>
                          <p:attrName>ppt_x</p:attrName>
                        </p:attrNameLst>
                      </p:cBhvr>
                      <p:tavLst>
                        <p:tav tm="0">
                          <p:val>
                            <p:strVal val="1+#ppt_w/2"/>
                          </p:val>
                        </p:tav>
                        <p:tav tm="100000">
                          <p:val>
                            <p:strVal val="#ppt_x"/>
                          </p:val>
                        </p:tav>
                      </p:tavLst>
                    </p:anim>
                    <p:anim calcmode="lin" valueType="num">
                      <p:cBhvr additive="base">
                        <p:cTn dur="75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2" presetClass="entr" presetSubtype="8"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7" grpId="0" animBg="1"/>
      <p:bldP spid="78"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78"/>
                        </p:tgtEl>
                        <p:attrNameLst>
                          <p:attrName>style.visibility</p:attrName>
                        </p:attrNameLst>
                      </p:cBhvr>
                      <p:to>
                        <p:strVal val="visible"/>
                      </p:to>
                    </p:set>
                    <p:animEffect transition="in" filter="wipe(down)">
                      <p:cBhvr>
                        <p:cTn dur="500"/>
                        <p:tgtEl>
                          <p:spTgt spid="78"/>
                        </p:tgtEl>
                      </p:cBhvr>
                    </p:animEffect>
                  </p:childTnLst>
                </p:cTn>
              </p:par>
            </p:tnLst>
          </p:tmpl>
        </p:tmplLst>
      </p:bldP>
      <p:bldP spid="79" grpId="0" build="p">
        <p:tmplLst>
          <p:tmpl lvl="1">
            <p:tnLst>
              <p:par>
                <p:cTn presetID="2" presetClass="entr" presetSubtype="2" decel="98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fill="hold"/>
                        <p:tgtEl>
                          <p:spTgt spid="79"/>
                        </p:tgtEl>
                        <p:attrNameLst>
                          <p:attrName>ppt_x</p:attrName>
                        </p:attrNameLst>
                      </p:cBhvr>
                      <p:tavLst>
                        <p:tav tm="0">
                          <p:val>
                            <p:strVal val="1+#ppt_w/2"/>
                          </p:val>
                        </p:tav>
                        <p:tav tm="100000">
                          <p:val>
                            <p:strVal val="#ppt_x"/>
                          </p:val>
                        </p:tav>
                      </p:tavLst>
                    </p:anim>
                    <p:anim calcmode="lin" valueType="num">
                      <p:cBhvr additive="base">
                        <p:cTn dur="750" fill="hold"/>
                        <p:tgtEl>
                          <p:spTgt spid="79"/>
                        </p:tgtEl>
                        <p:attrNameLst>
                          <p:attrName>ppt_y</p:attrName>
                        </p:attrNameLst>
                      </p:cBhvr>
                      <p:tavLst>
                        <p:tav tm="0">
                          <p:val>
                            <p:strVal val="#ppt_y"/>
                          </p:val>
                        </p:tav>
                        <p:tav tm="100000">
                          <p:val>
                            <p:strVal val="#ppt_y"/>
                          </p:val>
                        </p:tav>
                      </p:tavLst>
                    </p:anim>
                  </p:childTnLst>
                </p:cTn>
              </p:par>
            </p:tnLst>
          </p:tmpl>
        </p:tmplLst>
      </p:bldP>
      <p:bldP spid="80" grpId="0" build="p">
        <p:tmplLst>
          <p:tmpl lvl="1">
            <p:tnLst>
              <p:par>
                <p:cTn presetID="22" presetClass="entr" presetSubtype="8"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1" grpId="0" animBg="1"/>
      <p:bldP spid="82"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 presetClass="entr" presetSubtype="2" decel="9800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fill="hold"/>
                        <p:tgtEl>
                          <p:spTgt spid="83"/>
                        </p:tgtEl>
                        <p:attrNameLst>
                          <p:attrName>ppt_x</p:attrName>
                        </p:attrNameLst>
                      </p:cBhvr>
                      <p:tavLst>
                        <p:tav tm="0">
                          <p:val>
                            <p:strVal val="1+#ppt_w/2"/>
                          </p:val>
                        </p:tav>
                        <p:tav tm="100000">
                          <p:val>
                            <p:strVal val="#ppt_x"/>
                          </p:val>
                        </p:tav>
                      </p:tavLst>
                    </p:anim>
                    <p:anim calcmode="lin" valueType="num">
                      <p:cBhvr additive="base">
                        <p:cTn dur="750" fill="hold"/>
                        <p:tgtEl>
                          <p:spTgt spid="83"/>
                        </p:tgtEl>
                        <p:attrNameLst>
                          <p:attrName>ppt_y</p:attrName>
                        </p:attrNameLst>
                      </p:cBhvr>
                      <p:tavLst>
                        <p:tav tm="0">
                          <p:val>
                            <p:strVal val="#ppt_y"/>
                          </p:val>
                        </p:tav>
                        <p:tav tm="100000">
                          <p:val>
                            <p:strVal val="#ppt_y"/>
                          </p:val>
                        </p:tav>
                      </p:tavLst>
                    </p:anim>
                  </p:childTnLst>
                </p:cTn>
              </p:par>
            </p:tnLst>
          </p:tmpl>
        </p:tmplLst>
      </p:bldP>
      <p:bldP spid="84" grpId="0" build="p">
        <p:tmplLst>
          <p:tmpl lvl="1">
            <p:tnLst>
              <p:par>
                <p:cTn presetID="22" presetClass="entr" presetSubtype="8"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wipe(left)">
                      <p:cBhvr>
                        <p:cTn dur="500"/>
                        <p:tgtEl>
                          <p:spTgt spid="84"/>
                        </p:tgtEl>
                      </p:cBhvr>
                    </p:animEffect>
                  </p:childTnLst>
                </p:cTn>
              </p:par>
            </p:tnLst>
          </p:tmpl>
        </p:tmplLst>
      </p:bldP>
      <p:bldP spid="85" grpId="0" animBg="1"/>
      <p:bldP spid="86"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 presetClass="entr" presetSubtype="2" decel="9800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750" fill="hold"/>
                        <p:tgtEl>
                          <p:spTgt spid="87"/>
                        </p:tgtEl>
                        <p:attrNameLst>
                          <p:attrName>ppt_x</p:attrName>
                        </p:attrNameLst>
                      </p:cBhvr>
                      <p:tavLst>
                        <p:tav tm="0">
                          <p:val>
                            <p:strVal val="1+#ppt_w/2"/>
                          </p:val>
                        </p:tav>
                        <p:tav tm="100000">
                          <p:val>
                            <p:strVal val="#ppt_x"/>
                          </p:val>
                        </p:tav>
                      </p:tavLst>
                    </p:anim>
                    <p:anim calcmode="lin" valueType="num">
                      <p:cBhvr additive="base">
                        <p:cTn dur="750" fill="hold"/>
                        <p:tgtEl>
                          <p:spTgt spid="87"/>
                        </p:tgtEl>
                        <p:attrNameLst>
                          <p:attrName>ppt_y</p:attrName>
                        </p:attrNameLst>
                      </p:cBhvr>
                      <p:tavLst>
                        <p:tav tm="0">
                          <p:val>
                            <p:strVal val="#ppt_y"/>
                          </p:val>
                        </p:tav>
                        <p:tav tm="100000">
                          <p:val>
                            <p:strVal val="#ppt_y"/>
                          </p:val>
                        </p:tav>
                      </p:tavLst>
                    </p:anim>
                  </p:childTnLst>
                </p:cTn>
              </p:par>
            </p:tnLst>
          </p:tmpl>
        </p:tmplLst>
      </p:bldP>
      <p:bldP spid="88" grpId="0" build="p">
        <p:tmplLst>
          <p:tmpl lvl="1">
            <p:tnLst>
              <p:par>
                <p:cTn presetID="22" presetClass="entr" presetSubtype="8"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wipe(left)">
                      <p:cBhvr>
                        <p:cTn dur="500"/>
                        <p:tgtEl>
                          <p:spTgt spid="88"/>
                        </p:tgtEl>
                      </p:cBhvr>
                    </p:animEffect>
                  </p:childTnLst>
                </p:cTn>
              </p:par>
            </p:tnLst>
          </p:tmpl>
        </p:tmplLst>
      </p:bldP>
      <p:bldP spid="89" grpId="0" animBg="1"/>
      <p:bldP spid="90"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90"/>
                        </p:tgtEl>
                        <p:attrNameLst>
                          <p:attrName>style.visibility</p:attrName>
                        </p:attrNameLst>
                      </p:cBhvr>
                      <p:to>
                        <p:strVal val="visible"/>
                      </p:to>
                    </p:set>
                    <p:animEffect transition="in" filter="wipe(down)">
                      <p:cBhvr>
                        <p:cTn dur="500"/>
                        <p:tgtEl>
                          <p:spTgt spid="90"/>
                        </p:tgtEl>
                      </p:cBhvr>
                    </p:animEffect>
                  </p:childTnLst>
                </p:cTn>
              </p:par>
            </p:tnLst>
          </p:tmpl>
        </p:tmplLst>
      </p:bldP>
      <p:bldP spid="6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正方形/長方形 9"/>
          <p:cNvSpPr/>
          <p:nvPr userDrawn="1"/>
        </p:nvSpPr>
        <p:spPr>
          <a:xfrm>
            <a:off x="1" y="2517304"/>
            <a:ext cx="12191999" cy="1298575"/>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二等辺三角形 7"/>
          <p:cNvSpPr/>
          <p:nvPr userDrawn="1"/>
        </p:nvSpPr>
        <p:spPr>
          <a:xfrm>
            <a:off x="5362892"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二等辺三角形 33"/>
          <p:cNvSpPr/>
          <p:nvPr userDrawn="1"/>
        </p:nvSpPr>
        <p:spPr>
          <a:xfrm rot="10800000">
            <a:off x="2336060"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二等辺三角形 7"/>
          <p:cNvSpPr/>
          <p:nvPr userDrawn="1"/>
        </p:nvSpPr>
        <p:spPr>
          <a:xfrm>
            <a:off x="7236329"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二等辺三角形 33"/>
          <p:cNvSpPr/>
          <p:nvPr userDrawn="1"/>
        </p:nvSpPr>
        <p:spPr>
          <a:xfrm rot="10800000">
            <a:off x="4209497"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二等辺三角形 7"/>
          <p:cNvSpPr/>
          <p:nvPr userDrawn="1"/>
        </p:nvSpPr>
        <p:spPr>
          <a:xfrm>
            <a:off x="9109767"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二等辺三角形 33"/>
          <p:cNvSpPr/>
          <p:nvPr userDrawn="1"/>
        </p:nvSpPr>
        <p:spPr>
          <a:xfrm rot="10800000">
            <a:off x="6082934"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二等辺三角形 7"/>
          <p:cNvSpPr/>
          <p:nvPr userDrawn="1"/>
        </p:nvSpPr>
        <p:spPr>
          <a:xfrm>
            <a:off x="10983204"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2" name="二等辺三角形 33"/>
          <p:cNvSpPr/>
          <p:nvPr userDrawn="1"/>
        </p:nvSpPr>
        <p:spPr>
          <a:xfrm rot="10800000">
            <a:off x="7956372"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二等辺三角形 7"/>
          <p:cNvSpPr/>
          <p:nvPr userDrawn="1"/>
        </p:nvSpPr>
        <p:spPr>
          <a:xfrm>
            <a:off x="3489455"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二等辺三角形 33"/>
          <p:cNvSpPr/>
          <p:nvPr userDrawn="1"/>
        </p:nvSpPr>
        <p:spPr>
          <a:xfrm rot="10800000">
            <a:off x="462623"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テキスト プレースホルダー 6"/>
          <p:cNvSpPr>
            <a:spLocks noGrp="1"/>
          </p:cNvSpPr>
          <p:nvPr>
            <p:ph type="body" sz="quarter" idx="15" hasCustomPrompt="1"/>
          </p:nvPr>
        </p:nvSpPr>
        <p:spPr>
          <a:xfrm>
            <a:off x="718936" y="4780193"/>
            <a:ext cx="10801146" cy="1170662"/>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2" name="正方形/長方形 31"/>
          <p:cNvSpPr/>
          <p:nvPr userDrawn="1"/>
        </p:nvSpPr>
        <p:spPr>
          <a:xfrm>
            <a:off x="814955" y="4684183"/>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正方形/長方形 6"/>
          <p:cNvSpPr/>
          <p:nvPr userDrawn="1"/>
        </p:nvSpPr>
        <p:spPr>
          <a:xfrm rot="18900000">
            <a:off x="2412195"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正方形/長方形 6"/>
          <p:cNvSpPr/>
          <p:nvPr userDrawn="1"/>
        </p:nvSpPr>
        <p:spPr>
          <a:xfrm rot="18900000">
            <a:off x="4285632"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正方形/長方形 6"/>
          <p:cNvSpPr/>
          <p:nvPr userDrawn="1"/>
        </p:nvSpPr>
        <p:spPr>
          <a:xfrm rot="18900000">
            <a:off x="6159069"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正方形/長方形 6"/>
          <p:cNvSpPr/>
          <p:nvPr userDrawn="1"/>
        </p:nvSpPr>
        <p:spPr>
          <a:xfrm rot="18900000">
            <a:off x="8032507"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正方形/長方形 6"/>
          <p:cNvSpPr/>
          <p:nvPr userDrawn="1"/>
        </p:nvSpPr>
        <p:spPr>
          <a:xfrm rot="18900000">
            <a:off x="538758"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6" name="テキスト プレースホルダー 11"/>
          <p:cNvSpPr>
            <a:spLocks noGrp="1"/>
          </p:cNvSpPr>
          <p:nvPr>
            <p:ph type="body" sz="quarter" idx="36" hasCustomPrompt="1"/>
          </p:nvPr>
        </p:nvSpPr>
        <p:spPr>
          <a:xfrm rot="18900000">
            <a:off x="1116373" y="2852220"/>
            <a:ext cx="2382179" cy="580413"/>
          </a:xfrm>
        </p:spPr>
        <p:txBody>
          <a:bodyPr anchor="ctr">
            <a:noAutofit/>
          </a:bodyPr>
          <a:lstStyle>
            <a:lvl1pPr algn="ctr">
              <a:lnSpc>
                <a:spcPct val="100000"/>
              </a:lnSpc>
              <a:spcBef>
                <a:spcPts val="0"/>
              </a:spcBef>
              <a:defRPr sz="2400" spc="0" baseline="0">
                <a:solidFill>
                  <a:schemeClr val="bg1"/>
                </a:solidFill>
                <a:effectLst/>
                <a:latin typeface="Route 159 Bold" pitchFamily="50" charset="0"/>
              </a:defRPr>
            </a:lvl1pPr>
          </a:lstStyle>
          <a:p>
            <a:pPr lvl="0"/>
            <a:r>
              <a:rPr lang="en-US" dirty="0"/>
              <a:t>Word</a:t>
            </a:r>
          </a:p>
        </p:txBody>
      </p:sp>
      <p:sp>
        <p:nvSpPr>
          <p:cNvPr id="27" name="テキスト プレースホルダー 11"/>
          <p:cNvSpPr>
            <a:spLocks noGrp="1"/>
          </p:cNvSpPr>
          <p:nvPr>
            <p:ph type="body" sz="quarter" idx="37" hasCustomPrompt="1"/>
          </p:nvPr>
        </p:nvSpPr>
        <p:spPr>
          <a:xfrm rot="18900000">
            <a:off x="2993718" y="2852220"/>
            <a:ext cx="2382179" cy="580413"/>
          </a:xfrm>
        </p:spPr>
        <p:txBody>
          <a:bodyPr anchor="ctr">
            <a:noAutofit/>
          </a:bodyPr>
          <a:lstStyle>
            <a:lvl1pPr algn="ctr">
              <a:lnSpc>
                <a:spcPct val="100000"/>
              </a:lnSpc>
              <a:spcBef>
                <a:spcPts val="0"/>
              </a:spcBef>
              <a:defRPr sz="2400" spc="0">
                <a:solidFill>
                  <a:schemeClr val="bg1"/>
                </a:solidFill>
                <a:effectLst/>
                <a:latin typeface="Route 159 Bold" pitchFamily="50" charset="0"/>
              </a:defRPr>
            </a:lvl1pPr>
          </a:lstStyle>
          <a:p>
            <a:pPr lvl="0"/>
            <a:r>
              <a:rPr lang="en-US" altLang="ja-JP" dirty="0"/>
              <a:t>Word</a:t>
            </a:r>
          </a:p>
        </p:txBody>
      </p:sp>
      <p:sp>
        <p:nvSpPr>
          <p:cNvPr id="28" name="テキスト プレースホルダー 11"/>
          <p:cNvSpPr>
            <a:spLocks noGrp="1"/>
          </p:cNvSpPr>
          <p:nvPr>
            <p:ph type="body" sz="quarter" idx="38" hasCustomPrompt="1"/>
          </p:nvPr>
        </p:nvSpPr>
        <p:spPr>
          <a:xfrm rot="18900000">
            <a:off x="4871063" y="2852220"/>
            <a:ext cx="2382179" cy="580413"/>
          </a:xfrm>
        </p:spPr>
        <p:txBody>
          <a:bodyPr anchor="ctr">
            <a:noAutofit/>
          </a:bodyPr>
          <a:lstStyle>
            <a:lvl1pPr algn="ctr">
              <a:lnSpc>
                <a:spcPct val="100000"/>
              </a:lnSpc>
              <a:spcBef>
                <a:spcPts val="0"/>
              </a:spcBef>
              <a:defRPr sz="2400" spc="0">
                <a:solidFill>
                  <a:schemeClr val="bg1"/>
                </a:solidFill>
                <a:effectLst/>
                <a:latin typeface="Route 159 Bold" pitchFamily="50" charset="0"/>
              </a:defRPr>
            </a:lvl1pPr>
          </a:lstStyle>
          <a:p>
            <a:pPr lvl="0"/>
            <a:r>
              <a:rPr lang="en-US" altLang="ja-JP" dirty="0"/>
              <a:t>Word</a:t>
            </a:r>
          </a:p>
        </p:txBody>
      </p:sp>
      <p:sp>
        <p:nvSpPr>
          <p:cNvPr id="29" name="テキスト プレースホルダー 11"/>
          <p:cNvSpPr>
            <a:spLocks noGrp="1"/>
          </p:cNvSpPr>
          <p:nvPr>
            <p:ph type="body" sz="quarter" idx="39" hasCustomPrompt="1"/>
          </p:nvPr>
        </p:nvSpPr>
        <p:spPr>
          <a:xfrm rot="18900000">
            <a:off x="6748407" y="2852220"/>
            <a:ext cx="2382179" cy="580413"/>
          </a:xfrm>
        </p:spPr>
        <p:txBody>
          <a:bodyPr anchor="ctr">
            <a:noAutofit/>
          </a:bodyPr>
          <a:lstStyle>
            <a:lvl1pPr algn="ctr">
              <a:lnSpc>
                <a:spcPct val="100000"/>
              </a:lnSpc>
              <a:spcBef>
                <a:spcPts val="0"/>
              </a:spcBef>
              <a:defRPr sz="2400" spc="0">
                <a:solidFill>
                  <a:schemeClr val="bg1"/>
                </a:solidFill>
                <a:effectLst/>
                <a:latin typeface="Route 159 Bold" pitchFamily="50" charset="0"/>
              </a:defRPr>
            </a:lvl1pPr>
          </a:lstStyle>
          <a:p>
            <a:pPr lvl="0"/>
            <a:r>
              <a:rPr lang="en-US" altLang="ja-JP" dirty="0"/>
              <a:t>Word</a:t>
            </a:r>
          </a:p>
        </p:txBody>
      </p:sp>
      <p:sp>
        <p:nvSpPr>
          <p:cNvPr id="30" name="テキスト プレースホルダー 11"/>
          <p:cNvSpPr>
            <a:spLocks noGrp="1"/>
          </p:cNvSpPr>
          <p:nvPr>
            <p:ph type="body" sz="quarter" idx="40" hasCustomPrompt="1"/>
          </p:nvPr>
        </p:nvSpPr>
        <p:spPr>
          <a:xfrm rot="18900000">
            <a:off x="8625751" y="2852220"/>
            <a:ext cx="2382179" cy="580413"/>
          </a:xfrm>
        </p:spPr>
        <p:txBody>
          <a:bodyPr anchor="ctr">
            <a:noAutofit/>
          </a:bodyPr>
          <a:lstStyle>
            <a:lvl1pPr algn="ctr">
              <a:lnSpc>
                <a:spcPct val="100000"/>
              </a:lnSpc>
              <a:spcBef>
                <a:spcPts val="0"/>
              </a:spcBef>
              <a:defRPr sz="2400" spc="0">
                <a:solidFill>
                  <a:schemeClr val="bg1"/>
                </a:solidFill>
                <a:effectLst/>
                <a:latin typeface="Route 159 Bold" pitchFamily="50" charset="0"/>
              </a:defRPr>
            </a:lvl1pPr>
          </a:lstStyle>
          <a:p>
            <a:pPr lvl="0"/>
            <a:r>
              <a:rPr lang="en-US" altLang="ja-JP" dirty="0"/>
              <a:t>Word</a:t>
            </a:r>
          </a:p>
        </p:txBody>
      </p:sp>
    </p:spTree>
    <p:extLst>
      <p:ext uri="{BB962C8B-B14F-4D97-AF65-F5344CB8AC3E}">
        <p14:creationId xmlns:p14="http://schemas.microsoft.com/office/powerpoint/2010/main" val="198702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250"/>
                                        <p:tgtEl>
                                          <p:spTgt spid="25"/>
                                        </p:tgtEl>
                                      </p:cBhvr>
                                    </p:animEffect>
                                  </p:childTnLst>
                                </p:cTn>
                              </p:par>
                            </p:childTnLst>
                          </p:cTn>
                        </p:par>
                        <p:par>
                          <p:cTn id="20" fill="hold">
                            <p:stCondLst>
                              <p:cond delay="125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wipe(down)">
                                      <p:cBhvr>
                                        <p:cTn id="26" dur="500"/>
                                        <p:tgtEl>
                                          <p:spTgt spid="26">
                                            <p:txEl>
                                              <p:pRg st="0" end="0"/>
                                            </p:txEl>
                                          </p:spTgt>
                                        </p:tgtEl>
                                      </p:cBhvr>
                                    </p:animEffect>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250"/>
                                        <p:tgtEl>
                                          <p:spTgt spid="24"/>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250"/>
                                        <p:tgtEl>
                                          <p:spTgt spid="16"/>
                                        </p:tgtEl>
                                      </p:cBhvr>
                                    </p:animEffect>
                                  </p:childTnLst>
                                </p:cTn>
                              </p:par>
                            </p:childTnLst>
                          </p:cTn>
                        </p:par>
                        <p:par>
                          <p:cTn id="35" fill="hold">
                            <p:stCondLst>
                              <p:cond delay="2250"/>
                            </p:stCondLst>
                            <p:childTnLst>
                              <p:par>
                                <p:cTn id="36" presetID="2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wipe(down)">
                                      <p:cBhvr>
                                        <p:cTn id="41" dur="500"/>
                                        <p:tgtEl>
                                          <p:spTgt spid="28">
                                            <p:txEl>
                                              <p:pRg st="0" end="0"/>
                                            </p:txEl>
                                          </p:spTgt>
                                        </p:tgtEl>
                                      </p:cBhvr>
                                    </p:animEffect>
                                  </p:childTnLst>
                                </p:cTn>
                              </p:par>
                            </p:childTnLst>
                          </p:cTn>
                        </p:par>
                        <p:par>
                          <p:cTn id="42" fill="hold">
                            <p:stCondLst>
                              <p:cond delay="275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250"/>
                                        <p:tgtEl>
                                          <p:spTgt spid="15"/>
                                        </p:tgtEl>
                                      </p:cBhvr>
                                    </p:animEffect>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250"/>
                                        <p:tgtEl>
                                          <p:spTgt spid="22"/>
                                        </p:tgtEl>
                                      </p:cBhvr>
                                    </p:animEffect>
                                  </p:childTnLst>
                                </p:cTn>
                              </p:par>
                            </p:childTnLst>
                          </p:cTn>
                        </p:par>
                        <p:par>
                          <p:cTn id="50" fill="hold">
                            <p:stCondLst>
                              <p:cond delay="3250"/>
                            </p:stCondLst>
                            <p:childTnLst>
                              <p:par>
                                <p:cTn id="51" presetID="2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0">
                                            <p:txEl>
                                              <p:pRg st="0" end="0"/>
                                            </p:txEl>
                                          </p:spTgt>
                                        </p:tgtEl>
                                        <p:attrNameLst>
                                          <p:attrName>style.visibility</p:attrName>
                                        </p:attrNameLst>
                                      </p:cBhvr>
                                      <p:to>
                                        <p:strVal val="visible"/>
                                      </p:to>
                                    </p:set>
                                    <p:animEffect transition="in" filter="wipe(down)">
                                      <p:cBhvr>
                                        <p:cTn id="56" dur="500"/>
                                        <p:tgtEl>
                                          <p:spTgt spid="30">
                                            <p:txEl>
                                              <p:pRg st="0" end="0"/>
                                            </p:txEl>
                                          </p:spTgt>
                                        </p:tgtEl>
                                      </p:cBhvr>
                                    </p:animEffect>
                                  </p:childTnLst>
                                </p:cTn>
                              </p:par>
                            </p:childTnLst>
                          </p:cTn>
                        </p:par>
                        <p:par>
                          <p:cTn id="57" fill="hold">
                            <p:stCondLst>
                              <p:cond delay="3750"/>
                            </p:stCondLst>
                            <p:childTnLst>
                              <p:par>
                                <p:cTn id="58" presetID="22" presetClass="entr" presetSubtype="1"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250"/>
                                        <p:tgtEl>
                                          <p:spTgt spid="21"/>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250"/>
                                        <p:tgtEl>
                                          <p:spTgt spid="13"/>
                                        </p:tgtEl>
                                      </p:cBhvr>
                                    </p:animEffect>
                                  </p:childTnLst>
                                </p:cTn>
                              </p:par>
                            </p:childTnLst>
                          </p:cTn>
                        </p:par>
                        <p:par>
                          <p:cTn id="65" fill="hold">
                            <p:stCondLst>
                              <p:cond delay="4250"/>
                            </p:stCondLst>
                            <p:childTnLst>
                              <p:par>
                                <p:cTn id="66" presetID="22" presetClass="entr" presetSubtype="4"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Effect transition="in" filter="wipe(down)">
                                      <p:cBhvr>
                                        <p:cTn id="71" dur="500"/>
                                        <p:tgtEl>
                                          <p:spTgt spid="27">
                                            <p:txEl>
                                              <p:pRg st="0" end="0"/>
                                            </p:txEl>
                                          </p:spTgt>
                                        </p:tgtEl>
                                      </p:cBhvr>
                                    </p:animEffect>
                                  </p:childTnLst>
                                </p:cTn>
                              </p:par>
                            </p:childTnLst>
                          </p:cTn>
                        </p:par>
                        <p:par>
                          <p:cTn id="72" fill="hold">
                            <p:stCondLst>
                              <p:cond delay="475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250"/>
                                        <p:tgtEl>
                                          <p:spTgt spid="12"/>
                                        </p:tgtEl>
                                      </p:cBhvr>
                                    </p:animEffect>
                                  </p:childTnLst>
                                </p:cTn>
                              </p:par>
                            </p:childTnLst>
                          </p:cTn>
                        </p:par>
                        <p:par>
                          <p:cTn id="76" fill="hold">
                            <p:stCondLst>
                              <p:cond delay="50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250"/>
                                        <p:tgtEl>
                                          <p:spTgt spid="19"/>
                                        </p:tgtEl>
                                      </p:cBhvr>
                                    </p:animEffect>
                                  </p:childTnLst>
                                </p:cTn>
                              </p:par>
                            </p:childTnLst>
                          </p:cTn>
                        </p:par>
                        <p:par>
                          <p:cTn id="80" fill="hold">
                            <p:stCondLst>
                              <p:cond delay="525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9">
                                            <p:txEl>
                                              <p:pRg st="0" end="0"/>
                                            </p:txEl>
                                          </p:spTgt>
                                        </p:tgtEl>
                                        <p:attrNameLst>
                                          <p:attrName>style.visibility</p:attrName>
                                        </p:attrNameLst>
                                      </p:cBhvr>
                                      <p:to>
                                        <p:strVal val="visible"/>
                                      </p:to>
                                    </p:set>
                                    <p:animEffect transition="in" filter="wipe(down)">
                                      <p:cBhvr>
                                        <p:cTn id="86" dur="500"/>
                                        <p:tgtEl>
                                          <p:spTgt spid="29">
                                            <p:txEl>
                                              <p:pRg st="0" end="0"/>
                                            </p:txEl>
                                          </p:spTgt>
                                        </p:tgtEl>
                                      </p:cBhvr>
                                    </p:animEffect>
                                  </p:childTnLst>
                                </p:cTn>
                              </p:par>
                            </p:childTnLst>
                          </p:cTn>
                        </p:par>
                        <p:par>
                          <p:cTn id="87" fill="hold">
                            <p:stCondLst>
                              <p:cond delay="5750"/>
                            </p:stCondLst>
                            <p:childTnLst>
                              <p:par>
                                <p:cTn id="88" presetID="22" presetClass="entr" presetSubtype="1"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up)">
                                      <p:cBhvr>
                                        <p:cTn id="90" dur="250"/>
                                        <p:tgtEl>
                                          <p:spTgt spid="18"/>
                                        </p:tgtEl>
                                      </p:cBhvr>
                                    </p:animEffect>
                                  </p:childTnLst>
                                </p:cTn>
                              </p:par>
                            </p:childTnLst>
                          </p:cTn>
                        </p:par>
                        <p:par>
                          <p:cTn id="91" fill="hold">
                            <p:stCondLst>
                              <p:cond delay="6000"/>
                            </p:stCondLst>
                            <p:childTnLst>
                              <p:par>
                                <p:cTn id="92" presetID="2" presetClass="entr" presetSubtype="8" decel="100000" fill="hold" grpId="0" nodeType="afterEffect">
                                  <p:stCondLst>
                                    <p:cond delay="500"/>
                                  </p:stCondLst>
                                  <p:childTnLst>
                                    <p:set>
                                      <p:cBhvr>
                                        <p:cTn id="93" dur="1" fill="hold">
                                          <p:stCondLst>
                                            <p:cond delay="0"/>
                                          </p:stCondLst>
                                        </p:cTn>
                                        <p:tgtEl>
                                          <p:spTgt spid="32"/>
                                        </p:tgtEl>
                                        <p:attrNameLst>
                                          <p:attrName>style.visibility</p:attrName>
                                        </p:attrNameLst>
                                      </p:cBhvr>
                                      <p:to>
                                        <p:strVal val="visible"/>
                                      </p:to>
                                    </p:set>
                                    <p:anim calcmode="lin" valueType="num">
                                      <p:cBhvr additive="base">
                                        <p:cTn id="94" dur="500" fill="hold"/>
                                        <p:tgtEl>
                                          <p:spTgt spid="32"/>
                                        </p:tgtEl>
                                        <p:attrNameLst>
                                          <p:attrName>ppt_x</p:attrName>
                                        </p:attrNameLst>
                                      </p:cBhvr>
                                      <p:tavLst>
                                        <p:tav tm="0">
                                          <p:val>
                                            <p:strVal val="0-#ppt_w/2"/>
                                          </p:val>
                                        </p:tav>
                                        <p:tav tm="100000">
                                          <p:val>
                                            <p:strVal val="#ppt_x"/>
                                          </p:val>
                                        </p:tav>
                                      </p:tavLst>
                                    </p:anim>
                                    <p:anim calcmode="lin" valueType="num">
                                      <p:cBhvr additive="base">
                                        <p:cTn id="95" dur="500" fill="hold"/>
                                        <p:tgtEl>
                                          <p:spTgt spid="32"/>
                                        </p:tgtEl>
                                        <p:attrNameLst>
                                          <p:attrName>ppt_y</p:attrName>
                                        </p:attrNameLst>
                                      </p:cBhvr>
                                      <p:tavLst>
                                        <p:tav tm="0">
                                          <p:val>
                                            <p:strVal val="#ppt_y"/>
                                          </p:val>
                                        </p:tav>
                                        <p:tav tm="100000">
                                          <p:val>
                                            <p:strVal val="#ppt_y"/>
                                          </p:val>
                                        </p:tav>
                                      </p:tavLst>
                                    </p:anim>
                                  </p:childTnLst>
                                </p:cTn>
                              </p:par>
                              <p:par>
                                <p:cTn id="96" presetID="2" presetClass="entr" presetSubtype="2" decel="100000" fill="hold" grpId="0" nodeType="withEffect">
                                  <p:stCondLst>
                                    <p:cond delay="500"/>
                                  </p:stCondLst>
                                  <p:childTnLst>
                                    <p:set>
                                      <p:cBhvr>
                                        <p:cTn id="97" dur="1" fill="hold">
                                          <p:stCondLst>
                                            <p:cond delay="0"/>
                                          </p:stCondLst>
                                        </p:cTn>
                                        <p:tgtEl>
                                          <p:spTgt spid="31">
                                            <p:txEl>
                                              <p:pRg st="0" end="0"/>
                                            </p:txEl>
                                          </p:spTgt>
                                        </p:tgtEl>
                                        <p:attrNameLst>
                                          <p:attrName>style.visibility</p:attrName>
                                        </p:attrNameLst>
                                      </p:cBhvr>
                                      <p:to>
                                        <p:strVal val="visible"/>
                                      </p:to>
                                    </p:set>
                                    <p:anim calcmode="lin" valueType="num">
                                      <p:cBhvr additive="base">
                                        <p:cTn id="9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2" grpId="0" animBg="1"/>
      <p:bldP spid="13" grpId="0" animBg="1"/>
      <p:bldP spid="15" grpId="0" animBg="1"/>
      <p:bldP spid="16" grpId="0" animBg="1"/>
      <p:bldP spid="18" grpId="0" animBg="1"/>
      <p:bldP spid="19" grpId="0" animBg="1"/>
      <p:bldP spid="21" grpId="0" animBg="1"/>
      <p:bldP spid="22" grpId="0" animBg="1"/>
      <p:bldP spid="24" grpId="0" animBg="1"/>
      <p:bldP spid="25" grpId="0" animBg="1"/>
      <p:bldP spid="3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animBg="1"/>
      <p:bldP spid="11" grpId="0" animBg="1"/>
      <p:bldP spid="14" grpId="0" animBg="1"/>
      <p:bldP spid="17" grpId="0" animBg="1"/>
      <p:bldP spid="20" grpId="0" animBg="1"/>
      <p:bldP spid="23" grpId="0" animBg="1"/>
      <p:bldP spid="26" grpId="0" build="p">
        <p:tmplLst>
          <p:tmpl lvl="1">
            <p:tnLst>
              <p:par>
                <p:cTn presetID="2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7" grpId="0" build="p">
        <p:tmplLst>
          <p:tmpl lvl="1">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build="p">
        <p:tmplLst>
          <p:tmpl lvl="1">
            <p:tnLst>
              <p:par>
                <p:cTn presetID="2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図プレースホルダー 5"/>
          <p:cNvSpPr>
            <a:spLocks noGrp="1"/>
          </p:cNvSpPr>
          <p:nvPr>
            <p:ph type="pic" sz="quarter" idx="14" hasCustomPrompt="1"/>
          </p:nvPr>
        </p:nvSpPr>
        <p:spPr>
          <a:xfrm>
            <a:off x="173136" y="1579249"/>
            <a:ext cx="2304390" cy="328681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9" name="図プレースホルダー 5"/>
          <p:cNvSpPr>
            <a:spLocks noGrp="1"/>
          </p:cNvSpPr>
          <p:nvPr>
            <p:ph type="pic" sz="quarter" idx="15" hasCustomPrompt="1"/>
          </p:nvPr>
        </p:nvSpPr>
        <p:spPr>
          <a:xfrm>
            <a:off x="2554047" y="1579249"/>
            <a:ext cx="2304390" cy="328681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0" name="図プレースホルダー 5"/>
          <p:cNvSpPr>
            <a:spLocks noGrp="1"/>
          </p:cNvSpPr>
          <p:nvPr>
            <p:ph type="pic" sz="quarter" idx="16" hasCustomPrompt="1"/>
          </p:nvPr>
        </p:nvSpPr>
        <p:spPr>
          <a:xfrm>
            <a:off x="4934970" y="1579249"/>
            <a:ext cx="2304390" cy="328681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1" name="図プレースホルダー 5"/>
          <p:cNvSpPr>
            <a:spLocks noGrp="1"/>
          </p:cNvSpPr>
          <p:nvPr>
            <p:ph type="pic" sz="quarter" idx="17" hasCustomPrompt="1"/>
          </p:nvPr>
        </p:nvSpPr>
        <p:spPr>
          <a:xfrm>
            <a:off x="7315868" y="1579249"/>
            <a:ext cx="2304390" cy="328681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2" name="図プレースホルダー 5"/>
          <p:cNvSpPr>
            <a:spLocks noGrp="1"/>
          </p:cNvSpPr>
          <p:nvPr>
            <p:ph type="pic" sz="quarter" idx="18" hasCustomPrompt="1"/>
          </p:nvPr>
        </p:nvSpPr>
        <p:spPr>
          <a:xfrm>
            <a:off x="9696778" y="1579249"/>
            <a:ext cx="2304390" cy="328681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4" name="テキスト プレースホルダー 13"/>
          <p:cNvSpPr>
            <a:spLocks noGrp="1"/>
          </p:cNvSpPr>
          <p:nvPr>
            <p:ph type="body" sz="quarter" idx="19" hasCustomPrompt="1"/>
          </p:nvPr>
        </p:nvSpPr>
        <p:spPr>
          <a:xfrm>
            <a:off x="173582" y="4363360"/>
            <a:ext cx="2304192" cy="502708"/>
          </a:xfrm>
          <a:solidFill>
            <a:schemeClr val="accent1">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5" name="テキスト プレースホルダー 13"/>
          <p:cNvSpPr>
            <a:spLocks noGrp="1"/>
          </p:cNvSpPr>
          <p:nvPr>
            <p:ph type="body" sz="quarter" idx="20" hasCustomPrompt="1"/>
          </p:nvPr>
        </p:nvSpPr>
        <p:spPr>
          <a:xfrm>
            <a:off x="2554381" y="4363360"/>
            <a:ext cx="2304192" cy="502708"/>
          </a:xfrm>
          <a:solidFill>
            <a:schemeClr val="accent3">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6" name="テキスト プレースホルダー 13"/>
          <p:cNvSpPr>
            <a:spLocks noGrp="1"/>
          </p:cNvSpPr>
          <p:nvPr>
            <p:ph type="body" sz="quarter" idx="21" hasCustomPrompt="1"/>
          </p:nvPr>
        </p:nvSpPr>
        <p:spPr>
          <a:xfrm>
            <a:off x="9696778" y="4363360"/>
            <a:ext cx="2304192" cy="502708"/>
          </a:xfrm>
          <a:solidFill>
            <a:schemeClr val="accent5">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7" name="テキスト プレースホルダー 13"/>
          <p:cNvSpPr>
            <a:spLocks noGrp="1"/>
          </p:cNvSpPr>
          <p:nvPr>
            <p:ph type="body" sz="quarter" idx="22" hasCustomPrompt="1"/>
          </p:nvPr>
        </p:nvSpPr>
        <p:spPr>
          <a:xfrm>
            <a:off x="7315980" y="4363360"/>
            <a:ext cx="2304192" cy="502708"/>
          </a:xfrm>
          <a:solidFill>
            <a:schemeClr val="accent4">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8" name="テキスト プレースホルダー 13"/>
          <p:cNvSpPr>
            <a:spLocks noGrp="1"/>
          </p:cNvSpPr>
          <p:nvPr>
            <p:ph type="body" sz="quarter" idx="23" hasCustomPrompt="1"/>
          </p:nvPr>
        </p:nvSpPr>
        <p:spPr>
          <a:xfrm>
            <a:off x="4935068" y="4363360"/>
            <a:ext cx="2304192" cy="502708"/>
          </a:xfrm>
          <a:solidFill>
            <a:schemeClr val="accent2">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9" name="テキスト プレースホルダー 6"/>
          <p:cNvSpPr>
            <a:spLocks noGrp="1"/>
          </p:cNvSpPr>
          <p:nvPr>
            <p:ph type="body" sz="quarter" idx="24" hasCustomPrompt="1"/>
          </p:nvPr>
        </p:nvSpPr>
        <p:spPr>
          <a:xfrm>
            <a:off x="718936" y="5109186"/>
            <a:ext cx="10801146" cy="1020369"/>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0" name="正方形/長方形 19"/>
          <p:cNvSpPr/>
          <p:nvPr userDrawn="1"/>
        </p:nvSpPr>
        <p:spPr>
          <a:xfrm>
            <a:off x="814955" y="5013176"/>
            <a:ext cx="2160427" cy="480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28838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2" presetClass="entr" presetSubtype="1"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750"/>
                            </p:stCondLst>
                            <p:childTnLst>
                              <p:par>
                                <p:cTn id="29" presetID="22" presetClass="entr" presetSubtype="1" fill="hold" grpId="0" nodeType="after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22" presetClass="entr" presetSubtype="1" fill="hold" grpId="0" nodeType="afterEffect">
                                  <p:stCondLst>
                                    <p:cond delay="25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5250"/>
                            </p:stCondLst>
                            <p:childTnLst>
                              <p:par>
                                <p:cTn id="45" presetID="22" presetClass="entr" presetSubtype="1" fill="hold" grpId="0" nodeType="after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6500"/>
                            </p:stCondLst>
                            <p:childTnLst>
                              <p:par>
                                <p:cTn id="53" presetID="2" presetClass="entr" presetSubtype="8" decel="10000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childTnLst>
                                    <p:set>
                                      <p:cBhvr>
                                        <p:cTn id="58" dur="1" fill="hold">
                                          <p:stCondLst>
                                            <p:cond delay="0"/>
                                          </p:stCondLst>
                                        </p:cTn>
                                        <p:tgtEl>
                                          <p:spTgt spid="19">
                                            <p:txEl>
                                              <p:pRg st="0" end="0"/>
                                            </p:txEl>
                                          </p:spTgt>
                                        </p:tgtEl>
                                        <p:attrNameLst>
                                          <p:attrName>style.visibility</p:attrName>
                                        </p:attrNameLst>
                                      </p:cBhvr>
                                      <p:to>
                                        <p:strVal val="visible"/>
                                      </p:to>
                                    </p:set>
                                    <p:anim calcmode="lin" valueType="num">
                                      <p:cBhvr additive="base">
                                        <p:cTn id="59"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9" grpId="0" animBg="1"/>
      <p:bldP spid="10" grpId="0" animBg="1"/>
      <p:bldP spid="11" grpId="0" animBg="1"/>
      <p:bldP spid="12" grpId="0" animBg="1"/>
      <p:bldP spid="14" grpId="0" animBg="1">
        <p:tmplLst>
          <p:tmpl>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tmplLst>
          <p:tmpl>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allAtOnce">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正方形/長方形 5"/>
          <p:cNvSpPr/>
          <p:nvPr userDrawn="1"/>
        </p:nvSpPr>
        <p:spPr>
          <a:xfrm>
            <a:off x="0" y="1844824"/>
            <a:ext cx="4753324"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平行四辺形 11"/>
          <p:cNvSpPr/>
          <p:nvPr userDrawn="1"/>
        </p:nvSpPr>
        <p:spPr>
          <a:xfrm>
            <a:off x="1200104" y="2564904"/>
            <a:ext cx="3553220" cy="368041"/>
          </a:xfrm>
          <a:prstGeom prst="parallelogram">
            <a:avLst>
              <a:gd name="adj" fmla="val 13705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テキスト プレースホルダー 6"/>
          <p:cNvSpPr>
            <a:spLocks noGrp="1"/>
          </p:cNvSpPr>
          <p:nvPr>
            <p:ph type="body" sz="quarter" idx="21" hasCustomPrompt="1"/>
          </p:nvPr>
        </p:nvSpPr>
        <p:spPr>
          <a:xfrm>
            <a:off x="282310" y="1964837"/>
            <a:ext cx="4352422" cy="480053"/>
          </a:xfrm>
        </p:spPr>
        <p:txBody>
          <a:bodyPr anchor="ctr">
            <a:noAutofit/>
          </a:bodyPr>
          <a:lstStyle>
            <a:lvl1pPr algn="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2" name="平行四辺形 21"/>
          <p:cNvSpPr/>
          <p:nvPr userDrawn="1"/>
        </p:nvSpPr>
        <p:spPr>
          <a:xfrm>
            <a:off x="2400208" y="3653025"/>
            <a:ext cx="3553220" cy="368041"/>
          </a:xfrm>
          <a:prstGeom prst="parallelogram">
            <a:avLst>
              <a:gd name="adj" fmla="val 13705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平行四辺形 22"/>
          <p:cNvSpPr/>
          <p:nvPr userDrawn="1"/>
        </p:nvSpPr>
        <p:spPr>
          <a:xfrm>
            <a:off x="3599122" y="4741146"/>
            <a:ext cx="3553220" cy="368041"/>
          </a:xfrm>
          <a:prstGeom prst="parallelogram">
            <a:avLst>
              <a:gd name="adj" fmla="val 1370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正方形/長方形 8"/>
          <p:cNvSpPr/>
          <p:nvPr userDrawn="1"/>
        </p:nvSpPr>
        <p:spPr>
          <a:xfrm>
            <a:off x="1200104" y="2932945"/>
            <a:ext cx="4753324" cy="72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正方形/長方形 9"/>
          <p:cNvSpPr/>
          <p:nvPr userDrawn="1"/>
        </p:nvSpPr>
        <p:spPr>
          <a:xfrm>
            <a:off x="2400209" y="4021065"/>
            <a:ext cx="4753324"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正方形/長方形 18"/>
          <p:cNvSpPr/>
          <p:nvPr userDrawn="1"/>
        </p:nvSpPr>
        <p:spPr>
          <a:xfrm>
            <a:off x="3599122" y="5109187"/>
            <a:ext cx="4753324"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テキスト プレースホルダー 6"/>
          <p:cNvSpPr>
            <a:spLocks noGrp="1"/>
          </p:cNvSpPr>
          <p:nvPr>
            <p:ph type="body" sz="quarter" idx="22" hasCustomPrompt="1"/>
          </p:nvPr>
        </p:nvSpPr>
        <p:spPr>
          <a:xfrm>
            <a:off x="1481474" y="3052958"/>
            <a:ext cx="4352422" cy="480053"/>
          </a:xfrm>
        </p:spPr>
        <p:txBody>
          <a:bodyPr anchor="ctr">
            <a:noAutofit/>
          </a:bodyPr>
          <a:lstStyle>
            <a:lvl1pPr algn="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2681711" y="4141079"/>
            <a:ext cx="4352422" cy="480053"/>
          </a:xfrm>
        </p:spPr>
        <p:txBody>
          <a:bodyPr anchor="ctr">
            <a:noAutofit/>
          </a:bodyPr>
          <a:lstStyle>
            <a:lvl1pPr algn="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4" hasCustomPrompt="1"/>
          </p:nvPr>
        </p:nvSpPr>
        <p:spPr>
          <a:xfrm>
            <a:off x="3883022" y="5229200"/>
            <a:ext cx="4352422" cy="480053"/>
          </a:xfrm>
        </p:spPr>
        <p:txBody>
          <a:bodyPr anchor="ctr">
            <a:noAutofit/>
          </a:bodyPr>
          <a:lstStyle>
            <a:lvl1pPr algn="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5" hasCustomPrompt="1"/>
          </p:nvPr>
        </p:nvSpPr>
        <p:spPr>
          <a:xfrm>
            <a:off x="4799743" y="1778951"/>
            <a:ext cx="3696731" cy="856096"/>
          </a:xfrm>
        </p:spPr>
        <p:txBody>
          <a:bodyPr anchor="ctr">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6" hasCustomPrompt="1"/>
          </p:nvPr>
        </p:nvSpPr>
        <p:spPr>
          <a:xfrm>
            <a:off x="8400456" y="5047088"/>
            <a:ext cx="3696731" cy="856096"/>
          </a:xfrm>
        </p:spPr>
        <p:txBody>
          <a:bodyPr anchor="ctr">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7" hasCustomPrompt="1"/>
          </p:nvPr>
        </p:nvSpPr>
        <p:spPr>
          <a:xfrm>
            <a:off x="5999981" y="2866576"/>
            <a:ext cx="3696731" cy="856096"/>
          </a:xfrm>
        </p:spPr>
        <p:txBody>
          <a:bodyPr anchor="ctr">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8" hasCustomPrompt="1"/>
          </p:nvPr>
        </p:nvSpPr>
        <p:spPr>
          <a:xfrm>
            <a:off x="7231293" y="3955193"/>
            <a:ext cx="3696731" cy="856096"/>
          </a:xfrm>
        </p:spPr>
        <p:txBody>
          <a:bodyPr anchor="ctr">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16306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wipe(left)">
                                      <p:cBhvr>
                                        <p:cTn id="23" dur="500"/>
                                        <p:tgtEl>
                                          <p:spTgt spid="30">
                                            <p:txEl>
                                              <p:pRg st="0" end="0"/>
                                            </p:txEl>
                                          </p:spTgt>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wipe(left)">
                                      <p:cBhvr>
                                        <p:cTn id="34" dur="500"/>
                                        <p:tgtEl>
                                          <p:spTgt spid="25">
                                            <p:txEl>
                                              <p:pRg st="0" end="0"/>
                                            </p:tx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ipe(left)">
                                      <p:cBhvr>
                                        <p:cTn id="38" dur="500"/>
                                        <p:tgtEl>
                                          <p:spTgt spid="32">
                                            <p:txEl>
                                              <p:pRg st="0" end="0"/>
                                            </p:txEl>
                                          </p:spTgt>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wipe(left)">
                                      <p:cBhvr>
                                        <p:cTn id="53" dur="500"/>
                                        <p:tgtEl>
                                          <p:spTgt spid="33">
                                            <p:txEl>
                                              <p:pRg st="0" end="0"/>
                                            </p:txEl>
                                          </p:spTgt>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wipe(left)">
                                      <p:cBhvr>
                                        <p:cTn id="64" dur="500"/>
                                        <p:tgtEl>
                                          <p:spTgt spid="29">
                                            <p:txEl>
                                              <p:pRg st="0" end="0"/>
                                            </p:txEl>
                                          </p:spTgt>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2" grpId="0" animBg="1"/>
      <p:bldP spid="18" grpId="0" build="p">
        <p:tmplLst>
          <p:tmpl lvl="1">
            <p:tnLst>
              <p:par>
                <p:cTn presetID="22" presetClass="entr" presetSubtype="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animBg="1"/>
      <p:bldP spid="23" grpId="0" animBg="1"/>
      <p:bldP spid="9" grpId="0" animBg="1"/>
      <p:bldP spid="10" grpId="0" animBg="1"/>
      <p:bldP spid="19"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2" presetClass="entr" presetSubtype="8"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9" grpId="0" build="p">
        <p:tmplLst>
          <p:tmpl lvl="1">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25" name="正方形/長方形 24"/>
          <p:cNvSpPr/>
          <p:nvPr userDrawn="1"/>
        </p:nvSpPr>
        <p:spPr>
          <a:xfrm>
            <a:off x="-19817" y="5651836"/>
            <a:ext cx="4451740" cy="4802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直角三角形 22"/>
          <p:cNvSpPr/>
          <p:nvPr userDrawn="1"/>
        </p:nvSpPr>
        <p:spPr>
          <a:xfrm rot="10800000">
            <a:off x="3951593" y="4430292"/>
            <a:ext cx="480331" cy="1701834"/>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直角三角形 5"/>
          <p:cNvSpPr/>
          <p:nvPr userDrawn="1"/>
        </p:nvSpPr>
        <p:spPr>
          <a:xfrm rot="10800000">
            <a:off x="3951593" y="4430291"/>
            <a:ext cx="3067023" cy="480289"/>
          </a:xfrm>
          <a:custGeom>
            <a:avLst/>
            <a:gdLst/>
            <a:ahLst/>
            <a:cxnLst/>
            <a:rect l="l" t="t" r="r" b="b"/>
            <a:pathLst>
              <a:path w="4600136" h="720434">
                <a:moveTo>
                  <a:pt x="4600136" y="720434"/>
                </a:moveTo>
                <a:lnTo>
                  <a:pt x="3879703" y="720434"/>
                </a:lnTo>
                <a:lnTo>
                  <a:pt x="3879702" y="720434"/>
                </a:lnTo>
                <a:lnTo>
                  <a:pt x="707423" y="720434"/>
                </a:lnTo>
                <a:lnTo>
                  <a:pt x="0" y="13011"/>
                </a:lnTo>
                <a:lnTo>
                  <a:pt x="0" y="0"/>
                </a:lnTo>
                <a:lnTo>
                  <a:pt x="3879702" y="0"/>
                </a:lnTo>
                <a:lnTo>
                  <a:pt x="3879703" y="0"/>
                </a:lnTo>
                <a:lnTo>
                  <a:pt x="387970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直角三角形 9"/>
          <p:cNvSpPr/>
          <p:nvPr userDrawn="1"/>
        </p:nvSpPr>
        <p:spPr>
          <a:xfrm rot="10800000">
            <a:off x="6538285" y="3208747"/>
            <a:ext cx="480331" cy="1701834"/>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正方形/長方形 12"/>
          <p:cNvSpPr/>
          <p:nvPr userDrawn="1"/>
        </p:nvSpPr>
        <p:spPr>
          <a:xfrm>
            <a:off x="6538284" y="3208746"/>
            <a:ext cx="3067023" cy="480289"/>
          </a:xfrm>
          <a:custGeom>
            <a:avLst/>
            <a:gdLst/>
            <a:ahLst/>
            <a:cxnLst/>
            <a:rect l="l" t="t" r="r" b="b"/>
            <a:pathLst>
              <a:path w="4600136" h="720434">
                <a:moveTo>
                  <a:pt x="0" y="0"/>
                </a:moveTo>
                <a:lnTo>
                  <a:pt x="720433" y="0"/>
                </a:lnTo>
                <a:lnTo>
                  <a:pt x="720434" y="0"/>
                </a:lnTo>
                <a:lnTo>
                  <a:pt x="3898149" y="0"/>
                </a:lnTo>
                <a:lnTo>
                  <a:pt x="4600136" y="701987"/>
                </a:lnTo>
                <a:lnTo>
                  <a:pt x="4600136" y="720434"/>
                </a:lnTo>
                <a:lnTo>
                  <a:pt x="720434" y="720434"/>
                </a:lnTo>
                <a:lnTo>
                  <a:pt x="720433" y="720434"/>
                </a:lnTo>
                <a:lnTo>
                  <a:pt x="720433" y="7204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直角三角形 13"/>
          <p:cNvSpPr/>
          <p:nvPr userDrawn="1"/>
        </p:nvSpPr>
        <p:spPr>
          <a:xfrm rot="10800000">
            <a:off x="9124977" y="1987203"/>
            <a:ext cx="480331" cy="1701834"/>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正方形/長方形 16"/>
          <p:cNvSpPr/>
          <p:nvPr userDrawn="1"/>
        </p:nvSpPr>
        <p:spPr>
          <a:xfrm>
            <a:off x="9124977" y="1987202"/>
            <a:ext cx="3067023" cy="480289"/>
          </a:xfrm>
          <a:custGeom>
            <a:avLst/>
            <a:gdLst/>
            <a:ahLst/>
            <a:cxnLst/>
            <a:rect l="l" t="t" r="r" b="b"/>
            <a:pathLst>
              <a:path w="4600135" h="720434">
                <a:moveTo>
                  <a:pt x="0" y="0"/>
                </a:moveTo>
                <a:lnTo>
                  <a:pt x="720433" y="0"/>
                </a:lnTo>
                <a:lnTo>
                  <a:pt x="720434" y="0"/>
                </a:lnTo>
                <a:lnTo>
                  <a:pt x="4600135" y="0"/>
                </a:lnTo>
                <a:lnTo>
                  <a:pt x="4600135" y="720434"/>
                </a:lnTo>
                <a:lnTo>
                  <a:pt x="720434" y="720434"/>
                </a:lnTo>
                <a:lnTo>
                  <a:pt x="720433" y="720434"/>
                </a:lnTo>
                <a:lnTo>
                  <a:pt x="720433" y="7204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テキスト ボックス 19"/>
          <p:cNvSpPr txBox="1"/>
          <p:nvPr userDrawn="1"/>
        </p:nvSpPr>
        <p:spPr>
          <a:xfrm>
            <a:off x="4591374" y="4910580"/>
            <a:ext cx="1326004" cy="1323439"/>
          </a:xfrm>
          <a:prstGeom prst="rect">
            <a:avLst/>
          </a:prstGeom>
          <a:noFill/>
        </p:spPr>
        <p:txBody>
          <a:bodyPr wrap="none" rtlCol="0">
            <a:spAutoFit/>
          </a:bodyPr>
          <a:lstStyle/>
          <a:p>
            <a:r>
              <a:rPr kumimoji="1" lang="en-US" altLang="ja-JP" sz="8000" dirty="0">
                <a:solidFill>
                  <a:schemeClr val="accent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8000" dirty="0">
              <a:solidFill>
                <a:schemeClr val="accent1">
                  <a:lumMod val="60000"/>
                  <a:lumOff val="40000"/>
                </a:schemeClr>
              </a:solidFill>
              <a:latin typeface="Open Sans Light" panose="020B0306030504020204" pitchFamily="34" charset="0"/>
              <a:cs typeface="Open Sans Light" panose="020B0306030504020204" pitchFamily="34" charset="0"/>
            </a:endParaRPr>
          </a:p>
        </p:txBody>
      </p:sp>
      <p:sp>
        <p:nvSpPr>
          <p:cNvPr id="21" name="テキスト ボックス 20"/>
          <p:cNvSpPr txBox="1"/>
          <p:nvPr userDrawn="1"/>
        </p:nvSpPr>
        <p:spPr>
          <a:xfrm>
            <a:off x="7178490" y="3689036"/>
            <a:ext cx="1326004" cy="1323439"/>
          </a:xfrm>
          <a:prstGeom prst="rect">
            <a:avLst/>
          </a:prstGeom>
          <a:noFill/>
        </p:spPr>
        <p:txBody>
          <a:bodyPr wrap="none" rtlCol="0">
            <a:spAutoFit/>
          </a:bodyPr>
          <a:lstStyle/>
          <a:p>
            <a:r>
              <a:rPr kumimoji="1" lang="en-US" altLang="ja-JP" sz="8000" dirty="0">
                <a:solidFill>
                  <a:schemeClr val="accent3">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8000" dirty="0">
              <a:solidFill>
                <a:schemeClr val="accent3">
                  <a:lumMod val="60000"/>
                  <a:lumOff val="40000"/>
                </a:schemeClr>
              </a:solidFill>
              <a:latin typeface="Open Sans Light" panose="020B0306030504020204" pitchFamily="34" charset="0"/>
              <a:cs typeface="Open Sans Light" panose="020B0306030504020204" pitchFamily="34" charset="0"/>
            </a:endParaRPr>
          </a:p>
        </p:txBody>
      </p:sp>
      <p:sp>
        <p:nvSpPr>
          <p:cNvPr id="22" name="テキスト ボックス 21"/>
          <p:cNvSpPr txBox="1"/>
          <p:nvPr userDrawn="1"/>
        </p:nvSpPr>
        <p:spPr>
          <a:xfrm>
            <a:off x="9765607" y="2467492"/>
            <a:ext cx="1326004" cy="1323439"/>
          </a:xfrm>
          <a:prstGeom prst="rect">
            <a:avLst/>
          </a:prstGeom>
          <a:noFill/>
        </p:spPr>
        <p:txBody>
          <a:bodyPr wrap="none" rtlCol="0">
            <a:spAutoFit/>
          </a:bodyPr>
          <a:lstStyle/>
          <a:p>
            <a:r>
              <a:rPr kumimoji="1" lang="en-US" altLang="ja-JP" sz="8000" dirty="0">
                <a:solidFill>
                  <a:schemeClr val="accent2">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8000" dirty="0">
              <a:solidFill>
                <a:schemeClr val="accent2">
                  <a:lumMod val="60000"/>
                  <a:lumOff val="40000"/>
                </a:schemeClr>
              </a:solidFill>
              <a:latin typeface="Open Sans Light" panose="020B0306030504020204" pitchFamily="34" charset="0"/>
              <a:cs typeface="Open Sans Light" panose="020B0306030504020204" pitchFamily="34" charset="0"/>
            </a:endParaRPr>
          </a:p>
        </p:txBody>
      </p:sp>
      <p:sp>
        <p:nvSpPr>
          <p:cNvPr id="27" name="直角三角形 26"/>
          <p:cNvSpPr/>
          <p:nvPr userDrawn="1"/>
        </p:nvSpPr>
        <p:spPr>
          <a:xfrm>
            <a:off x="6081211" y="4430291"/>
            <a:ext cx="936701" cy="480289"/>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0" name="直角三角形 26"/>
          <p:cNvSpPr/>
          <p:nvPr userDrawn="1"/>
        </p:nvSpPr>
        <p:spPr>
          <a:xfrm>
            <a:off x="3483242" y="5651836"/>
            <a:ext cx="936701" cy="480289"/>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直角三角形 26"/>
          <p:cNvSpPr/>
          <p:nvPr userDrawn="1"/>
        </p:nvSpPr>
        <p:spPr>
          <a:xfrm>
            <a:off x="8668482" y="3205702"/>
            <a:ext cx="936701" cy="480289"/>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テキスト プレースホルダー 6"/>
          <p:cNvSpPr>
            <a:spLocks noGrp="1"/>
          </p:cNvSpPr>
          <p:nvPr>
            <p:ph type="body" sz="quarter" idx="21" hasCustomPrompt="1"/>
          </p:nvPr>
        </p:nvSpPr>
        <p:spPr>
          <a:xfrm>
            <a:off x="515860" y="4329480"/>
            <a:ext cx="3234444" cy="480053"/>
          </a:xfrm>
        </p:spPr>
        <p:txBody>
          <a:bodyPr anchor="b">
            <a:noAutofit/>
          </a:bodyPr>
          <a:lstStyle>
            <a:lvl1pPr algn="r">
              <a:defRPr sz="1867"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4" hasCustomPrompt="1"/>
          </p:nvPr>
        </p:nvSpPr>
        <p:spPr>
          <a:xfrm>
            <a:off x="506481" y="4833243"/>
            <a:ext cx="3248311" cy="815548"/>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1501015" y="4768304"/>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9" name="テキスト プレースホルダー 6"/>
          <p:cNvSpPr>
            <a:spLocks noGrp="1"/>
          </p:cNvSpPr>
          <p:nvPr>
            <p:ph type="body" sz="quarter" idx="25" hasCustomPrompt="1"/>
          </p:nvPr>
        </p:nvSpPr>
        <p:spPr>
          <a:xfrm>
            <a:off x="3121736" y="3112336"/>
            <a:ext cx="3234444" cy="480053"/>
          </a:xfrm>
        </p:spPr>
        <p:txBody>
          <a:bodyPr anchor="b">
            <a:noAutofit/>
          </a:bodyPr>
          <a:lstStyle>
            <a:lvl1pPr algn="r">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3112356" y="3616098"/>
            <a:ext cx="3248311" cy="815548"/>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1" name="正方形/長方形 40"/>
          <p:cNvSpPr/>
          <p:nvPr userDrawn="1"/>
        </p:nvSpPr>
        <p:spPr>
          <a:xfrm>
            <a:off x="4106891" y="3551160"/>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2" name="テキスト プレースホルダー 6"/>
          <p:cNvSpPr>
            <a:spLocks noGrp="1"/>
          </p:cNvSpPr>
          <p:nvPr>
            <p:ph type="body" sz="quarter" idx="27" hasCustomPrompt="1"/>
          </p:nvPr>
        </p:nvSpPr>
        <p:spPr>
          <a:xfrm>
            <a:off x="5710415" y="1886392"/>
            <a:ext cx="3234444" cy="480053"/>
          </a:xfrm>
        </p:spPr>
        <p:txBody>
          <a:bodyPr anchor="b">
            <a:noAutofit/>
          </a:bodyPr>
          <a:lstStyle>
            <a:lvl1pPr algn="r">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8" hasCustomPrompt="1"/>
          </p:nvPr>
        </p:nvSpPr>
        <p:spPr>
          <a:xfrm>
            <a:off x="5701035" y="2390154"/>
            <a:ext cx="3248311" cy="815548"/>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6695569" y="2325216"/>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116733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500"/>
                            </p:stCondLst>
                            <p:childTnLst>
                              <p:par>
                                <p:cTn id="29" presetID="2" presetClass="entr" presetSubtype="8" decel="100000" fill="hold" grpId="0" nodeType="after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anim calcmode="lin" valueType="num">
                                      <p:cBhvr additive="base">
                                        <p:cTn id="31"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par>
                          <p:cTn id="37" fill="hold">
                            <p:stCondLst>
                              <p:cond delay="2100"/>
                            </p:stCondLst>
                            <p:childTnLst>
                              <p:par>
                                <p:cTn id="38" presetID="22" presetClass="entr" presetSubtype="8" fill="hold" grpId="0" nodeType="afterEffect">
                                  <p:stCondLst>
                                    <p:cond delay="0"/>
                                  </p:st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left)">
                                      <p:cBhvr>
                                        <p:cTn id="40" dur="500"/>
                                        <p:tgtEl>
                                          <p:spTgt spid="35">
                                            <p:txEl>
                                              <p:pRg st="0" end="0"/>
                                            </p:txEl>
                                          </p:spTgt>
                                        </p:tgtEl>
                                      </p:cBhvr>
                                    </p:animEffect>
                                  </p:childTnLst>
                                </p:cTn>
                              </p:par>
                              <p:par>
                                <p:cTn id="41" presetID="22" presetClass="entr" presetSubtype="4" fill="hold" grpId="0"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75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36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4100"/>
                            </p:stCondLst>
                            <p:childTnLst>
                              <p:par>
                                <p:cTn id="55" presetID="2" presetClass="entr" presetSubtype="8" decel="100000"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additive="base">
                                        <p:cTn id="57"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10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0-#ppt_w/2"/>
                                          </p:val>
                                        </p:tav>
                                        <p:tav tm="100000">
                                          <p:val>
                                            <p:strVal val="#ppt_x"/>
                                          </p:val>
                                        </p:tav>
                                      </p:tavLst>
                                    </p:anim>
                                    <p:anim calcmode="lin" valueType="num">
                                      <p:cBhvr additive="base">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4700"/>
                            </p:stCondLst>
                            <p:childTnLst>
                              <p:par>
                                <p:cTn id="64" presetID="22" presetClass="entr" presetSubtype="8" fill="hold" grpId="0" nodeType="afterEffect">
                                  <p:stCondLst>
                                    <p:cond delay="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22" presetClass="entr" presetSubtype="4" fill="hold" grpId="0" nodeType="withEffect">
                                  <p:stCondLst>
                                    <p:cond delay="125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par>
                                <p:cTn id="70" presetID="22" presetClass="entr" presetSubtype="4" fill="hold" grpId="0" nodeType="withEffect">
                                  <p:stCondLst>
                                    <p:cond delay="125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par>
                                <p:cTn id="73" presetID="22" presetClass="entr" presetSubtype="8" fill="hold" grpId="0" nodeType="withEffect">
                                  <p:stCondLst>
                                    <p:cond delay="15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67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7200"/>
                            </p:stCondLst>
                            <p:childTnLst>
                              <p:par>
                                <p:cTn id="81" presetID="2" presetClass="entr" presetSubtype="8" decel="100000" fill="hold" grpId="0" nodeType="afterEffect">
                                  <p:stCondLst>
                                    <p:cond delay="0"/>
                                  </p:stCondLst>
                                  <p:childTnLst>
                                    <p:set>
                                      <p:cBhvr>
                                        <p:cTn id="82" dur="1" fill="hold">
                                          <p:stCondLst>
                                            <p:cond delay="0"/>
                                          </p:stCondLst>
                                        </p:cTn>
                                        <p:tgtEl>
                                          <p:spTgt spid="42">
                                            <p:txEl>
                                              <p:pRg st="0" end="0"/>
                                            </p:txEl>
                                          </p:spTgt>
                                        </p:tgtEl>
                                        <p:attrNameLst>
                                          <p:attrName>style.visibility</p:attrName>
                                        </p:attrNameLst>
                                      </p:cBhvr>
                                      <p:to>
                                        <p:strVal val="visible"/>
                                      </p:to>
                                    </p:set>
                                    <p:anim calcmode="lin" valueType="num">
                                      <p:cBhvr additive="base">
                                        <p:cTn id="8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42">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10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0-#ppt_w/2"/>
                                          </p:val>
                                        </p:tav>
                                        <p:tav tm="100000">
                                          <p:val>
                                            <p:strVal val="#ppt_x"/>
                                          </p:val>
                                        </p:tav>
                                      </p:tavLst>
                                    </p:anim>
                                    <p:anim calcmode="lin" valueType="num">
                                      <p:cBhvr additive="base">
                                        <p:cTn id="88" dur="500" fill="hold"/>
                                        <p:tgtEl>
                                          <p:spTgt spid="44"/>
                                        </p:tgtEl>
                                        <p:attrNameLst>
                                          <p:attrName>ppt_y</p:attrName>
                                        </p:attrNameLst>
                                      </p:cBhvr>
                                      <p:tavLst>
                                        <p:tav tm="0">
                                          <p:val>
                                            <p:strVal val="#ppt_y"/>
                                          </p:val>
                                        </p:tav>
                                        <p:tav tm="100000">
                                          <p:val>
                                            <p:strVal val="#ppt_y"/>
                                          </p:val>
                                        </p:tav>
                                      </p:tavLst>
                                    </p:anim>
                                  </p:childTnLst>
                                </p:cTn>
                              </p:par>
                            </p:childTnLst>
                          </p:cTn>
                        </p:par>
                        <p:par>
                          <p:cTn id="89" fill="hold">
                            <p:stCondLst>
                              <p:cond delay="7800"/>
                            </p:stCondLst>
                            <p:childTnLst>
                              <p:par>
                                <p:cTn id="90" presetID="22" presetClass="entr" presetSubtype="8"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wipe(left)">
                                      <p:cBhvr>
                                        <p:cTn id="9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0" grpId="0" animBg="1"/>
      <p:bldP spid="13" grpId="0" animBg="1"/>
      <p:bldP spid="14" grpId="0" animBg="1"/>
      <p:bldP spid="17" grpId="0" animBg="1"/>
      <p:bldP spid="20" grpId="0"/>
      <p:bldP spid="21" grpId="0"/>
      <p:bldP spid="22" grpId="0"/>
      <p:bldP spid="27" grpId="0" animBg="1"/>
      <p:bldP spid="30" grpId="0" animBg="1"/>
      <p:bldP spid="31" grpId="0" animBg="1"/>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animBg="1"/>
      <p:bldP spid="42" grpId="0" build="p">
        <p:tmplLst>
          <p:tmpl lvl="1">
            <p:tnLst>
              <p:par>
                <p:cTn presetID="2" presetClass="entr" presetSubtype="8"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ssions">
    <p:spTree>
      <p:nvGrpSpPr>
        <p:cNvPr id="1" name=""/>
        <p:cNvGrpSpPr/>
        <p:nvPr/>
      </p:nvGrpSpPr>
      <p:grpSpPr>
        <a:xfrm>
          <a:off x="0" y="0"/>
          <a:ext cx="0" cy="0"/>
          <a:chOff x="0" y="0"/>
          <a:chExt cx="0" cy="0"/>
        </a:xfrm>
      </p:grpSpPr>
      <p:grpSp>
        <p:nvGrpSpPr>
          <p:cNvPr id="117" name="グループ化 116"/>
          <p:cNvGrpSpPr/>
          <p:nvPr userDrawn="1"/>
        </p:nvGrpSpPr>
        <p:grpSpPr>
          <a:xfrm>
            <a:off x="4024165" y="2092719"/>
            <a:ext cx="4002631" cy="605404"/>
            <a:chOff x="1073297" y="6784950"/>
            <a:chExt cx="6003425" cy="908106"/>
          </a:xfrm>
          <a:solidFill>
            <a:schemeClr val="accent2">
              <a:lumMod val="20000"/>
              <a:lumOff val="80000"/>
            </a:schemeClr>
          </a:solidFill>
        </p:grpSpPr>
        <p:sp>
          <p:nvSpPr>
            <p:cNvPr id="118" name="正方形/長方形 11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9" name="円/楕円 11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0" name="円/楕円 11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110" name="グループ化 109"/>
          <p:cNvGrpSpPr/>
          <p:nvPr userDrawn="1"/>
        </p:nvGrpSpPr>
        <p:grpSpPr>
          <a:xfrm>
            <a:off x="2258787" y="3387727"/>
            <a:ext cx="4002631" cy="605404"/>
            <a:chOff x="1073297" y="6784950"/>
            <a:chExt cx="6003425" cy="908106"/>
          </a:xfrm>
          <a:solidFill>
            <a:schemeClr val="accent3">
              <a:lumMod val="20000"/>
              <a:lumOff val="80000"/>
            </a:schemeClr>
          </a:solidFill>
        </p:grpSpPr>
        <p:sp>
          <p:nvSpPr>
            <p:cNvPr id="111" name="正方形/長方形 110"/>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2" name="円/楕円 111"/>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3" name="円/楕円 112"/>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115" name="テキスト プレースホルダー 6"/>
          <p:cNvSpPr>
            <a:spLocks noGrp="1"/>
          </p:cNvSpPr>
          <p:nvPr>
            <p:ph type="body" sz="quarter" idx="25" hasCustomPrompt="1"/>
          </p:nvPr>
        </p:nvSpPr>
        <p:spPr>
          <a:xfrm>
            <a:off x="2640568" y="3465088"/>
            <a:ext cx="2926334" cy="480053"/>
          </a:xfrm>
        </p:spPr>
        <p:txBody>
          <a:bodyPr anchor="ctr">
            <a:noAutofit/>
          </a:bodyPr>
          <a:lstStyle>
            <a:lvl1pPr algn="r">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16" name="テキスト プレースホルダー 6"/>
          <p:cNvSpPr>
            <a:spLocks noGrp="1"/>
          </p:cNvSpPr>
          <p:nvPr>
            <p:ph type="body" sz="quarter" idx="26" hasCustomPrompt="1"/>
          </p:nvPr>
        </p:nvSpPr>
        <p:spPr>
          <a:xfrm>
            <a:off x="6385590" y="3552220"/>
            <a:ext cx="3306636" cy="1130516"/>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grpSp>
        <p:nvGrpSpPr>
          <p:cNvPr id="108" name="グループ化 107"/>
          <p:cNvGrpSpPr/>
          <p:nvPr userDrawn="1"/>
        </p:nvGrpSpPr>
        <p:grpSpPr>
          <a:xfrm>
            <a:off x="509245" y="4682737"/>
            <a:ext cx="4002631" cy="605404"/>
            <a:chOff x="1073297" y="6784950"/>
            <a:chExt cx="6003425" cy="908106"/>
          </a:xfrm>
        </p:grpSpPr>
        <p:sp>
          <p:nvSpPr>
            <p:cNvPr id="99" name="正方形/長方形 98"/>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2" name="円/楕円 101"/>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7" name="円/楕円 106"/>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60188"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70" name="グループ化 69"/>
          <p:cNvGrpSpPr/>
          <p:nvPr userDrawn="1"/>
        </p:nvGrpSpPr>
        <p:grpSpPr>
          <a:xfrm rot="3180000">
            <a:off x="-1493180" y="8014598"/>
            <a:ext cx="997539" cy="1690186"/>
            <a:chOff x="7305638" y="3002101"/>
            <a:chExt cx="2688353" cy="4554631"/>
          </a:xfrm>
        </p:grpSpPr>
        <p:grpSp>
          <p:nvGrpSpPr>
            <p:cNvPr id="71" name="グループ化 70"/>
            <p:cNvGrpSpPr/>
            <p:nvPr userDrawn="1"/>
          </p:nvGrpSpPr>
          <p:grpSpPr>
            <a:xfrm>
              <a:off x="8267831" y="5345989"/>
              <a:ext cx="763508" cy="2210743"/>
              <a:chOff x="8267831" y="5345989"/>
              <a:chExt cx="763508" cy="2210743"/>
            </a:xfrm>
          </p:grpSpPr>
          <p:sp>
            <p:nvSpPr>
              <p:cNvPr id="95" name="円/楕円 94"/>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6" name="円/楕円 95"/>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72"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73" name="グループ化 72"/>
            <p:cNvGrpSpPr/>
            <p:nvPr userDrawn="1"/>
          </p:nvGrpSpPr>
          <p:grpSpPr>
            <a:xfrm flipH="1">
              <a:off x="8650044" y="5266273"/>
              <a:ext cx="1343947" cy="1366912"/>
              <a:chOff x="7305639" y="5547570"/>
              <a:chExt cx="1343947" cy="1366912"/>
            </a:xfrm>
            <a:solidFill>
              <a:schemeClr val="accent2">
                <a:lumMod val="50000"/>
              </a:schemeClr>
            </a:solidFill>
          </p:grpSpPr>
          <p:sp>
            <p:nvSpPr>
              <p:cNvPr id="91" name="直角三角形 90"/>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2" name="直角三角形 91"/>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3" name="正方形/長方形 92"/>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4" name="正方形/長方形 93"/>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74" name="グループ化 73"/>
            <p:cNvGrpSpPr/>
            <p:nvPr userDrawn="1"/>
          </p:nvGrpSpPr>
          <p:grpSpPr>
            <a:xfrm>
              <a:off x="7305638" y="5266273"/>
              <a:ext cx="1343947" cy="1366912"/>
              <a:chOff x="7305639" y="5547570"/>
              <a:chExt cx="1343947" cy="1366912"/>
            </a:xfrm>
            <a:solidFill>
              <a:schemeClr val="accent2">
                <a:lumMod val="50000"/>
              </a:schemeClr>
            </a:solidFill>
          </p:grpSpPr>
          <p:sp>
            <p:nvSpPr>
              <p:cNvPr id="87" name="直角三角形 86"/>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8" name="直角三角形 87"/>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9" name="正方形/長方形 88"/>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0" name="正方形/長方形 89"/>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75" name="グループ化 74"/>
            <p:cNvGrpSpPr/>
            <p:nvPr userDrawn="1"/>
          </p:nvGrpSpPr>
          <p:grpSpPr>
            <a:xfrm>
              <a:off x="7665303" y="3002101"/>
              <a:ext cx="1969480" cy="3253919"/>
              <a:chOff x="7665303" y="3002101"/>
              <a:chExt cx="1969480" cy="3253919"/>
            </a:xfrm>
          </p:grpSpPr>
          <p:sp>
            <p:nvSpPr>
              <p:cNvPr id="85"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6"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76" name="グループ化 75"/>
            <p:cNvGrpSpPr/>
            <p:nvPr userDrawn="1"/>
          </p:nvGrpSpPr>
          <p:grpSpPr>
            <a:xfrm>
              <a:off x="7830833" y="3002102"/>
              <a:ext cx="1639326" cy="1035326"/>
              <a:chOff x="7830833" y="3002102"/>
              <a:chExt cx="1639326" cy="1035326"/>
            </a:xfrm>
          </p:grpSpPr>
          <p:sp>
            <p:nvSpPr>
              <p:cNvPr id="83"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4"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77" name="グループ化 76"/>
            <p:cNvGrpSpPr/>
            <p:nvPr userDrawn="1"/>
          </p:nvGrpSpPr>
          <p:grpSpPr>
            <a:xfrm>
              <a:off x="8239071" y="3682019"/>
              <a:ext cx="821030" cy="821030"/>
              <a:chOff x="11914174" y="3199309"/>
              <a:chExt cx="990518" cy="990518"/>
            </a:xfrm>
          </p:grpSpPr>
          <p:sp>
            <p:nvSpPr>
              <p:cNvPr id="81" name="円/楕円 80"/>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2" name="円/楕円 81"/>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78" name="グループ化 77"/>
            <p:cNvGrpSpPr/>
            <p:nvPr userDrawn="1"/>
          </p:nvGrpSpPr>
          <p:grpSpPr>
            <a:xfrm>
              <a:off x="8562396" y="5264781"/>
              <a:ext cx="174376" cy="1354190"/>
              <a:chOff x="8562396" y="5264781"/>
              <a:chExt cx="174376" cy="1354190"/>
            </a:xfrm>
          </p:grpSpPr>
          <p:sp>
            <p:nvSpPr>
              <p:cNvPr id="79"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0"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cxnSp>
        <p:nvCxnSpPr>
          <p:cNvPr id="97" name="直線コネクタ 96"/>
          <p:cNvCxnSpPr/>
          <p:nvPr userDrawn="1"/>
        </p:nvCxnSpPr>
        <p:spPr>
          <a:xfrm flipH="1">
            <a:off x="2116300" y="1643371"/>
            <a:ext cx="6582505" cy="487466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8" name="円/楕円 97"/>
          <p:cNvSpPr/>
          <p:nvPr userDrawn="1"/>
        </p:nvSpPr>
        <p:spPr>
          <a:xfrm>
            <a:off x="4072367" y="4848671"/>
            <a:ext cx="273562" cy="273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1" name="円/楕円 100"/>
          <p:cNvSpPr/>
          <p:nvPr userDrawn="1"/>
        </p:nvSpPr>
        <p:spPr>
          <a:xfrm>
            <a:off x="7588032" y="2258651"/>
            <a:ext cx="273562"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4" name="テキスト プレースホルダー 6"/>
          <p:cNvSpPr>
            <a:spLocks noGrp="1"/>
          </p:cNvSpPr>
          <p:nvPr>
            <p:ph type="body" sz="quarter" idx="21" hasCustomPrompt="1"/>
          </p:nvPr>
        </p:nvSpPr>
        <p:spPr>
          <a:xfrm>
            <a:off x="891027" y="4760098"/>
            <a:ext cx="2926334" cy="480053"/>
          </a:xfrm>
        </p:spPr>
        <p:txBody>
          <a:bodyPr anchor="ctr">
            <a:noAutofit/>
          </a:bodyPr>
          <a:lstStyle>
            <a:lvl1pPr algn="r">
              <a:defRPr sz="1867"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5" name="テキスト プレースホルダー 6"/>
          <p:cNvSpPr>
            <a:spLocks noGrp="1"/>
          </p:cNvSpPr>
          <p:nvPr>
            <p:ph type="body" sz="quarter" idx="24" hasCustomPrompt="1"/>
          </p:nvPr>
        </p:nvSpPr>
        <p:spPr>
          <a:xfrm>
            <a:off x="4636048" y="4847230"/>
            <a:ext cx="3306636" cy="1130516"/>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00" name="円/楕円 99"/>
          <p:cNvSpPr/>
          <p:nvPr userDrawn="1"/>
        </p:nvSpPr>
        <p:spPr>
          <a:xfrm>
            <a:off x="5830199" y="3553661"/>
            <a:ext cx="273562" cy="273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1" name="テキスト プレースホルダー 6"/>
          <p:cNvSpPr>
            <a:spLocks noGrp="1"/>
          </p:cNvSpPr>
          <p:nvPr>
            <p:ph type="body" sz="quarter" idx="27" hasCustomPrompt="1"/>
          </p:nvPr>
        </p:nvSpPr>
        <p:spPr>
          <a:xfrm>
            <a:off x="4405947" y="2170079"/>
            <a:ext cx="2926334" cy="480053"/>
          </a:xfrm>
        </p:spPr>
        <p:txBody>
          <a:bodyPr anchor="ctr">
            <a:noAutofit/>
          </a:bodyPr>
          <a:lstStyle>
            <a:lvl1pPr algn="r">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22" name="テキスト プレースホルダー 6"/>
          <p:cNvSpPr>
            <a:spLocks noGrp="1"/>
          </p:cNvSpPr>
          <p:nvPr>
            <p:ph type="body" sz="quarter" idx="28" hasCustomPrompt="1"/>
          </p:nvPr>
        </p:nvSpPr>
        <p:spPr>
          <a:xfrm>
            <a:off x="8150968" y="2257211"/>
            <a:ext cx="3306636" cy="1130516"/>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50105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afterEffect">
                                  <p:stCondLst>
                                    <p:cond delay="0"/>
                                  </p:stCondLst>
                                  <p:childTnLst>
                                    <p:animMotion origin="layout" path="M 4.16667E-7 -2.40049E-6 L 0.86667 -1.14625 " pathEditMode="relative" rAng="0" ptsTypes="AA">
                                      <p:cBhvr>
                                        <p:cTn id="6" dur="1000" fill="hold"/>
                                        <p:tgtEl>
                                          <p:spTgt spid="70"/>
                                        </p:tgtEl>
                                        <p:attrNameLst>
                                          <p:attrName>ppt_x</p:attrName>
                                          <p:attrName>ppt_y</p:attrName>
                                        </p:attrNameLst>
                                      </p:cBhvr>
                                      <p:rCtr x="43333" y="-57313"/>
                                    </p:animMotion>
                                  </p:childTnLst>
                                </p:cTn>
                              </p:par>
                              <p:par>
                                <p:cTn id="7" presetID="22" presetClass="entr" presetSubtype="4" fill="hold" nodeType="withEffect">
                                  <p:stCondLst>
                                    <p:cond delay="250"/>
                                  </p:stCondLst>
                                  <p:childTnLst>
                                    <p:set>
                                      <p:cBhvr>
                                        <p:cTn id="8" dur="1" fill="hold">
                                          <p:stCondLst>
                                            <p:cond delay="0"/>
                                          </p:stCondLst>
                                        </p:cTn>
                                        <p:tgtEl>
                                          <p:spTgt spid="97"/>
                                        </p:tgtEl>
                                        <p:attrNameLst>
                                          <p:attrName>style.visibility</p:attrName>
                                        </p:attrNameLst>
                                      </p:cBhvr>
                                      <p:to>
                                        <p:strVal val="visible"/>
                                      </p:to>
                                    </p:set>
                                    <p:animEffect transition="in" filter="wipe(down)">
                                      <p:cBhvr>
                                        <p:cTn id="9" dur="500"/>
                                        <p:tgtEl>
                                          <p:spTgt spid="97"/>
                                        </p:tgtEl>
                                      </p:cBhvr>
                                    </p:animEffect>
                                  </p:childTnLst>
                                </p:cTn>
                              </p:par>
                              <p:par>
                                <p:cTn id="10" presetID="10" presetClass="entr" presetSubtype="0" fill="hold" grpId="0" nodeType="withEffect">
                                  <p:stCondLst>
                                    <p:cond delay="35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ntr" presetSubtype="0" fill="hold" grpId="0" nodeType="withEffect">
                                  <p:stCondLst>
                                    <p:cond delay="45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par>
                                <p:cTn id="16" presetID="10" presetClass="entr" presetSubtype="0" fill="hold" grpId="0" nodeType="withEffect">
                                  <p:stCondLst>
                                    <p:cond delay="55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500"/>
                                        <p:tgtEl>
                                          <p:spTgt spid="101"/>
                                        </p:tgtEl>
                                      </p:cBhvr>
                                    </p:animEffect>
                                  </p:childTnLst>
                                </p:cTn>
                              </p:par>
                            </p:childTnLst>
                          </p:cTn>
                        </p:par>
                        <p:par>
                          <p:cTn id="19" fill="hold">
                            <p:stCondLst>
                              <p:cond delay="1050"/>
                            </p:stCondLst>
                            <p:childTnLst>
                              <p:par>
                                <p:cTn id="20" presetID="2" presetClass="entr" presetSubtype="2"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par>
                          <p:cTn id="27" fill="hold">
                            <p:stCondLst>
                              <p:cond delay="1550"/>
                            </p:stCondLst>
                            <p:childTnLst>
                              <p:par>
                                <p:cTn id="28" presetID="2" presetClass="entr" presetSubtype="8" decel="100000" fill="hold" grpId="0" nodeType="afterEffect">
                                  <p:stCondLst>
                                    <p:cond delay="0"/>
                                  </p:stCondLst>
                                  <p:childTnLst>
                                    <p:set>
                                      <p:cBhvr>
                                        <p:cTn id="29" dur="1" fill="hold">
                                          <p:stCondLst>
                                            <p:cond delay="0"/>
                                          </p:stCondLst>
                                        </p:cTn>
                                        <p:tgtEl>
                                          <p:spTgt spid="104">
                                            <p:txEl>
                                              <p:pRg st="0" end="0"/>
                                            </p:txEl>
                                          </p:spTgt>
                                        </p:tgtEl>
                                        <p:attrNameLst>
                                          <p:attrName>style.visibility</p:attrName>
                                        </p:attrNameLst>
                                      </p:cBhvr>
                                      <p:to>
                                        <p:strVal val="visible"/>
                                      </p:to>
                                    </p:set>
                                    <p:anim calcmode="lin" valueType="num">
                                      <p:cBhvr additive="base">
                                        <p:cTn id="30" dur="5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4">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2050"/>
                            </p:stCondLst>
                            <p:childTnLst>
                              <p:par>
                                <p:cTn id="37" presetID="22" presetClass="entr" presetSubtype="8" fill="hold" grpId="0" nodeType="afterEffect">
                                  <p:stCondLst>
                                    <p:cond delay="0"/>
                                  </p:stCondLst>
                                  <p:childTnLst>
                                    <p:set>
                                      <p:cBhvr>
                                        <p:cTn id="38" dur="1" fill="hold">
                                          <p:stCondLst>
                                            <p:cond delay="0"/>
                                          </p:stCondLst>
                                        </p:cTn>
                                        <p:tgtEl>
                                          <p:spTgt spid="105">
                                            <p:txEl>
                                              <p:pRg st="0" end="0"/>
                                            </p:txEl>
                                          </p:spTgt>
                                        </p:tgtEl>
                                        <p:attrNameLst>
                                          <p:attrName>style.visibility</p:attrName>
                                        </p:attrNameLst>
                                      </p:cBhvr>
                                      <p:to>
                                        <p:strVal val="visible"/>
                                      </p:to>
                                    </p:set>
                                    <p:animEffect transition="in" filter="wipe(left)">
                                      <p:cBhvr>
                                        <p:cTn id="39" dur="500"/>
                                        <p:tgtEl>
                                          <p:spTgt spid="105">
                                            <p:txEl>
                                              <p:pRg st="0" end="0"/>
                                            </p:txEl>
                                          </p:spTgt>
                                        </p:tgtEl>
                                      </p:cBhvr>
                                    </p:animEffect>
                                  </p:childTnLst>
                                </p:cTn>
                              </p:par>
                            </p:childTnLst>
                          </p:cTn>
                        </p:par>
                        <p:par>
                          <p:cTn id="40" fill="hold">
                            <p:stCondLst>
                              <p:cond delay="2550"/>
                            </p:stCondLst>
                            <p:childTnLst>
                              <p:par>
                                <p:cTn id="41" presetID="2" presetClass="entr" presetSubtype="8" decel="100000" fill="hold" grpId="0" nodeType="afterEffect">
                                  <p:stCondLst>
                                    <p:cond delay="250"/>
                                  </p:stCondLst>
                                  <p:childTnLst>
                                    <p:set>
                                      <p:cBhvr>
                                        <p:cTn id="42" dur="1" fill="hold">
                                          <p:stCondLst>
                                            <p:cond delay="0"/>
                                          </p:stCondLst>
                                        </p:cTn>
                                        <p:tgtEl>
                                          <p:spTgt spid="115">
                                            <p:txEl>
                                              <p:pRg st="0" end="0"/>
                                            </p:txEl>
                                          </p:spTgt>
                                        </p:tgtEl>
                                        <p:attrNameLst>
                                          <p:attrName>style.visibility</p:attrName>
                                        </p:attrNameLst>
                                      </p:cBhvr>
                                      <p:to>
                                        <p:strVal val="visible"/>
                                      </p:to>
                                    </p:set>
                                    <p:anim calcmode="lin" valueType="num">
                                      <p:cBhvr additive="base">
                                        <p:cTn id="43" dur="500" fill="hold"/>
                                        <p:tgtEl>
                                          <p:spTgt spid="11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5">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nodeType="withEffect">
                                  <p:stCondLst>
                                    <p:cond delay="25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500" fill="hold"/>
                                        <p:tgtEl>
                                          <p:spTgt spid="110"/>
                                        </p:tgtEl>
                                        <p:attrNameLst>
                                          <p:attrName>ppt_x</p:attrName>
                                        </p:attrNameLst>
                                      </p:cBhvr>
                                      <p:tavLst>
                                        <p:tav tm="0">
                                          <p:val>
                                            <p:strVal val="#ppt_x"/>
                                          </p:val>
                                        </p:tav>
                                        <p:tav tm="100000">
                                          <p:val>
                                            <p:strVal val="#ppt_x"/>
                                          </p:val>
                                        </p:tav>
                                      </p:tavLst>
                                    </p:anim>
                                    <p:anim calcmode="lin" valueType="num">
                                      <p:cBhvr additive="base">
                                        <p:cTn id="48" dur="500" fill="hold"/>
                                        <p:tgtEl>
                                          <p:spTgt spid="110"/>
                                        </p:tgtEl>
                                        <p:attrNameLst>
                                          <p:attrName>ppt_y</p:attrName>
                                        </p:attrNameLst>
                                      </p:cBhvr>
                                      <p:tavLst>
                                        <p:tav tm="0">
                                          <p:val>
                                            <p:strVal val="1+#ppt_h/2"/>
                                          </p:val>
                                        </p:tav>
                                        <p:tav tm="100000">
                                          <p:val>
                                            <p:strVal val="#ppt_y"/>
                                          </p:val>
                                        </p:tav>
                                      </p:tavLst>
                                    </p:anim>
                                  </p:childTnLst>
                                </p:cTn>
                              </p:par>
                            </p:childTnLst>
                          </p:cTn>
                        </p:par>
                        <p:par>
                          <p:cTn id="49" fill="hold">
                            <p:stCondLst>
                              <p:cond delay="3300"/>
                            </p:stCondLst>
                            <p:childTnLst>
                              <p:par>
                                <p:cTn id="50" presetID="22" presetClass="entr" presetSubtype="8" fill="hold" grpId="0" nodeType="afterEffect">
                                  <p:stCondLst>
                                    <p:cond delay="0"/>
                                  </p:stCondLst>
                                  <p:childTnLst>
                                    <p:set>
                                      <p:cBhvr>
                                        <p:cTn id="51" dur="1" fill="hold">
                                          <p:stCondLst>
                                            <p:cond delay="0"/>
                                          </p:stCondLst>
                                        </p:cTn>
                                        <p:tgtEl>
                                          <p:spTgt spid="116">
                                            <p:txEl>
                                              <p:pRg st="0" end="0"/>
                                            </p:txEl>
                                          </p:spTgt>
                                        </p:tgtEl>
                                        <p:attrNameLst>
                                          <p:attrName>style.visibility</p:attrName>
                                        </p:attrNameLst>
                                      </p:cBhvr>
                                      <p:to>
                                        <p:strVal val="visible"/>
                                      </p:to>
                                    </p:set>
                                    <p:animEffect transition="in" filter="wipe(left)">
                                      <p:cBhvr>
                                        <p:cTn id="52" dur="500"/>
                                        <p:tgtEl>
                                          <p:spTgt spid="116">
                                            <p:txEl>
                                              <p:pRg st="0" end="0"/>
                                            </p:txEl>
                                          </p:spTgt>
                                        </p:tgtEl>
                                      </p:cBhvr>
                                    </p:animEffect>
                                  </p:childTnLst>
                                </p:cTn>
                              </p:par>
                            </p:childTnLst>
                          </p:cTn>
                        </p:par>
                        <p:par>
                          <p:cTn id="53" fill="hold">
                            <p:stCondLst>
                              <p:cond delay="3800"/>
                            </p:stCondLst>
                            <p:childTnLst>
                              <p:par>
                                <p:cTn id="54" presetID="2" presetClass="entr" presetSubtype="8" decel="100000" fill="hold" grpId="0" nodeType="afterEffect">
                                  <p:stCondLst>
                                    <p:cond delay="250"/>
                                  </p:stCondLst>
                                  <p:childTnLst>
                                    <p:set>
                                      <p:cBhvr>
                                        <p:cTn id="55" dur="1" fill="hold">
                                          <p:stCondLst>
                                            <p:cond delay="0"/>
                                          </p:stCondLst>
                                        </p:cTn>
                                        <p:tgtEl>
                                          <p:spTgt spid="121">
                                            <p:txEl>
                                              <p:pRg st="0" end="0"/>
                                            </p:txEl>
                                          </p:spTgt>
                                        </p:tgtEl>
                                        <p:attrNameLst>
                                          <p:attrName>style.visibility</p:attrName>
                                        </p:attrNameLst>
                                      </p:cBhvr>
                                      <p:to>
                                        <p:strVal val="visible"/>
                                      </p:to>
                                    </p:set>
                                    <p:anim calcmode="lin" valueType="num">
                                      <p:cBhvr additive="base">
                                        <p:cTn id="56" dur="500" fill="hold"/>
                                        <p:tgtEl>
                                          <p:spTgt spid="121">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21">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4" decel="100000" fill="hold" nodeType="withEffect">
                                  <p:stCondLst>
                                    <p:cond delay="250"/>
                                  </p:stCondLst>
                                  <p:childTnLst>
                                    <p:set>
                                      <p:cBhvr>
                                        <p:cTn id="59" dur="1" fill="hold">
                                          <p:stCondLst>
                                            <p:cond delay="0"/>
                                          </p:stCondLst>
                                        </p:cTn>
                                        <p:tgtEl>
                                          <p:spTgt spid="117"/>
                                        </p:tgtEl>
                                        <p:attrNameLst>
                                          <p:attrName>style.visibility</p:attrName>
                                        </p:attrNameLst>
                                      </p:cBhvr>
                                      <p:to>
                                        <p:strVal val="visible"/>
                                      </p:to>
                                    </p:set>
                                    <p:anim calcmode="lin" valueType="num">
                                      <p:cBhvr additive="base">
                                        <p:cTn id="60" dur="500" fill="hold"/>
                                        <p:tgtEl>
                                          <p:spTgt spid="117"/>
                                        </p:tgtEl>
                                        <p:attrNameLst>
                                          <p:attrName>ppt_x</p:attrName>
                                        </p:attrNameLst>
                                      </p:cBhvr>
                                      <p:tavLst>
                                        <p:tav tm="0">
                                          <p:val>
                                            <p:strVal val="#ppt_x"/>
                                          </p:val>
                                        </p:tav>
                                        <p:tav tm="100000">
                                          <p:val>
                                            <p:strVal val="#ppt_x"/>
                                          </p:val>
                                        </p:tav>
                                      </p:tavLst>
                                    </p:anim>
                                    <p:anim calcmode="lin" valueType="num">
                                      <p:cBhvr additive="base">
                                        <p:cTn id="61" dur="500" fill="hold"/>
                                        <p:tgtEl>
                                          <p:spTgt spid="117"/>
                                        </p:tgtEl>
                                        <p:attrNameLst>
                                          <p:attrName>ppt_y</p:attrName>
                                        </p:attrNameLst>
                                      </p:cBhvr>
                                      <p:tavLst>
                                        <p:tav tm="0">
                                          <p:val>
                                            <p:strVal val="1+#ppt_h/2"/>
                                          </p:val>
                                        </p:tav>
                                        <p:tav tm="100000">
                                          <p:val>
                                            <p:strVal val="#ppt_y"/>
                                          </p:val>
                                        </p:tav>
                                      </p:tavLst>
                                    </p:anim>
                                  </p:childTnLst>
                                </p:cTn>
                              </p:par>
                            </p:childTnLst>
                          </p:cTn>
                        </p:par>
                        <p:par>
                          <p:cTn id="62" fill="hold">
                            <p:stCondLst>
                              <p:cond delay="4550"/>
                            </p:stCondLst>
                            <p:childTnLst>
                              <p:par>
                                <p:cTn id="63" presetID="22" presetClass="entr" presetSubtype="8" fill="hold" grpId="0" nodeType="afterEffect">
                                  <p:stCondLst>
                                    <p:cond delay="0"/>
                                  </p:stCondLst>
                                  <p:childTnLst>
                                    <p:set>
                                      <p:cBhvr>
                                        <p:cTn id="64" dur="1" fill="hold">
                                          <p:stCondLst>
                                            <p:cond delay="0"/>
                                          </p:stCondLst>
                                        </p:cTn>
                                        <p:tgtEl>
                                          <p:spTgt spid="122">
                                            <p:txEl>
                                              <p:pRg st="0" end="0"/>
                                            </p:txEl>
                                          </p:spTgt>
                                        </p:tgtEl>
                                        <p:attrNameLst>
                                          <p:attrName>style.visibility</p:attrName>
                                        </p:attrNameLst>
                                      </p:cBhvr>
                                      <p:to>
                                        <p:strVal val="visible"/>
                                      </p:to>
                                    </p:set>
                                    <p:animEffect transition="in" filter="wipe(left)">
                                      <p:cBhvr>
                                        <p:cTn id="65" dur="500"/>
                                        <p:tgtEl>
                                          <p:spTgt spid="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tmplLst>
          <p:tmpl lvl="1">
            <p:tnLst>
              <p:par>
                <p:cTn presetID="2" presetClass="entr" presetSubtype="8" decel="100000" fill="hold" nodeType="afterEffect">
                  <p:stCondLst>
                    <p:cond delay="25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fill="hold"/>
                        <p:tgtEl>
                          <p:spTgt spid="115"/>
                        </p:tgtEl>
                        <p:attrNameLst>
                          <p:attrName>ppt_x</p:attrName>
                        </p:attrNameLst>
                      </p:cBhvr>
                      <p:tavLst>
                        <p:tav tm="0">
                          <p:val>
                            <p:strVal val="0-#ppt_w/2"/>
                          </p:val>
                        </p:tav>
                        <p:tav tm="100000">
                          <p:val>
                            <p:strVal val="#ppt_x"/>
                          </p:val>
                        </p:tav>
                      </p:tavLst>
                    </p:anim>
                    <p:anim calcmode="lin" valueType="num">
                      <p:cBhvr additive="base">
                        <p:cTn dur="500" fill="hold"/>
                        <p:tgtEl>
                          <p:spTgt spid="115"/>
                        </p:tgtEl>
                        <p:attrNameLst>
                          <p:attrName>ppt_y</p:attrName>
                        </p:attrNameLst>
                      </p:cBhvr>
                      <p:tavLst>
                        <p:tav tm="0">
                          <p:val>
                            <p:strVal val="#ppt_y"/>
                          </p:val>
                        </p:tav>
                        <p:tav tm="100000">
                          <p:val>
                            <p:strVal val="#ppt_y"/>
                          </p:val>
                        </p:tav>
                      </p:tavLst>
                    </p:anim>
                  </p:childTnLst>
                </p:cTn>
              </p:par>
            </p:tnLst>
          </p:tmpl>
        </p:tmplLst>
      </p:bldP>
      <p:bldP spid="116" grpId="0" build="p">
        <p:tmplLst>
          <p:tmpl lvl="1">
            <p:tnLst>
              <p:par>
                <p:cTn presetID="22" presetClass="entr" presetSubtype="8"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wipe(left)">
                      <p:cBhvr>
                        <p:cTn dur="500"/>
                        <p:tgtEl>
                          <p:spTgt spid="116"/>
                        </p:tgtEl>
                      </p:cBhvr>
                    </p:animEffect>
                  </p:childTnLst>
                </p:cTn>
              </p:par>
            </p:tnLst>
          </p:tmpl>
        </p:tmplLst>
      </p:bldP>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8" grpId="0" animBg="1"/>
      <p:bldP spid="101" grpId="0" animBg="1"/>
      <p:bldP spid="104" grpId="0" build="p">
        <p:tmplLst>
          <p:tmpl lvl="1">
            <p:tnLst>
              <p:par>
                <p:cTn presetID="2" presetClass="entr" presetSubtype="8" decel="100000" fill="hold" nodeType="afterEffect">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fill="hold"/>
                        <p:tgtEl>
                          <p:spTgt spid="104"/>
                        </p:tgtEl>
                        <p:attrNameLst>
                          <p:attrName>ppt_x</p:attrName>
                        </p:attrNameLst>
                      </p:cBhvr>
                      <p:tavLst>
                        <p:tav tm="0">
                          <p:val>
                            <p:strVal val="0-#ppt_w/2"/>
                          </p:val>
                        </p:tav>
                        <p:tav tm="100000">
                          <p:val>
                            <p:strVal val="#ppt_x"/>
                          </p:val>
                        </p:tav>
                      </p:tavLst>
                    </p:anim>
                    <p:anim calcmode="lin" valueType="num">
                      <p:cBhvr additive="base">
                        <p:cTn dur="500" fill="hold"/>
                        <p:tgtEl>
                          <p:spTgt spid="104"/>
                        </p:tgtEl>
                        <p:attrNameLst>
                          <p:attrName>ppt_y</p:attrName>
                        </p:attrNameLst>
                      </p:cBhvr>
                      <p:tavLst>
                        <p:tav tm="0">
                          <p:val>
                            <p:strVal val="#ppt_y"/>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P spid="100" grpId="0" animBg="1"/>
      <p:bldP spid="121" grpId="0" build="p">
        <p:tmplLst>
          <p:tmpl lvl="1">
            <p:tnLst>
              <p:par>
                <p:cTn presetID="2" presetClass="entr" presetSubtype="8" decel="100000" fill="hold" nodeType="afterEffect">
                  <p:stCondLst>
                    <p:cond delay="25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fill="hold"/>
                        <p:tgtEl>
                          <p:spTgt spid="121"/>
                        </p:tgtEl>
                        <p:attrNameLst>
                          <p:attrName>ppt_x</p:attrName>
                        </p:attrNameLst>
                      </p:cBhvr>
                      <p:tavLst>
                        <p:tav tm="0">
                          <p:val>
                            <p:strVal val="0-#ppt_w/2"/>
                          </p:val>
                        </p:tav>
                        <p:tav tm="100000">
                          <p:val>
                            <p:strVal val="#ppt_x"/>
                          </p:val>
                        </p:tav>
                      </p:tavLst>
                    </p:anim>
                    <p:anim calcmode="lin" valueType="num">
                      <p:cBhvr additive="base">
                        <p:cTn dur="500" fill="hold"/>
                        <p:tgtEl>
                          <p:spTgt spid="121"/>
                        </p:tgtEl>
                        <p:attrNameLst>
                          <p:attrName>ppt_y</p:attrName>
                        </p:attrNameLst>
                      </p:cBhvr>
                      <p:tavLst>
                        <p:tav tm="0">
                          <p:val>
                            <p:strVal val="#ppt_y"/>
                          </p:val>
                        </p:tav>
                        <p:tav tm="100000">
                          <p:val>
                            <p:strVal val="#ppt_y"/>
                          </p:val>
                        </p:tav>
                      </p:tavLst>
                    </p:anim>
                  </p:childTnLst>
                </p:cTn>
              </p:par>
            </p:tnLst>
          </p:tmpl>
        </p:tmplLst>
      </p:bldP>
      <p:bldP spid="122" grpId="0" build="p">
        <p:tmplLst>
          <p:tmpl lvl="1">
            <p:tnLst>
              <p:par>
                <p:cTn presetID="22" presetClass="entr" presetSubtype="8" fill="hold" nodeType="afterEffect">
                  <p:stCondLst>
                    <p:cond delay="0"/>
                  </p:stCondLst>
                  <p:childTnLst>
                    <p:set>
                      <p:cBhvr>
                        <p:cTn dur="1" fill="hold">
                          <p:stCondLst>
                            <p:cond delay="0"/>
                          </p:stCondLst>
                        </p:cTn>
                        <p:tgtEl>
                          <p:spTgt spid="122"/>
                        </p:tgtEl>
                        <p:attrNameLst>
                          <p:attrName>style.visibility</p:attrName>
                        </p:attrNameLst>
                      </p:cBhvr>
                      <p:to>
                        <p:strVal val="visible"/>
                      </p:to>
                    </p:set>
                    <p:animEffect transition="in" filter="wipe(left)">
                      <p:cBhvr>
                        <p:cTn dur="500"/>
                        <p:tgtEl>
                          <p:spTgt spid="122"/>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ic List - 4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円/楕円 10"/>
          <p:cNvSpPr/>
          <p:nvPr userDrawn="1"/>
        </p:nvSpPr>
        <p:spPr>
          <a:xfrm>
            <a:off x="5520635" y="2273935"/>
            <a:ext cx="432085"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12" name="円/楕円 11"/>
          <p:cNvSpPr/>
          <p:nvPr userDrawn="1"/>
        </p:nvSpPr>
        <p:spPr>
          <a:xfrm>
            <a:off x="5520635" y="3181195"/>
            <a:ext cx="432085"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endParaRPr kumimoji="1" lang="ja-JP" altLang="en-US" sz="1200" dirty="0"/>
          </a:p>
        </p:txBody>
      </p:sp>
      <p:sp>
        <p:nvSpPr>
          <p:cNvPr id="13" name="円/楕円 12"/>
          <p:cNvSpPr/>
          <p:nvPr userDrawn="1"/>
        </p:nvSpPr>
        <p:spPr>
          <a:xfrm>
            <a:off x="5520635" y="4088455"/>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14" name="円/楕円 13"/>
          <p:cNvSpPr/>
          <p:nvPr userDrawn="1"/>
        </p:nvSpPr>
        <p:spPr>
          <a:xfrm>
            <a:off x="5520635" y="4995715"/>
            <a:ext cx="432085" cy="4320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endParaRPr kumimoji="1" lang="ja-JP" altLang="en-US" sz="1200" dirty="0"/>
          </a:p>
        </p:txBody>
      </p:sp>
      <p:sp>
        <p:nvSpPr>
          <p:cNvPr id="18" name="テキスト プレースホルダー 6"/>
          <p:cNvSpPr>
            <a:spLocks noGrp="1"/>
          </p:cNvSpPr>
          <p:nvPr>
            <p:ph type="body" sz="quarter" idx="16" hasCustomPrompt="1"/>
          </p:nvPr>
        </p:nvSpPr>
        <p:spPr>
          <a:xfrm>
            <a:off x="6001105" y="2133836"/>
            <a:ext cx="5669394" cy="718922"/>
          </a:xfr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6001105" y="3042255"/>
            <a:ext cx="5669394" cy="718922"/>
          </a:xfr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6001105" y="3950674"/>
            <a:ext cx="5669394" cy="718922"/>
          </a:xfr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6001105" y="4859092"/>
            <a:ext cx="5669394" cy="718922"/>
          </a:xfr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8" hasCustomPrompt="1"/>
          </p:nvPr>
        </p:nvSpPr>
        <p:spPr>
          <a:xfrm>
            <a:off x="522560" y="2199155"/>
            <a:ext cx="4596590" cy="3316275"/>
          </a:xfrm>
        </p:spPr>
        <p:txBody>
          <a:bodyPr anchor="ctr">
            <a:noAutofit/>
          </a:bodyPr>
          <a:lstStyle>
            <a:lvl1pPr algn="ctr">
              <a:defRPr sz="2667"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7632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eric List - 5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円/楕円 10"/>
          <p:cNvSpPr/>
          <p:nvPr userDrawn="1"/>
        </p:nvSpPr>
        <p:spPr>
          <a:xfrm>
            <a:off x="5520635" y="1768178"/>
            <a:ext cx="432085"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12" name="円/楕円 11"/>
          <p:cNvSpPr/>
          <p:nvPr userDrawn="1"/>
        </p:nvSpPr>
        <p:spPr>
          <a:xfrm>
            <a:off x="5520635" y="2675438"/>
            <a:ext cx="432085"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endParaRPr kumimoji="1" lang="ja-JP" altLang="en-US" sz="1200" dirty="0"/>
          </a:p>
        </p:txBody>
      </p:sp>
      <p:sp>
        <p:nvSpPr>
          <p:cNvPr id="13" name="円/楕円 12"/>
          <p:cNvSpPr/>
          <p:nvPr userDrawn="1"/>
        </p:nvSpPr>
        <p:spPr>
          <a:xfrm>
            <a:off x="5520635" y="3582698"/>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14" name="円/楕円 13"/>
          <p:cNvSpPr/>
          <p:nvPr userDrawn="1"/>
        </p:nvSpPr>
        <p:spPr>
          <a:xfrm>
            <a:off x="5520635" y="4489958"/>
            <a:ext cx="432085" cy="4320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endParaRPr kumimoji="1" lang="ja-JP" altLang="en-US" sz="1200" dirty="0"/>
          </a:p>
        </p:txBody>
      </p:sp>
      <p:sp>
        <p:nvSpPr>
          <p:cNvPr id="15" name="円/楕円 14"/>
          <p:cNvSpPr/>
          <p:nvPr userDrawn="1"/>
        </p:nvSpPr>
        <p:spPr>
          <a:xfrm>
            <a:off x="5520635" y="5397218"/>
            <a:ext cx="432085" cy="4320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5</a:t>
            </a:r>
            <a:endParaRPr kumimoji="1" lang="ja-JP" altLang="en-US" sz="1200" dirty="0"/>
          </a:p>
        </p:txBody>
      </p:sp>
      <p:sp>
        <p:nvSpPr>
          <p:cNvPr id="18" name="テキスト プレースホルダー 6"/>
          <p:cNvSpPr>
            <a:spLocks noGrp="1"/>
          </p:cNvSpPr>
          <p:nvPr>
            <p:ph type="body" sz="quarter" idx="16" hasCustomPrompt="1"/>
          </p:nvPr>
        </p:nvSpPr>
        <p:spPr>
          <a:xfrm>
            <a:off x="6001105" y="1628080"/>
            <a:ext cx="5727456" cy="718922"/>
          </a:xfr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6001105" y="2536498"/>
            <a:ext cx="5727456" cy="718922"/>
          </a:xfr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6001105" y="3444917"/>
            <a:ext cx="5727456" cy="718922"/>
          </a:xfr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6001105" y="4353336"/>
            <a:ext cx="5727456" cy="718922"/>
          </a:xfr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6001105" y="5261754"/>
            <a:ext cx="5727456" cy="718922"/>
          </a:xfr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522560" y="2150775"/>
            <a:ext cx="4596590" cy="3316275"/>
          </a:xfrm>
        </p:spPr>
        <p:txBody>
          <a:bodyPr anchor="ctr">
            <a:noAutofit/>
          </a:bodyPr>
          <a:lstStyle>
            <a:lvl1pPr algn="ctr">
              <a:defRPr sz="2667"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58265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4100"/>
                            </p:stCondLst>
                            <p:childTnLst>
                              <p:par>
                                <p:cTn id="54" presetID="2" presetClass="entr" presetSubtype="1" decel="100000" fill="hold" grpId="0" nodeType="afterEffect">
                                  <p:stCondLst>
                                    <p:cond delay="25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0-#ppt_h/2"/>
                                          </p:val>
                                        </p:tav>
                                        <p:tav tm="100000">
                                          <p:val>
                                            <p:strVal val="#ppt_y"/>
                                          </p:val>
                                        </p:tav>
                                      </p:tavLst>
                                    </p:anim>
                                  </p:childTnLst>
                                </p:cTn>
                              </p:par>
                              <p:par>
                                <p:cTn id="58" presetID="2" presetClass="entr" presetSubtype="2" decel="100000" fill="hold" grpId="0" nodeType="withEffect">
                                  <p:stCondLst>
                                    <p:cond delay="25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5"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アーチ 19"/>
          <p:cNvSpPr/>
          <p:nvPr userDrawn="1"/>
        </p:nvSpPr>
        <p:spPr>
          <a:xfrm rot="3600000">
            <a:off x="777225" y="1962047"/>
            <a:ext cx="994797" cy="994883"/>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1" name="アーチ 20"/>
          <p:cNvSpPr/>
          <p:nvPr userDrawn="1"/>
        </p:nvSpPr>
        <p:spPr>
          <a:xfrm rot="6618510">
            <a:off x="854950" y="2039779"/>
            <a:ext cx="839345" cy="8394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2" name="テキスト プレースホルダー 6"/>
          <p:cNvSpPr>
            <a:spLocks noGrp="1"/>
          </p:cNvSpPr>
          <p:nvPr>
            <p:ph type="body" sz="quarter" idx="15" hasCustomPrompt="1"/>
          </p:nvPr>
        </p:nvSpPr>
        <p:spPr>
          <a:xfrm>
            <a:off x="1348818" y="2119070"/>
            <a:ext cx="4556106"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1806201" y="2589855"/>
            <a:ext cx="4098724" cy="3151161"/>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6277591" y="1959983"/>
            <a:ext cx="994797" cy="994883"/>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8" name="アーチ 27"/>
          <p:cNvSpPr/>
          <p:nvPr userDrawn="1"/>
        </p:nvSpPr>
        <p:spPr>
          <a:xfrm rot="6618510">
            <a:off x="6355316" y="2037714"/>
            <a:ext cx="839345" cy="8394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9" name="テキスト プレースホルダー 6"/>
          <p:cNvSpPr>
            <a:spLocks noGrp="1"/>
          </p:cNvSpPr>
          <p:nvPr>
            <p:ph type="body" sz="quarter" idx="16" hasCustomPrompt="1"/>
          </p:nvPr>
        </p:nvSpPr>
        <p:spPr>
          <a:xfrm>
            <a:off x="6849184" y="2117006"/>
            <a:ext cx="4556106" cy="526901"/>
          </a:xfr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7306567" y="2587790"/>
            <a:ext cx="4098724" cy="3151161"/>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609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0-#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750"/>
                                        <p:tgtEl>
                                          <p:spTgt spid="21"/>
                                        </p:tgtEl>
                                      </p:cBhvr>
                                    </p:animEffect>
                                    <p:anim calcmode="lin" valueType="num">
                                      <p:cBhvr>
                                        <p:cTn id="24" dur="750" fill="hold"/>
                                        <p:tgtEl>
                                          <p:spTgt spid="21"/>
                                        </p:tgtEl>
                                        <p:attrNameLst>
                                          <p:attrName>ppt_w</p:attrName>
                                        </p:attrNameLst>
                                      </p:cBhvr>
                                      <p:tavLst>
                                        <p:tav tm="0" fmla="#ppt_w*sin(2.5*pi*$)">
                                          <p:val>
                                            <p:fltVal val="0"/>
                                          </p:val>
                                        </p:tav>
                                        <p:tav tm="100000">
                                          <p:val>
                                            <p:fltVal val="1"/>
                                          </p:val>
                                        </p:tav>
                                      </p:tavLst>
                                    </p:anim>
                                    <p:anim calcmode="lin" valueType="num">
                                      <p:cBhvr>
                                        <p:cTn id="25" dur="750" fill="hold"/>
                                        <p:tgtEl>
                                          <p:spTgt spid="21"/>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additive="base">
                                        <p:cTn id="3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750" fill="hold"/>
                                        <p:tgtEl>
                                          <p:spTgt spid="28"/>
                                        </p:tgtEl>
                                        <p:attrNameLst>
                                          <p:attrName>ppt_x</p:attrName>
                                        </p:attrNameLst>
                                      </p:cBhvr>
                                      <p:tavLst>
                                        <p:tav tm="0">
                                          <p:val>
                                            <p:strVal val="#ppt_x"/>
                                          </p:val>
                                        </p:tav>
                                        <p:tav tm="100000">
                                          <p:val>
                                            <p:strVal val="#ppt_x"/>
                                          </p:val>
                                        </p:tav>
                                      </p:tavLst>
                                    </p:anim>
                                    <p:anim calcmode="lin" valueType="num">
                                      <p:cBhvr additive="base">
                                        <p:cTn id="44" dur="75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750" fill="hold"/>
                                        <p:tgtEl>
                                          <p:spTgt spid="27"/>
                                        </p:tgtEl>
                                        <p:attrNameLst>
                                          <p:attrName>ppt_x</p:attrName>
                                        </p:attrNameLst>
                                      </p:cBhvr>
                                      <p:tavLst>
                                        <p:tav tm="0">
                                          <p:val>
                                            <p:strVal val="0-#ppt_w/2"/>
                                          </p:val>
                                        </p:tav>
                                        <p:tav tm="100000">
                                          <p:val>
                                            <p:strVal val="#ppt_x"/>
                                          </p:val>
                                        </p:tav>
                                      </p:tavLst>
                                    </p:anim>
                                    <p:anim calcmode="lin" valueType="num">
                                      <p:cBhvr additive="base">
                                        <p:cTn id="48" dur="750" fill="hold"/>
                                        <p:tgtEl>
                                          <p:spTgt spid="27"/>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750"/>
                                        <p:tgtEl>
                                          <p:spTgt spid="28"/>
                                        </p:tgtEl>
                                      </p:cBhvr>
                                    </p:animEffect>
                                    <p:anim calcmode="lin" valueType="num">
                                      <p:cBhvr>
                                        <p:cTn id="52" dur="750" fill="hold"/>
                                        <p:tgtEl>
                                          <p:spTgt spid="28"/>
                                        </p:tgtEl>
                                        <p:attrNameLst>
                                          <p:attrName>ppt_w</p:attrName>
                                        </p:attrNameLst>
                                      </p:cBhvr>
                                      <p:tavLst>
                                        <p:tav tm="0" fmla="#ppt_w*sin(2.5*pi*$)">
                                          <p:val>
                                            <p:fltVal val="0"/>
                                          </p:val>
                                        </p:tav>
                                        <p:tav tm="100000">
                                          <p:val>
                                            <p:fltVal val="1"/>
                                          </p:val>
                                        </p:tav>
                                      </p:tavLst>
                                    </p:anim>
                                    <p:anim calcmode="lin" valueType="num">
                                      <p:cBhvr>
                                        <p:cTn id="53" dur="750" fill="hold"/>
                                        <p:tgtEl>
                                          <p:spTgt spid="28"/>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750"/>
                                        <p:tgtEl>
                                          <p:spTgt spid="27"/>
                                        </p:tgtEl>
                                      </p:cBhvr>
                                    </p:animEffect>
                                    <p:anim calcmode="lin" valueType="num">
                                      <p:cBhvr>
                                        <p:cTn id="57" dur="750" fill="hold"/>
                                        <p:tgtEl>
                                          <p:spTgt spid="27"/>
                                        </p:tgtEl>
                                        <p:attrNameLst>
                                          <p:attrName>ppt_w</p:attrName>
                                        </p:attrNameLst>
                                      </p:cBhvr>
                                      <p:tavLst>
                                        <p:tav tm="0" fmla="#ppt_w*sin(2.5*pi*$)">
                                          <p:val>
                                            <p:fltVal val="0"/>
                                          </p:val>
                                        </p:tav>
                                        <p:tav tm="100000">
                                          <p:val>
                                            <p:fltVal val="1"/>
                                          </p:val>
                                        </p:tav>
                                      </p:tavLst>
                                    </p:anim>
                                    <p:anim calcmode="lin" valueType="num">
                                      <p:cBhvr>
                                        <p:cTn id="58" dur="750" fill="hold"/>
                                        <p:tgtEl>
                                          <p:spTgt spid="27"/>
                                        </p:tgtEl>
                                        <p:attrNameLst>
                                          <p:attrName>ppt_h</p:attrName>
                                        </p:attrNameLst>
                                      </p:cBhvr>
                                      <p:tavLst>
                                        <p:tav tm="0">
                                          <p:val>
                                            <p:strVal val="#ppt_h"/>
                                          </p:val>
                                        </p:tav>
                                        <p:tav tm="100000">
                                          <p:val>
                                            <p:strVal val="#ppt_h"/>
                                          </p:val>
                                        </p:tav>
                                      </p:tavLst>
                                    </p:anim>
                                  </p:childTnLst>
                                </p:cTn>
                              </p:par>
                              <p:par>
                                <p:cTn id="59" presetID="2" presetClass="entr" presetSubtype="3" decel="100000" fill="hold" grpId="0" nodeType="withEffect">
                                  <p:stCondLst>
                                    <p:cond delay="500"/>
                                  </p:stCondLst>
                                  <p:iterate type="wd">
                                    <p:tmPct val="10000"/>
                                  </p:iterate>
                                  <p:childTnLst>
                                    <p:set>
                                      <p:cBhvr>
                                        <p:cTn id="60" dur="1" fill="hold">
                                          <p:stCondLst>
                                            <p:cond delay="0"/>
                                          </p:stCondLst>
                                        </p:cTn>
                                        <p:tgtEl>
                                          <p:spTgt spid="29">
                                            <p:txEl>
                                              <p:pRg st="0" end="0"/>
                                            </p:txEl>
                                          </p:spTgt>
                                        </p:tgtEl>
                                        <p:attrNameLst>
                                          <p:attrName>style.visibility</p:attrName>
                                        </p:attrNameLst>
                                      </p:cBhvr>
                                      <p:to>
                                        <p:strVal val="visible"/>
                                      </p:to>
                                    </p:set>
                                    <p:anim calcmode="lin" valueType="num">
                                      <p:cBhvr additive="base">
                                        <p:cTn id="61"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30">
                                            <p:txEl>
                                              <p:pRg st="0" end="0"/>
                                            </p:txEl>
                                          </p:spTgt>
                                        </p:tgtEl>
                                        <p:attrNameLst>
                                          <p:attrName>style.visibility</p:attrName>
                                        </p:attrNameLst>
                                      </p:cBhvr>
                                      <p:to>
                                        <p:strVal val="visible"/>
                                      </p:to>
                                    </p:set>
                                    <p:anim calcmode="lin" valueType="num">
                                      <p:cBhvr additive="base">
                                        <p:cTn id="66"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animBg="1"/>
      <p:bldP spid="20" grpId="1" animBg="1"/>
      <p:bldP spid="21" grpId="0" animBg="1"/>
      <p:bldP spid="21" grpId="1" animBg="1"/>
      <p:bldP spid="22"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animBg="1"/>
      <p:bldP spid="27" grpId="1" animBg="1"/>
      <p:bldP spid="28" grpId="0" animBg="1"/>
      <p:bldP spid="28" grpId="1" animBg="1"/>
      <p:bldP spid="29"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Keywords and Descriptions">
    <p:spTree>
      <p:nvGrpSpPr>
        <p:cNvPr id="1" name=""/>
        <p:cNvGrpSpPr/>
        <p:nvPr/>
      </p:nvGrpSpPr>
      <p:grpSpPr>
        <a:xfrm>
          <a:off x="0" y="0"/>
          <a:ext cx="0" cy="0"/>
          <a:chOff x="0" y="0"/>
          <a:chExt cx="0" cy="0"/>
        </a:xfrm>
      </p:grpSpPr>
      <p:sp>
        <p:nvSpPr>
          <p:cNvPr id="38" name="角丸四角形 37"/>
          <p:cNvSpPr/>
          <p:nvPr userDrawn="1"/>
        </p:nvSpPr>
        <p:spPr>
          <a:xfrm>
            <a:off x="831177" y="5275016"/>
            <a:ext cx="10530542" cy="726909"/>
          </a:xfrm>
          <a:prstGeom prst="roundRect">
            <a:avLst>
              <a:gd name="adj" fmla="val 50000"/>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37" name="角丸四角形 36"/>
          <p:cNvSpPr/>
          <p:nvPr userDrawn="1"/>
        </p:nvSpPr>
        <p:spPr>
          <a:xfrm>
            <a:off x="831177" y="4364761"/>
            <a:ext cx="10530542" cy="726909"/>
          </a:xfrm>
          <a:prstGeom prst="roundRect">
            <a:avLst>
              <a:gd name="adj" fmla="val 50000"/>
            </a:avLst>
          </a:prstGeom>
          <a:solidFill>
            <a:schemeClr val="accent4">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36" name="角丸四角形 35"/>
          <p:cNvSpPr/>
          <p:nvPr userDrawn="1"/>
        </p:nvSpPr>
        <p:spPr>
          <a:xfrm>
            <a:off x="831177" y="1633997"/>
            <a:ext cx="10530542" cy="726909"/>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35" name="角丸四角形 34"/>
          <p:cNvSpPr/>
          <p:nvPr userDrawn="1"/>
        </p:nvSpPr>
        <p:spPr>
          <a:xfrm>
            <a:off x="831177" y="2544252"/>
            <a:ext cx="10530542" cy="726909"/>
          </a:xfrm>
          <a:prstGeom prst="roundRect">
            <a:avLst>
              <a:gd name="adj" fmla="val 50000"/>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33" name="角丸四角形 32"/>
          <p:cNvSpPr/>
          <p:nvPr userDrawn="1"/>
        </p:nvSpPr>
        <p:spPr>
          <a:xfrm>
            <a:off x="831177" y="3454506"/>
            <a:ext cx="10530542" cy="726909"/>
          </a:xfrm>
          <a:prstGeom prst="roundRect">
            <a:avLst>
              <a:gd name="adj" fmla="val 50000"/>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5" name="円/楕円 4"/>
          <p:cNvSpPr/>
          <p:nvPr userDrawn="1"/>
        </p:nvSpPr>
        <p:spPr>
          <a:xfrm>
            <a:off x="10705880" y="1721621"/>
            <a:ext cx="552048" cy="552000"/>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4" name="円/楕円 43"/>
          <p:cNvSpPr/>
          <p:nvPr userDrawn="1"/>
        </p:nvSpPr>
        <p:spPr>
          <a:xfrm>
            <a:off x="10705880" y="2631537"/>
            <a:ext cx="552048" cy="552000"/>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5" name="円/楕円 44"/>
          <p:cNvSpPr/>
          <p:nvPr userDrawn="1"/>
        </p:nvSpPr>
        <p:spPr>
          <a:xfrm>
            <a:off x="10705880" y="3541791"/>
            <a:ext cx="552048" cy="552000"/>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6" name="円/楕円 45"/>
          <p:cNvSpPr/>
          <p:nvPr userDrawn="1"/>
        </p:nvSpPr>
        <p:spPr>
          <a:xfrm>
            <a:off x="10705880" y="4452385"/>
            <a:ext cx="552048" cy="552000"/>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4"/>
              </a:solidFill>
            </a:endParaRPr>
          </a:p>
        </p:txBody>
      </p:sp>
      <p:sp>
        <p:nvSpPr>
          <p:cNvPr id="47" name="円/楕円 46"/>
          <p:cNvSpPr/>
          <p:nvPr userDrawn="1"/>
        </p:nvSpPr>
        <p:spPr>
          <a:xfrm>
            <a:off x="10705880" y="5362641"/>
            <a:ext cx="552048" cy="552000"/>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テキスト プレースホルダー 6"/>
          <p:cNvSpPr>
            <a:spLocks noGrp="1"/>
          </p:cNvSpPr>
          <p:nvPr>
            <p:ph type="body" sz="quarter" idx="16" hasCustomPrompt="1"/>
          </p:nvPr>
        </p:nvSpPr>
        <p:spPr>
          <a:xfrm>
            <a:off x="4615536" y="1637991"/>
            <a:ext cx="5997966" cy="718922"/>
          </a:xfrm>
        </p:spPr>
        <p:txBody>
          <a:bodyPr anchor="ctr">
            <a:norm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4615536" y="2548246"/>
            <a:ext cx="5997966" cy="718922"/>
          </a:xfrm>
        </p:spPr>
        <p:txBody>
          <a:bodyPr anchor="ctr">
            <a:norm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4615536" y="3458500"/>
            <a:ext cx="5997966" cy="718922"/>
          </a:xfrm>
        </p:spPr>
        <p:txBody>
          <a:bodyPr anchor="ctr">
            <a:norm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4615536" y="4368755"/>
            <a:ext cx="5997966" cy="718922"/>
          </a:xfrm>
        </p:spPr>
        <p:txBody>
          <a:bodyPr anchor="ctr">
            <a:norm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4615536" y="5279010"/>
            <a:ext cx="5997966" cy="718922"/>
          </a:xfrm>
        </p:spPr>
        <p:txBody>
          <a:bodyPr anchor="ctr">
            <a:norm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19" name="角丸四角形 18"/>
          <p:cNvSpPr/>
          <p:nvPr userDrawn="1"/>
        </p:nvSpPr>
        <p:spPr>
          <a:xfrm>
            <a:off x="923547" y="1721283"/>
            <a:ext cx="3408340" cy="552339"/>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20" name="角丸四角形 19"/>
          <p:cNvSpPr/>
          <p:nvPr userDrawn="1"/>
        </p:nvSpPr>
        <p:spPr>
          <a:xfrm>
            <a:off x="923547" y="2631537"/>
            <a:ext cx="3408340" cy="552339"/>
          </a:xfrm>
          <a:prstGeom prst="roundRect">
            <a:avLst>
              <a:gd name="adj" fmla="val 5000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21" name="角丸四角形 20"/>
          <p:cNvSpPr/>
          <p:nvPr userDrawn="1"/>
        </p:nvSpPr>
        <p:spPr>
          <a:xfrm>
            <a:off x="923547" y="5362302"/>
            <a:ext cx="3408340" cy="552339"/>
          </a:xfrm>
          <a:prstGeom prst="roundRect">
            <a:avLst>
              <a:gd name="adj" fmla="val 50000"/>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23" name="角丸四角形 22"/>
          <p:cNvSpPr/>
          <p:nvPr userDrawn="1"/>
        </p:nvSpPr>
        <p:spPr>
          <a:xfrm>
            <a:off x="923547" y="3541792"/>
            <a:ext cx="3408340" cy="552339"/>
          </a:xfrm>
          <a:prstGeom prst="roundRect">
            <a:avLst>
              <a:gd name="adj" fmla="val 50000"/>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25" name="角丸四角形 24"/>
          <p:cNvSpPr/>
          <p:nvPr userDrawn="1"/>
        </p:nvSpPr>
        <p:spPr>
          <a:xfrm>
            <a:off x="923547" y="4452047"/>
            <a:ext cx="3408340" cy="552339"/>
          </a:xfrm>
          <a:prstGeom prst="roundRect">
            <a:avLst>
              <a:gd name="adj" fmla="val 50000"/>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39" name="テキスト プレースホルダー 6"/>
          <p:cNvSpPr>
            <a:spLocks noGrp="1"/>
          </p:cNvSpPr>
          <p:nvPr>
            <p:ph type="body" sz="quarter" idx="27" hasCustomPrompt="1"/>
          </p:nvPr>
        </p:nvSpPr>
        <p:spPr>
          <a:xfrm>
            <a:off x="1120532" y="1815608"/>
            <a:ext cx="3014368" cy="363689"/>
          </a:xfrm>
        </p:spPr>
        <p:txBody>
          <a:bodyPr anchor="ctr">
            <a:noAutofit/>
          </a:bodyPr>
          <a:lstStyle>
            <a:lvl1pPr algn="ct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8" hasCustomPrompt="1"/>
          </p:nvPr>
        </p:nvSpPr>
        <p:spPr>
          <a:xfrm>
            <a:off x="1120532" y="5456627"/>
            <a:ext cx="3014368" cy="363689"/>
          </a:xfrm>
        </p:spPr>
        <p:txBody>
          <a:bodyPr anchor="ctr">
            <a:noAutofit/>
          </a:bodyPr>
          <a:lstStyle>
            <a:lvl1pPr algn="ct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9" hasCustomPrompt="1"/>
          </p:nvPr>
        </p:nvSpPr>
        <p:spPr>
          <a:xfrm>
            <a:off x="1120532" y="2725862"/>
            <a:ext cx="3014368" cy="363689"/>
          </a:xfrm>
        </p:spPr>
        <p:txBody>
          <a:bodyPr anchor="ctr">
            <a:noAutofit/>
          </a:bodyPr>
          <a:lstStyle>
            <a:lvl1pPr algn="ct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30" hasCustomPrompt="1"/>
          </p:nvPr>
        </p:nvSpPr>
        <p:spPr>
          <a:xfrm>
            <a:off x="1120532" y="3636116"/>
            <a:ext cx="3014368" cy="363689"/>
          </a:xfrm>
        </p:spPr>
        <p:txBody>
          <a:bodyPr anchor="ctr">
            <a:noAutofit/>
          </a:bodyPr>
          <a:lstStyle>
            <a:lvl1pPr algn="ct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31" hasCustomPrompt="1"/>
          </p:nvPr>
        </p:nvSpPr>
        <p:spPr>
          <a:xfrm>
            <a:off x="1120532" y="4546371"/>
            <a:ext cx="3014368" cy="363689"/>
          </a:xfrm>
        </p:spPr>
        <p:txBody>
          <a:bodyPr anchor="ctr">
            <a:noAutofit/>
          </a:bodyPr>
          <a:lstStyle>
            <a:lvl1pPr algn="ct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5295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75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6" presetClass="entr" presetSubtype="37"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outVertical)">
                                      <p:cBhvr>
                                        <p:cTn id="24" dur="500"/>
                                        <p:tgtEl>
                                          <p:spTgt spid="36"/>
                                        </p:tgtEl>
                                      </p:cBhvr>
                                    </p:animEffect>
                                  </p:childTnLst>
                                </p:cTn>
                              </p:par>
                            </p:childTnLst>
                          </p:cTn>
                        </p:par>
                        <p:par>
                          <p:cTn id="25" fill="hold">
                            <p:stCondLst>
                              <p:cond delay="1750"/>
                            </p:stCondLst>
                            <p:childTnLst>
                              <p:par>
                                <p:cTn id="26" presetID="22" presetClass="entr" presetSubtype="8" fill="hold" grpId="0" nodeType="afterEffect">
                                  <p:stCondLst>
                                    <p:cond delay="25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childTnLst>
                                </p:cTn>
                              </p:par>
                            </p:childTnLst>
                          </p:cTn>
                        </p:par>
                        <p:par>
                          <p:cTn id="36" fill="hold">
                            <p:stCondLst>
                              <p:cond delay="2750"/>
                            </p:stCondLst>
                            <p:childTnLst>
                              <p:par>
                                <p:cTn id="37" presetID="2" presetClass="entr" presetSubtype="4" decel="10000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16" presetClass="entr" presetSubtype="37"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outVertical)">
                                      <p:cBhvr>
                                        <p:cTn id="48" dur="500"/>
                                        <p:tgtEl>
                                          <p:spTgt spid="35"/>
                                        </p:tgtEl>
                                      </p:cBhvr>
                                    </p:animEffect>
                                  </p:childTnLst>
                                </p:cTn>
                              </p:par>
                            </p:childTnLst>
                          </p:cTn>
                        </p:par>
                        <p:par>
                          <p:cTn id="49" fill="hold">
                            <p:stCondLst>
                              <p:cond delay="4250"/>
                            </p:stCondLst>
                            <p:childTnLst>
                              <p:par>
                                <p:cTn id="50" presetID="22" presetClass="entr" presetSubtype="8" fill="hold" grpId="0" nodeType="afterEffect">
                                  <p:stCondLst>
                                    <p:cond delay="25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wipe(left)">
                                      <p:cBhvr>
                                        <p:cTn id="52" dur="500"/>
                                        <p:tgtEl>
                                          <p:spTgt spid="22">
                                            <p:txEl>
                                              <p:pRg st="0" end="0"/>
                                            </p:txEl>
                                          </p:spTgt>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000" fill="hold"/>
                                        <p:tgtEl>
                                          <p:spTgt spid="44"/>
                                        </p:tgtEl>
                                        <p:attrNameLst>
                                          <p:attrName>ppt_x</p:attrName>
                                        </p:attrNameLst>
                                      </p:cBhvr>
                                      <p:tavLst>
                                        <p:tav tm="0">
                                          <p:val>
                                            <p:strVal val="0-#ppt_w/2"/>
                                          </p:val>
                                        </p:tav>
                                        <p:tav tm="100000">
                                          <p:val>
                                            <p:strVal val="#ppt_x"/>
                                          </p:val>
                                        </p:tav>
                                      </p:tavLst>
                                    </p:anim>
                                    <p:anim calcmode="lin" valueType="num">
                                      <p:cBhvr additive="base">
                                        <p:cTn id="56" dur="1000" fill="hold"/>
                                        <p:tgtEl>
                                          <p:spTgt spid="44"/>
                                        </p:tgtEl>
                                        <p:attrNameLst>
                                          <p:attrName>ppt_y</p:attrName>
                                        </p:attrNameLst>
                                      </p:cBhvr>
                                      <p:tavLst>
                                        <p:tav tm="0">
                                          <p:val>
                                            <p:strVal val="#ppt_y"/>
                                          </p:val>
                                        </p:tav>
                                        <p:tav tm="100000">
                                          <p:val>
                                            <p:strVal val="#ppt_y"/>
                                          </p:val>
                                        </p:tav>
                                      </p:tavLst>
                                    </p:anim>
                                  </p:childTnLst>
                                </p:cTn>
                              </p:par>
                              <p:par>
                                <p:cTn id="57" presetID="10" presetClass="entr" presetSubtype="0"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750"/>
                                        <p:tgtEl>
                                          <p:spTgt spid="44"/>
                                        </p:tgtEl>
                                      </p:cBhvr>
                                    </p:animEffect>
                                  </p:childTnLst>
                                </p:cTn>
                              </p:par>
                            </p:childTnLst>
                          </p:cTn>
                        </p:par>
                        <p:par>
                          <p:cTn id="60" fill="hold">
                            <p:stCondLst>
                              <p:cond delay="5250"/>
                            </p:stCondLst>
                            <p:childTnLst>
                              <p:par>
                                <p:cTn id="61" presetID="2" presetClass="entr" presetSubtype="4" decel="100000" fill="hold" grpId="0" nodeType="afterEffect">
                                  <p:stCondLst>
                                    <p:cond delay="25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750" fill="hold"/>
                                        <p:tgtEl>
                                          <p:spTgt spid="23"/>
                                        </p:tgtEl>
                                        <p:attrNameLst>
                                          <p:attrName>ppt_x</p:attrName>
                                        </p:attrNameLst>
                                      </p:cBhvr>
                                      <p:tavLst>
                                        <p:tav tm="0">
                                          <p:val>
                                            <p:strVal val="#ppt_x"/>
                                          </p:val>
                                        </p:tav>
                                        <p:tav tm="100000">
                                          <p:val>
                                            <p:strVal val="#ppt_x"/>
                                          </p:val>
                                        </p:tav>
                                      </p:tavLst>
                                    </p:anim>
                                    <p:anim calcmode="lin" valueType="num">
                                      <p:cBhvr additive="base">
                                        <p:cTn id="64" dur="75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250"/>
                                  </p:stCondLst>
                                  <p:childTnLst>
                                    <p:set>
                                      <p:cBhvr>
                                        <p:cTn id="66" dur="1" fill="hold">
                                          <p:stCondLst>
                                            <p:cond delay="0"/>
                                          </p:stCondLst>
                                        </p:cTn>
                                        <p:tgtEl>
                                          <p:spTgt spid="42">
                                            <p:txEl>
                                              <p:pRg st="0" end="0"/>
                                            </p:txEl>
                                          </p:spTgt>
                                        </p:tgtEl>
                                        <p:attrNameLst>
                                          <p:attrName>style.visibility</p:attrName>
                                        </p:attrNameLst>
                                      </p:cBhvr>
                                      <p:to>
                                        <p:strVal val="visible"/>
                                      </p:to>
                                    </p:set>
                                    <p:anim calcmode="lin" valueType="num">
                                      <p:cBhvr additive="base">
                                        <p:cTn id="67"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8" dur="75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16" presetClass="entr" presetSubtype="37"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250"/>
                                  </p:stCondLst>
                                  <p:childTnLst>
                                    <p:set>
                                      <p:cBhvr>
                                        <p:cTn id="75" dur="1" fill="hold">
                                          <p:stCondLst>
                                            <p:cond delay="0"/>
                                          </p:stCondLst>
                                        </p:cTn>
                                        <p:tgtEl>
                                          <p:spTgt spid="24">
                                            <p:txEl>
                                              <p:pRg st="0" end="0"/>
                                            </p:txEl>
                                          </p:spTgt>
                                        </p:tgtEl>
                                        <p:attrNameLst>
                                          <p:attrName>style.visibility</p:attrName>
                                        </p:attrNameLst>
                                      </p:cBhvr>
                                      <p:to>
                                        <p:strVal val="visible"/>
                                      </p:to>
                                    </p:set>
                                    <p:animEffect transition="in" filter="wipe(left)">
                                      <p:cBhvr>
                                        <p:cTn id="76" dur="500"/>
                                        <p:tgtEl>
                                          <p:spTgt spid="24">
                                            <p:txEl>
                                              <p:pRg st="0" end="0"/>
                                            </p:txEl>
                                          </p:spTgt>
                                        </p:tgtEl>
                                      </p:cBhvr>
                                    </p:animEffect>
                                  </p:childTnLst>
                                </p:cTn>
                              </p:par>
                              <p:par>
                                <p:cTn id="77" presetID="2" presetClass="entr" presetSubtype="8" decel="10000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1000" fill="hold"/>
                                        <p:tgtEl>
                                          <p:spTgt spid="45"/>
                                        </p:tgtEl>
                                        <p:attrNameLst>
                                          <p:attrName>ppt_x</p:attrName>
                                        </p:attrNameLst>
                                      </p:cBhvr>
                                      <p:tavLst>
                                        <p:tav tm="0">
                                          <p:val>
                                            <p:strVal val="0-#ppt_w/2"/>
                                          </p:val>
                                        </p:tav>
                                        <p:tav tm="100000">
                                          <p:val>
                                            <p:strVal val="#ppt_x"/>
                                          </p:val>
                                        </p:tav>
                                      </p:tavLst>
                                    </p:anim>
                                    <p:anim calcmode="lin" valueType="num">
                                      <p:cBhvr additive="base">
                                        <p:cTn id="80" dur="1000" fill="hold"/>
                                        <p:tgtEl>
                                          <p:spTgt spid="45"/>
                                        </p:tgtEl>
                                        <p:attrNameLst>
                                          <p:attrName>ppt_y</p:attrName>
                                        </p:attrNameLst>
                                      </p:cBhvr>
                                      <p:tavLst>
                                        <p:tav tm="0">
                                          <p:val>
                                            <p:strVal val="#ppt_y"/>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750"/>
                                        <p:tgtEl>
                                          <p:spTgt spid="45"/>
                                        </p:tgtEl>
                                      </p:cBhvr>
                                    </p:animEffect>
                                  </p:childTnLst>
                                </p:cTn>
                              </p:par>
                            </p:childTnLst>
                          </p:cTn>
                        </p:par>
                        <p:par>
                          <p:cTn id="84" fill="hold">
                            <p:stCondLst>
                              <p:cond delay="7750"/>
                            </p:stCondLst>
                            <p:childTnLst>
                              <p:par>
                                <p:cTn id="85" presetID="2" presetClass="entr" presetSubtype="4" decel="100000" fill="hold" grpId="0" nodeType="afterEffect">
                                  <p:stCondLst>
                                    <p:cond delay="25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750" fill="hold"/>
                                        <p:tgtEl>
                                          <p:spTgt spid="25"/>
                                        </p:tgtEl>
                                        <p:attrNameLst>
                                          <p:attrName>ppt_x</p:attrName>
                                        </p:attrNameLst>
                                      </p:cBhvr>
                                      <p:tavLst>
                                        <p:tav tm="0">
                                          <p:val>
                                            <p:strVal val="#ppt_x"/>
                                          </p:val>
                                        </p:tav>
                                        <p:tav tm="100000">
                                          <p:val>
                                            <p:strVal val="#ppt_x"/>
                                          </p:val>
                                        </p:tav>
                                      </p:tavLst>
                                    </p:anim>
                                    <p:anim calcmode="lin" valueType="num">
                                      <p:cBhvr additive="base">
                                        <p:cTn id="88" dur="75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250"/>
                                  </p:stCondLst>
                                  <p:childTnLst>
                                    <p:set>
                                      <p:cBhvr>
                                        <p:cTn id="90" dur="1" fill="hold">
                                          <p:stCondLst>
                                            <p:cond delay="0"/>
                                          </p:stCondLst>
                                        </p:cTn>
                                        <p:tgtEl>
                                          <p:spTgt spid="43">
                                            <p:txEl>
                                              <p:pRg st="0" end="0"/>
                                            </p:txEl>
                                          </p:spTgt>
                                        </p:tgtEl>
                                        <p:attrNameLst>
                                          <p:attrName>style.visibility</p:attrName>
                                        </p:attrNameLst>
                                      </p:cBhvr>
                                      <p:to>
                                        <p:strVal val="visible"/>
                                      </p:to>
                                    </p:set>
                                    <p:anim calcmode="lin" valueType="num">
                                      <p:cBhvr additive="base">
                                        <p:cTn id="91"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92" dur="75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8750"/>
                            </p:stCondLst>
                            <p:childTnLst>
                              <p:par>
                                <p:cTn id="94" presetID="16" presetClass="entr" presetSubtype="37"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arn(outVertical)">
                                      <p:cBhvr>
                                        <p:cTn id="96" dur="500"/>
                                        <p:tgtEl>
                                          <p:spTgt spid="37"/>
                                        </p:tgtEl>
                                      </p:cBhvr>
                                    </p:animEffect>
                                  </p:childTnLst>
                                </p:cTn>
                              </p:par>
                            </p:childTnLst>
                          </p:cTn>
                        </p:par>
                        <p:par>
                          <p:cTn id="97" fill="hold">
                            <p:stCondLst>
                              <p:cond delay="9250"/>
                            </p:stCondLst>
                            <p:childTnLst>
                              <p:par>
                                <p:cTn id="98" presetID="22" presetClass="entr" presetSubtype="8" fill="hold" grpId="0" nodeType="afterEffect">
                                  <p:stCondLst>
                                    <p:cond delay="250"/>
                                  </p:stCondLst>
                                  <p:childTnLst>
                                    <p:set>
                                      <p:cBhvr>
                                        <p:cTn id="99" dur="1" fill="hold">
                                          <p:stCondLst>
                                            <p:cond delay="0"/>
                                          </p:stCondLst>
                                        </p:cTn>
                                        <p:tgtEl>
                                          <p:spTgt spid="26">
                                            <p:txEl>
                                              <p:pRg st="0" end="0"/>
                                            </p:txEl>
                                          </p:spTgt>
                                        </p:tgtEl>
                                        <p:attrNameLst>
                                          <p:attrName>style.visibility</p:attrName>
                                        </p:attrNameLst>
                                      </p:cBhvr>
                                      <p:to>
                                        <p:strVal val="visible"/>
                                      </p:to>
                                    </p:set>
                                    <p:animEffect transition="in" filter="wipe(left)">
                                      <p:cBhvr>
                                        <p:cTn id="100" dur="500"/>
                                        <p:tgtEl>
                                          <p:spTgt spid="26">
                                            <p:txEl>
                                              <p:pRg st="0" end="0"/>
                                            </p:txEl>
                                          </p:spTgt>
                                        </p:tgtEl>
                                      </p:cBhvr>
                                    </p:animEffect>
                                  </p:childTnLst>
                                </p:cTn>
                              </p:par>
                              <p:par>
                                <p:cTn id="101" presetID="2" presetClass="entr" presetSubtype="8" decel="10000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additive="base">
                                        <p:cTn id="103" dur="1000" fill="hold"/>
                                        <p:tgtEl>
                                          <p:spTgt spid="46"/>
                                        </p:tgtEl>
                                        <p:attrNameLst>
                                          <p:attrName>ppt_x</p:attrName>
                                        </p:attrNameLst>
                                      </p:cBhvr>
                                      <p:tavLst>
                                        <p:tav tm="0">
                                          <p:val>
                                            <p:strVal val="0-#ppt_w/2"/>
                                          </p:val>
                                        </p:tav>
                                        <p:tav tm="100000">
                                          <p:val>
                                            <p:strVal val="#ppt_x"/>
                                          </p:val>
                                        </p:tav>
                                      </p:tavLst>
                                    </p:anim>
                                    <p:anim calcmode="lin" valueType="num">
                                      <p:cBhvr additive="base">
                                        <p:cTn id="104" dur="1000" fill="hold"/>
                                        <p:tgtEl>
                                          <p:spTgt spid="46"/>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750"/>
                                        <p:tgtEl>
                                          <p:spTgt spid="46"/>
                                        </p:tgtEl>
                                      </p:cBhvr>
                                    </p:animEffect>
                                  </p:childTnLst>
                                </p:cTn>
                              </p:par>
                            </p:childTnLst>
                          </p:cTn>
                        </p:par>
                        <p:par>
                          <p:cTn id="108" fill="hold">
                            <p:stCondLst>
                              <p:cond delay="10250"/>
                            </p:stCondLst>
                            <p:childTnLst>
                              <p:par>
                                <p:cTn id="109" presetID="2" presetClass="entr" presetSubtype="4" decel="100000" fill="hold" grpId="0" nodeType="afterEffect">
                                  <p:stCondLst>
                                    <p:cond delay="25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ppt_x"/>
                                          </p:val>
                                        </p:tav>
                                        <p:tav tm="100000">
                                          <p:val>
                                            <p:strVal val="#ppt_x"/>
                                          </p:val>
                                        </p:tav>
                                      </p:tavLst>
                                    </p:anim>
                                    <p:anim calcmode="lin" valueType="num">
                                      <p:cBhvr additive="base">
                                        <p:cTn id="112" dur="750" fill="hold"/>
                                        <p:tgtEl>
                                          <p:spTgt spid="21"/>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250"/>
                                  </p:stCondLst>
                                  <p:childTnLst>
                                    <p:set>
                                      <p:cBhvr>
                                        <p:cTn id="114" dur="1" fill="hold">
                                          <p:stCondLst>
                                            <p:cond delay="0"/>
                                          </p:stCondLst>
                                        </p:cTn>
                                        <p:tgtEl>
                                          <p:spTgt spid="40">
                                            <p:txEl>
                                              <p:pRg st="0" end="0"/>
                                            </p:txEl>
                                          </p:spTgt>
                                        </p:tgtEl>
                                        <p:attrNameLst>
                                          <p:attrName>style.visibility</p:attrName>
                                        </p:attrNameLst>
                                      </p:cBhvr>
                                      <p:to>
                                        <p:strVal val="visible"/>
                                      </p:to>
                                    </p:set>
                                    <p:anim calcmode="lin" valueType="num">
                                      <p:cBhvr additive="base">
                                        <p:cTn id="1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117" fill="hold">
                            <p:stCondLst>
                              <p:cond delay="11250"/>
                            </p:stCondLst>
                            <p:childTnLst>
                              <p:par>
                                <p:cTn id="118" presetID="16" presetClass="entr" presetSubtype="37"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barn(outVertical)">
                                      <p:cBhvr>
                                        <p:cTn id="120" dur="500"/>
                                        <p:tgtEl>
                                          <p:spTgt spid="38"/>
                                        </p:tgtEl>
                                      </p:cBhvr>
                                    </p:animEffect>
                                  </p:childTnLst>
                                </p:cTn>
                              </p:par>
                            </p:childTnLst>
                          </p:cTn>
                        </p:par>
                        <p:par>
                          <p:cTn id="121" fill="hold">
                            <p:stCondLst>
                              <p:cond delay="11750"/>
                            </p:stCondLst>
                            <p:childTnLst>
                              <p:par>
                                <p:cTn id="122" presetID="22" presetClass="entr" presetSubtype="8" fill="hold" grpId="0" nodeType="afterEffect">
                                  <p:stCondLst>
                                    <p:cond delay="250"/>
                                  </p:stCondLst>
                                  <p:childTnLst>
                                    <p:set>
                                      <p:cBhvr>
                                        <p:cTn id="123" dur="1" fill="hold">
                                          <p:stCondLst>
                                            <p:cond delay="0"/>
                                          </p:stCondLst>
                                        </p:cTn>
                                        <p:tgtEl>
                                          <p:spTgt spid="28">
                                            <p:txEl>
                                              <p:pRg st="0" end="0"/>
                                            </p:txEl>
                                          </p:spTgt>
                                        </p:tgtEl>
                                        <p:attrNameLst>
                                          <p:attrName>style.visibility</p:attrName>
                                        </p:attrNameLst>
                                      </p:cBhvr>
                                      <p:to>
                                        <p:strVal val="visible"/>
                                      </p:to>
                                    </p:set>
                                    <p:animEffect transition="in" filter="wipe(left)">
                                      <p:cBhvr>
                                        <p:cTn id="124" dur="500"/>
                                        <p:tgtEl>
                                          <p:spTgt spid="28">
                                            <p:txEl>
                                              <p:pRg st="0" end="0"/>
                                            </p:txEl>
                                          </p:spTgt>
                                        </p:tgtEl>
                                      </p:cBhvr>
                                    </p:animEffect>
                                  </p:childTnLst>
                                </p:cTn>
                              </p:par>
                              <p:par>
                                <p:cTn id="125" presetID="2" presetClass="entr" presetSubtype="8" decel="10000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0-#ppt_w/2"/>
                                          </p:val>
                                        </p:tav>
                                        <p:tav tm="100000">
                                          <p:val>
                                            <p:strVal val="#ppt_x"/>
                                          </p:val>
                                        </p:tav>
                                      </p:tavLst>
                                    </p:anim>
                                    <p:anim calcmode="lin" valueType="num">
                                      <p:cBhvr additive="base">
                                        <p:cTn id="128" dur="1000" fill="hold"/>
                                        <p:tgtEl>
                                          <p:spTgt spid="47"/>
                                        </p:tgtEl>
                                        <p:attrNameLst>
                                          <p:attrName>ppt_y</p:attrName>
                                        </p:attrNameLst>
                                      </p:cBhvr>
                                      <p:tavLst>
                                        <p:tav tm="0">
                                          <p:val>
                                            <p:strVal val="#ppt_y"/>
                                          </p:val>
                                        </p:tav>
                                        <p:tav tm="100000">
                                          <p:val>
                                            <p:strVal val="#ppt_y"/>
                                          </p:val>
                                        </p:tav>
                                      </p:tavLst>
                                    </p:anim>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35" grpId="0" animBg="1"/>
      <p:bldP spid="33" grpId="0" animBg="1"/>
      <p:bldP spid="5" grpId="0" animBg="1"/>
      <p:bldP spid="5" grpId="1" animBg="1"/>
      <p:bldP spid="44" grpId="0" animBg="1"/>
      <p:bldP spid="44" grpId="1" animBg="1"/>
      <p:bldP spid="45" grpId="0" animBg="1"/>
      <p:bldP spid="45" grpId="1" animBg="1"/>
      <p:bldP spid="46" grpId="0" animBg="1"/>
      <p:bldP spid="46" grpId="1" animBg="1"/>
      <p:bldP spid="47" grpId="0" animBg="1"/>
      <p:bldP spid="47"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build="p">
        <p:tmplLst>
          <p:tmpl lvl="1">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2" presetClass="entr" presetSubtype="8"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6" grpId="0" build="p">
        <p:tmplLst>
          <p:tmpl lvl="1">
            <p:tnLst>
              <p:par>
                <p:cTn presetID="22" presetClass="entr" presetSubtype="8"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9" grpId="0" animBg="1"/>
      <p:bldP spid="20" grpId="0" animBg="1"/>
      <p:bldP spid="21" grpId="0" animBg="1"/>
      <p:bldP spid="23" grpId="0" animBg="1"/>
      <p:bldP spid="25" grpId="0" animBg="1"/>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76" name="フリーフォーム 75"/>
          <p:cNvSpPr/>
          <p:nvPr userDrawn="1"/>
        </p:nvSpPr>
        <p:spPr>
          <a:xfrm>
            <a:off x="0" y="2909455"/>
            <a:ext cx="12193058" cy="1736436"/>
          </a:xfrm>
          <a:custGeom>
            <a:avLst/>
            <a:gdLst>
              <a:gd name="connsiteX0" fmla="*/ 0 w 18288000"/>
              <a:gd name="connsiteY0" fmla="*/ 1343891 h 2604654"/>
              <a:gd name="connsiteX1" fmla="*/ 2854036 w 18288000"/>
              <a:gd name="connsiteY1" fmla="*/ 2604654 h 2604654"/>
              <a:gd name="connsiteX2" fmla="*/ 5320145 w 18288000"/>
              <a:gd name="connsiteY2" fmla="*/ 1052945 h 2604654"/>
              <a:gd name="connsiteX3" fmla="*/ 7772400 w 18288000"/>
              <a:gd name="connsiteY3" fmla="*/ 2119745 h 2604654"/>
              <a:gd name="connsiteX4" fmla="*/ 10224655 w 18288000"/>
              <a:gd name="connsiteY4" fmla="*/ 512618 h 2604654"/>
              <a:gd name="connsiteX5" fmla="*/ 12718473 w 18288000"/>
              <a:gd name="connsiteY5" fmla="*/ 1579418 h 2604654"/>
              <a:gd name="connsiteX6" fmla="*/ 15184582 w 18288000"/>
              <a:gd name="connsiteY6" fmla="*/ 0 h 2604654"/>
              <a:gd name="connsiteX7" fmla="*/ 18288000 w 18288000"/>
              <a:gd name="connsiteY7" fmla="*/ 969818 h 2604654"/>
              <a:gd name="connsiteX8" fmla="*/ 18288000 w 18288000"/>
              <a:gd name="connsiteY8" fmla="*/ 969818 h 2604654"/>
              <a:gd name="connsiteX9" fmla="*/ 18288000 w 18288000"/>
              <a:gd name="connsiteY9" fmla="*/ 969818 h 260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0" h="2604654">
                <a:moveTo>
                  <a:pt x="0" y="1343891"/>
                </a:moveTo>
                <a:lnTo>
                  <a:pt x="2854036" y="2604654"/>
                </a:lnTo>
                <a:lnTo>
                  <a:pt x="5320145" y="1052945"/>
                </a:lnTo>
                <a:lnTo>
                  <a:pt x="7772400" y="2119745"/>
                </a:lnTo>
                <a:lnTo>
                  <a:pt x="10224655" y="512618"/>
                </a:lnTo>
                <a:lnTo>
                  <a:pt x="12718473" y="1579418"/>
                </a:lnTo>
                <a:lnTo>
                  <a:pt x="15184582" y="0"/>
                </a:lnTo>
                <a:lnTo>
                  <a:pt x="18288000" y="969818"/>
                </a:lnTo>
                <a:lnTo>
                  <a:pt x="18288000" y="969818"/>
                </a:lnTo>
                <a:lnTo>
                  <a:pt x="18288000" y="969818"/>
                </a:lnTo>
              </a:path>
            </a:pathLst>
          </a:cu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円/楕円 15"/>
          <p:cNvSpPr/>
          <p:nvPr userDrawn="1"/>
        </p:nvSpPr>
        <p:spPr>
          <a:xfrm>
            <a:off x="1662013" y="4424382"/>
            <a:ext cx="474208" cy="474167"/>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円/楕円 16"/>
          <p:cNvSpPr/>
          <p:nvPr userDrawn="1"/>
        </p:nvSpPr>
        <p:spPr>
          <a:xfrm>
            <a:off x="3306141" y="3373548"/>
            <a:ext cx="474208" cy="474167"/>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円/楕円 17"/>
          <p:cNvSpPr/>
          <p:nvPr userDrawn="1"/>
        </p:nvSpPr>
        <p:spPr>
          <a:xfrm>
            <a:off x="4950268" y="4074104"/>
            <a:ext cx="474208" cy="474167"/>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円/楕円 18"/>
          <p:cNvSpPr/>
          <p:nvPr userDrawn="1"/>
        </p:nvSpPr>
        <p:spPr>
          <a:xfrm>
            <a:off x="6594395" y="3023270"/>
            <a:ext cx="474208" cy="474167"/>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円/楕円 19"/>
          <p:cNvSpPr/>
          <p:nvPr userDrawn="1"/>
        </p:nvSpPr>
        <p:spPr>
          <a:xfrm>
            <a:off x="8238523" y="3723826"/>
            <a:ext cx="474208" cy="474167"/>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円/楕円 20"/>
          <p:cNvSpPr/>
          <p:nvPr userDrawn="1"/>
        </p:nvSpPr>
        <p:spPr>
          <a:xfrm>
            <a:off x="9882650" y="2672992"/>
            <a:ext cx="474208" cy="474167"/>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6516829"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 name="円/楕円 4"/>
          <p:cNvSpPr/>
          <p:nvPr userDrawn="1"/>
        </p:nvSpPr>
        <p:spPr>
          <a:xfrm>
            <a:off x="1746704" y="4509065"/>
            <a:ext cx="304826"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円/楕円 10"/>
          <p:cNvSpPr/>
          <p:nvPr userDrawn="1"/>
        </p:nvSpPr>
        <p:spPr>
          <a:xfrm>
            <a:off x="3390832" y="3458231"/>
            <a:ext cx="304826" cy="304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円/楕円 11"/>
          <p:cNvSpPr/>
          <p:nvPr userDrawn="1"/>
        </p:nvSpPr>
        <p:spPr>
          <a:xfrm>
            <a:off x="5034959" y="4158787"/>
            <a:ext cx="304826"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円/楕円 12"/>
          <p:cNvSpPr/>
          <p:nvPr userDrawn="1"/>
        </p:nvSpPr>
        <p:spPr>
          <a:xfrm>
            <a:off x="6679086" y="3107953"/>
            <a:ext cx="304826" cy="304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円/楕円 13"/>
          <p:cNvSpPr/>
          <p:nvPr userDrawn="1"/>
        </p:nvSpPr>
        <p:spPr>
          <a:xfrm>
            <a:off x="8323214" y="3808509"/>
            <a:ext cx="304826" cy="304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円/楕円 14"/>
          <p:cNvSpPr/>
          <p:nvPr userDrawn="1"/>
        </p:nvSpPr>
        <p:spPr>
          <a:xfrm>
            <a:off x="9967341" y="2757675"/>
            <a:ext cx="304826" cy="304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8" name="テキスト プレースホルダー 6"/>
          <p:cNvSpPr>
            <a:spLocks noGrp="1"/>
          </p:cNvSpPr>
          <p:nvPr>
            <p:ph type="body" sz="quarter" idx="21" hasCustomPrompt="1"/>
          </p:nvPr>
        </p:nvSpPr>
        <p:spPr>
          <a:xfrm>
            <a:off x="552705" y="4999454"/>
            <a:ext cx="2692824" cy="480053"/>
          </a:xfrm>
        </p:spPr>
        <p:txBody>
          <a:bodyPr anchor="b">
            <a:noAutofit/>
          </a:bodyPr>
          <a:lstStyle>
            <a:lvl1pPr algn="ctr">
              <a:defRPr sz="1867"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4" hasCustomPrompt="1"/>
          </p:nvPr>
        </p:nvSpPr>
        <p:spPr>
          <a:xfrm>
            <a:off x="546934" y="5503217"/>
            <a:ext cx="2704369" cy="815548"/>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0" name="正方形/長方形 49"/>
          <p:cNvSpPr/>
          <p:nvPr userDrawn="1"/>
        </p:nvSpPr>
        <p:spPr>
          <a:xfrm>
            <a:off x="818904" y="5438278"/>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4" name="テキスト プレースホルダー 6"/>
          <p:cNvSpPr>
            <a:spLocks noGrp="1"/>
          </p:cNvSpPr>
          <p:nvPr>
            <p:ph type="body" sz="quarter" idx="25" hasCustomPrompt="1"/>
          </p:nvPr>
        </p:nvSpPr>
        <p:spPr>
          <a:xfrm>
            <a:off x="2179734" y="2777971"/>
            <a:ext cx="2692824" cy="480053"/>
          </a:xfrm>
        </p:spPr>
        <p:txBody>
          <a:bodyPr anchor="b">
            <a:noAutofit/>
          </a:bodyPr>
          <a:lstStyle>
            <a:lvl1pPr algn="ctr">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26" hasCustomPrompt="1"/>
          </p:nvPr>
        </p:nvSpPr>
        <p:spPr>
          <a:xfrm>
            <a:off x="2173962" y="1905181"/>
            <a:ext cx="2704369" cy="815548"/>
          </a:xfrm>
        </p:spPr>
        <p:txBody>
          <a:bodyPr anchor="b">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6" name="正方形/長方形 55"/>
          <p:cNvSpPr/>
          <p:nvPr userDrawn="1"/>
        </p:nvSpPr>
        <p:spPr>
          <a:xfrm>
            <a:off x="2445932" y="2757676"/>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テキスト プレースホルダー 6"/>
          <p:cNvSpPr>
            <a:spLocks noGrp="1"/>
          </p:cNvSpPr>
          <p:nvPr>
            <p:ph type="body" sz="quarter" idx="27" hasCustomPrompt="1"/>
          </p:nvPr>
        </p:nvSpPr>
        <p:spPr>
          <a:xfrm>
            <a:off x="3854249" y="4658522"/>
            <a:ext cx="2692824" cy="480053"/>
          </a:xfrm>
        </p:spPr>
        <p:txBody>
          <a:bodyPr anchor="b">
            <a:noAutofit/>
          </a:bodyPr>
          <a:lstStyle>
            <a:lvl1pPr algn="ctr">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8" hasCustomPrompt="1"/>
          </p:nvPr>
        </p:nvSpPr>
        <p:spPr>
          <a:xfrm>
            <a:off x="3848477" y="5162285"/>
            <a:ext cx="2704369" cy="815548"/>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62" name="正方形/長方形 61"/>
          <p:cNvSpPr/>
          <p:nvPr userDrawn="1"/>
        </p:nvSpPr>
        <p:spPr>
          <a:xfrm>
            <a:off x="4120447" y="5097346"/>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3" name="テキスト プレースホルダー 6"/>
          <p:cNvSpPr>
            <a:spLocks noGrp="1"/>
          </p:cNvSpPr>
          <p:nvPr>
            <p:ph type="body" sz="quarter" idx="29" hasCustomPrompt="1"/>
          </p:nvPr>
        </p:nvSpPr>
        <p:spPr>
          <a:xfrm>
            <a:off x="5475849" y="2473411"/>
            <a:ext cx="2692824" cy="480053"/>
          </a:xfrm>
        </p:spPr>
        <p:txBody>
          <a:bodyPr anchor="b">
            <a:noAutofit/>
          </a:bodyPr>
          <a:lstStyle>
            <a:lvl1pPr algn="ctr">
              <a:defRPr sz="1867"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30" hasCustomPrompt="1"/>
          </p:nvPr>
        </p:nvSpPr>
        <p:spPr>
          <a:xfrm>
            <a:off x="5470078" y="1600621"/>
            <a:ext cx="2704369" cy="815548"/>
          </a:xfrm>
        </p:spPr>
        <p:txBody>
          <a:bodyPr anchor="b">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65" name="正方形/長方形 64"/>
          <p:cNvSpPr/>
          <p:nvPr userDrawn="1"/>
        </p:nvSpPr>
        <p:spPr>
          <a:xfrm>
            <a:off x="5742048" y="2453116"/>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6" name="テキスト プレースホルダー 6"/>
          <p:cNvSpPr>
            <a:spLocks noGrp="1"/>
          </p:cNvSpPr>
          <p:nvPr>
            <p:ph type="body" sz="quarter" idx="31" hasCustomPrompt="1"/>
          </p:nvPr>
        </p:nvSpPr>
        <p:spPr>
          <a:xfrm>
            <a:off x="7133266" y="4299008"/>
            <a:ext cx="2692824" cy="480053"/>
          </a:xfrm>
        </p:spPr>
        <p:txBody>
          <a:bodyPr anchor="b">
            <a:noAutofit/>
          </a:bodyPr>
          <a:lstStyle>
            <a:lvl1pPr algn="ctr">
              <a:defRPr sz="1867"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7" name="テキスト プレースホルダー 6"/>
          <p:cNvSpPr>
            <a:spLocks noGrp="1"/>
          </p:cNvSpPr>
          <p:nvPr>
            <p:ph type="body" sz="quarter" idx="32" hasCustomPrompt="1"/>
          </p:nvPr>
        </p:nvSpPr>
        <p:spPr>
          <a:xfrm>
            <a:off x="7127494" y="4802770"/>
            <a:ext cx="2704369" cy="815548"/>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68" name="正方形/長方形 67"/>
          <p:cNvSpPr/>
          <p:nvPr userDrawn="1"/>
        </p:nvSpPr>
        <p:spPr>
          <a:xfrm>
            <a:off x="7399464" y="4737832"/>
            <a:ext cx="2160427"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9" name="テキスト プレースホルダー 6"/>
          <p:cNvSpPr>
            <a:spLocks noGrp="1"/>
          </p:cNvSpPr>
          <p:nvPr>
            <p:ph type="body" sz="quarter" idx="33" hasCustomPrompt="1"/>
          </p:nvPr>
        </p:nvSpPr>
        <p:spPr>
          <a:xfrm>
            <a:off x="8764104" y="2112953"/>
            <a:ext cx="2692824" cy="480053"/>
          </a:xfrm>
        </p:spPr>
        <p:txBody>
          <a:bodyPr anchor="b">
            <a:noAutofit/>
          </a:bodyPr>
          <a:lstStyle>
            <a:lvl1pPr algn="ctr">
              <a:defRPr sz="1867"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70" name="テキスト プレースホルダー 6"/>
          <p:cNvSpPr>
            <a:spLocks noGrp="1"/>
          </p:cNvSpPr>
          <p:nvPr>
            <p:ph type="body" sz="quarter" idx="34" hasCustomPrompt="1"/>
          </p:nvPr>
        </p:nvSpPr>
        <p:spPr>
          <a:xfrm>
            <a:off x="8758332" y="1240163"/>
            <a:ext cx="2704369" cy="815548"/>
          </a:xfrm>
        </p:spPr>
        <p:txBody>
          <a:bodyPr anchor="b">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71" name="正方形/長方形 70"/>
          <p:cNvSpPr/>
          <p:nvPr userDrawn="1"/>
        </p:nvSpPr>
        <p:spPr>
          <a:xfrm>
            <a:off x="9030303" y="2092658"/>
            <a:ext cx="2160427" cy="480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391771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0-#ppt_w/2"/>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0-#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0-#ppt_w/2"/>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750" fill="hold"/>
                                        <p:tgtEl>
                                          <p:spTgt spid="14"/>
                                        </p:tgtEl>
                                        <p:attrNameLst>
                                          <p:attrName>ppt_x</p:attrName>
                                        </p:attrNameLst>
                                      </p:cBhvr>
                                      <p:tavLst>
                                        <p:tav tm="0">
                                          <p:val>
                                            <p:strVal val="0-#ppt_w/2"/>
                                          </p:val>
                                        </p:tav>
                                        <p:tav tm="100000">
                                          <p:val>
                                            <p:strVal val="#ppt_x"/>
                                          </p:val>
                                        </p:tav>
                                      </p:tavLst>
                                    </p:anim>
                                    <p:anim calcmode="lin" valueType="num">
                                      <p:cBhvr additive="base">
                                        <p:cTn id="32" dur="75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0-#ppt_w/2"/>
                                          </p:val>
                                        </p:tav>
                                        <p:tav tm="100000">
                                          <p:val>
                                            <p:strVal val="#ppt_x"/>
                                          </p:val>
                                        </p:tav>
                                      </p:tavLst>
                                    </p:anim>
                                    <p:anim calcmode="lin" valueType="num">
                                      <p:cBhvr additive="base">
                                        <p:cTn id="36" dur="750" fill="hold"/>
                                        <p:tgtEl>
                                          <p:spTgt spid="15"/>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left)">
                                      <p:cBhvr>
                                        <p:cTn id="39" dur="1250"/>
                                        <p:tgtEl>
                                          <p:spTgt spid="76"/>
                                        </p:tgtEl>
                                      </p:cBhvr>
                                    </p:animEffect>
                                  </p:childTnLst>
                                </p:cTn>
                              </p:par>
                            </p:childTnLst>
                          </p:cTn>
                        </p:par>
                        <p:par>
                          <p:cTn id="40" fill="hold">
                            <p:stCondLst>
                              <p:cond delay="1750"/>
                            </p:stCondLst>
                            <p:childTnLst>
                              <p:par>
                                <p:cTn id="41" presetID="2" presetClass="entr" presetSubtype="4" decel="100000" fill="hold" grpId="0" nodeType="afterEffect">
                                  <p:stCondLst>
                                    <p:cond delay="0"/>
                                  </p:stCondLst>
                                  <p:childTnLst>
                                    <p:set>
                                      <p:cBhvr>
                                        <p:cTn id="42" dur="1" fill="hold">
                                          <p:stCondLst>
                                            <p:cond delay="0"/>
                                          </p:stCondLst>
                                        </p:cTn>
                                        <p:tgtEl>
                                          <p:spTgt spid="48">
                                            <p:txEl>
                                              <p:pRg st="0" end="0"/>
                                            </p:txEl>
                                          </p:spTgt>
                                        </p:tgtEl>
                                        <p:attrNameLst>
                                          <p:attrName>style.visibility</p:attrName>
                                        </p:attrNameLst>
                                      </p:cBhvr>
                                      <p:to>
                                        <p:strVal val="visible"/>
                                      </p:to>
                                    </p:set>
                                    <p:anim calcmode="lin" valueType="num">
                                      <p:cBhvr additive="base">
                                        <p:cTn id="4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1500"/>
                                        <p:tgtEl>
                                          <p:spTgt spid="16"/>
                                        </p:tgtEl>
                                      </p:cBhvr>
                                    </p:animEffect>
                                  </p:childTnLst>
                                </p:cTn>
                              </p:par>
                              <p:par>
                                <p:cTn id="48" presetID="2" presetClass="entr" presetSubtype="4" decel="100000" fill="hold" grpId="0" nodeType="withEffect">
                                  <p:stCondLst>
                                    <p:cond delay="10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fill="hold"/>
                                        <p:tgtEl>
                                          <p:spTgt spid="50"/>
                                        </p:tgtEl>
                                        <p:attrNameLst>
                                          <p:attrName>ppt_x</p:attrName>
                                        </p:attrNameLst>
                                      </p:cBhvr>
                                      <p:tavLst>
                                        <p:tav tm="0">
                                          <p:val>
                                            <p:strVal val="#ppt_x"/>
                                          </p:val>
                                        </p:tav>
                                        <p:tav tm="100000">
                                          <p:val>
                                            <p:strVal val="#ppt_x"/>
                                          </p:val>
                                        </p:tav>
                                      </p:tavLst>
                                    </p:anim>
                                    <p:anim calcmode="lin" valueType="num">
                                      <p:cBhvr additive="base">
                                        <p:cTn id="51" dur="500" fill="hold"/>
                                        <p:tgtEl>
                                          <p:spTgt spid="50"/>
                                        </p:tgtEl>
                                        <p:attrNameLst>
                                          <p:attrName>ppt_y</p:attrName>
                                        </p:attrNameLst>
                                      </p:cBhvr>
                                      <p:tavLst>
                                        <p:tav tm="0">
                                          <p:val>
                                            <p:strVal val="1+#ppt_h/2"/>
                                          </p:val>
                                        </p:tav>
                                        <p:tav tm="100000">
                                          <p:val>
                                            <p:strVal val="#ppt_y"/>
                                          </p:val>
                                        </p:tav>
                                      </p:tavLst>
                                    </p:anim>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Effect transition="in" filter="wipe(left)">
                                      <p:cBhvr>
                                        <p:cTn id="55" dur="500"/>
                                        <p:tgtEl>
                                          <p:spTgt spid="49">
                                            <p:txEl>
                                              <p:pRg st="0" end="0"/>
                                            </p:txEl>
                                          </p:spTgt>
                                        </p:tgtEl>
                                      </p:cBhvr>
                                    </p:animEffect>
                                  </p:childTnLst>
                                </p:cTn>
                              </p:par>
                            </p:childTnLst>
                          </p:cTn>
                        </p:par>
                        <p:par>
                          <p:cTn id="56" fill="hold">
                            <p:stCondLst>
                              <p:cond delay="3750"/>
                            </p:stCondLst>
                            <p:childTnLst>
                              <p:par>
                                <p:cTn id="57" presetID="2" presetClass="entr" presetSubtype="1" decel="100000" fill="hold" grpId="0" nodeType="afterEffect">
                                  <p:stCondLst>
                                    <p:cond delay="250"/>
                                  </p:stCondLst>
                                  <p:childTnLst>
                                    <p:set>
                                      <p:cBhvr>
                                        <p:cTn id="58" dur="1" fill="hold">
                                          <p:stCondLst>
                                            <p:cond delay="0"/>
                                          </p:stCondLst>
                                        </p:cTn>
                                        <p:tgtEl>
                                          <p:spTgt spid="54">
                                            <p:txEl>
                                              <p:pRg st="0" end="0"/>
                                            </p:txEl>
                                          </p:spTgt>
                                        </p:tgtEl>
                                        <p:attrNameLst>
                                          <p:attrName>style.visibility</p:attrName>
                                        </p:attrNameLst>
                                      </p:cBhvr>
                                      <p:to>
                                        <p:strVal val="visible"/>
                                      </p:to>
                                    </p:set>
                                    <p:anim calcmode="lin" valueType="num">
                                      <p:cBhvr additive="base">
                                        <p:cTn id="59"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4">
                                            <p:txEl>
                                              <p:pRg st="0" end="0"/>
                                            </p:txEl>
                                          </p:spTgt>
                                        </p:tgtEl>
                                        <p:attrNameLst>
                                          <p:attrName>ppt_y</p:attrName>
                                        </p:attrNameLst>
                                      </p:cBhvr>
                                      <p:tavLst>
                                        <p:tav tm="0">
                                          <p:val>
                                            <p:strVal val="0-#ppt_h/2"/>
                                          </p:val>
                                        </p:tav>
                                        <p:tav tm="100000">
                                          <p:val>
                                            <p:strVal val="#ppt_y"/>
                                          </p:val>
                                        </p:tav>
                                      </p:tavLst>
                                    </p:anim>
                                  </p:childTnLst>
                                </p:cTn>
                              </p:par>
                              <p:par>
                                <p:cTn id="61" presetID="21" presetClass="entr" presetSubtype="1" fill="hold" grpId="0" nodeType="withEffect">
                                  <p:stCondLst>
                                    <p:cond delay="250"/>
                                  </p:stCondLst>
                                  <p:childTnLst>
                                    <p:set>
                                      <p:cBhvr>
                                        <p:cTn id="62" dur="1" fill="hold">
                                          <p:stCondLst>
                                            <p:cond delay="0"/>
                                          </p:stCondLst>
                                        </p:cTn>
                                        <p:tgtEl>
                                          <p:spTgt spid="17"/>
                                        </p:tgtEl>
                                        <p:attrNameLst>
                                          <p:attrName>style.visibility</p:attrName>
                                        </p:attrNameLst>
                                      </p:cBhvr>
                                      <p:to>
                                        <p:strVal val="visible"/>
                                      </p:to>
                                    </p:set>
                                    <p:animEffect transition="in" filter="wheel(1)">
                                      <p:cBhvr>
                                        <p:cTn id="63" dur="1500"/>
                                        <p:tgtEl>
                                          <p:spTgt spid="17"/>
                                        </p:tgtEl>
                                      </p:cBhvr>
                                    </p:animEffect>
                                  </p:childTnLst>
                                </p:cTn>
                              </p:par>
                              <p:par>
                                <p:cTn id="64" presetID="2" presetClass="entr" presetSubtype="1" decel="100000" fill="hold" grpId="0" nodeType="withEffect">
                                  <p:stCondLst>
                                    <p:cond delay="35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0-#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55">
                                            <p:txEl>
                                              <p:pRg st="0" end="0"/>
                                            </p:txEl>
                                          </p:spTgt>
                                        </p:tgtEl>
                                        <p:attrNameLst>
                                          <p:attrName>style.visibility</p:attrName>
                                        </p:attrNameLst>
                                      </p:cBhvr>
                                      <p:to>
                                        <p:strVal val="visible"/>
                                      </p:to>
                                    </p:set>
                                    <p:animEffect transition="in" filter="wipe(left)">
                                      <p:cBhvr>
                                        <p:cTn id="71" dur="500"/>
                                        <p:tgtEl>
                                          <p:spTgt spid="55">
                                            <p:txEl>
                                              <p:pRg st="0" end="0"/>
                                            </p:txEl>
                                          </p:spTgt>
                                        </p:tgtEl>
                                      </p:cBhvr>
                                    </p:animEffect>
                                  </p:childTnLst>
                                </p:cTn>
                              </p:par>
                            </p:childTnLst>
                          </p:cTn>
                        </p:par>
                        <p:par>
                          <p:cTn id="72" fill="hold">
                            <p:stCondLst>
                              <p:cond delay="6000"/>
                            </p:stCondLst>
                            <p:childTnLst>
                              <p:par>
                                <p:cTn id="73" presetID="2" presetClass="entr" presetSubtype="4" decel="100000" fill="hold" grpId="0" nodeType="afterEffect">
                                  <p:stCondLst>
                                    <p:cond delay="250"/>
                                  </p:stCondLst>
                                  <p:childTnLst>
                                    <p:set>
                                      <p:cBhvr>
                                        <p:cTn id="74" dur="1" fill="hold">
                                          <p:stCondLst>
                                            <p:cond delay="0"/>
                                          </p:stCondLst>
                                        </p:cTn>
                                        <p:tgtEl>
                                          <p:spTgt spid="60">
                                            <p:txEl>
                                              <p:pRg st="0" end="0"/>
                                            </p:txEl>
                                          </p:spTgt>
                                        </p:tgtEl>
                                        <p:attrNameLst>
                                          <p:attrName>style.visibility</p:attrName>
                                        </p:attrNameLst>
                                      </p:cBhvr>
                                      <p:to>
                                        <p:strVal val="visible"/>
                                      </p:to>
                                    </p:set>
                                    <p:anim calcmode="lin" valueType="num">
                                      <p:cBhvr additive="base">
                                        <p:cTn id="75"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0">
                                            <p:txEl>
                                              <p:pRg st="0" end="0"/>
                                            </p:txEl>
                                          </p:spTgt>
                                        </p:tgtEl>
                                        <p:attrNameLst>
                                          <p:attrName>ppt_y</p:attrName>
                                        </p:attrNameLst>
                                      </p:cBhvr>
                                      <p:tavLst>
                                        <p:tav tm="0">
                                          <p:val>
                                            <p:strVal val="1+#ppt_h/2"/>
                                          </p:val>
                                        </p:tav>
                                        <p:tav tm="100000">
                                          <p:val>
                                            <p:strVal val="#ppt_y"/>
                                          </p:val>
                                        </p:tav>
                                      </p:tavLst>
                                    </p:anim>
                                  </p:childTnLst>
                                </p:cTn>
                              </p:par>
                              <p:par>
                                <p:cTn id="77" presetID="21" presetClass="entr" presetSubtype="1" fill="hold" grpId="0" nodeType="withEffect">
                                  <p:stCondLst>
                                    <p:cond delay="250"/>
                                  </p:stCondLst>
                                  <p:childTnLst>
                                    <p:set>
                                      <p:cBhvr>
                                        <p:cTn id="78" dur="1" fill="hold">
                                          <p:stCondLst>
                                            <p:cond delay="0"/>
                                          </p:stCondLst>
                                        </p:cTn>
                                        <p:tgtEl>
                                          <p:spTgt spid="18"/>
                                        </p:tgtEl>
                                        <p:attrNameLst>
                                          <p:attrName>style.visibility</p:attrName>
                                        </p:attrNameLst>
                                      </p:cBhvr>
                                      <p:to>
                                        <p:strVal val="visible"/>
                                      </p:to>
                                    </p:set>
                                    <p:animEffect transition="in" filter="wheel(1)">
                                      <p:cBhvr>
                                        <p:cTn id="79" dur="1500"/>
                                        <p:tgtEl>
                                          <p:spTgt spid="18"/>
                                        </p:tgtEl>
                                      </p:cBhvr>
                                    </p:animEffect>
                                  </p:childTnLst>
                                </p:cTn>
                              </p:par>
                              <p:par>
                                <p:cTn id="80" presetID="2" presetClass="entr" presetSubtype="4" decel="100000" fill="hold" grpId="0" nodeType="withEffect">
                                  <p:stCondLst>
                                    <p:cond delay="35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ppt_x"/>
                                          </p:val>
                                        </p:tav>
                                        <p:tav tm="100000">
                                          <p:val>
                                            <p:strVal val="#ppt_x"/>
                                          </p:val>
                                        </p:tav>
                                      </p:tavLst>
                                    </p:anim>
                                    <p:anim calcmode="lin" valueType="num">
                                      <p:cBhvr additive="base">
                                        <p:cTn id="83" dur="500" fill="hold"/>
                                        <p:tgtEl>
                                          <p:spTgt spid="62"/>
                                        </p:tgtEl>
                                        <p:attrNameLst>
                                          <p:attrName>ppt_y</p:attrName>
                                        </p:attrNameLst>
                                      </p:cBhvr>
                                      <p:tavLst>
                                        <p:tav tm="0">
                                          <p:val>
                                            <p:strVal val="1+#ppt_h/2"/>
                                          </p:val>
                                        </p:tav>
                                        <p:tav tm="100000">
                                          <p:val>
                                            <p:strVal val="#ppt_y"/>
                                          </p:val>
                                        </p:tav>
                                      </p:tavLst>
                                    </p:anim>
                                  </p:childTnLst>
                                </p:cTn>
                              </p:par>
                            </p:childTnLst>
                          </p:cTn>
                        </p:par>
                        <p:par>
                          <p:cTn id="84" fill="hold">
                            <p:stCondLst>
                              <p:cond delay="7750"/>
                            </p:stCondLst>
                            <p:childTnLst>
                              <p:par>
                                <p:cTn id="85" presetID="22" presetClass="entr" presetSubtype="8" fill="hold" grpId="0" nodeType="afterEffect">
                                  <p:stCondLst>
                                    <p:cond delay="0"/>
                                  </p:stCondLst>
                                  <p:childTnLst>
                                    <p:set>
                                      <p:cBhvr>
                                        <p:cTn id="86" dur="1" fill="hold">
                                          <p:stCondLst>
                                            <p:cond delay="0"/>
                                          </p:stCondLst>
                                        </p:cTn>
                                        <p:tgtEl>
                                          <p:spTgt spid="61">
                                            <p:txEl>
                                              <p:pRg st="0" end="0"/>
                                            </p:txEl>
                                          </p:spTgt>
                                        </p:tgtEl>
                                        <p:attrNameLst>
                                          <p:attrName>style.visibility</p:attrName>
                                        </p:attrNameLst>
                                      </p:cBhvr>
                                      <p:to>
                                        <p:strVal val="visible"/>
                                      </p:to>
                                    </p:set>
                                    <p:animEffect transition="in" filter="wipe(left)">
                                      <p:cBhvr>
                                        <p:cTn id="87" dur="500"/>
                                        <p:tgtEl>
                                          <p:spTgt spid="61">
                                            <p:txEl>
                                              <p:pRg st="0" end="0"/>
                                            </p:txEl>
                                          </p:spTgt>
                                        </p:tgtEl>
                                      </p:cBhvr>
                                    </p:animEffect>
                                  </p:childTnLst>
                                </p:cTn>
                              </p:par>
                            </p:childTnLst>
                          </p:cTn>
                        </p:par>
                        <p:par>
                          <p:cTn id="88" fill="hold">
                            <p:stCondLst>
                              <p:cond delay="8250"/>
                            </p:stCondLst>
                            <p:childTnLst>
                              <p:par>
                                <p:cTn id="89" presetID="2" presetClass="entr" presetSubtype="1" decel="100000" fill="hold" grpId="0" nodeType="afterEffect">
                                  <p:stCondLst>
                                    <p:cond delay="25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additive="base">
                                        <p:cTn id="91"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3">
                                            <p:txEl>
                                              <p:pRg st="0" end="0"/>
                                            </p:txEl>
                                          </p:spTgt>
                                        </p:tgtEl>
                                        <p:attrNameLst>
                                          <p:attrName>ppt_y</p:attrName>
                                        </p:attrNameLst>
                                      </p:cBhvr>
                                      <p:tavLst>
                                        <p:tav tm="0">
                                          <p:val>
                                            <p:strVal val="0-#ppt_h/2"/>
                                          </p:val>
                                        </p:tav>
                                        <p:tav tm="100000">
                                          <p:val>
                                            <p:strVal val="#ppt_y"/>
                                          </p:val>
                                        </p:tav>
                                      </p:tavLst>
                                    </p:anim>
                                  </p:childTnLst>
                                </p:cTn>
                              </p:par>
                              <p:par>
                                <p:cTn id="93" presetID="21" presetClass="entr" presetSubtype="1" fill="hold" grpId="0" nodeType="withEffect">
                                  <p:stCondLst>
                                    <p:cond delay="250"/>
                                  </p:stCondLst>
                                  <p:childTnLst>
                                    <p:set>
                                      <p:cBhvr>
                                        <p:cTn id="94" dur="1" fill="hold">
                                          <p:stCondLst>
                                            <p:cond delay="0"/>
                                          </p:stCondLst>
                                        </p:cTn>
                                        <p:tgtEl>
                                          <p:spTgt spid="19"/>
                                        </p:tgtEl>
                                        <p:attrNameLst>
                                          <p:attrName>style.visibility</p:attrName>
                                        </p:attrNameLst>
                                      </p:cBhvr>
                                      <p:to>
                                        <p:strVal val="visible"/>
                                      </p:to>
                                    </p:set>
                                    <p:animEffect transition="in" filter="wheel(1)">
                                      <p:cBhvr>
                                        <p:cTn id="95" dur="1500"/>
                                        <p:tgtEl>
                                          <p:spTgt spid="19"/>
                                        </p:tgtEl>
                                      </p:cBhvr>
                                    </p:animEffect>
                                  </p:childTnLst>
                                </p:cTn>
                              </p:par>
                              <p:par>
                                <p:cTn id="96" presetID="2" presetClass="entr" presetSubtype="1" decel="100000" fill="hold" grpId="0" nodeType="withEffect">
                                  <p:stCondLst>
                                    <p:cond delay="35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0-#ppt_h/2"/>
                                          </p:val>
                                        </p:tav>
                                        <p:tav tm="100000">
                                          <p:val>
                                            <p:strVal val="#ppt_y"/>
                                          </p:val>
                                        </p:tav>
                                      </p:tavLst>
                                    </p:anim>
                                  </p:childTnLst>
                                </p:cTn>
                              </p:par>
                            </p:childTnLst>
                          </p:cTn>
                        </p:par>
                        <p:par>
                          <p:cTn id="100" fill="hold">
                            <p:stCondLst>
                              <p:cond delay="10000"/>
                            </p:stCondLst>
                            <p:childTnLst>
                              <p:par>
                                <p:cTn id="101" presetID="22" presetClass="entr" presetSubtype="8" fill="hold" grpId="0" nodeType="afterEffect">
                                  <p:stCondLst>
                                    <p:cond delay="0"/>
                                  </p:stCondLst>
                                  <p:childTnLst>
                                    <p:set>
                                      <p:cBhvr>
                                        <p:cTn id="102" dur="1" fill="hold">
                                          <p:stCondLst>
                                            <p:cond delay="0"/>
                                          </p:stCondLst>
                                        </p:cTn>
                                        <p:tgtEl>
                                          <p:spTgt spid="64">
                                            <p:txEl>
                                              <p:pRg st="0" end="0"/>
                                            </p:txEl>
                                          </p:spTgt>
                                        </p:tgtEl>
                                        <p:attrNameLst>
                                          <p:attrName>style.visibility</p:attrName>
                                        </p:attrNameLst>
                                      </p:cBhvr>
                                      <p:to>
                                        <p:strVal val="visible"/>
                                      </p:to>
                                    </p:set>
                                    <p:animEffect transition="in" filter="wipe(left)">
                                      <p:cBhvr>
                                        <p:cTn id="103" dur="500"/>
                                        <p:tgtEl>
                                          <p:spTgt spid="64">
                                            <p:txEl>
                                              <p:pRg st="0" end="0"/>
                                            </p:txEl>
                                          </p:spTgt>
                                        </p:tgtEl>
                                      </p:cBhvr>
                                    </p:animEffect>
                                  </p:childTnLst>
                                </p:cTn>
                              </p:par>
                            </p:childTnLst>
                          </p:cTn>
                        </p:par>
                        <p:par>
                          <p:cTn id="104" fill="hold">
                            <p:stCondLst>
                              <p:cond delay="10500"/>
                            </p:stCondLst>
                            <p:childTnLst>
                              <p:par>
                                <p:cTn id="105" presetID="2" presetClass="entr" presetSubtype="4" decel="100000" fill="hold" grpId="0" nodeType="afterEffect">
                                  <p:stCondLst>
                                    <p:cond delay="250"/>
                                  </p:stCondLst>
                                  <p:childTnLst>
                                    <p:set>
                                      <p:cBhvr>
                                        <p:cTn id="106" dur="1" fill="hold">
                                          <p:stCondLst>
                                            <p:cond delay="0"/>
                                          </p:stCondLst>
                                        </p:cTn>
                                        <p:tgtEl>
                                          <p:spTgt spid="66">
                                            <p:txEl>
                                              <p:pRg st="0" end="0"/>
                                            </p:txEl>
                                          </p:spTgt>
                                        </p:tgtEl>
                                        <p:attrNameLst>
                                          <p:attrName>style.visibility</p:attrName>
                                        </p:attrNameLst>
                                      </p:cBhvr>
                                      <p:to>
                                        <p:strVal val="visible"/>
                                      </p:to>
                                    </p:set>
                                    <p:anim calcmode="lin" valueType="num">
                                      <p:cBhvr additive="base">
                                        <p:cTn id="107"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6">
                                            <p:txEl>
                                              <p:pRg st="0" end="0"/>
                                            </p:txEl>
                                          </p:spTgt>
                                        </p:tgtEl>
                                        <p:attrNameLst>
                                          <p:attrName>ppt_y</p:attrName>
                                        </p:attrNameLst>
                                      </p:cBhvr>
                                      <p:tavLst>
                                        <p:tav tm="0">
                                          <p:val>
                                            <p:strVal val="1+#ppt_h/2"/>
                                          </p:val>
                                        </p:tav>
                                        <p:tav tm="100000">
                                          <p:val>
                                            <p:strVal val="#ppt_y"/>
                                          </p:val>
                                        </p:tav>
                                      </p:tavLst>
                                    </p:anim>
                                  </p:childTnLst>
                                </p:cTn>
                              </p:par>
                              <p:par>
                                <p:cTn id="109" presetID="21" presetClass="entr" presetSubtype="1" fill="hold" grpId="0" nodeType="withEffect">
                                  <p:stCondLst>
                                    <p:cond delay="250"/>
                                  </p:stCondLst>
                                  <p:childTnLst>
                                    <p:set>
                                      <p:cBhvr>
                                        <p:cTn id="110" dur="1" fill="hold">
                                          <p:stCondLst>
                                            <p:cond delay="0"/>
                                          </p:stCondLst>
                                        </p:cTn>
                                        <p:tgtEl>
                                          <p:spTgt spid="20"/>
                                        </p:tgtEl>
                                        <p:attrNameLst>
                                          <p:attrName>style.visibility</p:attrName>
                                        </p:attrNameLst>
                                      </p:cBhvr>
                                      <p:to>
                                        <p:strVal val="visible"/>
                                      </p:to>
                                    </p:set>
                                    <p:animEffect transition="in" filter="wheel(1)">
                                      <p:cBhvr>
                                        <p:cTn id="111" dur="1500"/>
                                        <p:tgtEl>
                                          <p:spTgt spid="20"/>
                                        </p:tgtEl>
                                      </p:cBhvr>
                                    </p:animEffect>
                                  </p:childTnLst>
                                </p:cTn>
                              </p:par>
                              <p:par>
                                <p:cTn id="112" presetID="2" presetClass="entr" presetSubtype="4" decel="100000" fill="hold" grpId="0" nodeType="withEffect">
                                  <p:stCondLst>
                                    <p:cond delay="350"/>
                                  </p:stCondLst>
                                  <p:childTnLst>
                                    <p:set>
                                      <p:cBhvr>
                                        <p:cTn id="113" dur="1" fill="hold">
                                          <p:stCondLst>
                                            <p:cond delay="0"/>
                                          </p:stCondLst>
                                        </p:cTn>
                                        <p:tgtEl>
                                          <p:spTgt spid="68"/>
                                        </p:tgtEl>
                                        <p:attrNameLst>
                                          <p:attrName>style.visibility</p:attrName>
                                        </p:attrNameLst>
                                      </p:cBhvr>
                                      <p:to>
                                        <p:strVal val="visible"/>
                                      </p:to>
                                    </p:set>
                                    <p:anim calcmode="lin" valueType="num">
                                      <p:cBhvr additive="base">
                                        <p:cTn id="114" dur="500" fill="hold"/>
                                        <p:tgtEl>
                                          <p:spTgt spid="68"/>
                                        </p:tgtEl>
                                        <p:attrNameLst>
                                          <p:attrName>ppt_x</p:attrName>
                                        </p:attrNameLst>
                                      </p:cBhvr>
                                      <p:tavLst>
                                        <p:tav tm="0">
                                          <p:val>
                                            <p:strVal val="#ppt_x"/>
                                          </p:val>
                                        </p:tav>
                                        <p:tav tm="100000">
                                          <p:val>
                                            <p:strVal val="#ppt_x"/>
                                          </p:val>
                                        </p:tav>
                                      </p:tavLst>
                                    </p:anim>
                                    <p:anim calcmode="lin" valueType="num">
                                      <p:cBhvr additive="base">
                                        <p:cTn id="115" dur="500" fill="hold"/>
                                        <p:tgtEl>
                                          <p:spTgt spid="68"/>
                                        </p:tgtEl>
                                        <p:attrNameLst>
                                          <p:attrName>ppt_y</p:attrName>
                                        </p:attrNameLst>
                                      </p:cBhvr>
                                      <p:tavLst>
                                        <p:tav tm="0">
                                          <p:val>
                                            <p:strVal val="1+#ppt_h/2"/>
                                          </p:val>
                                        </p:tav>
                                        <p:tav tm="100000">
                                          <p:val>
                                            <p:strVal val="#ppt_y"/>
                                          </p:val>
                                        </p:tav>
                                      </p:tavLst>
                                    </p:anim>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67">
                                            <p:txEl>
                                              <p:pRg st="0" end="0"/>
                                            </p:txEl>
                                          </p:spTgt>
                                        </p:tgtEl>
                                        <p:attrNameLst>
                                          <p:attrName>style.visibility</p:attrName>
                                        </p:attrNameLst>
                                      </p:cBhvr>
                                      <p:to>
                                        <p:strVal val="visible"/>
                                      </p:to>
                                    </p:set>
                                    <p:animEffect transition="in" filter="wipe(left)">
                                      <p:cBhvr>
                                        <p:cTn id="119" dur="500"/>
                                        <p:tgtEl>
                                          <p:spTgt spid="67">
                                            <p:txEl>
                                              <p:pRg st="0" end="0"/>
                                            </p:txEl>
                                          </p:spTgt>
                                        </p:tgtEl>
                                      </p:cBhvr>
                                    </p:animEffect>
                                  </p:childTnLst>
                                </p:cTn>
                              </p:par>
                            </p:childTnLst>
                          </p:cTn>
                        </p:par>
                        <p:par>
                          <p:cTn id="120" fill="hold">
                            <p:stCondLst>
                              <p:cond delay="12750"/>
                            </p:stCondLst>
                            <p:childTnLst>
                              <p:par>
                                <p:cTn id="121" presetID="2" presetClass="entr" presetSubtype="1" decel="100000" fill="hold" grpId="0" nodeType="afterEffect">
                                  <p:stCondLst>
                                    <p:cond delay="250"/>
                                  </p:stCondLst>
                                  <p:childTnLst>
                                    <p:set>
                                      <p:cBhvr>
                                        <p:cTn id="122" dur="1" fill="hold">
                                          <p:stCondLst>
                                            <p:cond delay="0"/>
                                          </p:stCondLst>
                                        </p:cTn>
                                        <p:tgtEl>
                                          <p:spTgt spid="69">
                                            <p:txEl>
                                              <p:pRg st="0" end="0"/>
                                            </p:txEl>
                                          </p:spTgt>
                                        </p:tgtEl>
                                        <p:attrNameLst>
                                          <p:attrName>style.visibility</p:attrName>
                                        </p:attrNameLst>
                                      </p:cBhvr>
                                      <p:to>
                                        <p:strVal val="visible"/>
                                      </p:to>
                                    </p:set>
                                    <p:anim calcmode="lin" valueType="num">
                                      <p:cBhvr additive="base">
                                        <p:cTn id="123"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69">
                                            <p:txEl>
                                              <p:pRg st="0" end="0"/>
                                            </p:txEl>
                                          </p:spTgt>
                                        </p:tgtEl>
                                        <p:attrNameLst>
                                          <p:attrName>ppt_y</p:attrName>
                                        </p:attrNameLst>
                                      </p:cBhvr>
                                      <p:tavLst>
                                        <p:tav tm="0">
                                          <p:val>
                                            <p:strVal val="0-#ppt_h/2"/>
                                          </p:val>
                                        </p:tav>
                                        <p:tav tm="100000">
                                          <p:val>
                                            <p:strVal val="#ppt_y"/>
                                          </p:val>
                                        </p:tav>
                                      </p:tavLst>
                                    </p:anim>
                                  </p:childTnLst>
                                </p:cTn>
                              </p:par>
                              <p:par>
                                <p:cTn id="125" presetID="21" presetClass="entr" presetSubtype="1" fill="hold" grpId="0" nodeType="withEffect">
                                  <p:stCondLst>
                                    <p:cond delay="250"/>
                                  </p:stCondLst>
                                  <p:childTnLst>
                                    <p:set>
                                      <p:cBhvr>
                                        <p:cTn id="126" dur="1" fill="hold">
                                          <p:stCondLst>
                                            <p:cond delay="0"/>
                                          </p:stCondLst>
                                        </p:cTn>
                                        <p:tgtEl>
                                          <p:spTgt spid="21"/>
                                        </p:tgtEl>
                                        <p:attrNameLst>
                                          <p:attrName>style.visibility</p:attrName>
                                        </p:attrNameLst>
                                      </p:cBhvr>
                                      <p:to>
                                        <p:strVal val="visible"/>
                                      </p:to>
                                    </p:set>
                                    <p:animEffect transition="in" filter="wheel(1)">
                                      <p:cBhvr>
                                        <p:cTn id="127" dur="1500"/>
                                        <p:tgtEl>
                                          <p:spTgt spid="21"/>
                                        </p:tgtEl>
                                      </p:cBhvr>
                                    </p:animEffect>
                                  </p:childTnLst>
                                </p:cTn>
                              </p:par>
                              <p:par>
                                <p:cTn id="128" presetID="2" presetClass="entr" presetSubtype="1" decel="100000" fill="hold" grpId="0" nodeType="withEffect">
                                  <p:stCondLst>
                                    <p:cond delay="350"/>
                                  </p:stCondLst>
                                  <p:childTnLst>
                                    <p:set>
                                      <p:cBhvr>
                                        <p:cTn id="129" dur="1" fill="hold">
                                          <p:stCondLst>
                                            <p:cond delay="0"/>
                                          </p:stCondLst>
                                        </p:cTn>
                                        <p:tgtEl>
                                          <p:spTgt spid="71"/>
                                        </p:tgtEl>
                                        <p:attrNameLst>
                                          <p:attrName>style.visibility</p:attrName>
                                        </p:attrNameLst>
                                      </p:cBhvr>
                                      <p:to>
                                        <p:strVal val="visible"/>
                                      </p:to>
                                    </p:set>
                                    <p:anim calcmode="lin" valueType="num">
                                      <p:cBhvr additive="base">
                                        <p:cTn id="130" dur="500" fill="hold"/>
                                        <p:tgtEl>
                                          <p:spTgt spid="71"/>
                                        </p:tgtEl>
                                        <p:attrNameLst>
                                          <p:attrName>ppt_x</p:attrName>
                                        </p:attrNameLst>
                                      </p:cBhvr>
                                      <p:tavLst>
                                        <p:tav tm="0">
                                          <p:val>
                                            <p:strVal val="#ppt_x"/>
                                          </p:val>
                                        </p:tav>
                                        <p:tav tm="100000">
                                          <p:val>
                                            <p:strVal val="#ppt_x"/>
                                          </p:val>
                                        </p:tav>
                                      </p:tavLst>
                                    </p:anim>
                                    <p:anim calcmode="lin" valueType="num">
                                      <p:cBhvr additive="base">
                                        <p:cTn id="131" dur="500" fill="hold"/>
                                        <p:tgtEl>
                                          <p:spTgt spid="71"/>
                                        </p:tgtEl>
                                        <p:attrNameLst>
                                          <p:attrName>ppt_y</p:attrName>
                                        </p:attrNameLst>
                                      </p:cBhvr>
                                      <p:tavLst>
                                        <p:tav tm="0">
                                          <p:val>
                                            <p:strVal val="0-#ppt_h/2"/>
                                          </p:val>
                                        </p:tav>
                                        <p:tav tm="100000">
                                          <p:val>
                                            <p:strVal val="#ppt_y"/>
                                          </p:val>
                                        </p:tav>
                                      </p:tavLst>
                                    </p:anim>
                                  </p:childTnLst>
                                </p:cTn>
                              </p:par>
                            </p:childTnLst>
                          </p:cTn>
                        </p:par>
                        <p:par>
                          <p:cTn id="132" fill="hold">
                            <p:stCondLst>
                              <p:cond delay="14500"/>
                            </p:stCondLst>
                            <p:childTnLst>
                              <p:par>
                                <p:cTn id="133" presetID="22" presetClass="entr" presetSubtype="8" fill="hold" grpId="0" nodeType="afterEffect">
                                  <p:stCondLst>
                                    <p:cond delay="0"/>
                                  </p:stCondLst>
                                  <p:childTnLst>
                                    <p:set>
                                      <p:cBhvr>
                                        <p:cTn id="134" dur="1" fill="hold">
                                          <p:stCondLst>
                                            <p:cond delay="0"/>
                                          </p:stCondLst>
                                        </p:cTn>
                                        <p:tgtEl>
                                          <p:spTgt spid="70">
                                            <p:txEl>
                                              <p:pRg st="0" end="0"/>
                                            </p:txEl>
                                          </p:spTgt>
                                        </p:tgtEl>
                                        <p:attrNameLst>
                                          <p:attrName>style.visibility</p:attrName>
                                        </p:attrNameLst>
                                      </p:cBhvr>
                                      <p:to>
                                        <p:strVal val="visible"/>
                                      </p:to>
                                    </p:set>
                                    <p:animEffect transition="in" filter="wipe(left)">
                                      <p:cBhvr>
                                        <p:cTn id="135"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6" grpId="0" animBg="1"/>
      <p:bldP spid="17" grpId="0" animBg="1"/>
      <p:bldP spid="18" grpId="0" animBg="1"/>
      <p:bldP spid="19" grpId="0" animBg="1"/>
      <p:bldP spid="20" grpId="0" animBg="1"/>
      <p:bldP spid="21"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11" grpId="0" animBg="1"/>
      <p:bldP spid="12" grpId="0" animBg="1"/>
      <p:bldP spid="13" grpId="0" animBg="1"/>
      <p:bldP spid="14" grpId="0" animBg="1"/>
      <p:bldP spid="15" grpId="0" animBg="1"/>
      <p:bldP spid="48" grpId="0" build="p">
        <p:tmplLst>
          <p:tmpl lvl="1">
            <p:tnLst>
              <p:par>
                <p:cTn presetID="2" presetClass="entr" presetSubtype="4"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animBg="1"/>
      <p:bldP spid="54" grpId="0" build="p">
        <p:tmplLst>
          <p:tmpl lvl="1">
            <p:tnLst>
              <p:par>
                <p:cTn presetID="2" presetClass="entr" presetSubtype="1"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0-#ppt_h/2"/>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0" grpId="0" build="p">
        <p:tmplLst>
          <p:tmpl lvl="1">
            <p:tnLst>
              <p:par>
                <p:cTn presetID="2" presetClass="entr" presetSubtype="4"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1+#ppt_h/2"/>
                          </p:val>
                        </p:tav>
                        <p:tav tm="100000">
                          <p:val>
                            <p:strVal val="#ppt_y"/>
                          </p:val>
                        </p:tav>
                      </p:tavLst>
                    </p:anim>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build="p">
        <p:tmplLst>
          <p:tmpl lvl="1">
            <p:tnLst>
              <p:par>
                <p:cTn presetID="2" presetClass="entr" presetSubtype="1"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0-#ppt_h/2"/>
                          </p:val>
                        </p:tav>
                        <p:tav tm="100000">
                          <p:val>
                            <p:strVal val="#ppt_y"/>
                          </p:val>
                        </p:tav>
                      </p:tavLst>
                    </p:anim>
                  </p:childTnLst>
                </p:cTn>
              </p:par>
            </p:tnLst>
          </p:tmpl>
        </p:tmplLst>
      </p:bldP>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animBg="1"/>
      <p:bldP spid="66" grpId="0" build="p">
        <p:tmplLst>
          <p:tmpl lvl="1">
            <p:tnLst>
              <p:par>
                <p:cTn presetID="2" presetClass="entr" presetSubtype="4" decel="100000" fill="hold" nodeType="after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ppt_x"/>
                          </p:val>
                        </p:tav>
                        <p:tav tm="100000">
                          <p:val>
                            <p:strVal val="#ppt_x"/>
                          </p:val>
                        </p:tav>
                      </p:tavLst>
                    </p:anim>
                    <p:anim calcmode="lin" valueType="num">
                      <p:cBhvr additive="base">
                        <p:cTn dur="500" fill="hold"/>
                        <p:tgtEl>
                          <p:spTgt spid="66"/>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8"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animBg="1"/>
      <p:bldP spid="69" grpId="0" build="p">
        <p:tmplLst>
          <p:tmpl lvl="1">
            <p:tnLst>
              <p:par>
                <p:cTn presetID="2" presetClass="entr" presetSubtype="1" decel="100000" fill="hold" nodeType="after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0-#ppt_h/2"/>
                          </p:val>
                        </p:tav>
                        <p:tav tm="100000">
                          <p:val>
                            <p:strVal val="#ppt_y"/>
                          </p:val>
                        </p:tav>
                      </p:tavLst>
                    </p:anim>
                  </p:childTnLst>
                </p:cTn>
              </p:par>
            </p:tnLst>
          </p:tmpl>
        </p:tmplLst>
      </p:bldP>
      <p:bldP spid="70" grpId="0" build="p">
        <p:tmplLst>
          <p:tmpl lvl="1">
            <p:tnLst>
              <p:par>
                <p:cTn presetID="22" presetClass="entr" presetSubtype="8"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op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直角三角形 9"/>
          <p:cNvSpPr/>
          <p:nvPr userDrawn="1"/>
        </p:nvSpPr>
        <p:spPr>
          <a:xfrm>
            <a:off x="5941698" y="2849639"/>
            <a:ext cx="1166081" cy="116598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直角三角形 10"/>
          <p:cNvSpPr/>
          <p:nvPr userDrawn="1"/>
        </p:nvSpPr>
        <p:spPr>
          <a:xfrm rot="10800000">
            <a:off x="5941696" y="2849639"/>
            <a:ext cx="1166081" cy="116598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直角三角形 11"/>
          <p:cNvSpPr/>
          <p:nvPr userDrawn="1"/>
        </p:nvSpPr>
        <p:spPr>
          <a:xfrm>
            <a:off x="5941698" y="1683659"/>
            <a:ext cx="1166081" cy="116598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1">
                  <a:lumMod val="75000"/>
                </a:schemeClr>
              </a:solidFill>
            </a:endParaRPr>
          </a:p>
        </p:txBody>
      </p:sp>
      <p:sp>
        <p:nvSpPr>
          <p:cNvPr id="13" name="直角三角形 12"/>
          <p:cNvSpPr/>
          <p:nvPr userDrawn="1"/>
        </p:nvSpPr>
        <p:spPr>
          <a:xfrm rot="5400000">
            <a:off x="5941748" y="4015569"/>
            <a:ext cx="1165980" cy="1166081"/>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直角三角形 13"/>
          <p:cNvSpPr/>
          <p:nvPr userDrawn="1"/>
        </p:nvSpPr>
        <p:spPr>
          <a:xfrm rot="16200000">
            <a:off x="5941749" y="4015568"/>
            <a:ext cx="1165980" cy="1166081"/>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直角三角形 14"/>
          <p:cNvSpPr/>
          <p:nvPr userDrawn="1"/>
        </p:nvSpPr>
        <p:spPr>
          <a:xfrm rot="5400000">
            <a:off x="7107830" y="4015569"/>
            <a:ext cx="1165980" cy="1166081"/>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直角三角形 15"/>
          <p:cNvSpPr/>
          <p:nvPr userDrawn="1"/>
        </p:nvSpPr>
        <p:spPr>
          <a:xfrm rot="10800000">
            <a:off x="4775615" y="4015620"/>
            <a:ext cx="1166081" cy="116598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直角三角形 16"/>
          <p:cNvSpPr/>
          <p:nvPr userDrawn="1"/>
        </p:nvSpPr>
        <p:spPr>
          <a:xfrm>
            <a:off x="4775616" y="4015621"/>
            <a:ext cx="1166081" cy="116598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直角三角形 17"/>
          <p:cNvSpPr/>
          <p:nvPr userDrawn="1"/>
        </p:nvSpPr>
        <p:spPr>
          <a:xfrm rot="10800000">
            <a:off x="4775615" y="5181601"/>
            <a:ext cx="1166081" cy="116598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直角三角形 18"/>
          <p:cNvSpPr/>
          <p:nvPr userDrawn="1"/>
        </p:nvSpPr>
        <p:spPr>
          <a:xfrm rot="16200000">
            <a:off x="4775664" y="2849590"/>
            <a:ext cx="1165980" cy="1166081"/>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直角三角形 19"/>
          <p:cNvSpPr/>
          <p:nvPr userDrawn="1"/>
        </p:nvSpPr>
        <p:spPr>
          <a:xfrm rot="5400000">
            <a:off x="4775663" y="2849591"/>
            <a:ext cx="1165980" cy="1166081"/>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直角三角形 20"/>
          <p:cNvSpPr/>
          <p:nvPr userDrawn="1"/>
        </p:nvSpPr>
        <p:spPr>
          <a:xfrm rot="16200000">
            <a:off x="3609582" y="2849590"/>
            <a:ext cx="1165980" cy="1166081"/>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2" name="山形 21"/>
          <p:cNvSpPr/>
          <p:nvPr userDrawn="1"/>
        </p:nvSpPr>
        <p:spPr>
          <a:xfrm rot="5400000">
            <a:off x="6168437" y="3550362"/>
            <a:ext cx="240027" cy="26964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3" name="山形 22"/>
          <p:cNvSpPr/>
          <p:nvPr userDrawn="1"/>
        </p:nvSpPr>
        <p:spPr>
          <a:xfrm rot="10800000">
            <a:off x="6168427" y="4247059"/>
            <a:ext cx="240047"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4" name="山形 23"/>
          <p:cNvSpPr/>
          <p:nvPr userDrawn="1"/>
        </p:nvSpPr>
        <p:spPr>
          <a:xfrm rot="16200000">
            <a:off x="5427390" y="4247048"/>
            <a:ext cx="240027" cy="26964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5" name="山形 24"/>
          <p:cNvSpPr/>
          <p:nvPr userDrawn="1"/>
        </p:nvSpPr>
        <p:spPr>
          <a:xfrm>
            <a:off x="5412583" y="3565169"/>
            <a:ext cx="240047"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6" name="図プレースホルダー 12"/>
          <p:cNvSpPr>
            <a:spLocks noGrp="1"/>
          </p:cNvSpPr>
          <p:nvPr userDrawn="1">
            <p:ph type="pic" sz="quarter" idx="17" hasCustomPrompt="1"/>
          </p:nvPr>
        </p:nvSpPr>
        <p:spPr>
          <a:xfrm>
            <a:off x="6599178" y="2943639"/>
            <a:ext cx="416830" cy="416794"/>
          </a:xfrm>
        </p:spPr>
        <p:txBody>
          <a:bodyPr>
            <a:normAutofit/>
          </a:bodyPr>
          <a:lstStyle>
            <a:lvl1pPr>
              <a:defRPr sz="1067"/>
            </a:lvl1pPr>
          </a:lstStyle>
          <a:p>
            <a:r>
              <a:rPr kumimoji="1" lang="en-US" altLang="ja-JP" dirty="0"/>
              <a:t>Icon</a:t>
            </a:r>
            <a:endParaRPr kumimoji="1" lang="ja-JP" altLang="en-US" dirty="0"/>
          </a:p>
        </p:txBody>
      </p:sp>
      <p:sp>
        <p:nvSpPr>
          <p:cNvPr id="27" name="図プレースホルダー 12"/>
          <p:cNvSpPr>
            <a:spLocks noGrp="1"/>
          </p:cNvSpPr>
          <p:nvPr userDrawn="1">
            <p:ph type="pic" sz="quarter" idx="18" hasCustomPrompt="1"/>
          </p:nvPr>
        </p:nvSpPr>
        <p:spPr>
          <a:xfrm>
            <a:off x="6599178" y="4675680"/>
            <a:ext cx="416830" cy="416794"/>
          </a:xfrm>
        </p:spPr>
        <p:txBody>
          <a:bodyPr>
            <a:normAutofit/>
          </a:bodyPr>
          <a:lstStyle>
            <a:lvl1pPr>
              <a:defRPr sz="1067"/>
            </a:lvl1pPr>
          </a:lstStyle>
          <a:p>
            <a:r>
              <a:rPr kumimoji="1" lang="en-US" altLang="ja-JP" dirty="0"/>
              <a:t>Icon</a:t>
            </a:r>
            <a:endParaRPr kumimoji="1" lang="ja-JP" altLang="en-US" dirty="0"/>
          </a:p>
        </p:txBody>
      </p:sp>
      <p:sp>
        <p:nvSpPr>
          <p:cNvPr id="28" name="図プレースホルダー 12"/>
          <p:cNvSpPr>
            <a:spLocks noGrp="1"/>
          </p:cNvSpPr>
          <p:nvPr userDrawn="1">
            <p:ph type="pic" sz="quarter" idx="19" hasCustomPrompt="1"/>
          </p:nvPr>
        </p:nvSpPr>
        <p:spPr>
          <a:xfrm>
            <a:off x="4857311" y="4675680"/>
            <a:ext cx="416830" cy="416794"/>
          </a:xfrm>
        </p:spPr>
        <p:txBody>
          <a:bodyPr>
            <a:normAutofit/>
          </a:bodyPr>
          <a:lstStyle>
            <a:lvl1pPr>
              <a:defRPr sz="1067"/>
            </a:lvl1pPr>
          </a:lstStyle>
          <a:p>
            <a:r>
              <a:rPr kumimoji="1" lang="en-US" altLang="ja-JP" dirty="0"/>
              <a:t>Icon</a:t>
            </a:r>
            <a:endParaRPr kumimoji="1" lang="ja-JP" altLang="en-US" dirty="0"/>
          </a:p>
        </p:txBody>
      </p:sp>
      <p:sp>
        <p:nvSpPr>
          <p:cNvPr id="29" name="図プレースホルダー 12"/>
          <p:cNvSpPr>
            <a:spLocks noGrp="1"/>
          </p:cNvSpPr>
          <p:nvPr userDrawn="1">
            <p:ph type="pic" sz="quarter" idx="20" hasCustomPrompt="1"/>
          </p:nvPr>
        </p:nvSpPr>
        <p:spPr>
          <a:xfrm>
            <a:off x="4857311" y="2943639"/>
            <a:ext cx="416830" cy="416794"/>
          </a:xfrm>
        </p:spPr>
        <p:txBody>
          <a:bodyPr>
            <a:normAutofit/>
          </a:bodyPr>
          <a:lstStyle>
            <a:lvl1pPr>
              <a:defRPr sz="1067"/>
            </a:lvl1pPr>
          </a:lstStyle>
          <a:p>
            <a:r>
              <a:rPr kumimoji="1" lang="en-US" altLang="ja-JP" dirty="0"/>
              <a:t>Icon</a:t>
            </a:r>
            <a:endParaRPr kumimoji="1" lang="ja-JP" altLang="en-US" dirty="0"/>
          </a:p>
        </p:txBody>
      </p:sp>
      <p:sp>
        <p:nvSpPr>
          <p:cNvPr id="30" name="テキスト プレースホルダー 6"/>
          <p:cNvSpPr>
            <a:spLocks noGrp="1"/>
          </p:cNvSpPr>
          <p:nvPr userDrawn="1">
            <p:ph type="body" sz="quarter" idx="21" hasCustomPrompt="1"/>
          </p:nvPr>
        </p:nvSpPr>
        <p:spPr>
          <a:xfrm>
            <a:off x="7141647" y="2873826"/>
            <a:ext cx="3885886" cy="480053"/>
          </a:xfrm>
        </p:spPr>
        <p:txBody>
          <a:bodyPr anchor="t">
            <a:noAutofit/>
          </a:bodyPr>
          <a:lstStyle>
            <a:lvl1pPr algn="l">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userDrawn="1">
            <p:ph type="body" sz="quarter" idx="23" hasCustomPrompt="1"/>
          </p:nvPr>
        </p:nvSpPr>
        <p:spPr>
          <a:xfrm>
            <a:off x="7141648" y="3265715"/>
            <a:ext cx="4374976" cy="633787"/>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24" hasCustomPrompt="1"/>
          </p:nvPr>
        </p:nvSpPr>
        <p:spPr>
          <a:xfrm>
            <a:off x="5989123" y="5225143"/>
            <a:ext cx="3885886" cy="480053"/>
          </a:xfrm>
        </p:spPr>
        <p:txBody>
          <a:bodyPr anchor="t">
            <a:noAutofit/>
          </a:bodyPr>
          <a:lstStyle>
            <a:lvl1pPr algn="l">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userDrawn="1">
            <p:ph type="body" sz="quarter" idx="25" hasCustomPrompt="1"/>
          </p:nvPr>
        </p:nvSpPr>
        <p:spPr>
          <a:xfrm>
            <a:off x="5989124" y="5617033"/>
            <a:ext cx="4374976" cy="633787"/>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userDrawn="1">
            <p:ph type="body" sz="quarter" idx="26" hasCustomPrompt="1"/>
          </p:nvPr>
        </p:nvSpPr>
        <p:spPr>
          <a:xfrm>
            <a:off x="855853" y="4108913"/>
            <a:ext cx="3885886" cy="480053"/>
          </a:xfrm>
        </p:spPr>
        <p:txBody>
          <a:bodyPr anchor="t">
            <a:noAutofit/>
          </a:bodyPr>
          <a:lstStyle>
            <a:lvl1pPr algn="r">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27" hasCustomPrompt="1"/>
          </p:nvPr>
        </p:nvSpPr>
        <p:spPr>
          <a:xfrm>
            <a:off x="512883" y="4500803"/>
            <a:ext cx="4222891" cy="633787"/>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userDrawn="1">
            <p:ph type="body" sz="quarter" idx="28" hasCustomPrompt="1"/>
          </p:nvPr>
        </p:nvSpPr>
        <p:spPr>
          <a:xfrm>
            <a:off x="2007421" y="1733189"/>
            <a:ext cx="3885886" cy="480053"/>
          </a:xfrm>
        </p:spPr>
        <p:txBody>
          <a:bodyPr anchor="t">
            <a:noAutofit/>
          </a:bodyPr>
          <a:lstStyle>
            <a:lvl1pPr algn="r">
              <a:defRPr sz="2133"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userDrawn="1">
            <p:ph type="body" sz="quarter" idx="29" hasCustomPrompt="1"/>
          </p:nvPr>
        </p:nvSpPr>
        <p:spPr>
          <a:xfrm>
            <a:off x="1664451" y="2125079"/>
            <a:ext cx="4222891" cy="633787"/>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3881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9" decel="100000" fill="hold" grpId="0" nodeType="withEffect">
                                  <p:stCondLst>
                                    <p:cond delay="3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9" decel="100000" fill="hold" grpId="0" nodeType="withEffect">
                                  <p:stCondLst>
                                    <p:cond delay="4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5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12" decel="100000" fill="hold" grpId="0" nodeType="withEffect">
                                  <p:stCondLst>
                                    <p:cond delay="6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7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8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8" decel="100000" fill="hold" grpId="0" nodeType="withEffect">
                                  <p:stCondLst>
                                    <p:cond delay="9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00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3" decel="100000" fill="hold" grpId="0" nodeType="withEffect">
                                  <p:stCondLst>
                                    <p:cond delay="1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childTnLst>
                          </p:cTn>
                        </p:par>
                        <p:par>
                          <p:cTn id="61" fill="hold">
                            <p:stCondLst>
                              <p:cond delay="2100"/>
                            </p:stCondLst>
                            <p:childTnLst>
                              <p:par>
                                <p:cTn id="62" presetID="10"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par>
                          <p:cTn id="65" fill="hold">
                            <p:stCondLst>
                              <p:cond delay="2600"/>
                            </p:stCondLst>
                            <p:childTnLst>
                              <p:par>
                                <p:cTn id="66" presetID="2" presetClass="entr" presetSubtype="1" decel="10000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0-#ppt_h/2"/>
                                          </p:val>
                                        </p:tav>
                                        <p:tav tm="100000">
                                          <p:val>
                                            <p:strVal val="#ppt_y"/>
                                          </p:val>
                                        </p:tav>
                                      </p:tavLst>
                                    </p:anim>
                                  </p:childTnLst>
                                </p:cTn>
                              </p:par>
                            </p:childTnLst>
                          </p:cTn>
                        </p:par>
                        <p:par>
                          <p:cTn id="70" fill="hold">
                            <p:stCondLst>
                              <p:cond delay="3100"/>
                            </p:stCondLst>
                            <p:childTnLst>
                              <p:par>
                                <p:cTn id="71" presetID="10"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3600"/>
                            </p:stCondLst>
                            <p:childTnLst>
                              <p:par>
                                <p:cTn id="75" presetID="2" presetClass="entr" presetSubtype="2" decel="10000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1+#ppt_w/2"/>
                                          </p:val>
                                        </p:tav>
                                        <p:tav tm="100000">
                                          <p:val>
                                            <p:strVal val="#ppt_x"/>
                                          </p:val>
                                        </p:tav>
                                      </p:tavLst>
                                    </p:anim>
                                    <p:anim calcmode="lin" valueType="num">
                                      <p:cBhvr additive="base">
                                        <p:cTn id="78" dur="500" fill="hold"/>
                                        <p:tgtEl>
                                          <p:spTgt spid="23"/>
                                        </p:tgtEl>
                                        <p:attrNameLst>
                                          <p:attrName>ppt_y</p:attrName>
                                        </p:attrNameLst>
                                      </p:cBhvr>
                                      <p:tavLst>
                                        <p:tav tm="0">
                                          <p:val>
                                            <p:strVal val="#ppt_y"/>
                                          </p:val>
                                        </p:tav>
                                        <p:tav tm="100000">
                                          <p:val>
                                            <p:strVal val="#ppt_y"/>
                                          </p:val>
                                        </p:tav>
                                      </p:tavLst>
                                    </p:anim>
                                  </p:childTnLst>
                                </p:cTn>
                              </p:par>
                            </p:childTnLst>
                          </p:cTn>
                        </p:par>
                        <p:par>
                          <p:cTn id="79" fill="hold">
                            <p:stCondLst>
                              <p:cond delay="41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4600"/>
                            </p:stCondLst>
                            <p:childTnLst>
                              <p:par>
                                <p:cTn id="84" presetID="2" presetClass="entr" presetSubtype="4" decel="10000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1+#ppt_h/2"/>
                                          </p:val>
                                        </p:tav>
                                        <p:tav tm="100000">
                                          <p:val>
                                            <p:strVal val="#ppt_y"/>
                                          </p:val>
                                        </p:tav>
                                      </p:tavLst>
                                    </p:anim>
                                  </p:childTnLst>
                                </p:cTn>
                              </p:par>
                            </p:childTnLst>
                          </p:cTn>
                        </p:par>
                        <p:par>
                          <p:cTn id="88" fill="hold">
                            <p:stCondLst>
                              <p:cond delay="5100"/>
                            </p:stCondLst>
                            <p:childTnLst>
                              <p:par>
                                <p:cTn id="89" presetID="10"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par>
                          <p:cTn id="92" fill="hold">
                            <p:stCondLst>
                              <p:cond delay="5600"/>
                            </p:stCondLst>
                            <p:childTnLst>
                              <p:par>
                                <p:cTn id="93" presetID="2" presetClass="entr" presetSubtype="8" decel="10000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0-#ppt_w/2"/>
                                          </p:val>
                                        </p:tav>
                                        <p:tav tm="100000">
                                          <p:val>
                                            <p:strVal val="#ppt_x"/>
                                          </p:val>
                                        </p:tav>
                                      </p:tavLst>
                                    </p:anim>
                                    <p:anim calcmode="lin" valueType="num">
                                      <p:cBhvr additive="base">
                                        <p:cTn id="96" dur="500" fill="hold"/>
                                        <p:tgtEl>
                                          <p:spTgt spid="25"/>
                                        </p:tgtEl>
                                        <p:attrNameLst>
                                          <p:attrName>ppt_y</p:attrName>
                                        </p:attrNameLst>
                                      </p:cBhvr>
                                      <p:tavLst>
                                        <p:tav tm="0">
                                          <p:val>
                                            <p:strVal val="#ppt_y"/>
                                          </p:val>
                                        </p:tav>
                                        <p:tav tm="100000">
                                          <p:val>
                                            <p:strVal val="#ppt_y"/>
                                          </p:val>
                                        </p:tav>
                                      </p:tavLst>
                                    </p:anim>
                                  </p:childTnLst>
                                </p:cTn>
                              </p:par>
                            </p:childTnLst>
                          </p:cTn>
                        </p:par>
                        <p:par>
                          <p:cTn id="97" fill="hold">
                            <p:stCondLst>
                              <p:cond delay="6100"/>
                            </p:stCondLst>
                            <p:childTnLst>
                              <p:par>
                                <p:cTn id="98" presetID="2" presetClass="entr" presetSubtype="1" decel="100000" fill="hold" grpId="0" nodeType="afterEffect">
                                  <p:stCondLst>
                                    <p:cond delay="250"/>
                                  </p:stCondLst>
                                  <p:childTnLst>
                                    <p:set>
                                      <p:cBhvr>
                                        <p:cTn id="99" dur="1" fill="hold">
                                          <p:stCondLst>
                                            <p:cond delay="0"/>
                                          </p:stCondLst>
                                        </p:cTn>
                                        <p:tgtEl>
                                          <p:spTgt spid="30">
                                            <p:txEl>
                                              <p:pRg st="0" end="0"/>
                                            </p:txEl>
                                          </p:spTgt>
                                        </p:tgtEl>
                                        <p:attrNameLst>
                                          <p:attrName>style.visibility</p:attrName>
                                        </p:attrNameLst>
                                      </p:cBhvr>
                                      <p:to>
                                        <p:strVal val="visible"/>
                                      </p:to>
                                    </p:set>
                                    <p:anim calcmode="lin" valueType="num">
                                      <p:cBhvr additive="base">
                                        <p:cTn id="10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0">
                                            <p:txEl>
                                              <p:pRg st="0" end="0"/>
                                            </p:txEl>
                                          </p:spTgt>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3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1">
                                            <p:txEl>
                                              <p:pRg st="0" end="0"/>
                                            </p:txEl>
                                          </p:spTgt>
                                        </p:tgtEl>
                                        <p:attrNameLst>
                                          <p:attrName>ppt_y</p:attrName>
                                        </p:attrNameLst>
                                      </p:cBhvr>
                                      <p:tavLst>
                                        <p:tav tm="0">
                                          <p:val>
                                            <p:strVal val="0-#ppt_h/2"/>
                                          </p:val>
                                        </p:tav>
                                        <p:tav tm="100000">
                                          <p:val>
                                            <p:strVal val="#ppt_y"/>
                                          </p:val>
                                        </p:tav>
                                      </p:tavLst>
                                    </p:anim>
                                  </p:childTnLst>
                                </p:cTn>
                              </p:par>
                            </p:childTnLst>
                          </p:cTn>
                        </p:par>
                        <p:par>
                          <p:cTn id="106" fill="hold">
                            <p:stCondLst>
                              <p:cond delay="6950"/>
                            </p:stCondLst>
                            <p:childTnLst>
                              <p:par>
                                <p:cTn id="107" presetID="2" presetClass="entr" presetSubtype="2" decel="100000" fill="hold" grpId="0" nodeType="afterEffect">
                                  <p:stCondLst>
                                    <p:cond delay="250"/>
                                  </p:stCondLst>
                                  <p:childTnLst>
                                    <p:set>
                                      <p:cBhvr>
                                        <p:cTn id="108" dur="1" fill="hold">
                                          <p:stCondLst>
                                            <p:cond delay="0"/>
                                          </p:stCondLst>
                                        </p:cTn>
                                        <p:tgtEl>
                                          <p:spTgt spid="32">
                                            <p:txEl>
                                              <p:pRg st="0" end="0"/>
                                            </p:txEl>
                                          </p:spTgt>
                                        </p:tgtEl>
                                        <p:attrNameLst>
                                          <p:attrName>style.visibility</p:attrName>
                                        </p:attrNameLst>
                                      </p:cBhvr>
                                      <p:to>
                                        <p:strVal val="visible"/>
                                      </p:to>
                                    </p:set>
                                    <p:anim calcmode="lin" valueType="num">
                                      <p:cBhvr additive="base">
                                        <p:cTn id="109"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2">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350"/>
                                  </p:stCondLst>
                                  <p:childTnLst>
                                    <p:set>
                                      <p:cBhvr>
                                        <p:cTn id="112" dur="1" fill="hold">
                                          <p:stCondLst>
                                            <p:cond delay="0"/>
                                          </p:stCondLst>
                                        </p:cTn>
                                        <p:tgtEl>
                                          <p:spTgt spid="33">
                                            <p:txEl>
                                              <p:pRg st="0" end="0"/>
                                            </p:txEl>
                                          </p:spTgt>
                                        </p:tgtEl>
                                        <p:attrNameLst>
                                          <p:attrName>style.visibility</p:attrName>
                                        </p:attrNameLst>
                                      </p:cBhvr>
                                      <p:to>
                                        <p:strVal val="visible"/>
                                      </p:to>
                                    </p:set>
                                    <p:anim calcmode="lin" valueType="num">
                                      <p:cBhvr additive="base">
                                        <p:cTn id="113"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5" fill="hold">
                            <p:stCondLst>
                              <p:cond delay="7800"/>
                            </p:stCondLst>
                            <p:childTnLst>
                              <p:par>
                                <p:cTn id="116" presetID="2" presetClass="entr" presetSubtype="4" decel="100000" fill="hold" grpId="0" nodeType="afterEffect">
                                  <p:stCondLst>
                                    <p:cond delay="250"/>
                                  </p:stCondLst>
                                  <p:childTnLst>
                                    <p:set>
                                      <p:cBhvr>
                                        <p:cTn id="117" dur="1" fill="hold">
                                          <p:stCondLst>
                                            <p:cond delay="0"/>
                                          </p:stCondLst>
                                        </p:cTn>
                                        <p:tgtEl>
                                          <p:spTgt spid="34">
                                            <p:txEl>
                                              <p:pRg st="0" end="0"/>
                                            </p:txEl>
                                          </p:spTgt>
                                        </p:tgtEl>
                                        <p:attrNameLst>
                                          <p:attrName>style.visibility</p:attrName>
                                        </p:attrNameLst>
                                      </p:cBhvr>
                                      <p:to>
                                        <p:strVal val="visible"/>
                                      </p:to>
                                    </p:set>
                                    <p:anim calcmode="lin" valueType="num">
                                      <p:cBhvr additive="base">
                                        <p:cTn id="11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20" presetID="2" presetClass="entr" presetSubtype="4" decel="100000" fill="hold" grpId="0" nodeType="withEffect">
                                  <p:stCondLst>
                                    <p:cond delay="350"/>
                                  </p:stCondLst>
                                  <p:childTnLst>
                                    <p:set>
                                      <p:cBhvr>
                                        <p:cTn id="121" dur="1" fill="hold">
                                          <p:stCondLst>
                                            <p:cond delay="0"/>
                                          </p:stCondLst>
                                        </p:cTn>
                                        <p:tgtEl>
                                          <p:spTgt spid="35">
                                            <p:txEl>
                                              <p:pRg st="0" end="0"/>
                                            </p:txEl>
                                          </p:spTgt>
                                        </p:tgtEl>
                                        <p:attrNameLst>
                                          <p:attrName>style.visibility</p:attrName>
                                        </p:attrNameLst>
                                      </p:cBhvr>
                                      <p:to>
                                        <p:strVal val="visible"/>
                                      </p:to>
                                    </p:set>
                                    <p:anim calcmode="lin" valueType="num">
                                      <p:cBhvr additive="base">
                                        <p:cTn id="12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8650"/>
                            </p:stCondLst>
                            <p:childTnLst>
                              <p:par>
                                <p:cTn id="125" presetID="2" presetClass="entr" presetSubtype="8" decel="100000" fill="hold" grpId="0" nodeType="afterEffect">
                                  <p:stCondLst>
                                    <p:cond delay="250"/>
                                  </p:stCondLst>
                                  <p:childTnLst>
                                    <p:set>
                                      <p:cBhvr>
                                        <p:cTn id="126" dur="1" fill="hold">
                                          <p:stCondLst>
                                            <p:cond delay="0"/>
                                          </p:stCondLst>
                                        </p:cTn>
                                        <p:tgtEl>
                                          <p:spTgt spid="36">
                                            <p:txEl>
                                              <p:pRg st="0" end="0"/>
                                            </p:txEl>
                                          </p:spTgt>
                                        </p:tgtEl>
                                        <p:attrNameLst>
                                          <p:attrName>style.visibility</p:attrName>
                                        </p:attrNameLst>
                                      </p:cBhvr>
                                      <p:to>
                                        <p:strVal val="visible"/>
                                      </p:to>
                                    </p:set>
                                    <p:anim calcmode="lin" valueType="num">
                                      <p:cBhvr additive="base">
                                        <p:cTn id="12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3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8" decel="100000" fill="hold" grpId="0" nodeType="withEffect">
                                  <p:stCondLst>
                                    <p:cond delay="350"/>
                                  </p:stCondLst>
                                  <p:childTnLst>
                                    <p:set>
                                      <p:cBhvr>
                                        <p:cTn id="130" dur="1" fill="hold">
                                          <p:stCondLst>
                                            <p:cond delay="0"/>
                                          </p:stCondLst>
                                        </p:cTn>
                                        <p:tgtEl>
                                          <p:spTgt spid="37">
                                            <p:txEl>
                                              <p:pRg st="0" end="0"/>
                                            </p:txEl>
                                          </p:spTgt>
                                        </p:tgtEl>
                                        <p:attrNameLst>
                                          <p:attrName>style.visibility</p:attrName>
                                        </p:attrNameLst>
                                      </p:cBhvr>
                                      <p:to>
                                        <p:strVal val="visible"/>
                                      </p:to>
                                    </p:set>
                                    <p:anim calcmode="lin" valueType="num">
                                      <p:cBhvr additive="base">
                                        <p:cTn id="131"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13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build="p">
        <p:tmplLst>
          <p:tmpl lvl="1">
            <p:tnLst>
              <p:par>
                <p:cTn presetID="2" presetClass="entr" presetSubtype="1"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1"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3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8"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8" decel="100000" fill="hold" nodeType="withEffect">
                  <p:stCondLst>
                    <p:cond delay="3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oints 2">
    <p:spTree>
      <p:nvGrpSpPr>
        <p:cNvPr id="1" name=""/>
        <p:cNvGrpSpPr/>
        <p:nvPr/>
      </p:nvGrpSpPr>
      <p:grpSpPr>
        <a:xfrm>
          <a:off x="0" y="0"/>
          <a:ext cx="0" cy="0"/>
          <a:chOff x="0" y="0"/>
          <a:chExt cx="0" cy="0"/>
        </a:xfrm>
      </p:grpSpPr>
      <p:grpSp>
        <p:nvGrpSpPr>
          <p:cNvPr id="5" name="グループ化 4"/>
          <p:cNvGrpSpPr/>
          <p:nvPr userDrawn="1"/>
        </p:nvGrpSpPr>
        <p:grpSpPr>
          <a:xfrm>
            <a:off x="483957" y="1988581"/>
            <a:ext cx="11708043" cy="1650504"/>
            <a:chOff x="725872" y="2982872"/>
            <a:chExt cx="17560541" cy="2475756"/>
          </a:xfrm>
        </p:grpSpPr>
        <p:sp>
          <p:nvSpPr>
            <p:cNvPr id="25" name="正方形/長方形 24"/>
            <p:cNvSpPr/>
            <p:nvPr userDrawn="1"/>
          </p:nvSpPr>
          <p:spPr>
            <a:xfrm>
              <a:off x="10548745" y="2982873"/>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6"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7"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grpSp>
        <p:nvGrpSpPr>
          <p:cNvPr id="6" name="グループ化 5"/>
          <p:cNvGrpSpPr/>
          <p:nvPr userDrawn="1"/>
        </p:nvGrpSpPr>
        <p:grpSpPr>
          <a:xfrm>
            <a:off x="325279" y="2909557"/>
            <a:ext cx="11866721" cy="888193"/>
            <a:chOff x="487876" y="4364335"/>
            <a:chExt cx="17798537" cy="1332290"/>
          </a:xfrm>
        </p:grpSpPr>
        <p:sp>
          <p:nvSpPr>
            <p:cNvPr id="24" name="正方形/長方形 23"/>
            <p:cNvSpPr/>
            <p:nvPr userDrawn="1"/>
          </p:nvSpPr>
          <p:spPr>
            <a:xfrm>
              <a:off x="10548745" y="4364335"/>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8"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9"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grpSp>
        <p:nvGrpSpPr>
          <p:cNvPr id="37" name="グループ化 36"/>
          <p:cNvGrpSpPr/>
          <p:nvPr userDrawn="1"/>
        </p:nvGrpSpPr>
        <p:grpSpPr>
          <a:xfrm>
            <a:off x="483957" y="3989855"/>
            <a:ext cx="11708043" cy="1650504"/>
            <a:chOff x="725872" y="5984782"/>
            <a:chExt cx="17560541" cy="2475756"/>
          </a:xfrm>
        </p:grpSpPr>
        <p:sp>
          <p:nvSpPr>
            <p:cNvPr id="31" name="正方形/長方形 30"/>
            <p:cNvSpPr/>
            <p:nvPr userDrawn="1"/>
          </p:nvSpPr>
          <p:spPr>
            <a:xfrm flipV="1">
              <a:off x="10548745" y="7128248"/>
              <a:ext cx="7737668" cy="133228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2"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3"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grpSp>
        <p:nvGrpSpPr>
          <p:cNvPr id="36" name="グループ化 35"/>
          <p:cNvGrpSpPr/>
          <p:nvPr userDrawn="1"/>
        </p:nvGrpSpPr>
        <p:grpSpPr>
          <a:xfrm>
            <a:off x="325279" y="3831191"/>
            <a:ext cx="11866721" cy="888193"/>
            <a:chOff x="487876" y="5746786"/>
            <a:chExt cx="17798537" cy="1332289"/>
          </a:xfrm>
        </p:grpSpPr>
        <p:sp>
          <p:nvSpPr>
            <p:cNvPr id="30" name="正方形/長方形 29"/>
            <p:cNvSpPr/>
            <p:nvPr userDrawn="1"/>
          </p:nvSpPr>
          <p:spPr>
            <a:xfrm flipV="1">
              <a:off x="10548745" y="5746786"/>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4"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5"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図プレースホルダー 7"/>
          <p:cNvSpPr>
            <a:spLocks noGrp="1"/>
          </p:cNvSpPr>
          <p:nvPr userDrawn="1">
            <p:ph type="pic" sz="quarter" idx="16" hasCustomPrompt="1"/>
          </p:nvPr>
        </p:nvSpPr>
        <p:spPr>
          <a:xfrm>
            <a:off x="7199748" y="2220269"/>
            <a:ext cx="419744" cy="419708"/>
          </a:xfrm>
        </p:spPr>
        <p:txBody>
          <a:bodyPr>
            <a:normAutofit/>
          </a:bodyPr>
          <a:lstStyle>
            <a:lvl1pPr>
              <a:defRPr sz="733"/>
            </a:lvl1pPr>
          </a:lstStyle>
          <a:p>
            <a:r>
              <a:rPr kumimoji="1" lang="en-US" altLang="ja-JP" dirty="0"/>
              <a:t>ICON</a:t>
            </a:r>
            <a:endParaRPr kumimoji="1" lang="ja-JP" altLang="en-US" dirty="0"/>
          </a:p>
        </p:txBody>
      </p:sp>
      <p:sp>
        <p:nvSpPr>
          <p:cNvPr id="14" name="図プレースホルダー 7"/>
          <p:cNvSpPr>
            <a:spLocks noGrp="1"/>
          </p:cNvSpPr>
          <p:nvPr userDrawn="1">
            <p:ph type="pic" sz="quarter" idx="17" hasCustomPrompt="1"/>
          </p:nvPr>
        </p:nvSpPr>
        <p:spPr>
          <a:xfrm>
            <a:off x="7199748" y="3138210"/>
            <a:ext cx="419744" cy="419708"/>
          </a:xfrm>
        </p:spPr>
        <p:txBody>
          <a:bodyPr>
            <a:normAutofit/>
          </a:bodyPr>
          <a:lstStyle>
            <a:lvl1pPr>
              <a:defRPr sz="733"/>
            </a:lvl1pPr>
          </a:lstStyle>
          <a:p>
            <a:r>
              <a:rPr kumimoji="1" lang="en-US" altLang="ja-JP" dirty="0"/>
              <a:t>ICON</a:t>
            </a:r>
            <a:endParaRPr kumimoji="1" lang="ja-JP" altLang="en-US" dirty="0"/>
          </a:p>
        </p:txBody>
      </p:sp>
      <p:sp>
        <p:nvSpPr>
          <p:cNvPr id="15" name="図プレースホルダー 7"/>
          <p:cNvSpPr>
            <a:spLocks noGrp="1"/>
          </p:cNvSpPr>
          <p:nvPr userDrawn="1">
            <p:ph type="pic" sz="quarter" idx="18" hasCustomPrompt="1"/>
          </p:nvPr>
        </p:nvSpPr>
        <p:spPr>
          <a:xfrm>
            <a:off x="7199748" y="4047801"/>
            <a:ext cx="419744" cy="419708"/>
          </a:xfrm>
        </p:spPr>
        <p:txBody>
          <a:bodyPr>
            <a:normAutofit/>
          </a:bodyPr>
          <a:lstStyle>
            <a:lvl1pPr>
              <a:defRPr sz="733"/>
            </a:lvl1pPr>
          </a:lstStyle>
          <a:p>
            <a:r>
              <a:rPr kumimoji="1" lang="en-US" altLang="ja-JP" dirty="0"/>
              <a:t>ICON</a:t>
            </a:r>
            <a:endParaRPr kumimoji="1" lang="ja-JP" altLang="en-US" dirty="0"/>
          </a:p>
        </p:txBody>
      </p:sp>
      <p:sp>
        <p:nvSpPr>
          <p:cNvPr id="16" name="図プレースホルダー 7"/>
          <p:cNvSpPr>
            <a:spLocks noGrp="1"/>
          </p:cNvSpPr>
          <p:nvPr userDrawn="1">
            <p:ph type="pic" sz="quarter" idx="19" hasCustomPrompt="1"/>
          </p:nvPr>
        </p:nvSpPr>
        <p:spPr>
          <a:xfrm>
            <a:off x="7199748" y="4957392"/>
            <a:ext cx="419744" cy="419708"/>
          </a:xfrm>
        </p:spPr>
        <p:txBody>
          <a:bodyPr>
            <a:normAutofit/>
          </a:bodyPr>
          <a:lstStyle>
            <a:lvl1pPr>
              <a:defRPr sz="733"/>
            </a:lvl1pPr>
          </a:lstStyle>
          <a:p>
            <a:r>
              <a:rPr kumimoji="1" lang="en-US" altLang="ja-JP" dirty="0"/>
              <a:t>ICON</a:t>
            </a:r>
            <a:endParaRPr kumimoji="1" lang="ja-JP" altLang="en-US" dirty="0"/>
          </a:p>
        </p:txBody>
      </p:sp>
      <p:sp>
        <p:nvSpPr>
          <p:cNvPr id="17" name="テキスト プレースホルダー 11"/>
          <p:cNvSpPr>
            <a:spLocks noGrp="1"/>
          </p:cNvSpPr>
          <p:nvPr userDrawn="1">
            <p:ph type="body" sz="quarter" idx="31" hasCustomPrompt="1"/>
          </p:nvPr>
        </p:nvSpPr>
        <p:spPr>
          <a:xfrm>
            <a:off x="7715354" y="2032666"/>
            <a:ext cx="3982326" cy="788131"/>
          </a:xfrm>
        </p:spPr>
        <p:txBody>
          <a:bodyPr anchor="ctr">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18" name="テキスト プレースホルダー 11"/>
          <p:cNvSpPr>
            <a:spLocks noGrp="1"/>
          </p:cNvSpPr>
          <p:nvPr userDrawn="1">
            <p:ph type="body" sz="quarter" idx="32" hasCustomPrompt="1"/>
          </p:nvPr>
        </p:nvSpPr>
        <p:spPr>
          <a:xfrm>
            <a:off x="7715354" y="2962109"/>
            <a:ext cx="3982326" cy="788131"/>
          </a:xfrm>
        </p:spPr>
        <p:txBody>
          <a:bodyPr anchor="ctr">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19" name="テキスト プレースホルダー 11"/>
          <p:cNvSpPr>
            <a:spLocks noGrp="1"/>
          </p:cNvSpPr>
          <p:nvPr userDrawn="1">
            <p:ph type="body" sz="quarter" idx="33" hasCustomPrompt="1"/>
          </p:nvPr>
        </p:nvSpPr>
        <p:spPr>
          <a:xfrm>
            <a:off x="7715354" y="3879073"/>
            <a:ext cx="3982326" cy="788131"/>
          </a:xfrm>
        </p:spPr>
        <p:txBody>
          <a:bodyPr anchor="ctr">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20" name="テキスト プレースホルダー 11"/>
          <p:cNvSpPr>
            <a:spLocks noGrp="1"/>
          </p:cNvSpPr>
          <p:nvPr userDrawn="1">
            <p:ph type="body" sz="quarter" idx="34" hasCustomPrompt="1"/>
          </p:nvPr>
        </p:nvSpPr>
        <p:spPr>
          <a:xfrm>
            <a:off x="7715354" y="4796373"/>
            <a:ext cx="3982326" cy="788131"/>
          </a:xfrm>
        </p:spPr>
        <p:txBody>
          <a:bodyPr anchor="ctr">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21" name="テキスト プレースホルダー 11"/>
          <p:cNvSpPr>
            <a:spLocks noGrp="1"/>
          </p:cNvSpPr>
          <p:nvPr userDrawn="1">
            <p:ph type="body" sz="quarter" idx="14" hasCustomPrompt="1"/>
          </p:nvPr>
        </p:nvSpPr>
        <p:spPr>
          <a:xfrm>
            <a:off x="694931" y="2014562"/>
            <a:ext cx="4560902" cy="1475429"/>
          </a:xfrm>
        </p:spPr>
        <p:txBody>
          <a:bodyPr anchor="b">
            <a:noAutofit/>
          </a:bodyPr>
          <a:lstStyle>
            <a:lvl1pPr algn="l">
              <a:lnSpc>
                <a:spcPct val="100000"/>
              </a:lnSpc>
              <a:spcBef>
                <a:spcPts val="0"/>
              </a:spcBef>
              <a:defRPr sz="2933" spc="0" baseline="0">
                <a:solidFill>
                  <a:schemeClr val="tx2"/>
                </a:solidFill>
                <a:latin typeface="Route 159 Light" pitchFamily="50" charset="0"/>
              </a:defRPr>
            </a:lvl1pPr>
          </a:lstStyle>
          <a:p>
            <a:pPr lvl="0"/>
            <a:r>
              <a:rPr lang="en-US" altLang="ja-JP" dirty="0"/>
              <a:t>Text Here</a:t>
            </a:r>
            <a:endParaRPr lang="en-US" dirty="0"/>
          </a:p>
        </p:txBody>
      </p:sp>
      <p:sp>
        <p:nvSpPr>
          <p:cNvPr id="22" name="テキスト プレースホルダー 11"/>
          <p:cNvSpPr>
            <a:spLocks noGrp="1"/>
          </p:cNvSpPr>
          <p:nvPr userDrawn="1">
            <p:ph type="body" sz="quarter" idx="15" hasCustomPrompt="1"/>
          </p:nvPr>
        </p:nvSpPr>
        <p:spPr>
          <a:xfrm>
            <a:off x="694931" y="4211308"/>
            <a:ext cx="4560902" cy="1703233"/>
          </a:xfrm>
        </p:spPr>
        <p:txBody>
          <a:bodyPr anchor="t">
            <a:noAutofit/>
          </a:bodyPr>
          <a:lstStyle>
            <a:lvl1pPr algn="l">
              <a:lnSpc>
                <a:spcPct val="120000"/>
              </a:lnSpc>
              <a:defRPr sz="1333">
                <a:solidFill>
                  <a:schemeClr val="tx2"/>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63346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1000"/>
                                        <p:tgtEl>
                                          <p:spTgt spid="36"/>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500"/>
                                        <p:tgtEl>
                                          <p:spTgt spid="19">
                                            <p:txEl>
                                              <p:pRg st="0" end="0"/>
                                            </p:txEl>
                                          </p:spTgt>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1000"/>
                                        <p:tgtEl>
                                          <p:spTgt spid="37"/>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500"/>
                                        <p:tgtEl>
                                          <p:spTgt spid="20">
                                            <p:txEl>
                                              <p:pRg st="0" end="0"/>
                                            </p:txEl>
                                          </p:spTgt>
                                        </p:tgtEl>
                                      </p:cBhvr>
                                    </p:animEffect>
                                  </p:childTnLst>
                                </p:cTn>
                              </p:par>
                            </p:childTnLst>
                          </p:cTn>
                        </p:par>
                        <p:par>
                          <p:cTn id="56" fill="hold">
                            <p:stCondLst>
                              <p:cond delay="6500"/>
                            </p:stCondLst>
                            <p:childTnLst>
                              <p:par>
                                <p:cTn id="57" presetID="2" presetClass="entr" presetSubtype="9" decel="100000" fill="hold" grpId="0" nodeType="afterEffect">
                                  <p:stCondLst>
                                    <p:cond delay="0"/>
                                  </p:stCondLst>
                                  <p:iterate type="wd">
                                    <p:tmPct val="10000"/>
                                  </p:iterate>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61" fill="hold">
                            <p:stCondLst>
                              <p:cond delay="7050"/>
                            </p:stCondLst>
                            <p:childTnLst>
                              <p:par>
                                <p:cTn id="62" presetID="2" presetClass="entr" presetSubtype="8" decel="100000" fill="hold" grpId="0" nodeType="afterEffect">
                                  <p:stCondLst>
                                    <p:cond delay="50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3" grpId="0"/>
      <p:bldP spid="14" grpId="0"/>
      <p:bldP spid="15" grpId="0"/>
      <p:bldP spid="16"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p:tmplLst>
          <p:tmpl>
            <p:tnLst>
              <p:par>
                <p:cTn presetID="2" presetClass="entr" presetSubtype="8" decel="100000" fill="hold" nodeType="after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Point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 name="正方形/長方形 4"/>
          <p:cNvSpPr/>
          <p:nvPr userDrawn="1"/>
        </p:nvSpPr>
        <p:spPr>
          <a:xfrm>
            <a:off x="5950263" y="2692400"/>
            <a:ext cx="91932" cy="4165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正方形/長方形 8"/>
          <p:cNvSpPr/>
          <p:nvPr userDrawn="1"/>
        </p:nvSpPr>
        <p:spPr>
          <a:xfrm>
            <a:off x="6149804" y="2190480"/>
            <a:ext cx="91932" cy="466752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正方形/長方形 9"/>
          <p:cNvSpPr/>
          <p:nvPr userDrawn="1"/>
        </p:nvSpPr>
        <p:spPr>
          <a:xfrm>
            <a:off x="6349344" y="3326113"/>
            <a:ext cx="91934" cy="35318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正方形/長方形 10"/>
          <p:cNvSpPr/>
          <p:nvPr userDrawn="1"/>
        </p:nvSpPr>
        <p:spPr>
          <a:xfrm>
            <a:off x="5750722" y="4895273"/>
            <a:ext cx="91933" cy="196272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正方形/長方形 11"/>
          <p:cNvSpPr/>
          <p:nvPr userDrawn="1"/>
        </p:nvSpPr>
        <p:spPr>
          <a:xfrm>
            <a:off x="5551182" y="3790920"/>
            <a:ext cx="90826" cy="30670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正方形/長方形 12"/>
          <p:cNvSpPr/>
          <p:nvPr userDrawn="1"/>
        </p:nvSpPr>
        <p:spPr>
          <a:xfrm>
            <a:off x="6548886" y="4461746"/>
            <a:ext cx="91932" cy="23962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正方形/長方形 15"/>
          <p:cNvSpPr/>
          <p:nvPr userDrawn="1"/>
        </p:nvSpPr>
        <p:spPr>
          <a:xfrm rot="16200000">
            <a:off x="3894768" y="870805"/>
            <a:ext cx="91201" cy="50018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円/楕円 16"/>
          <p:cNvSpPr/>
          <p:nvPr userDrawn="1"/>
        </p:nvSpPr>
        <p:spPr>
          <a:xfrm>
            <a:off x="747465" y="2983785"/>
            <a:ext cx="775922" cy="7758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円/楕円 17"/>
          <p:cNvSpPr/>
          <p:nvPr userDrawn="1"/>
        </p:nvSpPr>
        <p:spPr>
          <a:xfrm>
            <a:off x="2463512" y="1848153"/>
            <a:ext cx="775922" cy="7758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円/楕円 18"/>
          <p:cNvSpPr/>
          <p:nvPr userDrawn="1"/>
        </p:nvSpPr>
        <p:spPr>
          <a:xfrm>
            <a:off x="1771260" y="4119419"/>
            <a:ext cx="775922" cy="7758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円/楕円 19"/>
          <p:cNvSpPr/>
          <p:nvPr userDrawn="1"/>
        </p:nvSpPr>
        <p:spPr>
          <a:xfrm>
            <a:off x="10565276" y="3448592"/>
            <a:ext cx="775922" cy="7758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円/楕円 20"/>
          <p:cNvSpPr/>
          <p:nvPr userDrawn="1"/>
        </p:nvSpPr>
        <p:spPr>
          <a:xfrm>
            <a:off x="8957360" y="2350072"/>
            <a:ext cx="775922" cy="775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2" name="円/楕円 21"/>
          <p:cNvSpPr/>
          <p:nvPr userDrawn="1"/>
        </p:nvSpPr>
        <p:spPr>
          <a:xfrm>
            <a:off x="9345321" y="4547113"/>
            <a:ext cx="775922" cy="7758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正方形/長方形 22"/>
          <p:cNvSpPr/>
          <p:nvPr userDrawn="1"/>
        </p:nvSpPr>
        <p:spPr>
          <a:xfrm rot="16200000">
            <a:off x="4506565" y="2418693"/>
            <a:ext cx="91201" cy="41773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正方形/長方形 23"/>
          <p:cNvSpPr/>
          <p:nvPr userDrawn="1"/>
        </p:nvSpPr>
        <p:spPr>
          <a:xfrm rot="16200000">
            <a:off x="4638969" y="678913"/>
            <a:ext cx="91200" cy="3114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正方形/長方形 24"/>
          <p:cNvSpPr/>
          <p:nvPr userDrawn="1"/>
        </p:nvSpPr>
        <p:spPr>
          <a:xfrm rot="16200000">
            <a:off x="7451124" y="1191539"/>
            <a:ext cx="91200" cy="3092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7" name="正方形/長方形 26"/>
          <p:cNvSpPr/>
          <p:nvPr userDrawn="1"/>
        </p:nvSpPr>
        <p:spPr>
          <a:xfrm rot="16200000">
            <a:off x="8085623" y="1256479"/>
            <a:ext cx="91200" cy="51600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正方形/長方形 27"/>
          <p:cNvSpPr/>
          <p:nvPr userDrawn="1"/>
        </p:nvSpPr>
        <p:spPr>
          <a:xfrm rot="16200000">
            <a:off x="7567273" y="3072889"/>
            <a:ext cx="91200" cy="37243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9" name="直角三角形 28"/>
          <p:cNvSpPr>
            <a:spLocks noChangeAspect="1"/>
          </p:cNvSpPr>
          <p:nvPr userDrawn="1"/>
        </p:nvSpPr>
        <p:spPr>
          <a:xfrm rot="5400000" flipH="1" flipV="1">
            <a:off x="6150532" y="2190475"/>
            <a:ext cx="91200" cy="91208"/>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0" name="直角三角形 29"/>
          <p:cNvSpPr>
            <a:spLocks noChangeAspect="1"/>
          </p:cNvSpPr>
          <p:nvPr userDrawn="1"/>
        </p:nvSpPr>
        <p:spPr>
          <a:xfrm rot="5400000" flipH="1" flipV="1">
            <a:off x="6350074" y="3326111"/>
            <a:ext cx="91200" cy="91208"/>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直角三角形 30"/>
          <p:cNvSpPr>
            <a:spLocks noChangeAspect="1"/>
          </p:cNvSpPr>
          <p:nvPr userDrawn="1"/>
        </p:nvSpPr>
        <p:spPr>
          <a:xfrm rot="5400000" flipH="1" flipV="1">
            <a:off x="6549615" y="4461741"/>
            <a:ext cx="91200" cy="91208"/>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直角三角形 31"/>
          <p:cNvSpPr>
            <a:spLocks noChangeAspect="1"/>
          </p:cNvSpPr>
          <p:nvPr userDrawn="1"/>
        </p:nvSpPr>
        <p:spPr>
          <a:xfrm rot="16200000" flipV="1">
            <a:off x="5550804" y="3790916"/>
            <a:ext cx="91200" cy="91208"/>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直角三角形 32"/>
          <p:cNvSpPr>
            <a:spLocks noChangeAspect="1"/>
          </p:cNvSpPr>
          <p:nvPr userDrawn="1"/>
        </p:nvSpPr>
        <p:spPr>
          <a:xfrm rot="16200000" flipV="1">
            <a:off x="5950267" y="2692395"/>
            <a:ext cx="91200" cy="9120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直角三角形 33"/>
          <p:cNvSpPr>
            <a:spLocks noChangeAspect="1"/>
          </p:cNvSpPr>
          <p:nvPr userDrawn="1"/>
        </p:nvSpPr>
        <p:spPr>
          <a:xfrm rot="16200000" flipV="1">
            <a:off x="5751539" y="4889435"/>
            <a:ext cx="91200" cy="91208"/>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図プレースホルダー 7"/>
          <p:cNvSpPr>
            <a:spLocks noGrp="1"/>
          </p:cNvSpPr>
          <p:nvPr>
            <p:ph type="pic" sz="quarter" idx="16" hasCustomPrompt="1"/>
          </p:nvPr>
        </p:nvSpPr>
        <p:spPr>
          <a:xfrm>
            <a:off x="2666712" y="2051335"/>
            <a:ext cx="369523" cy="369491"/>
          </a:xfrm>
        </p:spPr>
        <p:txBody>
          <a:bodyPr>
            <a:normAutofit/>
          </a:bodyPr>
          <a:lstStyle>
            <a:lvl1pPr>
              <a:defRPr sz="733"/>
            </a:lvl1pPr>
          </a:lstStyle>
          <a:p>
            <a:r>
              <a:rPr kumimoji="1" lang="en-US" altLang="ja-JP" dirty="0"/>
              <a:t>ICON</a:t>
            </a:r>
            <a:endParaRPr kumimoji="1" lang="ja-JP" altLang="en-US" dirty="0"/>
          </a:p>
        </p:txBody>
      </p:sp>
      <p:sp>
        <p:nvSpPr>
          <p:cNvPr id="37" name="図プレースホルダー 7"/>
          <p:cNvSpPr>
            <a:spLocks noGrp="1"/>
          </p:cNvSpPr>
          <p:nvPr>
            <p:ph type="pic" sz="quarter" idx="17" hasCustomPrompt="1"/>
          </p:nvPr>
        </p:nvSpPr>
        <p:spPr>
          <a:xfrm>
            <a:off x="9160559" y="2553254"/>
            <a:ext cx="369523" cy="369491"/>
          </a:xfrm>
        </p:spPr>
        <p:txBody>
          <a:bodyPr>
            <a:normAutofit/>
          </a:bodyPr>
          <a:lstStyle>
            <a:lvl1pPr>
              <a:defRPr sz="733"/>
            </a:lvl1pPr>
          </a:lstStyle>
          <a:p>
            <a:r>
              <a:rPr kumimoji="1" lang="en-US" altLang="ja-JP" dirty="0"/>
              <a:t>ICON</a:t>
            </a:r>
            <a:endParaRPr kumimoji="1" lang="ja-JP" altLang="en-US" dirty="0"/>
          </a:p>
        </p:txBody>
      </p:sp>
      <p:sp>
        <p:nvSpPr>
          <p:cNvPr id="38" name="図プレースホルダー 7"/>
          <p:cNvSpPr>
            <a:spLocks noGrp="1"/>
          </p:cNvSpPr>
          <p:nvPr>
            <p:ph type="pic" sz="quarter" idx="18" hasCustomPrompt="1"/>
          </p:nvPr>
        </p:nvSpPr>
        <p:spPr>
          <a:xfrm>
            <a:off x="950664" y="3186967"/>
            <a:ext cx="369523" cy="369491"/>
          </a:xfrm>
        </p:spPr>
        <p:txBody>
          <a:bodyPr>
            <a:normAutofit/>
          </a:bodyPr>
          <a:lstStyle>
            <a:lvl1pPr>
              <a:defRPr sz="733"/>
            </a:lvl1pPr>
          </a:lstStyle>
          <a:p>
            <a:r>
              <a:rPr kumimoji="1" lang="en-US" altLang="ja-JP" dirty="0"/>
              <a:t>ICON</a:t>
            </a:r>
            <a:endParaRPr kumimoji="1" lang="ja-JP" altLang="en-US" dirty="0"/>
          </a:p>
        </p:txBody>
      </p:sp>
      <p:sp>
        <p:nvSpPr>
          <p:cNvPr id="39" name="図プレースホルダー 7"/>
          <p:cNvSpPr>
            <a:spLocks noGrp="1"/>
          </p:cNvSpPr>
          <p:nvPr>
            <p:ph type="pic" sz="quarter" idx="19" hasCustomPrompt="1"/>
          </p:nvPr>
        </p:nvSpPr>
        <p:spPr>
          <a:xfrm>
            <a:off x="1974459" y="4322601"/>
            <a:ext cx="369523" cy="369491"/>
          </a:xfrm>
        </p:spPr>
        <p:txBody>
          <a:bodyPr>
            <a:normAutofit/>
          </a:bodyPr>
          <a:lstStyle>
            <a:lvl1pPr>
              <a:defRPr sz="733"/>
            </a:lvl1pPr>
          </a:lstStyle>
          <a:p>
            <a:r>
              <a:rPr kumimoji="1" lang="en-US" altLang="ja-JP" dirty="0"/>
              <a:t>ICON</a:t>
            </a:r>
            <a:endParaRPr kumimoji="1" lang="ja-JP" altLang="en-US" dirty="0"/>
          </a:p>
        </p:txBody>
      </p:sp>
      <p:sp>
        <p:nvSpPr>
          <p:cNvPr id="40" name="図プレースホルダー 7"/>
          <p:cNvSpPr>
            <a:spLocks noGrp="1"/>
          </p:cNvSpPr>
          <p:nvPr>
            <p:ph type="pic" sz="quarter" idx="20" hasCustomPrompt="1"/>
          </p:nvPr>
        </p:nvSpPr>
        <p:spPr>
          <a:xfrm>
            <a:off x="10768476" y="3651774"/>
            <a:ext cx="369523" cy="369491"/>
          </a:xfrm>
        </p:spPr>
        <p:txBody>
          <a:bodyPr>
            <a:normAutofit/>
          </a:bodyPr>
          <a:lstStyle>
            <a:lvl1pPr>
              <a:defRPr sz="733"/>
            </a:lvl1pPr>
          </a:lstStyle>
          <a:p>
            <a:r>
              <a:rPr kumimoji="1" lang="en-US" altLang="ja-JP" dirty="0"/>
              <a:t>ICON</a:t>
            </a:r>
            <a:endParaRPr kumimoji="1" lang="ja-JP" altLang="en-US" dirty="0"/>
          </a:p>
        </p:txBody>
      </p:sp>
      <p:sp>
        <p:nvSpPr>
          <p:cNvPr id="41" name="図プレースホルダー 7"/>
          <p:cNvSpPr>
            <a:spLocks noGrp="1"/>
          </p:cNvSpPr>
          <p:nvPr>
            <p:ph type="pic" sz="quarter" idx="21" hasCustomPrompt="1"/>
          </p:nvPr>
        </p:nvSpPr>
        <p:spPr>
          <a:xfrm>
            <a:off x="9548520" y="4750294"/>
            <a:ext cx="369523" cy="369491"/>
          </a:xfrm>
        </p:spPr>
        <p:txBody>
          <a:bodyPr>
            <a:normAutofit/>
          </a:bodyPr>
          <a:lstStyle>
            <a:lvl1pPr>
              <a:defRPr sz="733"/>
            </a:lvl1pPr>
          </a:lstStyle>
          <a:p>
            <a:r>
              <a:rPr kumimoji="1" lang="en-US" altLang="ja-JP" dirty="0"/>
              <a:t>ICON</a:t>
            </a:r>
            <a:endParaRPr kumimoji="1" lang="ja-JP" altLang="en-US" dirty="0"/>
          </a:p>
        </p:txBody>
      </p:sp>
      <p:sp>
        <p:nvSpPr>
          <p:cNvPr id="42" name="テキスト プレースホルダー 6"/>
          <p:cNvSpPr>
            <a:spLocks noGrp="1"/>
          </p:cNvSpPr>
          <p:nvPr>
            <p:ph type="body" sz="quarter" idx="22" hasCustomPrompt="1"/>
          </p:nvPr>
        </p:nvSpPr>
        <p:spPr>
          <a:xfrm>
            <a:off x="3239435" y="1764679"/>
            <a:ext cx="2802036" cy="480053"/>
          </a:xfrm>
        </p:spPr>
        <p:txBody>
          <a:bodyPr anchor="t">
            <a:noAutofit/>
          </a:bodyPr>
          <a:lstStyle>
            <a:lvl1pPr algn="l">
              <a:defRPr sz="2133"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3" hasCustomPrompt="1"/>
          </p:nvPr>
        </p:nvSpPr>
        <p:spPr>
          <a:xfrm>
            <a:off x="3237897" y="2307114"/>
            <a:ext cx="2513639" cy="676671"/>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4" name="テキスト プレースホルダー 6"/>
          <p:cNvSpPr>
            <a:spLocks noGrp="1"/>
          </p:cNvSpPr>
          <p:nvPr>
            <p:ph type="body" sz="quarter" idx="24" hasCustomPrompt="1"/>
          </p:nvPr>
        </p:nvSpPr>
        <p:spPr>
          <a:xfrm>
            <a:off x="1529692" y="2901480"/>
            <a:ext cx="3735493" cy="480053"/>
          </a:xfrm>
        </p:spPr>
        <p:txBody>
          <a:bodyPr anchor="t">
            <a:noAutofit/>
          </a:bodyPr>
          <a:lstStyle>
            <a:lvl1pPr algn="l">
              <a:defRPr sz="2133"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25" hasCustomPrompt="1"/>
          </p:nvPr>
        </p:nvSpPr>
        <p:spPr>
          <a:xfrm>
            <a:off x="1528153" y="3443914"/>
            <a:ext cx="3746268" cy="610849"/>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6" hasCustomPrompt="1"/>
          </p:nvPr>
        </p:nvSpPr>
        <p:spPr>
          <a:xfrm>
            <a:off x="2548720" y="4037112"/>
            <a:ext cx="2802036" cy="480053"/>
          </a:xfrm>
        </p:spPr>
        <p:txBody>
          <a:bodyPr anchor="t">
            <a:noAutofit/>
          </a:bodyPr>
          <a:lstStyle>
            <a:lvl1pPr algn="l">
              <a:defRPr sz="2133"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27" hasCustomPrompt="1"/>
          </p:nvPr>
        </p:nvSpPr>
        <p:spPr>
          <a:xfrm>
            <a:off x="2547182" y="4579547"/>
            <a:ext cx="2782663" cy="676671"/>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28" hasCustomPrompt="1"/>
          </p:nvPr>
        </p:nvSpPr>
        <p:spPr>
          <a:xfrm>
            <a:off x="6555813" y="2271802"/>
            <a:ext cx="2401547" cy="480053"/>
          </a:xfrm>
        </p:spPr>
        <p:txBody>
          <a:bodyPr anchor="t">
            <a:noAutofit/>
          </a:bodyPr>
          <a:lstStyle>
            <a:lvl1pPr algn="r">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9" hasCustomPrompt="1"/>
          </p:nvPr>
        </p:nvSpPr>
        <p:spPr>
          <a:xfrm>
            <a:off x="6548886" y="2783600"/>
            <a:ext cx="2408474" cy="610849"/>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2" name="テキスト プレースホルダー 6"/>
          <p:cNvSpPr>
            <a:spLocks noGrp="1"/>
          </p:cNvSpPr>
          <p:nvPr>
            <p:ph type="body" sz="quarter" idx="30" hasCustomPrompt="1"/>
          </p:nvPr>
        </p:nvSpPr>
        <p:spPr>
          <a:xfrm>
            <a:off x="6835502" y="3339098"/>
            <a:ext cx="3704195" cy="480053"/>
          </a:xfrm>
        </p:spPr>
        <p:txBody>
          <a:bodyPr anchor="t">
            <a:noAutofit/>
          </a:bodyPr>
          <a:lstStyle>
            <a:lvl1pPr algn="r">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1" hasCustomPrompt="1"/>
          </p:nvPr>
        </p:nvSpPr>
        <p:spPr>
          <a:xfrm>
            <a:off x="6824817" y="3850897"/>
            <a:ext cx="3714880" cy="610849"/>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4" name="テキスト プレースホルダー 6"/>
          <p:cNvSpPr>
            <a:spLocks noGrp="1"/>
          </p:cNvSpPr>
          <p:nvPr>
            <p:ph type="body" sz="quarter" idx="32" hasCustomPrompt="1"/>
          </p:nvPr>
        </p:nvSpPr>
        <p:spPr>
          <a:xfrm>
            <a:off x="6833456" y="4468842"/>
            <a:ext cx="2493036" cy="480053"/>
          </a:xfrm>
        </p:spPr>
        <p:txBody>
          <a:bodyPr anchor="t">
            <a:noAutofit/>
          </a:bodyPr>
          <a:lstStyle>
            <a:lvl1pPr algn="r">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33" hasCustomPrompt="1"/>
          </p:nvPr>
        </p:nvSpPr>
        <p:spPr>
          <a:xfrm>
            <a:off x="6826265" y="4980640"/>
            <a:ext cx="2500227" cy="610849"/>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55212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childTnLst>
                          </p:cTn>
                        </p:par>
                        <p:par>
                          <p:cTn id="33" fill="hold">
                            <p:stCondLst>
                              <p:cond delay="1500"/>
                            </p:stCondLst>
                            <p:childTnLst>
                              <p:par>
                                <p:cTn id="34" presetID="2" presetClass="entr" presetSubtype="8" decel="100000" fill="hold" grpId="0" nodeType="afterEffect">
                                  <p:stCondLst>
                                    <p:cond delay="25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additive="base">
                                        <p:cTn id="36"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2">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53">
                                            <p:txEl>
                                              <p:pRg st="0" end="0"/>
                                            </p:txEl>
                                          </p:spTgt>
                                        </p:tgtEl>
                                        <p:attrNameLst>
                                          <p:attrName>style.visibility</p:attrName>
                                        </p:attrNameLst>
                                      </p:cBhvr>
                                      <p:to>
                                        <p:strVal val="visible"/>
                                      </p:to>
                                    </p:set>
                                    <p:anim calcmode="lin" valueType="num">
                                      <p:cBhvr additive="base">
                                        <p:cTn id="40"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2250"/>
                            </p:stCondLst>
                            <p:childTnLst>
                              <p:par>
                                <p:cTn id="43" presetID="22" presetClass="entr" presetSubtype="4" fill="hold" grpId="0" nodeType="afterEffect">
                                  <p:stCondLst>
                                    <p:cond delay="25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par>
                          <p:cTn id="46" fill="hold">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right)">
                                      <p:cBhvr>
                                        <p:cTn id="52" dur="500"/>
                                        <p:tgtEl>
                                          <p:spTgt spid="2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p:stCondLst>
                              <p:cond delay="3500"/>
                            </p:stCondLst>
                            <p:childTnLst>
                              <p:par>
                                <p:cTn id="64" presetID="2" presetClass="entr" presetSubtype="2" decel="100000" fill="hold" grpId="0" nodeType="afterEffect">
                                  <p:stCondLst>
                                    <p:cond delay="250"/>
                                  </p:stCondLst>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25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72" fill="hold">
                            <p:stCondLst>
                              <p:cond delay="4250"/>
                            </p:stCondLst>
                            <p:childTnLst>
                              <p:par>
                                <p:cTn id="73" presetID="22" presetClass="entr" presetSubtype="4" fill="hold" grpId="0" nodeType="afterEffect">
                                  <p:stCondLst>
                                    <p:cond delay="25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left)">
                                      <p:cBhvr>
                                        <p:cTn id="82" dur="500"/>
                                        <p:tgtEl>
                                          <p:spTgt spid="34"/>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p:cTn id="90" dur="500" fill="hold"/>
                                        <p:tgtEl>
                                          <p:spTgt spid="41"/>
                                        </p:tgtEl>
                                        <p:attrNameLst>
                                          <p:attrName>ppt_w</p:attrName>
                                        </p:attrNameLst>
                                      </p:cBhvr>
                                      <p:tavLst>
                                        <p:tav tm="0">
                                          <p:val>
                                            <p:fltVal val="0"/>
                                          </p:val>
                                        </p:tav>
                                        <p:tav tm="100000">
                                          <p:val>
                                            <p:strVal val="#ppt_w"/>
                                          </p:val>
                                        </p:tav>
                                      </p:tavLst>
                                    </p:anim>
                                    <p:anim calcmode="lin" valueType="num">
                                      <p:cBhvr>
                                        <p:cTn id="91" dur="500" fill="hold"/>
                                        <p:tgtEl>
                                          <p:spTgt spid="41"/>
                                        </p:tgtEl>
                                        <p:attrNameLst>
                                          <p:attrName>ppt_h</p:attrName>
                                        </p:attrNameLst>
                                      </p:cBhvr>
                                      <p:tavLst>
                                        <p:tav tm="0">
                                          <p:val>
                                            <p:fltVal val="0"/>
                                          </p:val>
                                        </p:tav>
                                        <p:tav tm="100000">
                                          <p:val>
                                            <p:strVal val="#ppt_h"/>
                                          </p:val>
                                        </p:tav>
                                      </p:tavLst>
                                    </p:anim>
                                    <p:animEffect transition="in" filter="fade">
                                      <p:cBhvr>
                                        <p:cTn id="92" dur="500"/>
                                        <p:tgtEl>
                                          <p:spTgt spid="41"/>
                                        </p:tgtEl>
                                      </p:cBhvr>
                                    </p:animEffect>
                                  </p:childTnLst>
                                </p:cTn>
                              </p:par>
                            </p:childTnLst>
                          </p:cTn>
                        </p:par>
                        <p:par>
                          <p:cTn id="93" fill="hold">
                            <p:stCondLst>
                              <p:cond delay="5500"/>
                            </p:stCondLst>
                            <p:childTnLst>
                              <p:par>
                                <p:cTn id="94" presetID="2" presetClass="entr" presetSubtype="8" decel="100000" fill="hold" grpId="0" nodeType="afterEffect">
                                  <p:stCondLst>
                                    <p:cond delay="25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8" decel="100000" fill="hold" grpId="0" nodeType="withEffect">
                                  <p:stCondLst>
                                    <p:cond delay="250"/>
                                  </p:stCondLst>
                                  <p:childTnLst>
                                    <p:set>
                                      <p:cBhvr>
                                        <p:cTn id="99" dur="1" fill="hold">
                                          <p:stCondLst>
                                            <p:cond delay="0"/>
                                          </p:stCondLst>
                                        </p:cTn>
                                        <p:tgtEl>
                                          <p:spTgt spid="55">
                                            <p:txEl>
                                              <p:pRg st="0" end="0"/>
                                            </p:txEl>
                                          </p:spTgt>
                                        </p:tgtEl>
                                        <p:attrNameLst>
                                          <p:attrName>style.visibility</p:attrName>
                                        </p:attrNameLst>
                                      </p:cBhvr>
                                      <p:to>
                                        <p:strVal val="visible"/>
                                      </p:to>
                                    </p:set>
                                    <p:anim calcmode="lin" valueType="num">
                                      <p:cBhvr additive="base">
                                        <p:cTn id="100"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101" dur="500" fill="hold"/>
                                        <p:tgtEl>
                                          <p:spTgt spid="55">
                                            <p:txEl>
                                              <p:pRg st="0" end="0"/>
                                            </p:txEl>
                                          </p:spTgt>
                                        </p:tgtEl>
                                        <p:attrNameLst>
                                          <p:attrName>ppt_y</p:attrName>
                                        </p:attrNameLst>
                                      </p:cBhvr>
                                      <p:tavLst>
                                        <p:tav tm="0">
                                          <p:val>
                                            <p:strVal val="#ppt_y"/>
                                          </p:val>
                                        </p:tav>
                                        <p:tav tm="100000">
                                          <p:val>
                                            <p:strVal val="#ppt_y"/>
                                          </p:val>
                                        </p:tav>
                                      </p:tavLst>
                                    </p:anim>
                                  </p:childTnLst>
                                </p:cTn>
                              </p:par>
                            </p:childTnLst>
                          </p:cTn>
                        </p:par>
                        <p:par>
                          <p:cTn id="102" fill="hold">
                            <p:stCondLst>
                              <p:cond delay="6250"/>
                            </p:stCondLst>
                            <p:childTnLst>
                              <p:par>
                                <p:cTn id="103" presetID="22" presetClass="entr" presetSubtype="4" fill="hold" grpId="0" nodeType="afterEffect">
                                  <p:stCondLst>
                                    <p:cond delay="250"/>
                                  </p:stCondLst>
                                  <p:childTnLst>
                                    <p:set>
                                      <p:cBhvr>
                                        <p:cTn id="104" dur="1" fill="hold">
                                          <p:stCondLst>
                                            <p:cond delay="0"/>
                                          </p:stCondLst>
                                        </p:cTn>
                                        <p:tgtEl>
                                          <p:spTgt spid="10"/>
                                        </p:tgtEl>
                                        <p:attrNameLst>
                                          <p:attrName>style.visibility</p:attrName>
                                        </p:attrNameLst>
                                      </p:cBhvr>
                                      <p:to>
                                        <p:strVal val="visible"/>
                                      </p:to>
                                    </p:set>
                                    <p:animEffect transition="in" filter="wipe(down)">
                                      <p:cBhvr>
                                        <p:cTn id="105" dur="500"/>
                                        <p:tgtEl>
                                          <p:spTgt spid="10"/>
                                        </p:tgtEl>
                                      </p:cBhvr>
                                    </p:animEffect>
                                  </p:childTnLst>
                                </p:cTn>
                              </p:par>
                            </p:childTnLst>
                          </p:cTn>
                        </p:par>
                        <p:par>
                          <p:cTn id="106" fill="hold">
                            <p:stCondLst>
                              <p:cond delay="7000"/>
                            </p:stCondLst>
                            <p:childTnLst>
                              <p:par>
                                <p:cTn id="107" presetID="22" presetClass="entr" presetSubtype="2"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right)">
                                      <p:cBhvr>
                                        <p:cTn id="109" dur="500"/>
                                        <p:tgtEl>
                                          <p:spTgt spid="16"/>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wipe(right)">
                                      <p:cBhvr>
                                        <p:cTn id="112" dur="500"/>
                                        <p:tgtEl>
                                          <p:spTgt spid="3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p:cTn id="115" dur="500" fill="hold"/>
                                        <p:tgtEl>
                                          <p:spTgt spid="17"/>
                                        </p:tgtEl>
                                        <p:attrNameLst>
                                          <p:attrName>ppt_w</p:attrName>
                                        </p:attrNameLst>
                                      </p:cBhvr>
                                      <p:tavLst>
                                        <p:tav tm="0">
                                          <p:val>
                                            <p:fltVal val="0"/>
                                          </p:val>
                                        </p:tav>
                                        <p:tav tm="100000">
                                          <p:val>
                                            <p:strVal val="#ppt_w"/>
                                          </p:val>
                                        </p:tav>
                                      </p:tavLst>
                                    </p:anim>
                                    <p:anim calcmode="lin" valueType="num">
                                      <p:cBhvr>
                                        <p:cTn id="116" dur="500" fill="hold"/>
                                        <p:tgtEl>
                                          <p:spTgt spid="17"/>
                                        </p:tgtEl>
                                        <p:attrNameLst>
                                          <p:attrName>ppt_h</p:attrName>
                                        </p:attrNameLst>
                                      </p:cBhvr>
                                      <p:tavLst>
                                        <p:tav tm="0">
                                          <p:val>
                                            <p:fltVal val="0"/>
                                          </p:val>
                                        </p:tav>
                                        <p:tav tm="100000">
                                          <p:val>
                                            <p:strVal val="#ppt_h"/>
                                          </p:val>
                                        </p:tav>
                                      </p:tavLst>
                                    </p:anim>
                                    <p:animEffect transition="in" filter="fade">
                                      <p:cBhvr>
                                        <p:cTn id="117" dur="500"/>
                                        <p:tgtEl>
                                          <p:spTgt spid="1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 calcmode="lin" valueType="num">
                                      <p:cBhvr>
                                        <p:cTn id="120" dur="500" fill="hold"/>
                                        <p:tgtEl>
                                          <p:spTgt spid="38"/>
                                        </p:tgtEl>
                                        <p:attrNameLst>
                                          <p:attrName>ppt_w</p:attrName>
                                        </p:attrNameLst>
                                      </p:cBhvr>
                                      <p:tavLst>
                                        <p:tav tm="0">
                                          <p:val>
                                            <p:fltVal val="0"/>
                                          </p:val>
                                        </p:tav>
                                        <p:tav tm="100000">
                                          <p:val>
                                            <p:strVal val="#ppt_w"/>
                                          </p:val>
                                        </p:tav>
                                      </p:tavLst>
                                    </p:anim>
                                    <p:anim calcmode="lin" valueType="num">
                                      <p:cBhvr>
                                        <p:cTn id="121" dur="500" fill="hold"/>
                                        <p:tgtEl>
                                          <p:spTgt spid="38"/>
                                        </p:tgtEl>
                                        <p:attrNameLst>
                                          <p:attrName>ppt_h</p:attrName>
                                        </p:attrNameLst>
                                      </p:cBhvr>
                                      <p:tavLst>
                                        <p:tav tm="0">
                                          <p:val>
                                            <p:fltVal val="0"/>
                                          </p:val>
                                        </p:tav>
                                        <p:tav tm="100000">
                                          <p:val>
                                            <p:strVal val="#ppt_h"/>
                                          </p:val>
                                        </p:tav>
                                      </p:tavLst>
                                    </p:anim>
                                    <p:animEffect transition="in" filter="fade">
                                      <p:cBhvr>
                                        <p:cTn id="122" dur="500"/>
                                        <p:tgtEl>
                                          <p:spTgt spid="38"/>
                                        </p:tgtEl>
                                      </p:cBhvr>
                                    </p:animEffect>
                                  </p:childTnLst>
                                </p:cTn>
                              </p:par>
                            </p:childTnLst>
                          </p:cTn>
                        </p:par>
                        <p:par>
                          <p:cTn id="123" fill="hold">
                            <p:stCondLst>
                              <p:cond delay="7500"/>
                            </p:stCondLst>
                            <p:childTnLst>
                              <p:par>
                                <p:cTn id="124" presetID="2" presetClass="entr" presetSubtype="2" decel="100000" fill="hold" grpId="0" nodeType="afterEffect">
                                  <p:stCondLst>
                                    <p:cond delay="250"/>
                                  </p:stCondLst>
                                  <p:childTnLst>
                                    <p:set>
                                      <p:cBhvr>
                                        <p:cTn id="125" dur="1" fill="hold">
                                          <p:stCondLst>
                                            <p:cond delay="0"/>
                                          </p:stCondLst>
                                        </p:cTn>
                                        <p:tgtEl>
                                          <p:spTgt spid="44">
                                            <p:txEl>
                                              <p:pRg st="0" end="0"/>
                                            </p:txEl>
                                          </p:spTgt>
                                        </p:tgtEl>
                                        <p:attrNameLst>
                                          <p:attrName>style.visibility</p:attrName>
                                        </p:attrNameLst>
                                      </p:cBhvr>
                                      <p:to>
                                        <p:strVal val="visible"/>
                                      </p:to>
                                    </p:set>
                                    <p:anim calcmode="lin" valueType="num">
                                      <p:cBhvr additive="base">
                                        <p:cTn id="126"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44">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2" decel="100000" fill="hold" grpId="0" nodeType="withEffect">
                                  <p:stCondLst>
                                    <p:cond delay="250"/>
                                  </p:stCondLst>
                                  <p:childTnLst>
                                    <p:set>
                                      <p:cBhvr>
                                        <p:cTn id="129" dur="1" fill="hold">
                                          <p:stCondLst>
                                            <p:cond delay="0"/>
                                          </p:stCondLst>
                                        </p:cTn>
                                        <p:tgtEl>
                                          <p:spTgt spid="45">
                                            <p:txEl>
                                              <p:pRg st="0" end="0"/>
                                            </p:txEl>
                                          </p:spTgt>
                                        </p:tgtEl>
                                        <p:attrNameLst>
                                          <p:attrName>style.visibility</p:attrName>
                                        </p:attrNameLst>
                                      </p:cBhvr>
                                      <p:to>
                                        <p:strVal val="visible"/>
                                      </p:to>
                                    </p:set>
                                    <p:anim calcmode="lin" valueType="num">
                                      <p:cBhvr additive="base">
                                        <p:cTn id="130"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132" fill="hold">
                            <p:stCondLst>
                              <p:cond delay="8250"/>
                            </p:stCondLst>
                            <p:childTnLst>
                              <p:par>
                                <p:cTn id="133" presetID="22" presetClass="entr" presetSubtype="4" fill="hold" grpId="0" nodeType="afterEffect">
                                  <p:stCondLst>
                                    <p:cond delay="250"/>
                                  </p:stCondLst>
                                  <p:childTnLst>
                                    <p:set>
                                      <p:cBhvr>
                                        <p:cTn id="134" dur="1" fill="hold">
                                          <p:stCondLst>
                                            <p:cond delay="0"/>
                                          </p:stCondLst>
                                        </p:cTn>
                                        <p:tgtEl>
                                          <p:spTgt spid="5"/>
                                        </p:tgtEl>
                                        <p:attrNameLst>
                                          <p:attrName>style.visibility</p:attrName>
                                        </p:attrNameLst>
                                      </p:cBhvr>
                                      <p:to>
                                        <p:strVal val="visible"/>
                                      </p:to>
                                    </p:set>
                                    <p:animEffect transition="in" filter="wipe(down)">
                                      <p:cBhvr>
                                        <p:cTn id="135" dur="500"/>
                                        <p:tgtEl>
                                          <p:spTgt spid="5"/>
                                        </p:tgtEl>
                                      </p:cBhvr>
                                    </p:animEffect>
                                  </p:childTnLst>
                                </p:cTn>
                              </p:par>
                            </p:childTnLst>
                          </p:cTn>
                        </p:par>
                        <p:par>
                          <p:cTn id="136" fill="hold">
                            <p:stCondLst>
                              <p:cond delay="9000"/>
                            </p:stCondLst>
                            <p:childTnLst>
                              <p:par>
                                <p:cTn id="137" presetID="22" presetClass="entr" presetSubtype="8" fill="hold" grpId="0" nodeType="after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wipe(left)">
                                      <p:cBhvr>
                                        <p:cTn id="139" dur="500"/>
                                        <p:tgtEl>
                                          <p:spTgt spid="25"/>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wipe(left)">
                                      <p:cBhvr>
                                        <p:cTn id="142" dur="500"/>
                                        <p:tgtEl>
                                          <p:spTgt spid="33"/>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p:cTn id="145" dur="500" fill="hold"/>
                                        <p:tgtEl>
                                          <p:spTgt spid="21"/>
                                        </p:tgtEl>
                                        <p:attrNameLst>
                                          <p:attrName>ppt_w</p:attrName>
                                        </p:attrNameLst>
                                      </p:cBhvr>
                                      <p:tavLst>
                                        <p:tav tm="0">
                                          <p:val>
                                            <p:fltVal val="0"/>
                                          </p:val>
                                        </p:tav>
                                        <p:tav tm="100000">
                                          <p:val>
                                            <p:strVal val="#ppt_w"/>
                                          </p:val>
                                        </p:tav>
                                      </p:tavLst>
                                    </p:anim>
                                    <p:anim calcmode="lin" valueType="num">
                                      <p:cBhvr>
                                        <p:cTn id="146" dur="500" fill="hold"/>
                                        <p:tgtEl>
                                          <p:spTgt spid="21"/>
                                        </p:tgtEl>
                                        <p:attrNameLst>
                                          <p:attrName>ppt_h</p:attrName>
                                        </p:attrNameLst>
                                      </p:cBhvr>
                                      <p:tavLst>
                                        <p:tav tm="0">
                                          <p:val>
                                            <p:fltVal val="0"/>
                                          </p:val>
                                        </p:tav>
                                        <p:tav tm="100000">
                                          <p:val>
                                            <p:strVal val="#ppt_h"/>
                                          </p:val>
                                        </p:tav>
                                      </p:tavLst>
                                    </p:anim>
                                    <p:animEffect transition="in" filter="fade">
                                      <p:cBhvr>
                                        <p:cTn id="147" dur="500"/>
                                        <p:tgtEl>
                                          <p:spTgt spid="21"/>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37"/>
                                        </p:tgtEl>
                                        <p:attrNameLst>
                                          <p:attrName>style.visibility</p:attrName>
                                        </p:attrNameLst>
                                      </p:cBhvr>
                                      <p:to>
                                        <p:strVal val="visible"/>
                                      </p:to>
                                    </p:set>
                                    <p:anim calcmode="lin" valueType="num">
                                      <p:cBhvr>
                                        <p:cTn id="150" dur="500" fill="hold"/>
                                        <p:tgtEl>
                                          <p:spTgt spid="37"/>
                                        </p:tgtEl>
                                        <p:attrNameLst>
                                          <p:attrName>ppt_w</p:attrName>
                                        </p:attrNameLst>
                                      </p:cBhvr>
                                      <p:tavLst>
                                        <p:tav tm="0">
                                          <p:val>
                                            <p:fltVal val="0"/>
                                          </p:val>
                                        </p:tav>
                                        <p:tav tm="100000">
                                          <p:val>
                                            <p:strVal val="#ppt_w"/>
                                          </p:val>
                                        </p:tav>
                                      </p:tavLst>
                                    </p:anim>
                                    <p:anim calcmode="lin" valueType="num">
                                      <p:cBhvr>
                                        <p:cTn id="151" dur="500" fill="hold"/>
                                        <p:tgtEl>
                                          <p:spTgt spid="37"/>
                                        </p:tgtEl>
                                        <p:attrNameLst>
                                          <p:attrName>ppt_h</p:attrName>
                                        </p:attrNameLst>
                                      </p:cBhvr>
                                      <p:tavLst>
                                        <p:tav tm="0">
                                          <p:val>
                                            <p:fltVal val="0"/>
                                          </p:val>
                                        </p:tav>
                                        <p:tav tm="100000">
                                          <p:val>
                                            <p:strVal val="#ppt_h"/>
                                          </p:val>
                                        </p:tav>
                                      </p:tavLst>
                                    </p:anim>
                                    <p:animEffect transition="in" filter="fade">
                                      <p:cBhvr>
                                        <p:cTn id="152" dur="500"/>
                                        <p:tgtEl>
                                          <p:spTgt spid="37"/>
                                        </p:tgtEl>
                                      </p:cBhvr>
                                    </p:animEffect>
                                  </p:childTnLst>
                                </p:cTn>
                              </p:par>
                            </p:childTnLst>
                          </p:cTn>
                        </p:par>
                        <p:par>
                          <p:cTn id="153" fill="hold">
                            <p:stCondLst>
                              <p:cond delay="9500"/>
                            </p:stCondLst>
                            <p:childTnLst>
                              <p:par>
                                <p:cTn id="154" presetID="2" presetClass="entr" presetSubtype="8" decel="100000" fill="hold" grpId="0" nodeType="afterEffect">
                                  <p:stCondLst>
                                    <p:cond delay="250"/>
                                  </p:stCondLst>
                                  <p:childTnLst>
                                    <p:set>
                                      <p:cBhvr>
                                        <p:cTn id="155" dur="1" fill="hold">
                                          <p:stCondLst>
                                            <p:cond delay="0"/>
                                          </p:stCondLst>
                                        </p:cTn>
                                        <p:tgtEl>
                                          <p:spTgt spid="48">
                                            <p:txEl>
                                              <p:pRg st="0" end="0"/>
                                            </p:txEl>
                                          </p:spTgt>
                                        </p:tgtEl>
                                        <p:attrNameLst>
                                          <p:attrName>style.visibility</p:attrName>
                                        </p:attrNameLst>
                                      </p:cBhvr>
                                      <p:to>
                                        <p:strVal val="visible"/>
                                      </p:to>
                                    </p:set>
                                    <p:anim calcmode="lin" valueType="num">
                                      <p:cBhvr additive="base">
                                        <p:cTn id="156"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157" dur="500" fill="hold"/>
                                        <p:tgtEl>
                                          <p:spTgt spid="48">
                                            <p:txEl>
                                              <p:pRg st="0" end="0"/>
                                            </p:txEl>
                                          </p:spTgt>
                                        </p:tgtEl>
                                        <p:attrNameLst>
                                          <p:attrName>ppt_y</p:attrName>
                                        </p:attrNameLst>
                                      </p:cBhvr>
                                      <p:tavLst>
                                        <p:tav tm="0">
                                          <p:val>
                                            <p:strVal val="#ppt_y"/>
                                          </p:val>
                                        </p:tav>
                                        <p:tav tm="100000">
                                          <p:val>
                                            <p:strVal val="#ppt_y"/>
                                          </p:val>
                                        </p:tav>
                                      </p:tavLst>
                                    </p:anim>
                                  </p:childTnLst>
                                </p:cTn>
                              </p:par>
                              <p:par>
                                <p:cTn id="158" presetID="2" presetClass="entr" presetSubtype="8" decel="100000" fill="hold" grpId="0" nodeType="withEffect">
                                  <p:stCondLst>
                                    <p:cond delay="250"/>
                                  </p:stCondLst>
                                  <p:childTnLst>
                                    <p:set>
                                      <p:cBhvr>
                                        <p:cTn id="159" dur="1" fill="hold">
                                          <p:stCondLst>
                                            <p:cond delay="0"/>
                                          </p:stCondLst>
                                        </p:cTn>
                                        <p:tgtEl>
                                          <p:spTgt spid="49">
                                            <p:txEl>
                                              <p:pRg st="0" end="0"/>
                                            </p:txEl>
                                          </p:spTgt>
                                        </p:tgtEl>
                                        <p:attrNameLst>
                                          <p:attrName>style.visibility</p:attrName>
                                        </p:attrNameLst>
                                      </p:cBhvr>
                                      <p:to>
                                        <p:strVal val="visible"/>
                                      </p:to>
                                    </p:set>
                                    <p:anim calcmode="lin" valueType="num">
                                      <p:cBhvr additive="base">
                                        <p:cTn id="160"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161"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par>
                          <p:cTn id="162" fill="hold">
                            <p:stCondLst>
                              <p:cond delay="10250"/>
                            </p:stCondLst>
                            <p:childTnLst>
                              <p:par>
                                <p:cTn id="163" presetID="22" presetClass="entr" presetSubtype="4" fill="hold" grpId="0" nodeType="afterEffect">
                                  <p:stCondLst>
                                    <p:cond delay="250"/>
                                  </p:stCondLst>
                                  <p:childTnLst>
                                    <p:set>
                                      <p:cBhvr>
                                        <p:cTn id="164" dur="1" fill="hold">
                                          <p:stCondLst>
                                            <p:cond delay="0"/>
                                          </p:stCondLst>
                                        </p:cTn>
                                        <p:tgtEl>
                                          <p:spTgt spid="13"/>
                                        </p:tgtEl>
                                        <p:attrNameLst>
                                          <p:attrName>style.visibility</p:attrName>
                                        </p:attrNameLst>
                                      </p:cBhvr>
                                      <p:to>
                                        <p:strVal val="visible"/>
                                      </p:to>
                                    </p:set>
                                    <p:animEffect transition="in" filter="wipe(down)">
                                      <p:cBhvr>
                                        <p:cTn id="165" dur="500"/>
                                        <p:tgtEl>
                                          <p:spTgt spid="13"/>
                                        </p:tgtEl>
                                      </p:cBhvr>
                                    </p:animEffect>
                                  </p:childTnLst>
                                </p:cTn>
                              </p:par>
                            </p:childTnLst>
                          </p:cTn>
                        </p:par>
                        <p:par>
                          <p:cTn id="166" fill="hold">
                            <p:stCondLst>
                              <p:cond delay="11000"/>
                            </p:stCondLst>
                            <p:childTnLst>
                              <p:par>
                                <p:cTn id="167" presetID="22" presetClass="entr" presetSubtype="2" fill="hold" grpId="0" nodeType="afterEffect">
                                  <p:stCondLst>
                                    <p:cond delay="0"/>
                                  </p:stCondLst>
                                  <p:childTnLst>
                                    <p:set>
                                      <p:cBhvr>
                                        <p:cTn id="168" dur="1" fill="hold">
                                          <p:stCondLst>
                                            <p:cond delay="0"/>
                                          </p:stCondLst>
                                        </p:cTn>
                                        <p:tgtEl>
                                          <p:spTgt spid="23"/>
                                        </p:tgtEl>
                                        <p:attrNameLst>
                                          <p:attrName>style.visibility</p:attrName>
                                        </p:attrNameLst>
                                      </p:cBhvr>
                                      <p:to>
                                        <p:strVal val="visible"/>
                                      </p:to>
                                    </p:set>
                                    <p:animEffect transition="in" filter="wipe(right)">
                                      <p:cBhvr>
                                        <p:cTn id="169" dur="500"/>
                                        <p:tgtEl>
                                          <p:spTgt spid="23"/>
                                        </p:tgtEl>
                                      </p:cBhvr>
                                    </p:animEffect>
                                  </p:childTnLst>
                                </p:cTn>
                              </p:par>
                              <p:par>
                                <p:cTn id="170" presetID="22" presetClass="entr" presetSubtype="2" fill="hold" grpId="0" nodeType="with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wipe(right)">
                                      <p:cBhvr>
                                        <p:cTn id="172" dur="500"/>
                                        <p:tgtEl>
                                          <p:spTgt spid="31"/>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19"/>
                                        </p:tgtEl>
                                        <p:attrNameLst>
                                          <p:attrName>style.visibility</p:attrName>
                                        </p:attrNameLst>
                                      </p:cBhvr>
                                      <p:to>
                                        <p:strVal val="visible"/>
                                      </p:to>
                                    </p:set>
                                    <p:anim calcmode="lin" valueType="num">
                                      <p:cBhvr>
                                        <p:cTn id="175" dur="500" fill="hold"/>
                                        <p:tgtEl>
                                          <p:spTgt spid="19"/>
                                        </p:tgtEl>
                                        <p:attrNameLst>
                                          <p:attrName>ppt_w</p:attrName>
                                        </p:attrNameLst>
                                      </p:cBhvr>
                                      <p:tavLst>
                                        <p:tav tm="0">
                                          <p:val>
                                            <p:fltVal val="0"/>
                                          </p:val>
                                        </p:tav>
                                        <p:tav tm="100000">
                                          <p:val>
                                            <p:strVal val="#ppt_w"/>
                                          </p:val>
                                        </p:tav>
                                      </p:tavLst>
                                    </p:anim>
                                    <p:anim calcmode="lin" valueType="num">
                                      <p:cBhvr>
                                        <p:cTn id="176" dur="500" fill="hold"/>
                                        <p:tgtEl>
                                          <p:spTgt spid="19"/>
                                        </p:tgtEl>
                                        <p:attrNameLst>
                                          <p:attrName>ppt_h</p:attrName>
                                        </p:attrNameLst>
                                      </p:cBhvr>
                                      <p:tavLst>
                                        <p:tav tm="0">
                                          <p:val>
                                            <p:fltVal val="0"/>
                                          </p:val>
                                        </p:tav>
                                        <p:tav tm="100000">
                                          <p:val>
                                            <p:strVal val="#ppt_h"/>
                                          </p:val>
                                        </p:tav>
                                      </p:tavLst>
                                    </p:anim>
                                    <p:animEffect transition="in" filter="fade">
                                      <p:cBhvr>
                                        <p:cTn id="177" dur="500"/>
                                        <p:tgtEl>
                                          <p:spTgt spid="19"/>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9"/>
                                        </p:tgtEl>
                                        <p:attrNameLst>
                                          <p:attrName>style.visibility</p:attrName>
                                        </p:attrNameLst>
                                      </p:cBhvr>
                                      <p:to>
                                        <p:strVal val="visible"/>
                                      </p:to>
                                    </p:set>
                                    <p:anim calcmode="lin" valueType="num">
                                      <p:cBhvr>
                                        <p:cTn id="180" dur="500" fill="hold"/>
                                        <p:tgtEl>
                                          <p:spTgt spid="39"/>
                                        </p:tgtEl>
                                        <p:attrNameLst>
                                          <p:attrName>ppt_w</p:attrName>
                                        </p:attrNameLst>
                                      </p:cBhvr>
                                      <p:tavLst>
                                        <p:tav tm="0">
                                          <p:val>
                                            <p:fltVal val="0"/>
                                          </p:val>
                                        </p:tav>
                                        <p:tav tm="100000">
                                          <p:val>
                                            <p:strVal val="#ppt_w"/>
                                          </p:val>
                                        </p:tav>
                                      </p:tavLst>
                                    </p:anim>
                                    <p:anim calcmode="lin" valueType="num">
                                      <p:cBhvr>
                                        <p:cTn id="181" dur="500" fill="hold"/>
                                        <p:tgtEl>
                                          <p:spTgt spid="39"/>
                                        </p:tgtEl>
                                        <p:attrNameLst>
                                          <p:attrName>ppt_h</p:attrName>
                                        </p:attrNameLst>
                                      </p:cBhvr>
                                      <p:tavLst>
                                        <p:tav tm="0">
                                          <p:val>
                                            <p:fltVal val="0"/>
                                          </p:val>
                                        </p:tav>
                                        <p:tav tm="100000">
                                          <p:val>
                                            <p:strVal val="#ppt_h"/>
                                          </p:val>
                                        </p:tav>
                                      </p:tavLst>
                                    </p:anim>
                                    <p:animEffect transition="in" filter="fade">
                                      <p:cBhvr>
                                        <p:cTn id="182" dur="500"/>
                                        <p:tgtEl>
                                          <p:spTgt spid="39"/>
                                        </p:tgtEl>
                                      </p:cBhvr>
                                    </p:animEffect>
                                  </p:childTnLst>
                                </p:cTn>
                              </p:par>
                            </p:childTnLst>
                          </p:cTn>
                        </p:par>
                        <p:par>
                          <p:cTn id="183" fill="hold">
                            <p:stCondLst>
                              <p:cond delay="11500"/>
                            </p:stCondLst>
                            <p:childTnLst>
                              <p:par>
                                <p:cTn id="184" presetID="2" presetClass="entr" presetSubtype="2" decel="100000" fill="hold" grpId="0" nodeType="afterEffect">
                                  <p:stCondLst>
                                    <p:cond delay="250"/>
                                  </p:stCondLst>
                                  <p:childTnLst>
                                    <p:set>
                                      <p:cBhvr>
                                        <p:cTn id="185" dur="1" fill="hold">
                                          <p:stCondLst>
                                            <p:cond delay="0"/>
                                          </p:stCondLst>
                                        </p:cTn>
                                        <p:tgtEl>
                                          <p:spTgt spid="46">
                                            <p:txEl>
                                              <p:pRg st="0" end="0"/>
                                            </p:txEl>
                                          </p:spTgt>
                                        </p:tgtEl>
                                        <p:attrNameLst>
                                          <p:attrName>style.visibility</p:attrName>
                                        </p:attrNameLst>
                                      </p:cBhvr>
                                      <p:to>
                                        <p:strVal val="visible"/>
                                      </p:to>
                                    </p:set>
                                    <p:anim calcmode="lin" valueType="num">
                                      <p:cBhvr additive="base">
                                        <p:cTn id="186"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46">
                                            <p:txEl>
                                              <p:pRg st="0" end="0"/>
                                            </p:txEl>
                                          </p:spTgt>
                                        </p:tgtEl>
                                        <p:attrNameLst>
                                          <p:attrName>ppt_y</p:attrName>
                                        </p:attrNameLst>
                                      </p:cBhvr>
                                      <p:tavLst>
                                        <p:tav tm="0">
                                          <p:val>
                                            <p:strVal val="#ppt_y"/>
                                          </p:val>
                                        </p:tav>
                                        <p:tav tm="100000">
                                          <p:val>
                                            <p:strVal val="#ppt_y"/>
                                          </p:val>
                                        </p:tav>
                                      </p:tavLst>
                                    </p:anim>
                                  </p:childTnLst>
                                </p:cTn>
                              </p:par>
                              <p:par>
                                <p:cTn id="188" presetID="2" presetClass="entr" presetSubtype="2" decel="100000" fill="hold" grpId="0" nodeType="withEffect">
                                  <p:stCondLst>
                                    <p:cond delay="250"/>
                                  </p:stCondLst>
                                  <p:childTnLst>
                                    <p:set>
                                      <p:cBhvr>
                                        <p:cTn id="189" dur="1" fill="hold">
                                          <p:stCondLst>
                                            <p:cond delay="0"/>
                                          </p:stCondLst>
                                        </p:cTn>
                                        <p:tgtEl>
                                          <p:spTgt spid="47">
                                            <p:txEl>
                                              <p:pRg st="0" end="0"/>
                                            </p:txEl>
                                          </p:spTgt>
                                        </p:tgtEl>
                                        <p:attrNameLst>
                                          <p:attrName>style.visibility</p:attrName>
                                        </p:attrNameLst>
                                      </p:cBhvr>
                                      <p:to>
                                        <p:strVal val="visible"/>
                                      </p:to>
                                    </p:set>
                                    <p:anim calcmode="lin" valueType="num">
                                      <p:cBhvr additive="base">
                                        <p:cTn id="19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191"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p:bldP spid="37" grpId="0"/>
      <p:bldP spid="38" grpId="0"/>
      <p:bldP spid="39" grpId="0"/>
      <p:bldP spid="40" grpId="0"/>
      <p:bldP spid="41" grpId="0"/>
      <p:bldP spid="42" grpId="0" build="p">
        <p:tmplLst>
          <p:tmpl lvl="1">
            <p:tnLst>
              <p:par>
                <p:cTn presetID="2" presetClass="entr" presetSubtype="2"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2"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2"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2"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2"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2"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8" decel="100000" fill="hold" nodeType="after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8" decel="100000" fill="hold" nodeType="after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8" decel="10000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0-#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 presetClass="entr" presetSubtype="8"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8" decel="100000" fill="hold" nodeType="withEffect">
                  <p:stCondLst>
                    <p:cond delay="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0-#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oint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円/楕円 11"/>
          <p:cNvSpPr/>
          <p:nvPr userDrawn="1"/>
        </p:nvSpPr>
        <p:spPr>
          <a:xfrm>
            <a:off x="4167542" y="4019490"/>
            <a:ext cx="1113281" cy="1113185"/>
          </a:xfrm>
          <a:prstGeom prst="ellipse">
            <a:avLst/>
          </a:prstGeom>
          <a:solidFill>
            <a:schemeClr val="accent5"/>
          </a:solidFill>
          <a:ln w="152400">
            <a:noFill/>
          </a:ln>
          <a:effectLst>
            <a:outerShdw dist="101600" dir="27000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円/楕円 12"/>
          <p:cNvSpPr/>
          <p:nvPr userDrawn="1"/>
        </p:nvSpPr>
        <p:spPr>
          <a:xfrm>
            <a:off x="6911178" y="2464344"/>
            <a:ext cx="1113281" cy="1113185"/>
          </a:xfrm>
          <a:prstGeom prst="ellipse">
            <a:avLst/>
          </a:prstGeom>
          <a:solidFill>
            <a:schemeClr val="accent3"/>
          </a:solidFill>
          <a:ln w="152400">
            <a:noFill/>
          </a:ln>
          <a:effectLst>
            <a:outerShdw dist="101600" dir="27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円/楕円 13"/>
          <p:cNvSpPr/>
          <p:nvPr userDrawn="1"/>
        </p:nvSpPr>
        <p:spPr>
          <a:xfrm>
            <a:off x="6911178" y="4019490"/>
            <a:ext cx="1113281" cy="1113185"/>
          </a:xfrm>
          <a:prstGeom prst="ellipse">
            <a:avLst/>
          </a:prstGeom>
          <a:solidFill>
            <a:schemeClr val="accent2"/>
          </a:solidFill>
          <a:ln w="152400">
            <a:noFill/>
          </a:ln>
          <a:effectLst>
            <a:outerShdw dist="101600" dir="270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円/楕円 10"/>
          <p:cNvSpPr/>
          <p:nvPr userDrawn="1"/>
        </p:nvSpPr>
        <p:spPr>
          <a:xfrm>
            <a:off x="4167542" y="2464344"/>
            <a:ext cx="1113281" cy="1113185"/>
          </a:xfrm>
          <a:prstGeom prst="ellipse">
            <a:avLst/>
          </a:prstGeom>
          <a:solidFill>
            <a:schemeClr val="accent6"/>
          </a:solidFill>
          <a:ln w="152400">
            <a:noFill/>
          </a:ln>
          <a:effectLst>
            <a:outerShdw dist="101600" dir="2700000" algn="tl" rotWithShape="0">
              <a:schemeClr val="accent6">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円/楕円 9"/>
          <p:cNvSpPr/>
          <p:nvPr userDrawn="1"/>
        </p:nvSpPr>
        <p:spPr>
          <a:xfrm>
            <a:off x="5539360" y="4850284"/>
            <a:ext cx="1113281" cy="1113185"/>
          </a:xfrm>
          <a:prstGeom prst="ellipse">
            <a:avLst/>
          </a:prstGeom>
          <a:solidFill>
            <a:schemeClr val="accent4"/>
          </a:solidFill>
          <a:ln w="152400">
            <a:noFill/>
          </a:ln>
          <a:effectLst>
            <a:outerShdw dist="101600" dir="27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円/楕円 8"/>
          <p:cNvSpPr/>
          <p:nvPr userDrawn="1"/>
        </p:nvSpPr>
        <p:spPr>
          <a:xfrm>
            <a:off x="5539360" y="1652302"/>
            <a:ext cx="1113281" cy="1113185"/>
          </a:xfrm>
          <a:prstGeom prst="ellipse">
            <a:avLst/>
          </a:prstGeom>
          <a:solidFill>
            <a:schemeClr val="accent1"/>
          </a:solidFill>
          <a:ln w="152400">
            <a:noFill/>
          </a:ln>
          <a:effectLst>
            <a:outerShdw dist="101600" dir="27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 name="円/楕円 4"/>
          <p:cNvSpPr/>
          <p:nvPr userDrawn="1"/>
        </p:nvSpPr>
        <p:spPr>
          <a:xfrm>
            <a:off x="4927234" y="2639371"/>
            <a:ext cx="2337532" cy="2337329"/>
          </a:xfrm>
          <a:prstGeom prst="ellipse">
            <a:avLst/>
          </a:prstGeom>
          <a:solidFill>
            <a:schemeClr val="tx2"/>
          </a:solidFill>
          <a:ln w="76200">
            <a:noFill/>
          </a:ln>
          <a:effectLst>
            <a:outerShdw dist="114300" dir="2700000" algn="tl" rotWithShape="0">
              <a:schemeClr val="tx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テキスト プレースホルダー 6"/>
          <p:cNvSpPr>
            <a:spLocks noGrp="1"/>
          </p:cNvSpPr>
          <p:nvPr userDrawn="1">
            <p:ph type="body" sz="quarter" idx="21" hasCustomPrompt="1"/>
          </p:nvPr>
        </p:nvSpPr>
        <p:spPr>
          <a:xfrm>
            <a:off x="8738395" y="1713494"/>
            <a:ext cx="3188562" cy="480053"/>
          </a:xfrm>
        </p:spPr>
        <p:txBody>
          <a:bodyPr anchor="b">
            <a:noAutofit/>
          </a:bodyPr>
          <a:lstStyle>
            <a:lvl1pPr algn="l">
              <a:defRPr sz="1867"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userDrawn="1">
            <p:ph type="body" sz="quarter" idx="24" hasCustomPrompt="1"/>
          </p:nvPr>
        </p:nvSpPr>
        <p:spPr>
          <a:xfrm>
            <a:off x="8738395" y="2217257"/>
            <a:ext cx="3202232" cy="815548"/>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18" name="正方形/長方形 17"/>
          <p:cNvSpPr/>
          <p:nvPr userDrawn="1"/>
        </p:nvSpPr>
        <p:spPr>
          <a:xfrm>
            <a:off x="8835164" y="2152318"/>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p>
        </p:txBody>
      </p:sp>
      <p:sp>
        <p:nvSpPr>
          <p:cNvPr id="22" name="テキスト プレースホルダー 6"/>
          <p:cNvSpPr>
            <a:spLocks noGrp="1"/>
          </p:cNvSpPr>
          <p:nvPr userDrawn="1">
            <p:ph type="body" sz="quarter" idx="25" hasCustomPrompt="1"/>
          </p:nvPr>
        </p:nvSpPr>
        <p:spPr>
          <a:xfrm>
            <a:off x="8738395" y="3230204"/>
            <a:ext cx="3188562" cy="480053"/>
          </a:xfrm>
        </p:spPr>
        <p:txBody>
          <a:bodyPr anchor="b">
            <a:noAutofit/>
          </a:bodyPr>
          <a:lstStyle>
            <a:lvl1pPr algn="l">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userDrawn="1">
            <p:ph type="body" sz="quarter" idx="26" hasCustomPrompt="1"/>
          </p:nvPr>
        </p:nvSpPr>
        <p:spPr>
          <a:xfrm>
            <a:off x="8738395" y="3733967"/>
            <a:ext cx="3202232" cy="815548"/>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8835164" y="3669028"/>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p>
        </p:txBody>
      </p:sp>
      <p:sp>
        <p:nvSpPr>
          <p:cNvPr id="25" name="テキスト プレースホルダー 6"/>
          <p:cNvSpPr>
            <a:spLocks noGrp="1"/>
          </p:cNvSpPr>
          <p:nvPr userDrawn="1">
            <p:ph type="body" sz="quarter" idx="27" hasCustomPrompt="1"/>
          </p:nvPr>
        </p:nvSpPr>
        <p:spPr>
          <a:xfrm>
            <a:off x="8738395" y="4746915"/>
            <a:ext cx="3188562" cy="480053"/>
          </a:xfrm>
        </p:spPr>
        <p:txBody>
          <a:bodyPr anchor="b">
            <a:noAutofit/>
          </a:bodyPr>
          <a:lstStyle>
            <a:lvl1pPr algn="l">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userDrawn="1">
            <p:ph type="body" sz="quarter" idx="28" hasCustomPrompt="1"/>
          </p:nvPr>
        </p:nvSpPr>
        <p:spPr>
          <a:xfrm>
            <a:off x="8738395" y="5250677"/>
            <a:ext cx="3202232" cy="815548"/>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8835164" y="5185739"/>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p>
        </p:txBody>
      </p:sp>
      <p:sp>
        <p:nvSpPr>
          <p:cNvPr id="28" name="テキスト プレースホルダー 6"/>
          <p:cNvSpPr>
            <a:spLocks noGrp="1"/>
          </p:cNvSpPr>
          <p:nvPr userDrawn="1">
            <p:ph type="body" sz="quarter" idx="29" hasCustomPrompt="1"/>
          </p:nvPr>
        </p:nvSpPr>
        <p:spPr>
          <a:xfrm>
            <a:off x="491942" y="1715620"/>
            <a:ext cx="3188562" cy="480053"/>
          </a:xfrm>
        </p:spPr>
        <p:txBody>
          <a:bodyPr anchor="b">
            <a:noAutofit/>
          </a:bodyPr>
          <a:lstStyle>
            <a:lvl1pPr algn="r">
              <a:defRPr sz="1867"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userDrawn="1">
            <p:ph type="body" sz="quarter" idx="30" hasCustomPrompt="1"/>
          </p:nvPr>
        </p:nvSpPr>
        <p:spPr>
          <a:xfrm>
            <a:off x="478272" y="2219382"/>
            <a:ext cx="3202232" cy="815548"/>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432985" y="2154444"/>
            <a:ext cx="2160427" cy="480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200"/>
          </a:p>
        </p:txBody>
      </p:sp>
      <p:sp>
        <p:nvSpPr>
          <p:cNvPr id="31" name="テキスト プレースホルダー 6"/>
          <p:cNvSpPr>
            <a:spLocks noGrp="1"/>
          </p:cNvSpPr>
          <p:nvPr userDrawn="1">
            <p:ph type="body" sz="quarter" idx="31" hasCustomPrompt="1"/>
          </p:nvPr>
        </p:nvSpPr>
        <p:spPr>
          <a:xfrm>
            <a:off x="491942" y="3232329"/>
            <a:ext cx="3188562" cy="480053"/>
          </a:xfrm>
        </p:spPr>
        <p:txBody>
          <a:bodyPr anchor="b">
            <a:noAutofit/>
          </a:bodyPr>
          <a:lstStyle>
            <a:lvl1pPr algn="r">
              <a:defRPr sz="1867"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32" hasCustomPrompt="1"/>
          </p:nvPr>
        </p:nvSpPr>
        <p:spPr>
          <a:xfrm>
            <a:off x="478272" y="3736092"/>
            <a:ext cx="3202232" cy="815548"/>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1432985" y="3671154"/>
            <a:ext cx="2160427"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200"/>
          </a:p>
        </p:txBody>
      </p:sp>
      <p:sp>
        <p:nvSpPr>
          <p:cNvPr id="34" name="テキスト プレースホルダー 6"/>
          <p:cNvSpPr>
            <a:spLocks noGrp="1"/>
          </p:cNvSpPr>
          <p:nvPr userDrawn="1">
            <p:ph type="body" sz="quarter" idx="33" hasCustomPrompt="1"/>
          </p:nvPr>
        </p:nvSpPr>
        <p:spPr>
          <a:xfrm>
            <a:off x="491942" y="4749040"/>
            <a:ext cx="3188562" cy="480053"/>
          </a:xfrm>
        </p:spPr>
        <p:txBody>
          <a:bodyPr anchor="b">
            <a:noAutofit/>
          </a:bodyPr>
          <a:lstStyle>
            <a:lvl1pPr algn="r">
              <a:defRPr sz="1867"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34" hasCustomPrompt="1"/>
          </p:nvPr>
        </p:nvSpPr>
        <p:spPr>
          <a:xfrm>
            <a:off x="478272" y="5252803"/>
            <a:ext cx="3202232" cy="815548"/>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1432985" y="5187864"/>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200"/>
          </a:p>
        </p:txBody>
      </p:sp>
      <p:sp>
        <p:nvSpPr>
          <p:cNvPr id="39" name="フリーフォーム 38"/>
          <p:cNvSpPr/>
          <p:nvPr userDrawn="1"/>
        </p:nvSpPr>
        <p:spPr>
          <a:xfrm>
            <a:off x="6744890" y="1726795"/>
            <a:ext cx="1888169" cy="392291"/>
          </a:xfrm>
          <a:custGeom>
            <a:avLst/>
            <a:gdLst>
              <a:gd name="connsiteX0" fmla="*/ 2656114 w 2656114"/>
              <a:gd name="connsiteY0" fmla="*/ 588436 h 588436"/>
              <a:gd name="connsiteX1" fmla="*/ 1436914 w 2656114"/>
              <a:gd name="connsiteY1" fmla="*/ 22378 h 588436"/>
              <a:gd name="connsiteX2" fmla="*/ 0 w 2656114"/>
              <a:gd name="connsiteY2" fmla="*/ 167521 h 588436"/>
            </a:gdLst>
            <a:ahLst/>
            <a:cxnLst>
              <a:cxn ang="0">
                <a:pos x="connsiteX0" y="connsiteY0"/>
              </a:cxn>
              <a:cxn ang="0">
                <a:pos x="connsiteX1" y="connsiteY1"/>
              </a:cxn>
              <a:cxn ang="0">
                <a:pos x="connsiteX2" y="connsiteY2"/>
              </a:cxn>
            </a:cxnLst>
            <a:rect l="l" t="t" r="r" b="b"/>
            <a:pathLst>
              <a:path w="2656114" h="588436">
                <a:moveTo>
                  <a:pt x="2656114" y="588436"/>
                </a:moveTo>
                <a:cubicBezTo>
                  <a:pt x="2267857" y="340483"/>
                  <a:pt x="1879600" y="92530"/>
                  <a:pt x="1436914" y="22378"/>
                </a:cubicBezTo>
                <a:cubicBezTo>
                  <a:pt x="994228" y="-47774"/>
                  <a:pt x="497114" y="59873"/>
                  <a:pt x="0" y="167521"/>
                </a:cubicBezTo>
              </a:path>
            </a:pathLst>
          </a:custGeom>
          <a:noFill/>
          <a:ln>
            <a:solidFill>
              <a:schemeClr val="accent1"/>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1" name="フリーフォーム 40"/>
          <p:cNvSpPr/>
          <p:nvPr userDrawn="1"/>
        </p:nvSpPr>
        <p:spPr>
          <a:xfrm rot="9807941">
            <a:off x="8212328" y="3365455"/>
            <a:ext cx="425666" cy="389796"/>
          </a:xfrm>
          <a:custGeom>
            <a:avLst/>
            <a:gdLst>
              <a:gd name="connsiteX0" fmla="*/ 609600 w 609600"/>
              <a:gd name="connsiteY0" fmla="*/ 972458 h 972458"/>
              <a:gd name="connsiteX1" fmla="*/ 435428 w 609600"/>
              <a:gd name="connsiteY1" fmla="*/ 478972 h 972458"/>
              <a:gd name="connsiteX2" fmla="*/ 0 w 609600"/>
              <a:gd name="connsiteY2" fmla="*/ 0 h 972458"/>
            </a:gdLst>
            <a:ahLst/>
            <a:cxnLst>
              <a:cxn ang="0">
                <a:pos x="connsiteX0" y="connsiteY0"/>
              </a:cxn>
              <a:cxn ang="0">
                <a:pos x="connsiteX1" y="connsiteY1"/>
              </a:cxn>
              <a:cxn ang="0">
                <a:pos x="connsiteX2" y="connsiteY2"/>
              </a:cxn>
            </a:cxnLst>
            <a:rect l="l" t="t" r="r" b="b"/>
            <a:pathLst>
              <a:path w="609600" h="972458">
                <a:moveTo>
                  <a:pt x="609600" y="972458"/>
                </a:moveTo>
                <a:cubicBezTo>
                  <a:pt x="573314" y="806753"/>
                  <a:pt x="537028" y="641048"/>
                  <a:pt x="435428" y="478972"/>
                </a:cubicBezTo>
                <a:cubicBezTo>
                  <a:pt x="333828" y="316896"/>
                  <a:pt x="166914" y="158448"/>
                  <a:pt x="0" y="0"/>
                </a:cubicBezTo>
              </a:path>
            </a:pathLst>
          </a:custGeom>
          <a:noFill/>
          <a:ln>
            <a:solidFill>
              <a:schemeClr val="accent3"/>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3" name="フリーフォーム 42"/>
          <p:cNvSpPr/>
          <p:nvPr userDrawn="1"/>
        </p:nvSpPr>
        <p:spPr>
          <a:xfrm>
            <a:off x="3764365" y="5215467"/>
            <a:ext cx="1780574" cy="603973"/>
          </a:xfrm>
          <a:custGeom>
            <a:avLst/>
            <a:gdLst>
              <a:gd name="connsiteX0" fmla="*/ 0 w 2670629"/>
              <a:gd name="connsiteY0" fmla="*/ 0 h 905959"/>
              <a:gd name="connsiteX1" fmla="*/ 1146629 w 2670629"/>
              <a:gd name="connsiteY1" fmla="*/ 841829 h 905959"/>
              <a:gd name="connsiteX2" fmla="*/ 2670629 w 2670629"/>
              <a:gd name="connsiteY2" fmla="*/ 783771 h 905959"/>
            </a:gdLst>
            <a:ahLst/>
            <a:cxnLst>
              <a:cxn ang="0">
                <a:pos x="connsiteX0" y="connsiteY0"/>
              </a:cxn>
              <a:cxn ang="0">
                <a:pos x="connsiteX1" y="connsiteY1"/>
              </a:cxn>
              <a:cxn ang="0">
                <a:pos x="connsiteX2" y="connsiteY2"/>
              </a:cxn>
            </a:cxnLst>
            <a:rect l="l" t="t" r="r" b="b"/>
            <a:pathLst>
              <a:path w="2670629" h="905959">
                <a:moveTo>
                  <a:pt x="0" y="0"/>
                </a:moveTo>
                <a:cubicBezTo>
                  <a:pt x="350762" y="355600"/>
                  <a:pt x="701524" y="711201"/>
                  <a:pt x="1146629" y="841829"/>
                </a:cubicBezTo>
                <a:cubicBezTo>
                  <a:pt x="1591734" y="972457"/>
                  <a:pt x="2131181" y="878114"/>
                  <a:pt x="2670629" y="783771"/>
                </a:cubicBezTo>
              </a:path>
            </a:pathLst>
          </a:custGeom>
          <a:noFill/>
          <a:ln>
            <a:solidFill>
              <a:schemeClr val="accent4"/>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4" name="フリーフォーム 43"/>
          <p:cNvSpPr/>
          <p:nvPr userDrawn="1"/>
        </p:nvSpPr>
        <p:spPr>
          <a:xfrm>
            <a:off x="3696626" y="3686629"/>
            <a:ext cx="735454" cy="290285"/>
          </a:xfrm>
          <a:custGeom>
            <a:avLst/>
            <a:gdLst>
              <a:gd name="connsiteX0" fmla="*/ 0 w 1103086"/>
              <a:gd name="connsiteY0" fmla="*/ 0 h 435428"/>
              <a:gd name="connsiteX1" fmla="*/ 551543 w 1103086"/>
              <a:gd name="connsiteY1" fmla="*/ 87086 h 435428"/>
              <a:gd name="connsiteX2" fmla="*/ 1103086 w 1103086"/>
              <a:gd name="connsiteY2" fmla="*/ 435428 h 435428"/>
            </a:gdLst>
            <a:ahLst/>
            <a:cxnLst>
              <a:cxn ang="0">
                <a:pos x="connsiteX0" y="connsiteY0"/>
              </a:cxn>
              <a:cxn ang="0">
                <a:pos x="connsiteX1" y="connsiteY1"/>
              </a:cxn>
              <a:cxn ang="0">
                <a:pos x="connsiteX2" y="connsiteY2"/>
              </a:cxn>
            </a:cxnLst>
            <a:rect l="l" t="t" r="r" b="b"/>
            <a:pathLst>
              <a:path w="1103086" h="435428">
                <a:moveTo>
                  <a:pt x="0" y="0"/>
                </a:moveTo>
                <a:cubicBezTo>
                  <a:pt x="183847" y="7257"/>
                  <a:pt x="367695" y="14515"/>
                  <a:pt x="551543" y="87086"/>
                </a:cubicBezTo>
                <a:cubicBezTo>
                  <a:pt x="735391" y="159657"/>
                  <a:pt x="919238" y="297542"/>
                  <a:pt x="1103086" y="435428"/>
                </a:cubicBezTo>
              </a:path>
            </a:pathLst>
          </a:custGeom>
          <a:noFill/>
          <a:ln>
            <a:solidFill>
              <a:schemeClr val="accent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5" name="フリーフォーム 44"/>
          <p:cNvSpPr/>
          <p:nvPr userDrawn="1"/>
        </p:nvSpPr>
        <p:spPr>
          <a:xfrm>
            <a:off x="3720818" y="2140858"/>
            <a:ext cx="774163" cy="280609"/>
          </a:xfrm>
          <a:custGeom>
            <a:avLst/>
            <a:gdLst>
              <a:gd name="connsiteX0" fmla="*/ 0 w 1161143"/>
              <a:gd name="connsiteY0" fmla="*/ 0 h 420914"/>
              <a:gd name="connsiteX1" fmla="*/ 653143 w 1161143"/>
              <a:gd name="connsiteY1" fmla="*/ 101600 h 420914"/>
              <a:gd name="connsiteX2" fmla="*/ 1161143 w 1161143"/>
              <a:gd name="connsiteY2" fmla="*/ 420914 h 420914"/>
            </a:gdLst>
            <a:ahLst/>
            <a:cxnLst>
              <a:cxn ang="0">
                <a:pos x="connsiteX0" y="connsiteY0"/>
              </a:cxn>
              <a:cxn ang="0">
                <a:pos x="connsiteX1" y="connsiteY1"/>
              </a:cxn>
              <a:cxn ang="0">
                <a:pos x="connsiteX2" y="connsiteY2"/>
              </a:cxn>
            </a:cxnLst>
            <a:rect l="l" t="t" r="r" b="b"/>
            <a:pathLst>
              <a:path w="1161143" h="420914">
                <a:moveTo>
                  <a:pt x="0" y="0"/>
                </a:moveTo>
                <a:cubicBezTo>
                  <a:pt x="229809" y="15724"/>
                  <a:pt x="459619" y="31448"/>
                  <a:pt x="653143" y="101600"/>
                </a:cubicBezTo>
                <a:cubicBezTo>
                  <a:pt x="846667" y="171752"/>
                  <a:pt x="1003905" y="296333"/>
                  <a:pt x="1161143" y="420914"/>
                </a:cubicBezTo>
              </a:path>
            </a:pathLst>
          </a:custGeom>
          <a:noFill/>
          <a:ln>
            <a:solidFill>
              <a:schemeClr val="accent6"/>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フリーフォーム 45"/>
          <p:cNvSpPr/>
          <p:nvPr userDrawn="1"/>
        </p:nvSpPr>
        <p:spPr>
          <a:xfrm>
            <a:off x="7994375" y="5176762"/>
            <a:ext cx="638684" cy="127294"/>
          </a:xfrm>
          <a:custGeom>
            <a:avLst/>
            <a:gdLst>
              <a:gd name="connsiteX0" fmla="*/ 957943 w 957943"/>
              <a:gd name="connsiteY0" fmla="*/ 87086 h 190941"/>
              <a:gd name="connsiteX1" fmla="*/ 478972 w 957943"/>
              <a:gd name="connsiteY1" fmla="*/ 188686 h 190941"/>
              <a:gd name="connsiteX2" fmla="*/ 0 w 957943"/>
              <a:gd name="connsiteY2" fmla="*/ 0 h 190941"/>
            </a:gdLst>
            <a:ahLst/>
            <a:cxnLst>
              <a:cxn ang="0">
                <a:pos x="connsiteX0" y="connsiteY0"/>
              </a:cxn>
              <a:cxn ang="0">
                <a:pos x="connsiteX1" y="connsiteY1"/>
              </a:cxn>
              <a:cxn ang="0">
                <a:pos x="connsiteX2" y="connsiteY2"/>
              </a:cxn>
            </a:cxnLst>
            <a:rect l="l" t="t" r="r" b="b"/>
            <a:pathLst>
              <a:path w="957943" h="190941">
                <a:moveTo>
                  <a:pt x="957943" y="87086"/>
                </a:moveTo>
                <a:cubicBezTo>
                  <a:pt x="798286" y="145143"/>
                  <a:pt x="638629" y="203200"/>
                  <a:pt x="478972" y="188686"/>
                </a:cubicBezTo>
                <a:cubicBezTo>
                  <a:pt x="319315" y="174172"/>
                  <a:pt x="159657" y="87086"/>
                  <a:pt x="0" y="0"/>
                </a:cubicBezTo>
              </a:path>
            </a:pathLst>
          </a:custGeom>
          <a:noFill/>
          <a:ln>
            <a:solidFill>
              <a:schemeClr val="accent2"/>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図プレースホルダー 7"/>
          <p:cNvSpPr>
            <a:spLocks noGrp="1"/>
          </p:cNvSpPr>
          <p:nvPr userDrawn="1">
            <p:ph type="pic" sz="quarter" idx="17" hasCustomPrompt="1"/>
          </p:nvPr>
        </p:nvSpPr>
        <p:spPr>
          <a:xfrm>
            <a:off x="5882757" y="1974349"/>
            <a:ext cx="444738" cy="444699"/>
          </a:xfrm>
        </p:spPr>
        <p:txBody>
          <a:bodyPr>
            <a:normAutofit/>
          </a:bodyPr>
          <a:lstStyle>
            <a:lvl1pPr>
              <a:defRPr sz="733"/>
            </a:lvl1pPr>
          </a:lstStyle>
          <a:p>
            <a:r>
              <a:rPr kumimoji="1" lang="en-US" altLang="ja-JP" dirty="0"/>
              <a:t>ICON</a:t>
            </a:r>
            <a:endParaRPr kumimoji="1" lang="ja-JP" altLang="en-US" dirty="0"/>
          </a:p>
        </p:txBody>
      </p:sp>
      <p:sp>
        <p:nvSpPr>
          <p:cNvPr id="48" name="図プレースホルダー 7"/>
          <p:cNvSpPr>
            <a:spLocks noGrp="1"/>
          </p:cNvSpPr>
          <p:nvPr userDrawn="1">
            <p:ph type="pic" sz="quarter" idx="35" hasCustomPrompt="1"/>
          </p:nvPr>
        </p:nvSpPr>
        <p:spPr>
          <a:xfrm>
            <a:off x="7264766" y="2798587"/>
            <a:ext cx="444738" cy="444699"/>
          </a:xfrm>
        </p:spPr>
        <p:txBody>
          <a:bodyPr>
            <a:normAutofit/>
          </a:bodyPr>
          <a:lstStyle>
            <a:lvl1pPr>
              <a:defRPr sz="733"/>
            </a:lvl1pPr>
          </a:lstStyle>
          <a:p>
            <a:r>
              <a:rPr kumimoji="1" lang="en-US" altLang="ja-JP" dirty="0"/>
              <a:t>ICON</a:t>
            </a:r>
            <a:endParaRPr kumimoji="1" lang="ja-JP" altLang="en-US" dirty="0"/>
          </a:p>
        </p:txBody>
      </p:sp>
      <p:sp>
        <p:nvSpPr>
          <p:cNvPr id="49" name="図プレースホルダー 7"/>
          <p:cNvSpPr>
            <a:spLocks noGrp="1"/>
          </p:cNvSpPr>
          <p:nvPr userDrawn="1">
            <p:ph type="pic" sz="quarter" idx="36" hasCustomPrompt="1"/>
          </p:nvPr>
        </p:nvSpPr>
        <p:spPr>
          <a:xfrm>
            <a:off x="7264766" y="4353732"/>
            <a:ext cx="444738" cy="444699"/>
          </a:xfrm>
        </p:spPr>
        <p:txBody>
          <a:bodyPr>
            <a:normAutofit/>
          </a:bodyPr>
          <a:lstStyle>
            <a:lvl1pPr>
              <a:defRPr sz="733"/>
            </a:lvl1pPr>
          </a:lstStyle>
          <a:p>
            <a:r>
              <a:rPr kumimoji="1" lang="en-US" altLang="ja-JP" dirty="0"/>
              <a:t>ICON</a:t>
            </a:r>
            <a:endParaRPr kumimoji="1" lang="ja-JP" altLang="en-US" dirty="0"/>
          </a:p>
        </p:txBody>
      </p:sp>
      <p:sp>
        <p:nvSpPr>
          <p:cNvPr id="50" name="図プレースホルダー 7"/>
          <p:cNvSpPr>
            <a:spLocks noGrp="1"/>
          </p:cNvSpPr>
          <p:nvPr userDrawn="1">
            <p:ph type="pic" sz="quarter" idx="37" hasCustomPrompt="1"/>
          </p:nvPr>
        </p:nvSpPr>
        <p:spPr>
          <a:xfrm>
            <a:off x="5882757" y="5191693"/>
            <a:ext cx="444738" cy="444699"/>
          </a:xfrm>
        </p:spPr>
        <p:txBody>
          <a:bodyPr>
            <a:normAutofit/>
          </a:bodyPr>
          <a:lstStyle>
            <a:lvl1pPr>
              <a:defRPr sz="733"/>
            </a:lvl1pPr>
          </a:lstStyle>
          <a:p>
            <a:r>
              <a:rPr kumimoji="1" lang="en-US" altLang="ja-JP" dirty="0"/>
              <a:t>ICON</a:t>
            </a:r>
            <a:endParaRPr kumimoji="1" lang="ja-JP" altLang="en-US" dirty="0"/>
          </a:p>
        </p:txBody>
      </p:sp>
      <p:sp>
        <p:nvSpPr>
          <p:cNvPr id="51" name="図プレースホルダー 7"/>
          <p:cNvSpPr>
            <a:spLocks noGrp="1"/>
          </p:cNvSpPr>
          <p:nvPr userDrawn="1">
            <p:ph type="pic" sz="quarter" idx="38" hasCustomPrompt="1"/>
          </p:nvPr>
        </p:nvSpPr>
        <p:spPr>
          <a:xfrm>
            <a:off x="4515332" y="4353732"/>
            <a:ext cx="444738" cy="444699"/>
          </a:xfrm>
        </p:spPr>
        <p:txBody>
          <a:bodyPr>
            <a:normAutofit/>
          </a:bodyPr>
          <a:lstStyle>
            <a:lvl1pPr>
              <a:defRPr sz="733"/>
            </a:lvl1pPr>
          </a:lstStyle>
          <a:p>
            <a:r>
              <a:rPr kumimoji="1" lang="en-US" altLang="ja-JP" dirty="0"/>
              <a:t>ICON</a:t>
            </a:r>
            <a:endParaRPr kumimoji="1" lang="ja-JP" altLang="en-US" dirty="0"/>
          </a:p>
        </p:txBody>
      </p:sp>
      <p:sp>
        <p:nvSpPr>
          <p:cNvPr id="52" name="図プレースホルダー 7"/>
          <p:cNvSpPr>
            <a:spLocks noGrp="1"/>
          </p:cNvSpPr>
          <p:nvPr userDrawn="1">
            <p:ph type="pic" sz="quarter" idx="39" hasCustomPrompt="1"/>
          </p:nvPr>
        </p:nvSpPr>
        <p:spPr>
          <a:xfrm>
            <a:off x="4515332" y="2798587"/>
            <a:ext cx="444738" cy="444699"/>
          </a:xfrm>
        </p:spPr>
        <p:txBody>
          <a:bodyPr>
            <a:normAutofit/>
          </a:bodyPr>
          <a:lstStyle>
            <a:lvl1pPr>
              <a:defRPr sz="733"/>
            </a:lvl1pPr>
          </a:lstStyle>
          <a:p>
            <a:r>
              <a:rPr kumimoji="1" lang="en-US" altLang="ja-JP" dirty="0"/>
              <a:t>ICON</a:t>
            </a:r>
            <a:endParaRPr kumimoji="1" lang="ja-JP" altLang="en-US" dirty="0"/>
          </a:p>
        </p:txBody>
      </p:sp>
      <p:sp>
        <p:nvSpPr>
          <p:cNvPr id="53" name="テキスト プレースホルダー 6"/>
          <p:cNvSpPr>
            <a:spLocks noGrp="1"/>
          </p:cNvSpPr>
          <p:nvPr userDrawn="1">
            <p:ph type="body" sz="quarter" idx="40" hasCustomPrompt="1"/>
          </p:nvPr>
        </p:nvSpPr>
        <p:spPr>
          <a:xfrm>
            <a:off x="5143774" y="3106058"/>
            <a:ext cx="1901104" cy="1441751"/>
          </a:xfrm>
        </p:spPr>
        <p:txBody>
          <a:bodyPr anchor="ctr">
            <a:noAutofit/>
          </a:bodyPr>
          <a:lstStyle>
            <a:lvl1pPr algn="ctr">
              <a:defRPr sz="2400" i="0" baseline="0">
                <a:solidFill>
                  <a:schemeClr val="bg1"/>
                </a:solidFill>
                <a:latin typeface="Route 159 Light"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386199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250"/>
                                  </p:stCondLst>
                                  <p:iterate type="lt">
                                    <p:tmPct val="10000"/>
                                  </p:iterate>
                                  <p:childTnLst>
                                    <p:set>
                                      <p:cBhvr>
                                        <p:cTn id="19" dur="1" fill="hold">
                                          <p:stCondLst>
                                            <p:cond delay="0"/>
                                          </p:stCondLst>
                                        </p:cTn>
                                        <p:tgtEl>
                                          <p:spTgt spid="53">
                                            <p:txEl>
                                              <p:pRg st="0" end="0"/>
                                            </p:txEl>
                                          </p:spTgt>
                                        </p:tgtEl>
                                        <p:attrNameLst>
                                          <p:attrName>style.visibility</p:attrName>
                                        </p:attrNameLst>
                                      </p:cBhvr>
                                      <p:to>
                                        <p:strVal val="visible"/>
                                      </p:to>
                                    </p:set>
                                    <p:anim calcmode="lin" valueType="num">
                                      <p:cBhvr>
                                        <p:cTn id="20"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3">
                                            <p:txEl>
                                              <p:pRg st="0" end="0"/>
                                            </p:txEl>
                                          </p:spTgt>
                                        </p:tgtEl>
                                      </p:cBhvr>
                                    </p:animEffect>
                                  </p:childTnLst>
                                </p:cTn>
                              </p:par>
                            </p:childTnLst>
                          </p:cTn>
                        </p:par>
                        <p:par>
                          <p:cTn id="23" fill="hold">
                            <p:stCondLst>
                              <p:cond delay="1400"/>
                            </p:stCondLst>
                            <p:childTnLst>
                              <p:par>
                                <p:cTn id="24" presetID="49" presetClass="entr" presetSubtype="0" decel="10000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 calcmode="lin" valueType="num">
                                      <p:cBhvr>
                                        <p:cTn id="28" dur="500" fill="hold"/>
                                        <p:tgtEl>
                                          <p:spTgt spid="47"/>
                                        </p:tgtEl>
                                        <p:attrNameLst>
                                          <p:attrName>style.rotation</p:attrName>
                                        </p:attrNameLst>
                                      </p:cBhvr>
                                      <p:tavLst>
                                        <p:tav tm="0">
                                          <p:val>
                                            <p:fltVal val="360"/>
                                          </p:val>
                                        </p:tav>
                                        <p:tav tm="100000">
                                          <p:val>
                                            <p:fltVal val="0"/>
                                          </p:val>
                                        </p:tav>
                                      </p:tavLst>
                                    </p:anim>
                                    <p:animEffect transition="in" filter="fade">
                                      <p:cBhvr>
                                        <p:cTn id="29" dur="500"/>
                                        <p:tgtEl>
                                          <p:spTgt spid="47"/>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style.rotation</p:attrName>
                                        </p:attrNameLst>
                                      </p:cBhvr>
                                      <p:tavLst>
                                        <p:tav tm="0">
                                          <p:val>
                                            <p:fltVal val="360"/>
                                          </p:val>
                                        </p:tav>
                                        <p:tav tm="100000">
                                          <p:val>
                                            <p:fltVal val="0"/>
                                          </p:val>
                                        </p:tav>
                                      </p:tavLst>
                                    </p:anim>
                                    <p:animEffect transition="in" filter="fade">
                                      <p:cBhvr>
                                        <p:cTn id="35" dur="500"/>
                                        <p:tgtEl>
                                          <p:spTgt spid="9"/>
                                        </p:tgtEl>
                                      </p:cBhvr>
                                    </p:animEffect>
                                  </p:childTnLst>
                                </p:cTn>
                              </p:par>
                            </p:childTnLst>
                          </p:cTn>
                        </p:par>
                        <p:par>
                          <p:cTn id="36" fill="hold">
                            <p:stCondLst>
                              <p:cond delay="1900"/>
                            </p:stCondLst>
                            <p:childTnLst>
                              <p:par>
                                <p:cTn id="37" presetID="49" presetClass="entr" presetSubtype="0" decel="10000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 calcmode="lin" valueType="num">
                                      <p:cBhvr>
                                        <p:cTn id="41" dur="500" fill="hold"/>
                                        <p:tgtEl>
                                          <p:spTgt spid="48"/>
                                        </p:tgtEl>
                                        <p:attrNameLst>
                                          <p:attrName>style.rotation</p:attrName>
                                        </p:attrNameLst>
                                      </p:cBhvr>
                                      <p:tavLst>
                                        <p:tav tm="0">
                                          <p:val>
                                            <p:fltVal val="360"/>
                                          </p:val>
                                        </p:tav>
                                        <p:tav tm="100000">
                                          <p:val>
                                            <p:fltVal val="0"/>
                                          </p:val>
                                        </p:tav>
                                      </p:tavLst>
                                    </p:anim>
                                    <p:animEffect transition="in" filter="fade">
                                      <p:cBhvr>
                                        <p:cTn id="42" dur="500"/>
                                        <p:tgtEl>
                                          <p:spTgt spid="48"/>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2400"/>
                            </p:stCondLst>
                            <p:childTnLst>
                              <p:par>
                                <p:cTn id="50" presetID="49" presetClass="entr" presetSubtype="0" decel="10000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 calcmode="lin" valueType="num">
                                      <p:cBhvr>
                                        <p:cTn id="54" dur="500" fill="hold"/>
                                        <p:tgtEl>
                                          <p:spTgt spid="49"/>
                                        </p:tgtEl>
                                        <p:attrNameLst>
                                          <p:attrName>style.rotation</p:attrName>
                                        </p:attrNameLst>
                                      </p:cBhvr>
                                      <p:tavLst>
                                        <p:tav tm="0">
                                          <p:val>
                                            <p:fltVal val="360"/>
                                          </p:val>
                                        </p:tav>
                                        <p:tav tm="100000">
                                          <p:val>
                                            <p:fltVal val="0"/>
                                          </p:val>
                                        </p:tav>
                                      </p:tavLst>
                                    </p:anim>
                                    <p:animEffect transition="in" filter="fade">
                                      <p:cBhvr>
                                        <p:cTn id="55" dur="500"/>
                                        <p:tgtEl>
                                          <p:spTgt spid="49"/>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 calcmode="lin" valueType="num">
                                      <p:cBhvr>
                                        <p:cTn id="60" dur="500" fill="hold"/>
                                        <p:tgtEl>
                                          <p:spTgt spid="14"/>
                                        </p:tgtEl>
                                        <p:attrNameLst>
                                          <p:attrName>style.rotation</p:attrName>
                                        </p:attrNameLst>
                                      </p:cBhvr>
                                      <p:tavLst>
                                        <p:tav tm="0">
                                          <p:val>
                                            <p:fltVal val="360"/>
                                          </p:val>
                                        </p:tav>
                                        <p:tav tm="100000">
                                          <p:val>
                                            <p:fltVal val="0"/>
                                          </p:val>
                                        </p:tav>
                                      </p:tavLst>
                                    </p:anim>
                                    <p:animEffect transition="in" filter="fade">
                                      <p:cBhvr>
                                        <p:cTn id="61" dur="500"/>
                                        <p:tgtEl>
                                          <p:spTgt spid="14"/>
                                        </p:tgtEl>
                                      </p:cBhvr>
                                    </p:animEffect>
                                  </p:childTnLst>
                                </p:cTn>
                              </p:par>
                            </p:childTnLst>
                          </p:cTn>
                        </p:par>
                        <p:par>
                          <p:cTn id="62" fill="hold">
                            <p:stCondLst>
                              <p:cond delay="2900"/>
                            </p:stCondLst>
                            <p:childTnLst>
                              <p:par>
                                <p:cTn id="63" presetID="49" presetClass="entr" presetSubtype="0" decel="10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 calcmode="lin" valueType="num">
                                      <p:cBhvr>
                                        <p:cTn id="67" dur="500" fill="hold"/>
                                        <p:tgtEl>
                                          <p:spTgt spid="50"/>
                                        </p:tgtEl>
                                        <p:attrNameLst>
                                          <p:attrName>style.rotation</p:attrName>
                                        </p:attrNameLst>
                                      </p:cBhvr>
                                      <p:tavLst>
                                        <p:tav tm="0">
                                          <p:val>
                                            <p:fltVal val="360"/>
                                          </p:val>
                                        </p:tav>
                                        <p:tav tm="100000">
                                          <p:val>
                                            <p:fltVal val="0"/>
                                          </p:val>
                                        </p:tav>
                                      </p:tavLst>
                                    </p:anim>
                                    <p:animEffect transition="in" filter="fade">
                                      <p:cBhvr>
                                        <p:cTn id="68" dur="500"/>
                                        <p:tgtEl>
                                          <p:spTgt spid="5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 calcmode="lin" valueType="num">
                                      <p:cBhvr>
                                        <p:cTn id="73" dur="500" fill="hold"/>
                                        <p:tgtEl>
                                          <p:spTgt spid="10"/>
                                        </p:tgtEl>
                                        <p:attrNameLst>
                                          <p:attrName>style.rotation</p:attrName>
                                        </p:attrNameLst>
                                      </p:cBhvr>
                                      <p:tavLst>
                                        <p:tav tm="0">
                                          <p:val>
                                            <p:fltVal val="360"/>
                                          </p:val>
                                        </p:tav>
                                        <p:tav tm="100000">
                                          <p:val>
                                            <p:fltVal val="0"/>
                                          </p:val>
                                        </p:tav>
                                      </p:tavLst>
                                    </p:anim>
                                    <p:animEffect transition="in" filter="fade">
                                      <p:cBhvr>
                                        <p:cTn id="74" dur="500"/>
                                        <p:tgtEl>
                                          <p:spTgt spid="10"/>
                                        </p:tgtEl>
                                      </p:cBhvr>
                                    </p:animEffect>
                                  </p:childTnLst>
                                </p:cTn>
                              </p:par>
                            </p:childTnLst>
                          </p:cTn>
                        </p:par>
                        <p:par>
                          <p:cTn id="75" fill="hold">
                            <p:stCondLst>
                              <p:cond delay="3400"/>
                            </p:stCondLst>
                            <p:childTnLst>
                              <p:par>
                                <p:cTn id="76" presetID="49" presetClass="entr" presetSubtype="0" decel="10000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360"/>
                                          </p:val>
                                        </p:tav>
                                        <p:tav tm="100000">
                                          <p:val>
                                            <p:fltVal val="0"/>
                                          </p:val>
                                        </p:tav>
                                      </p:tavLst>
                                    </p:anim>
                                    <p:animEffect transition="in" filter="fade">
                                      <p:cBhvr>
                                        <p:cTn id="81" dur="500"/>
                                        <p:tgtEl>
                                          <p:spTgt spid="51"/>
                                        </p:tgtEl>
                                      </p:cBhvr>
                                    </p:animEffect>
                                  </p:childTnLst>
                                </p:cTn>
                              </p:par>
                              <p:par>
                                <p:cTn id="82" presetID="49" presetClass="entr" presetSubtype="0" decel="10000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360"/>
                                          </p:val>
                                        </p:tav>
                                        <p:tav tm="100000">
                                          <p:val>
                                            <p:fltVal val="0"/>
                                          </p:val>
                                        </p:tav>
                                      </p:tavLst>
                                    </p:anim>
                                    <p:animEffect transition="in" filter="fade">
                                      <p:cBhvr>
                                        <p:cTn id="87" dur="500"/>
                                        <p:tgtEl>
                                          <p:spTgt spid="12"/>
                                        </p:tgtEl>
                                      </p:cBhvr>
                                    </p:animEffect>
                                  </p:childTnLst>
                                </p:cTn>
                              </p:par>
                            </p:childTnLst>
                          </p:cTn>
                        </p:par>
                        <p:par>
                          <p:cTn id="88" fill="hold">
                            <p:stCondLst>
                              <p:cond delay="3900"/>
                            </p:stCondLst>
                            <p:childTnLst>
                              <p:par>
                                <p:cTn id="89" presetID="49" presetClass="entr" presetSubtype="0" decel="10000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500" fill="hold"/>
                                        <p:tgtEl>
                                          <p:spTgt spid="52"/>
                                        </p:tgtEl>
                                        <p:attrNameLst>
                                          <p:attrName>ppt_w</p:attrName>
                                        </p:attrNameLst>
                                      </p:cBhvr>
                                      <p:tavLst>
                                        <p:tav tm="0">
                                          <p:val>
                                            <p:fltVal val="0"/>
                                          </p:val>
                                        </p:tav>
                                        <p:tav tm="100000">
                                          <p:val>
                                            <p:strVal val="#ppt_w"/>
                                          </p:val>
                                        </p:tav>
                                      </p:tavLst>
                                    </p:anim>
                                    <p:anim calcmode="lin" valueType="num">
                                      <p:cBhvr>
                                        <p:cTn id="92" dur="500" fill="hold"/>
                                        <p:tgtEl>
                                          <p:spTgt spid="52"/>
                                        </p:tgtEl>
                                        <p:attrNameLst>
                                          <p:attrName>ppt_h</p:attrName>
                                        </p:attrNameLst>
                                      </p:cBhvr>
                                      <p:tavLst>
                                        <p:tav tm="0">
                                          <p:val>
                                            <p:fltVal val="0"/>
                                          </p:val>
                                        </p:tav>
                                        <p:tav tm="100000">
                                          <p:val>
                                            <p:strVal val="#ppt_h"/>
                                          </p:val>
                                        </p:tav>
                                      </p:tavLst>
                                    </p:anim>
                                    <p:anim calcmode="lin" valueType="num">
                                      <p:cBhvr>
                                        <p:cTn id="93" dur="500" fill="hold"/>
                                        <p:tgtEl>
                                          <p:spTgt spid="52"/>
                                        </p:tgtEl>
                                        <p:attrNameLst>
                                          <p:attrName>style.rotation</p:attrName>
                                        </p:attrNameLst>
                                      </p:cBhvr>
                                      <p:tavLst>
                                        <p:tav tm="0">
                                          <p:val>
                                            <p:fltVal val="360"/>
                                          </p:val>
                                        </p:tav>
                                        <p:tav tm="100000">
                                          <p:val>
                                            <p:fltVal val="0"/>
                                          </p:val>
                                        </p:tav>
                                      </p:tavLst>
                                    </p:anim>
                                    <p:animEffect transition="in" filter="fade">
                                      <p:cBhvr>
                                        <p:cTn id="94" dur="500"/>
                                        <p:tgtEl>
                                          <p:spTgt spid="52"/>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 calcmode="lin" valueType="num">
                                      <p:cBhvr>
                                        <p:cTn id="99" dur="500" fill="hold"/>
                                        <p:tgtEl>
                                          <p:spTgt spid="11"/>
                                        </p:tgtEl>
                                        <p:attrNameLst>
                                          <p:attrName>style.rotation</p:attrName>
                                        </p:attrNameLst>
                                      </p:cBhvr>
                                      <p:tavLst>
                                        <p:tav tm="0">
                                          <p:val>
                                            <p:fltVal val="360"/>
                                          </p:val>
                                        </p:tav>
                                        <p:tav tm="100000">
                                          <p:val>
                                            <p:fltVal val="0"/>
                                          </p:val>
                                        </p:tav>
                                      </p:tavLst>
                                    </p:anim>
                                    <p:animEffect transition="in" filter="fade">
                                      <p:cBhvr>
                                        <p:cTn id="100" dur="500"/>
                                        <p:tgtEl>
                                          <p:spTgt spid="11"/>
                                        </p:tgtEl>
                                      </p:cBhvr>
                                    </p:animEffect>
                                  </p:childTnLst>
                                </p:cTn>
                              </p:par>
                            </p:childTnLst>
                          </p:cTn>
                        </p:par>
                        <p:par>
                          <p:cTn id="101" fill="hold">
                            <p:stCondLst>
                              <p:cond delay="4400"/>
                            </p:stCondLst>
                            <p:childTnLst>
                              <p:par>
                                <p:cTn id="102" presetID="22" presetClass="entr" presetSubtype="8"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par>
                          <p:cTn id="105" fill="hold">
                            <p:stCondLst>
                              <p:cond delay="4900"/>
                            </p:stCondLst>
                            <p:childTnLst>
                              <p:par>
                                <p:cTn id="106" presetID="2" presetClass="entr" presetSubtype="2" decel="100000" fill="hold" grpId="0" nodeType="afterEffect">
                                  <p:stCondLst>
                                    <p:cond delay="0"/>
                                  </p:stCondLst>
                                  <p:iterate type="wd">
                                    <p:tmPct val="10000"/>
                                  </p:iterate>
                                  <p:childTnLst>
                                    <p:set>
                                      <p:cBhvr>
                                        <p:cTn id="107" dur="1" fill="hold">
                                          <p:stCondLst>
                                            <p:cond delay="0"/>
                                          </p:stCondLst>
                                        </p:cTn>
                                        <p:tgtEl>
                                          <p:spTgt spid="16">
                                            <p:txEl>
                                              <p:pRg st="0" end="0"/>
                                            </p:txEl>
                                          </p:spTgt>
                                        </p:tgtEl>
                                        <p:attrNameLst>
                                          <p:attrName>style.visibility</p:attrName>
                                        </p:attrNameLst>
                                      </p:cBhvr>
                                      <p:to>
                                        <p:strVal val="visible"/>
                                      </p:to>
                                    </p:set>
                                    <p:anim calcmode="lin" valueType="num">
                                      <p:cBhvr additive="base">
                                        <p:cTn id="108"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16">
                                            <p:txEl>
                                              <p:pRg st="0" end="0"/>
                                            </p:txEl>
                                          </p:spTgt>
                                        </p:tgtEl>
                                        <p:attrNameLst>
                                          <p:attrName>ppt_y</p:attrName>
                                        </p:attrNameLst>
                                      </p:cBhvr>
                                      <p:tavLst>
                                        <p:tav tm="0">
                                          <p:val>
                                            <p:strVal val="#ppt_y"/>
                                          </p:val>
                                        </p:tav>
                                        <p:tav tm="100000">
                                          <p:val>
                                            <p:strVal val="#ppt_y"/>
                                          </p:val>
                                        </p:tav>
                                      </p:tavLst>
                                    </p:anim>
                                  </p:childTnLst>
                                </p:cTn>
                              </p:par>
                              <p:par>
                                <p:cTn id="110" presetID="2" presetClass="entr" presetSubtype="2" decel="100000" fill="hold" grpId="0" nodeType="withEffect">
                                  <p:stCondLst>
                                    <p:cond delay="0"/>
                                  </p:stCondLst>
                                  <p:iterate type="wd">
                                    <p:tmPct val="10000"/>
                                  </p:iterate>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1+#ppt_w/2"/>
                                          </p:val>
                                        </p:tav>
                                        <p:tav tm="100000">
                                          <p:val>
                                            <p:strVal val="#ppt_x"/>
                                          </p:val>
                                        </p:tav>
                                      </p:tavLst>
                                    </p:anim>
                                    <p:anim calcmode="lin" valueType="num">
                                      <p:cBhvr additive="base">
                                        <p:cTn id="113" dur="500" fill="hold"/>
                                        <p:tgtEl>
                                          <p:spTgt spid="18"/>
                                        </p:tgtEl>
                                        <p:attrNameLst>
                                          <p:attrName>ppt_y</p:attrName>
                                        </p:attrNameLst>
                                      </p:cBhvr>
                                      <p:tavLst>
                                        <p:tav tm="0">
                                          <p:val>
                                            <p:strVal val="#ppt_y"/>
                                          </p:val>
                                        </p:tav>
                                        <p:tav tm="100000">
                                          <p:val>
                                            <p:strVal val="#ppt_y"/>
                                          </p:val>
                                        </p:tav>
                                      </p:tavLst>
                                    </p:anim>
                                  </p:childTnLst>
                                </p:cTn>
                              </p:par>
                            </p:childTnLst>
                          </p:cTn>
                        </p:par>
                        <p:par>
                          <p:cTn id="114" fill="hold">
                            <p:stCondLst>
                              <p:cond delay="5500"/>
                            </p:stCondLst>
                            <p:childTnLst>
                              <p:par>
                                <p:cTn id="115" presetID="22" presetClass="entr" presetSubtype="8" fill="hold" grpId="0" nodeType="afterEffect">
                                  <p:stCondLst>
                                    <p:cond delay="0"/>
                                  </p:stCondLst>
                                  <p:childTnLst>
                                    <p:set>
                                      <p:cBhvr>
                                        <p:cTn id="116" dur="1" fill="hold">
                                          <p:stCondLst>
                                            <p:cond delay="0"/>
                                          </p:stCondLst>
                                        </p:cTn>
                                        <p:tgtEl>
                                          <p:spTgt spid="17">
                                            <p:txEl>
                                              <p:pRg st="0" end="0"/>
                                            </p:txEl>
                                          </p:spTgt>
                                        </p:tgtEl>
                                        <p:attrNameLst>
                                          <p:attrName>style.visibility</p:attrName>
                                        </p:attrNameLst>
                                      </p:cBhvr>
                                      <p:to>
                                        <p:strVal val="visible"/>
                                      </p:to>
                                    </p:set>
                                    <p:animEffect transition="in" filter="wipe(left)">
                                      <p:cBhvr>
                                        <p:cTn id="117" dur="500"/>
                                        <p:tgtEl>
                                          <p:spTgt spid="17">
                                            <p:txEl>
                                              <p:pRg st="0" end="0"/>
                                            </p:txEl>
                                          </p:spTgt>
                                        </p:tgtEl>
                                      </p:cBhvr>
                                    </p:animEffect>
                                  </p:childTnLst>
                                </p:cTn>
                              </p:par>
                            </p:childTnLst>
                          </p:cTn>
                        </p:par>
                        <p:par>
                          <p:cTn id="118" fill="hold">
                            <p:stCondLst>
                              <p:cond delay="6000"/>
                            </p:stCondLst>
                            <p:childTnLst>
                              <p:par>
                                <p:cTn id="119" presetID="22" presetClass="entr" presetSubtype="8" fill="hold" grpId="0" nodeType="afterEffect">
                                  <p:stCondLst>
                                    <p:cond delay="250"/>
                                  </p:stCondLst>
                                  <p:childTnLst>
                                    <p:set>
                                      <p:cBhvr>
                                        <p:cTn id="120" dur="1" fill="hold">
                                          <p:stCondLst>
                                            <p:cond delay="0"/>
                                          </p:stCondLst>
                                        </p:cTn>
                                        <p:tgtEl>
                                          <p:spTgt spid="41"/>
                                        </p:tgtEl>
                                        <p:attrNameLst>
                                          <p:attrName>style.visibility</p:attrName>
                                        </p:attrNameLst>
                                      </p:cBhvr>
                                      <p:to>
                                        <p:strVal val="visible"/>
                                      </p:to>
                                    </p:set>
                                    <p:animEffect transition="in" filter="wipe(left)">
                                      <p:cBhvr>
                                        <p:cTn id="121" dur="500"/>
                                        <p:tgtEl>
                                          <p:spTgt spid="41"/>
                                        </p:tgtEl>
                                      </p:cBhvr>
                                    </p:animEffect>
                                  </p:childTnLst>
                                </p:cTn>
                              </p:par>
                            </p:childTnLst>
                          </p:cTn>
                        </p:par>
                        <p:par>
                          <p:cTn id="122" fill="hold">
                            <p:stCondLst>
                              <p:cond delay="6750"/>
                            </p:stCondLst>
                            <p:childTnLst>
                              <p:par>
                                <p:cTn id="123" presetID="2" presetClass="entr" presetSubtype="2" decel="100000" fill="hold" grpId="0" nodeType="afterEffect">
                                  <p:stCondLst>
                                    <p:cond delay="0"/>
                                  </p:stCondLst>
                                  <p:iterate type="wd">
                                    <p:tmPct val="10000"/>
                                  </p:iterate>
                                  <p:childTnLst>
                                    <p:set>
                                      <p:cBhvr>
                                        <p:cTn id="124" dur="1" fill="hold">
                                          <p:stCondLst>
                                            <p:cond delay="0"/>
                                          </p:stCondLst>
                                        </p:cTn>
                                        <p:tgtEl>
                                          <p:spTgt spid="22">
                                            <p:txEl>
                                              <p:pRg st="0" end="0"/>
                                            </p:txEl>
                                          </p:spTgt>
                                        </p:tgtEl>
                                        <p:attrNameLst>
                                          <p:attrName>style.visibility</p:attrName>
                                        </p:attrNameLst>
                                      </p:cBhvr>
                                      <p:to>
                                        <p:strVal val="visible"/>
                                      </p:to>
                                    </p:set>
                                    <p:anim calcmode="lin" valueType="num">
                                      <p:cBhvr additive="base">
                                        <p:cTn id="125"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27" presetID="2" presetClass="entr" presetSubtype="2" decel="100000" fill="hold" grpId="0" nodeType="withEffect">
                                  <p:stCondLst>
                                    <p:cond delay="0"/>
                                  </p:stCondLst>
                                  <p:iterate type="wd">
                                    <p:tmPct val="10000"/>
                                  </p:iterate>
                                  <p:childTnLst>
                                    <p:set>
                                      <p:cBhvr>
                                        <p:cTn id="128" dur="1" fill="hold">
                                          <p:stCondLst>
                                            <p:cond delay="0"/>
                                          </p:stCondLst>
                                        </p:cTn>
                                        <p:tgtEl>
                                          <p:spTgt spid="24"/>
                                        </p:tgtEl>
                                        <p:attrNameLst>
                                          <p:attrName>style.visibility</p:attrName>
                                        </p:attrNameLst>
                                      </p:cBhvr>
                                      <p:to>
                                        <p:strVal val="visible"/>
                                      </p:to>
                                    </p:set>
                                    <p:anim calcmode="lin" valueType="num">
                                      <p:cBhvr additive="base">
                                        <p:cTn id="129" dur="500" fill="hold"/>
                                        <p:tgtEl>
                                          <p:spTgt spid="24"/>
                                        </p:tgtEl>
                                        <p:attrNameLst>
                                          <p:attrName>ppt_x</p:attrName>
                                        </p:attrNameLst>
                                      </p:cBhvr>
                                      <p:tavLst>
                                        <p:tav tm="0">
                                          <p:val>
                                            <p:strVal val="1+#ppt_w/2"/>
                                          </p:val>
                                        </p:tav>
                                        <p:tav tm="100000">
                                          <p:val>
                                            <p:strVal val="#ppt_x"/>
                                          </p:val>
                                        </p:tav>
                                      </p:tavLst>
                                    </p:anim>
                                    <p:anim calcmode="lin" valueType="num">
                                      <p:cBhvr additive="base">
                                        <p:cTn id="130" dur="500" fill="hold"/>
                                        <p:tgtEl>
                                          <p:spTgt spid="24"/>
                                        </p:tgtEl>
                                        <p:attrNameLst>
                                          <p:attrName>ppt_y</p:attrName>
                                        </p:attrNameLst>
                                      </p:cBhvr>
                                      <p:tavLst>
                                        <p:tav tm="0">
                                          <p:val>
                                            <p:strVal val="#ppt_y"/>
                                          </p:val>
                                        </p:tav>
                                        <p:tav tm="100000">
                                          <p:val>
                                            <p:strVal val="#ppt_y"/>
                                          </p:val>
                                        </p:tav>
                                      </p:tavLst>
                                    </p:anim>
                                  </p:childTnLst>
                                </p:cTn>
                              </p:par>
                            </p:childTnLst>
                          </p:cTn>
                        </p:par>
                        <p:par>
                          <p:cTn id="131" fill="hold">
                            <p:stCondLst>
                              <p:cond delay="7350"/>
                            </p:stCondLst>
                            <p:childTnLst>
                              <p:par>
                                <p:cTn id="132" presetID="22" presetClass="entr" presetSubtype="8" fill="hold" grpId="0" nodeType="afterEffect">
                                  <p:stCondLst>
                                    <p:cond delay="0"/>
                                  </p:stCondLst>
                                  <p:childTnLst>
                                    <p:set>
                                      <p:cBhvr>
                                        <p:cTn id="133" dur="1" fill="hold">
                                          <p:stCondLst>
                                            <p:cond delay="0"/>
                                          </p:stCondLst>
                                        </p:cTn>
                                        <p:tgtEl>
                                          <p:spTgt spid="23">
                                            <p:txEl>
                                              <p:pRg st="0" end="0"/>
                                            </p:txEl>
                                          </p:spTgt>
                                        </p:tgtEl>
                                        <p:attrNameLst>
                                          <p:attrName>style.visibility</p:attrName>
                                        </p:attrNameLst>
                                      </p:cBhvr>
                                      <p:to>
                                        <p:strVal val="visible"/>
                                      </p:to>
                                    </p:set>
                                    <p:animEffect transition="in" filter="wipe(left)">
                                      <p:cBhvr>
                                        <p:cTn id="134" dur="500"/>
                                        <p:tgtEl>
                                          <p:spTgt spid="23">
                                            <p:txEl>
                                              <p:pRg st="0" end="0"/>
                                            </p:txEl>
                                          </p:spTgt>
                                        </p:tgtEl>
                                      </p:cBhvr>
                                    </p:animEffect>
                                  </p:childTnLst>
                                </p:cTn>
                              </p:par>
                            </p:childTnLst>
                          </p:cTn>
                        </p:par>
                        <p:par>
                          <p:cTn id="135" fill="hold">
                            <p:stCondLst>
                              <p:cond delay="7850"/>
                            </p:stCondLst>
                            <p:childTnLst>
                              <p:par>
                                <p:cTn id="136" presetID="22" presetClass="entr" presetSubtype="8" fill="hold" grpId="0" nodeType="afterEffect">
                                  <p:stCondLst>
                                    <p:cond delay="250"/>
                                  </p:stCondLst>
                                  <p:childTnLst>
                                    <p:set>
                                      <p:cBhvr>
                                        <p:cTn id="137" dur="1" fill="hold">
                                          <p:stCondLst>
                                            <p:cond delay="0"/>
                                          </p:stCondLst>
                                        </p:cTn>
                                        <p:tgtEl>
                                          <p:spTgt spid="46"/>
                                        </p:tgtEl>
                                        <p:attrNameLst>
                                          <p:attrName>style.visibility</p:attrName>
                                        </p:attrNameLst>
                                      </p:cBhvr>
                                      <p:to>
                                        <p:strVal val="visible"/>
                                      </p:to>
                                    </p:set>
                                    <p:animEffect transition="in" filter="wipe(left)">
                                      <p:cBhvr>
                                        <p:cTn id="138" dur="500"/>
                                        <p:tgtEl>
                                          <p:spTgt spid="46"/>
                                        </p:tgtEl>
                                      </p:cBhvr>
                                    </p:animEffect>
                                  </p:childTnLst>
                                </p:cTn>
                              </p:par>
                            </p:childTnLst>
                          </p:cTn>
                        </p:par>
                        <p:par>
                          <p:cTn id="139" fill="hold">
                            <p:stCondLst>
                              <p:cond delay="8600"/>
                            </p:stCondLst>
                            <p:childTnLst>
                              <p:par>
                                <p:cTn id="140" presetID="2" presetClass="entr" presetSubtype="2" decel="100000" fill="hold" grpId="0" nodeType="afterEffect">
                                  <p:stCondLst>
                                    <p:cond delay="0"/>
                                  </p:stCondLst>
                                  <p:iterate type="wd">
                                    <p:tmPct val="10000"/>
                                  </p:iterate>
                                  <p:childTnLst>
                                    <p:set>
                                      <p:cBhvr>
                                        <p:cTn id="141" dur="1" fill="hold">
                                          <p:stCondLst>
                                            <p:cond delay="0"/>
                                          </p:stCondLst>
                                        </p:cTn>
                                        <p:tgtEl>
                                          <p:spTgt spid="25">
                                            <p:txEl>
                                              <p:pRg st="0" end="0"/>
                                            </p:txEl>
                                          </p:spTgt>
                                        </p:tgtEl>
                                        <p:attrNameLst>
                                          <p:attrName>style.visibility</p:attrName>
                                        </p:attrNameLst>
                                      </p:cBhvr>
                                      <p:to>
                                        <p:strVal val="visible"/>
                                      </p:to>
                                    </p:set>
                                    <p:anim calcmode="lin" valueType="num">
                                      <p:cBhvr additive="base">
                                        <p:cTn id="14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143" dur="500" fill="hold"/>
                                        <p:tgtEl>
                                          <p:spTgt spid="25">
                                            <p:txEl>
                                              <p:pRg st="0" end="0"/>
                                            </p:txEl>
                                          </p:spTgt>
                                        </p:tgtEl>
                                        <p:attrNameLst>
                                          <p:attrName>ppt_y</p:attrName>
                                        </p:attrNameLst>
                                      </p:cBhvr>
                                      <p:tavLst>
                                        <p:tav tm="0">
                                          <p:val>
                                            <p:strVal val="#ppt_y"/>
                                          </p:val>
                                        </p:tav>
                                        <p:tav tm="100000">
                                          <p:val>
                                            <p:strVal val="#ppt_y"/>
                                          </p:val>
                                        </p:tav>
                                      </p:tavLst>
                                    </p:anim>
                                  </p:childTnLst>
                                </p:cTn>
                              </p:par>
                              <p:par>
                                <p:cTn id="144" presetID="2" presetClass="entr" presetSubtype="2" decel="100000" fill="hold" grpId="0" nodeType="withEffect">
                                  <p:stCondLst>
                                    <p:cond delay="0"/>
                                  </p:stCondLst>
                                  <p:iterate type="wd">
                                    <p:tmPct val="10000"/>
                                  </p:iterate>
                                  <p:childTnLst>
                                    <p:set>
                                      <p:cBhvr>
                                        <p:cTn id="145" dur="1" fill="hold">
                                          <p:stCondLst>
                                            <p:cond delay="0"/>
                                          </p:stCondLst>
                                        </p:cTn>
                                        <p:tgtEl>
                                          <p:spTgt spid="27"/>
                                        </p:tgtEl>
                                        <p:attrNameLst>
                                          <p:attrName>style.visibility</p:attrName>
                                        </p:attrNameLst>
                                      </p:cBhvr>
                                      <p:to>
                                        <p:strVal val="visible"/>
                                      </p:to>
                                    </p:set>
                                    <p:anim calcmode="lin" valueType="num">
                                      <p:cBhvr additive="base">
                                        <p:cTn id="146" dur="500" fill="hold"/>
                                        <p:tgtEl>
                                          <p:spTgt spid="27"/>
                                        </p:tgtEl>
                                        <p:attrNameLst>
                                          <p:attrName>ppt_x</p:attrName>
                                        </p:attrNameLst>
                                      </p:cBhvr>
                                      <p:tavLst>
                                        <p:tav tm="0">
                                          <p:val>
                                            <p:strVal val="1+#ppt_w/2"/>
                                          </p:val>
                                        </p:tav>
                                        <p:tav tm="100000">
                                          <p:val>
                                            <p:strVal val="#ppt_x"/>
                                          </p:val>
                                        </p:tav>
                                      </p:tavLst>
                                    </p:anim>
                                    <p:anim calcmode="lin" valueType="num">
                                      <p:cBhvr additive="base">
                                        <p:cTn id="147" dur="500" fill="hold"/>
                                        <p:tgtEl>
                                          <p:spTgt spid="27"/>
                                        </p:tgtEl>
                                        <p:attrNameLst>
                                          <p:attrName>ppt_y</p:attrName>
                                        </p:attrNameLst>
                                      </p:cBhvr>
                                      <p:tavLst>
                                        <p:tav tm="0">
                                          <p:val>
                                            <p:strVal val="#ppt_y"/>
                                          </p:val>
                                        </p:tav>
                                        <p:tav tm="100000">
                                          <p:val>
                                            <p:strVal val="#ppt_y"/>
                                          </p:val>
                                        </p:tav>
                                      </p:tavLst>
                                    </p:anim>
                                  </p:childTnLst>
                                </p:cTn>
                              </p:par>
                            </p:childTnLst>
                          </p:cTn>
                        </p:par>
                        <p:par>
                          <p:cTn id="148" fill="hold">
                            <p:stCondLst>
                              <p:cond delay="9200"/>
                            </p:stCondLst>
                            <p:childTnLst>
                              <p:par>
                                <p:cTn id="149" presetID="22" presetClass="entr" presetSubtype="8" fill="hold" grpId="0" nodeType="afterEffect">
                                  <p:stCondLst>
                                    <p:cond delay="0"/>
                                  </p:stCondLst>
                                  <p:childTnLst>
                                    <p:set>
                                      <p:cBhvr>
                                        <p:cTn id="150" dur="1" fill="hold">
                                          <p:stCondLst>
                                            <p:cond delay="0"/>
                                          </p:stCondLst>
                                        </p:cTn>
                                        <p:tgtEl>
                                          <p:spTgt spid="26">
                                            <p:txEl>
                                              <p:pRg st="0" end="0"/>
                                            </p:txEl>
                                          </p:spTgt>
                                        </p:tgtEl>
                                        <p:attrNameLst>
                                          <p:attrName>style.visibility</p:attrName>
                                        </p:attrNameLst>
                                      </p:cBhvr>
                                      <p:to>
                                        <p:strVal val="visible"/>
                                      </p:to>
                                    </p:set>
                                    <p:animEffect transition="in" filter="wipe(left)">
                                      <p:cBhvr>
                                        <p:cTn id="151" dur="500"/>
                                        <p:tgtEl>
                                          <p:spTgt spid="26">
                                            <p:txEl>
                                              <p:pRg st="0" end="0"/>
                                            </p:txEl>
                                          </p:spTgt>
                                        </p:tgtEl>
                                      </p:cBhvr>
                                    </p:animEffect>
                                  </p:childTnLst>
                                </p:cTn>
                              </p:par>
                            </p:childTnLst>
                          </p:cTn>
                        </p:par>
                        <p:par>
                          <p:cTn id="152" fill="hold">
                            <p:stCondLst>
                              <p:cond delay="9700"/>
                            </p:stCondLst>
                            <p:childTnLst>
                              <p:par>
                                <p:cTn id="153" presetID="22" presetClass="entr" presetSubtype="2" fill="hold" grpId="0" nodeType="afterEffect">
                                  <p:stCondLst>
                                    <p:cond delay="250"/>
                                  </p:stCondLst>
                                  <p:childTnLst>
                                    <p:set>
                                      <p:cBhvr>
                                        <p:cTn id="154" dur="1" fill="hold">
                                          <p:stCondLst>
                                            <p:cond delay="0"/>
                                          </p:stCondLst>
                                        </p:cTn>
                                        <p:tgtEl>
                                          <p:spTgt spid="43"/>
                                        </p:tgtEl>
                                        <p:attrNameLst>
                                          <p:attrName>style.visibility</p:attrName>
                                        </p:attrNameLst>
                                      </p:cBhvr>
                                      <p:to>
                                        <p:strVal val="visible"/>
                                      </p:to>
                                    </p:set>
                                    <p:animEffect transition="in" filter="wipe(right)">
                                      <p:cBhvr>
                                        <p:cTn id="155" dur="500"/>
                                        <p:tgtEl>
                                          <p:spTgt spid="43"/>
                                        </p:tgtEl>
                                      </p:cBhvr>
                                    </p:animEffect>
                                  </p:childTnLst>
                                </p:cTn>
                              </p:par>
                            </p:childTnLst>
                          </p:cTn>
                        </p:par>
                        <p:par>
                          <p:cTn id="156" fill="hold">
                            <p:stCondLst>
                              <p:cond delay="10450"/>
                            </p:stCondLst>
                            <p:childTnLst>
                              <p:par>
                                <p:cTn id="157" presetID="2" presetClass="entr" presetSubtype="8" decel="100000" fill="hold" grpId="0" nodeType="afterEffect">
                                  <p:stCondLst>
                                    <p:cond delay="0"/>
                                  </p:stCondLst>
                                  <p:iterate type="wd">
                                    <p:tmPct val="10000"/>
                                  </p:iterate>
                                  <p:childTnLst>
                                    <p:set>
                                      <p:cBhvr>
                                        <p:cTn id="158" dur="1" fill="hold">
                                          <p:stCondLst>
                                            <p:cond delay="0"/>
                                          </p:stCondLst>
                                        </p:cTn>
                                        <p:tgtEl>
                                          <p:spTgt spid="34">
                                            <p:txEl>
                                              <p:pRg st="0" end="0"/>
                                            </p:txEl>
                                          </p:spTgt>
                                        </p:tgtEl>
                                        <p:attrNameLst>
                                          <p:attrName>style.visibility</p:attrName>
                                        </p:attrNameLst>
                                      </p:cBhvr>
                                      <p:to>
                                        <p:strVal val="visible"/>
                                      </p:to>
                                    </p:set>
                                    <p:anim calcmode="lin" valueType="num">
                                      <p:cBhvr additive="base">
                                        <p:cTn id="159"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60" dur="500" fill="hold"/>
                                        <p:tgtEl>
                                          <p:spTgt spid="34">
                                            <p:txEl>
                                              <p:pRg st="0" end="0"/>
                                            </p:txEl>
                                          </p:spTgt>
                                        </p:tgtEl>
                                        <p:attrNameLst>
                                          <p:attrName>ppt_y</p:attrName>
                                        </p:attrNameLst>
                                      </p:cBhvr>
                                      <p:tavLst>
                                        <p:tav tm="0">
                                          <p:val>
                                            <p:strVal val="#ppt_y"/>
                                          </p:val>
                                        </p:tav>
                                        <p:tav tm="100000">
                                          <p:val>
                                            <p:strVal val="#ppt_y"/>
                                          </p:val>
                                        </p:tav>
                                      </p:tavLst>
                                    </p:anim>
                                  </p:childTnLst>
                                </p:cTn>
                              </p:par>
                              <p:par>
                                <p:cTn id="161" presetID="2" presetClass="entr" presetSubtype="8" decel="100000" fill="hold" grpId="0" nodeType="withEffect">
                                  <p:stCondLst>
                                    <p:cond delay="0"/>
                                  </p:stCondLst>
                                  <p:iterate type="wd">
                                    <p:tmPct val="10000"/>
                                  </p:iterate>
                                  <p:childTnLst>
                                    <p:set>
                                      <p:cBhvr>
                                        <p:cTn id="162" dur="1" fill="hold">
                                          <p:stCondLst>
                                            <p:cond delay="0"/>
                                          </p:stCondLst>
                                        </p:cTn>
                                        <p:tgtEl>
                                          <p:spTgt spid="36"/>
                                        </p:tgtEl>
                                        <p:attrNameLst>
                                          <p:attrName>style.visibility</p:attrName>
                                        </p:attrNameLst>
                                      </p:cBhvr>
                                      <p:to>
                                        <p:strVal val="visible"/>
                                      </p:to>
                                    </p:set>
                                    <p:anim calcmode="lin" valueType="num">
                                      <p:cBhvr additive="base">
                                        <p:cTn id="163" dur="500" fill="hold"/>
                                        <p:tgtEl>
                                          <p:spTgt spid="36"/>
                                        </p:tgtEl>
                                        <p:attrNameLst>
                                          <p:attrName>ppt_x</p:attrName>
                                        </p:attrNameLst>
                                      </p:cBhvr>
                                      <p:tavLst>
                                        <p:tav tm="0">
                                          <p:val>
                                            <p:strVal val="0-#ppt_w/2"/>
                                          </p:val>
                                        </p:tav>
                                        <p:tav tm="100000">
                                          <p:val>
                                            <p:strVal val="#ppt_x"/>
                                          </p:val>
                                        </p:tav>
                                      </p:tavLst>
                                    </p:anim>
                                    <p:anim calcmode="lin" valueType="num">
                                      <p:cBhvr additive="base">
                                        <p:cTn id="164" dur="500" fill="hold"/>
                                        <p:tgtEl>
                                          <p:spTgt spid="36"/>
                                        </p:tgtEl>
                                        <p:attrNameLst>
                                          <p:attrName>ppt_y</p:attrName>
                                        </p:attrNameLst>
                                      </p:cBhvr>
                                      <p:tavLst>
                                        <p:tav tm="0">
                                          <p:val>
                                            <p:strVal val="#ppt_y"/>
                                          </p:val>
                                        </p:tav>
                                        <p:tav tm="100000">
                                          <p:val>
                                            <p:strVal val="#ppt_y"/>
                                          </p:val>
                                        </p:tav>
                                      </p:tavLst>
                                    </p:anim>
                                  </p:childTnLst>
                                </p:cTn>
                              </p:par>
                            </p:childTnLst>
                          </p:cTn>
                        </p:par>
                        <p:par>
                          <p:cTn id="165" fill="hold">
                            <p:stCondLst>
                              <p:cond delay="11050"/>
                            </p:stCondLst>
                            <p:childTnLst>
                              <p:par>
                                <p:cTn id="166" presetID="22" presetClass="entr" presetSubtype="8" fill="hold" grpId="0" nodeType="afterEffect">
                                  <p:stCondLst>
                                    <p:cond delay="0"/>
                                  </p:stCondLst>
                                  <p:childTnLst>
                                    <p:set>
                                      <p:cBhvr>
                                        <p:cTn id="167" dur="1" fill="hold">
                                          <p:stCondLst>
                                            <p:cond delay="0"/>
                                          </p:stCondLst>
                                        </p:cTn>
                                        <p:tgtEl>
                                          <p:spTgt spid="35">
                                            <p:txEl>
                                              <p:pRg st="0" end="0"/>
                                            </p:txEl>
                                          </p:spTgt>
                                        </p:tgtEl>
                                        <p:attrNameLst>
                                          <p:attrName>style.visibility</p:attrName>
                                        </p:attrNameLst>
                                      </p:cBhvr>
                                      <p:to>
                                        <p:strVal val="visible"/>
                                      </p:to>
                                    </p:set>
                                    <p:animEffect transition="in" filter="wipe(left)">
                                      <p:cBhvr>
                                        <p:cTn id="168" dur="500"/>
                                        <p:tgtEl>
                                          <p:spTgt spid="35">
                                            <p:txEl>
                                              <p:pRg st="0" end="0"/>
                                            </p:txEl>
                                          </p:spTgt>
                                        </p:tgtEl>
                                      </p:cBhvr>
                                    </p:animEffect>
                                  </p:childTnLst>
                                </p:cTn>
                              </p:par>
                            </p:childTnLst>
                          </p:cTn>
                        </p:par>
                        <p:par>
                          <p:cTn id="169" fill="hold">
                            <p:stCondLst>
                              <p:cond delay="11550"/>
                            </p:stCondLst>
                            <p:childTnLst>
                              <p:par>
                                <p:cTn id="170" presetID="22" presetClass="entr" presetSubtype="2" fill="hold" grpId="0" nodeType="afterEffect">
                                  <p:stCondLst>
                                    <p:cond delay="250"/>
                                  </p:stCondLst>
                                  <p:childTnLst>
                                    <p:set>
                                      <p:cBhvr>
                                        <p:cTn id="171" dur="1" fill="hold">
                                          <p:stCondLst>
                                            <p:cond delay="0"/>
                                          </p:stCondLst>
                                        </p:cTn>
                                        <p:tgtEl>
                                          <p:spTgt spid="44"/>
                                        </p:tgtEl>
                                        <p:attrNameLst>
                                          <p:attrName>style.visibility</p:attrName>
                                        </p:attrNameLst>
                                      </p:cBhvr>
                                      <p:to>
                                        <p:strVal val="visible"/>
                                      </p:to>
                                    </p:set>
                                    <p:animEffect transition="in" filter="wipe(right)">
                                      <p:cBhvr>
                                        <p:cTn id="172" dur="500"/>
                                        <p:tgtEl>
                                          <p:spTgt spid="44"/>
                                        </p:tgtEl>
                                      </p:cBhvr>
                                    </p:animEffect>
                                  </p:childTnLst>
                                </p:cTn>
                              </p:par>
                            </p:childTnLst>
                          </p:cTn>
                        </p:par>
                        <p:par>
                          <p:cTn id="173" fill="hold">
                            <p:stCondLst>
                              <p:cond delay="12300"/>
                            </p:stCondLst>
                            <p:childTnLst>
                              <p:par>
                                <p:cTn id="174" presetID="2" presetClass="entr" presetSubtype="8" decel="100000" fill="hold" grpId="0" nodeType="afterEffect">
                                  <p:stCondLst>
                                    <p:cond delay="0"/>
                                  </p:stCondLst>
                                  <p:iterate type="wd">
                                    <p:tmPct val="10000"/>
                                  </p:iterate>
                                  <p:childTnLst>
                                    <p:set>
                                      <p:cBhvr>
                                        <p:cTn id="175" dur="1" fill="hold">
                                          <p:stCondLst>
                                            <p:cond delay="0"/>
                                          </p:stCondLst>
                                        </p:cTn>
                                        <p:tgtEl>
                                          <p:spTgt spid="31">
                                            <p:txEl>
                                              <p:pRg st="0" end="0"/>
                                            </p:txEl>
                                          </p:spTgt>
                                        </p:tgtEl>
                                        <p:attrNameLst>
                                          <p:attrName>style.visibility</p:attrName>
                                        </p:attrNameLst>
                                      </p:cBhvr>
                                      <p:to>
                                        <p:strVal val="visible"/>
                                      </p:to>
                                    </p:set>
                                    <p:anim calcmode="lin" valueType="num">
                                      <p:cBhvr additive="base">
                                        <p:cTn id="176"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77" dur="500" fill="hold"/>
                                        <p:tgtEl>
                                          <p:spTgt spid="31">
                                            <p:txEl>
                                              <p:pRg st="0" end="0"/>
                                            </p:txEl>
                                          </p:spTgt>
                                        </p:tgtEl>
                                        <p:attrNameLst>
                                          <p:attrName>ppt_y</p:attrName>
                                        </p:attrNameLst>
                                      </p:cBhvr>
                                      <p:tavLst>
                                        <p:tav tm="0">
                                          <p:val>
                                            <p:strVal val="#ppt_y"/>
                                          </p:val>
                                        </p:tav>
                                        <p:tav tm="100000">
                                          <p:val>
                                            <p:strVal val="#ppt_y"/>
                                          </p:val>
                                        </p:tav>
                                      </p:tavLst>
                                    </p:anim>
                                  </p:childTnLst>
                                </p:cTn>
                              </p:par>
                              <p:par>
                                <p:cTn id="178" presetID="2" presetClass="entr" presetSubtype="8" decel="100000" fill="hold" grpId="0" nodeType="withEffect">
                                  <p:stCondLst>
                                    <p:cond delay="0"/>
                                  </p:stCondLst>
                                  <p:iterate type="wd">
                                    <p:tmPct val="10000"/>
                                  </p:iterate>
                                  <p:childTnLst>
                                    <p:set>
                                      <p:cBhvr>
                                        <p:cTn id="179" dur="1" fill="hold">
                                          <p:stCondLst>
                                            <p:cond delay="0"/>
                                          </p:stCondLst>
                                        </p:cTn>
                                        <p:tgtEl>
                                          <p:spTgt spid="33"/>
                                        </p:tgtEl>
                                        <p:attrNameLst>
                                          <p:attrName>style.visibility</p:attrName>
                                        </p:attrNameLst>
                                      </p:cBhvr>
                                      <p:to>
                                        <p:strVal val="visible"/>
                                      </p:to>
                                    </p:set>
                                    <p:anim calcmode="lin" valueType="num">
                                      <p:cBhvr additive="base">
                                        <p:cTn id="180" dur="500" fill="hold"/>
                                        <p:tgtEl>
                                          <p:spTgt spid="33"/>
                                        </p:tgtEl>
                                        <p:attrNameLst>
                                          <p:attrName>ppt_x</p:attrName>
                                        </p:attrNameLst>
                                      </p:cBhvr>
                                      <p:tavLst>
                                        <p:tav tm="0">
                                          <p:val>
                                            <p:strVal val="0-#ppt_w/2"/>
                                          </p:val>
                                        </p:tav>
                                        <p:tav tm="100000">
                                          <p:val>
                                            <p:strVal val="#ppt_x"/>
                                          </p:val>
                                        </p:tav>
                                      </p:tavLst>
                                    </p:anim>
                                    <p:anim calcmode="lin" valueType="num">
                                      <p:cBhvr additive="base">
                                        <p:cTn id="181" dur="500" fill="hold"/>
                                        <p:tgtEl>
                                          <p:spTgt spid="33"/>
                                        </p:tgtEl>
                                        <p:attrNameLst>
                                          <p:attrName>ppt_y</p:attrName>
                                        </p:attrNameLst>
                                      </p:cBhvr>
                                      <p:tavLst>
                                        <p:tav tm="0">
                                          <p:val>
                                            <p:strVal val="#ppt_y"/>
                                          </p:val>
                                        </p:tav>
                                        <p:tav tm="100000">
                                          <p:val>
                                            <p:strVal val="#ppt_y"/>
                                          </p:val>
                                        </p:tav>
                                      </p:tavLst>
                                    </p:anim>
                                  </p:childTnLst>
                                </p:cTn>
                              </p:par>
                            </p:childTnLst>
                          </p:cTn>
                        </p:par>
                        <p:par>
                          <p:cTn id="182" fill="hold">
                            <p:stCondLst>
                              <p:cond delay="12900"/>
                            </p:stCondLst>
                            <p:childTnLst>
                              <p:par>
                                <p:cTn id="183" presetID="22" presetClass="entr" presetSubtype="8" fill="hold" grpId="0" nodeType="afterEffect">
                                  <p:stCondLst>
                                    <p:cond delay="0"/>
                                  </p:stCondLst>
                                  <p:childTnLst>
                                    <p:set>
                                      <p:cBhvr>
                                        <p:cTn id="184" dur="1" fill="hold">
                                          <p:stCondLst>
                                            <p:cond delay="0"/>
                                          </p:stCondLst>
                                        </p:cTn>
                                        <p:tgtEl>
                                          <p:spTgt spid="32">
                                            <p:txEl>
                                              <p:pRg st="0" end="0"/>
                                            </p:txEl>
                                          </p:spTgt>
                                        </p:tgtEl>
                                        <p:attrNameLst>
                                          <p:attrName>style.visibility</p:attrName>
                                        </p:attrNameLst>
                                      </p:cBhvr>
                                      <p:to>
                                        <p:strVal val="visible"/>
                                      </p:to>
                                    </p:set>
                                    <p:animEffect transition="in" filter="wipe(left)">
                                      <p:cBhvr>
                                        <p:cTn id="185" dur="500"/>
                                        <p:tgtEl>
                                          <p:spTgt spid="32">
                                            <p:txEl>
                                              <p:pRg st="0" end="0"/>
                                            </p:txEl>
                                          </p:spTgt>
                                        </p:tgtEl>
                                      </p:cBhvr>
                                    </p:animEffect>
                                  </p:childTnLst>
                                </p:cTn>
                              </p:par>
                            </p:childTnLst>
                          </p:cTn>
                        </p:par>
                        <p:par>
                          <p:cTn id="186" fill="hold">
                            <p:stCondLst>
                              <p:cond delay="13400"/>
                            </p:stCondLst>
                            <p:childTnLst>
                              <p:par>
                                <p:cTn id="187" presetID="22" presetClass="entr" presetSubtype="2" fill="hold" grpId="0" nodeType="afterEffect">
                                  <p:stCondLst>
                                    <p:cond delay="250"/>
                                  </p:stCondLst>
                                  <p:childTnLst>
                                    <p:set>
                                      <p:cBhvr>
                                        <p:cTn id="188" dur="1" fill="hold">
                                          <p:stCondLst>
                                            <p:cond delay="0"/>
                                          </p:stCondLst>
                                        </p:cTn>
                                        <p:tgtEl>
                                          <p:spTgt spid="45"/>
                                        </p:tgtEl>
                                        <p:attrNameLst>
                                          <p:attrName>style.visibility</p:attrName>
                                        </p:attrNameLst>
                                      </p:cBhvr>
                                      <p:to>
                                        <p:strVal val="visible"/>
                                      </p:to>
                                    </p:set>
                                    <p:animEffect transition="in" filter="wipe(right)">
                                      <p:cBhvr>
                                        <p:cTn id="189" dur="500"/>
                                        <p:tgtEl>
                                          <p:spTgt spid="45"/>
                                        </p:tgtEl>
                                      </p:cBhvr>
                                    </p:animEffect>
                                  </p:childTnLst>
                                </p:cTn>
                              </p:par>
                            </p:childTnLst>
                          </p:cTn>
                        </p:par>
                        <p:par>
                          <p:cTn id="190" fill="hold">
                            <p:stCondLst>
                              <p:cond delay="14150"/>
                            </p:stCondLst>
                            <p:childTnLst>
                              <p:par>
                                <p:cTn id="191" presetID="2" presetClass="entr" presetSubtype="8" decel="100000" fill="hold" grpId="0" nodeType="afterEffect">
                                  <p:stCondLst>
                                    <p:cond delay="0"/>
                                  </p:stCondLst>
                                  <p:iterate type="wd">
                                    <p:tmPct val="10000"/>
                                  </p:iterate>
                                  <p:childTnLst>
                                    <p:set>
                                      <p:cBhvr>
                                        <p:cTn id="192" dur="1" fill="hold">
                                          <p:stCondLst>
                                            <p:cond delay="0"/>
                                          </p:stCondLst>
                                        </p:cTn>
                                        <p:tgtEl>
                                          <p:spTgt spid="28">
                                            <p:txEl>
                                              <p:pRg st="0" end="0"/>
                                            </p:txEl>
                                          </p:spTgt>
                                        </p:tgtEl>
                                        <p:attrNameLst>
                                          <p:attrName>style.visibility</p:attrName>
                                        </p:attrNameLst>
                                      </p:cBhvr>
                                      <p:to>
                                        <p:strVal val="visible"/>
                                      </p:to>
                                    </p:set>
                                    <p:anim calcmode="lin" valueType="num">
                                      <p:cBhvr additive="base">
                                        <p:cTn id="193"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94" dur="500" fill="hold"/>
                                        <p:tgtEl>
                                          <p:spTgt spid="28">
                                            <p:txEl>
                                              <p:pRg st="0" end="0"/>
                                            </p:txEl>
                                          </p:spTgt>
                                        </p:tgtEl>
                                        <p:attrNameLst>
                                          <p:attrName>ppt_y</p:attrName>
                                        </p:attrNameLst>
                                      </p:cBhvr>
                                      <p:tavLst>
                                        <p:tav tm="0">
                                          <p:val>
                                            <p:strVal val="#ppt_y"/>
                                          </p:val>
                                        </p:tav>
                                        <p:tav tm="100000">
                                          <p:val>
                                            <p:strVal val="#ppt_y"/>
                                          </p:val>
                                        </p:tav>
                                      </p:tavLst>
                                    </p:anim>
                                  </p:childTnLst>
                                </p:cTn>
                              </p:par>
                              <p:par>
                                <p:cTn id="195" presetID="2" presetClass="entr" presetSubtype="8" decel="100000" fill="hold" grpId="0" nodeType="withEffect">
                                  <p:stCondLst>
                                    <p:cond delay="0"/>
                                  </p:stCondLst>
                                  <p:iterate type="wd">
                                    <p:tmPct val="10000"/>
                                  </p:iterate>
                                  <p:childTnLst>
                                    <p:set>
                                      <p:cBhvr>
                                        <p:cTn id="196" dur="1" fill="hold">
                                          <p:stCondLst>
                                            <p:cond delay="0"/>
                                          </p:stCondLst>
                                        </p:cTn>
                                        <p:tgtEl>
                                          <p:spTgt spid="30"/>
                                        </p:tgtEl>
                                        <p:attrNameLst>
                                          <p:attrName>style.visibility</p:attrName>
                                        </p:attrNameLst>
                                      </p:cBhvr>
                                      <p:to>
                                        <p:strVal val="visible"/>
                                      </p:to>
                                    </p:set>
                                    <p:anim calcmode="lin" valueType="num">
                                      <p:cBhvr additive="base">
                                        <p:cTn id="197" dur="500" fill="hold"/>
                                        <p:tgtEl>
                                          <p:spTgt spid="30"/>
                                        </p:tgtEl>
                                        <p:attrNameLst>
                                          <p:attrName>ppt_x</p:attrName>
                                        </p:attrNameLst>
                                      </p:cBhvr>
                                      <p:tavLst>
                                        <p:tav tm="0">
                                          <p:val>
                                            <p:strVal val="0-#ppt_w/2"/>
                                          </p:val>
                                        </p:tav>
                                        <p:tav tm="100000">
                                          <p:val>
                                            <p:strVal val="#ppt_x"/>
                                          </p:val>
                                        </p:tav>
                                      </p:tavLst>
                                    </p:anim>
                                    <p:anim calcmode="lin" valueType="num">
                                      <p:cBhvr additive="base">
                                        <p:cTn id="198" dur="500" fill="hold"/>
                                        <p:tgtEl>
                                          <p:spTgt spid="30"/>
                                        </p:tgtEl>
                                        <p:attrNameLst>
                                          <p:attrName>ppt_y</p:attrName>
                                        </p:attrNameLst>
                                      </p:cBhvr>
                                      <p:tavLst>
                                        <p:tav tm="0">
                                          <p:val>
                                            <p:strVal val="#ppt_y"/>
                                          </p:val>
                                        </p:tav>
                                        <p:tav tm="100000">
                                          <p:val>
                                            <p:strVal val="#ppt_y"/>
                                          </p:val>
                                        </p:tav>
                                      </p:tavLst>
                                    </p:anim>
                                  </p:childTnLst>
                                </p:cTn>
                              </p:par>
                            </p:childTnLst>
                          </p:cTn>
                        </p:par>
                        <p:par>
                          <p:cTn id="199" fill="hold">
                            <p:stCondLst>
                              <p:cond delay="14750"/>
                            </p:stCondLst>
                            <p:childTnLst>
                              <p:par>
                                <p:cTn id="200" presetID="22" presetClass="entr" presetSubtype="8" fill="hold" grpId="0" nodeType="afterEffect">
                                  <p:stCondLst>
                                    <p:cond delay="0"/>
                                  </p:stCondLst>
                                  <p:childTnLst>
                                    <p:set>
                                      <p:cBhvr>
                                        <p:cTn id="201" dur="1" fill="hold">
                                          <p:stCondLst>
                                            <p:cond delay="0"/>
                                          </p:stCondLst>
                                        </p:cTn>
                                        <p:tgtEl>
                                          <p:spTgt spid="29">
                                            <p:txEl>
                                              <p:pRg st="0" end="0"/>
                                            </p:txEl>
                                          </p:spTgt>
                                        </p:tgtEl>
                                        <p:attrNameLst>
                                          <p:attrName>style.visibility</p:attrName>
                                        </p:attrNameLst>
                                      </p:cBhvr>
                                      <p:to>
                                        <p:strVal val="visible"/>
                                      </p:to>
                                    </p:set>
                                    <p:animEffect transition="in" filter="wipe(left)">
                                      <p:cBhvr>
                                        <p:cTn id="20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2" grpId="0" animBg="1"/>
      <p:bldP spid="13" grpId="0" animBg="1"/>
      <p:bldP spid="14" grpId="0" animBg="1"/>
      <p:bldP spid="11" grpId="0" animBg="1"/>
      <p:bldP spid="10" grpId="0" animBg="1"/>
      <p:bldP spid="9" grpId="0" animBg="1"/>
      <p:bldP spid="5" grpId="0" animBg="1"/>
      <p:bldP spid="1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2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p:bldP spid="52" grpId="0"/>
      <p:bldP spid="53" grpId="0" build="p">
        <p:tmplLst>
          <p:tmpl lvl="1">
            <p:tnLst>
              <p:par>
                <p:cTn presetID="53" presetClass="entr" presetSubtype="16" fill="hold" nodeType="withEffect">
                  <p:stCondLst>
                    <p:cond delay="25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4" name="正方形/長方形 23"/>
          <p:cNvSpPr/>
          <p:nvPr userDrawn="1"/>
        </p:nvSpPr>
        <p:spPr>
          <a:xfrm>
            <a:off x="0" y="3440524"/>
            <a:ext cx="5182864" cy="1826110"/>
          </a:xfrm>
          <a:prstGeom prst="rect">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6" name="正方形/長方形 35"/>
          <p:cNvSpPr/>
          <p:nvPr userDrawn="1"/>
        </p:nvSpPr>
        <p:spPr>
          <a:xfrm>
            <a:off x="0" y="1614416"/>
            <a:ext cx="5182864" cy="1826110"/>
          </a:xfrm>
          <a:prstGeom prst="rec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6" name="正方形/長方形 25"/>
          <p:cNvSpPr/>
          <p:nvPr userDrawn="1"/>
        </p:nvSpPr>
        <p:spPr>
          <a:xfrm>
            <a:off x="7009136" y="3440522"/>
            <a:ext cx="5182864" cy="1826110"/>
          </a:xfrm>
          <a:prstGeom prst="rect">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4" name="直角三角形 33"/>
          <p:cNvSpPr/>
          <p:nvPr userDrawn="1"/>
        </p:nvSpPr>
        <p:spPr>
          <a:xfrm rot="13500000">
            <a:off x="6476154" y="3707892"/>
            <a:ext cx="1291256" cy="1291368"/>
          </a:xfrm>
          <a:prstGeom prst="rtTriangl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dirty="0">
              <a:solidFill>
                <a:schemeClr val="accent6"/>
              </a:solidFill>
            </a:endParaRPr>
          </a:p>
        </p:txBody>
      </p:sp>
      <p:sp>
        <p:nvSpPr>
          <p:cNvPr id="25" name="正方形/長方形 24"/>
          <p:cNvSpPr/>
          <p:nvPr userDrawn="1"/>
        </p:nvSpPr>
        <p:spPr>
          <a:xfrm>
            <a:off x="7009136" y="1614412"/>
            <a:ext cx="5182864" cy="1826110"/>
          </a:xfrm>
          <a:prstGeom prst="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3" name="直角三角形 32"/>
          <p:cNvSpPr/>
          <p:nvPr userDrawn="1"/>
        </p:nvSpPr>
        <p:spPr>
          <a:xfrm rot="13500000">
            <a:off x="6476154" y="1881780"/>
            <a:ext cx="1291256" cy="1291368"/>
          </a:xfrm>
          <a:prstGeom prst="rtTriangl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dirty="0">
              <a:solidFill>
                <a:schemeClr val="accent6"/>
              </a:solidFill>
            </a:endParaRPr>
          </a:p>
        </p:txBody>
      </p:sp>
      <p:sp>
        <p:nvSpPr>
          <p:cNvPr id="30" name="直角三角形 29"/>
          <p:cNvSpPr/>
          <p:nvPr userDrawn="1"/>
        </p:nvSpPr>
        <p:spPr>
          <a:xfrm rot="2700000">
            <a:off x="4425837" y="3707892"/>
            <a:ext cx="1291256" cy="1291368"/>
          </a:xfrm>
          <a:prstGeom prst="rtTriangl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dirty="0">
              <a:solidFill>
                <a:schemeClr val="accent6"/>
              </a:solidFill>
            </a:endParaRPr>
          </a:p>
        </p:txBody>
      </p:sp>
      <p:sp>
        <p:nvSpPr>
          <p:cNvPr id="29" name="直角三角形 28"/>
          <p:cNvSpPr/>
          <p:nvPr userDrawn="1"/>
        </p:nvSpPr>
        <p:spPr>
          <a:xfrm rot="2700000">
            <a:off x="4425837" y="1881780"/>
            <a:ext cx="1291256" cy="1291368"/>
          </a:xfrm>
          <a:prstGeom prst="rtTriangle">
            <a:avLst/>
          </a:pr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dirty="0">
              <a:solidFill>
                <a:schemeClr val="accent6"/>
              </a:solidFill>
            </a:endParaRPr>
          </a:p>
        </p:txBody>
      </p:sp>
      <p:sp>
        <p:nvSpPr>
          <p:cNvPr id="9" name="直角三角形 8"/>
          <p:cNvSpPr/>
          <p:nvPr userDrawn="1"/>
        </p:nvSpPr>
        <p:spPr>
          <a:xfrm rot="2700000">
            <a:off x="4537236" y="1881785"/>
            <a:ext cx="1291256" cy="1291368"/>
          </a:xfrm>
          <a:prstGeom prst="rtTriangl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dirty="0">
              <a:solidFill>
                <a:schemeClr val="accent6"/>
              </a:solidFill>
            </a:endParaRPr>
          </a:p>
        </p:txBody>
      </p:sp>
      <p:sp>
        <p:nvSpPr>
          <p:cNvPr id="5" name="直角三角形 4"/>
          <p:cNvSpPr/>
          <p:nvPr userDrawn="1"/>
        </p:nvSpPr>
        <p:spPr>
          <a:xfrm rot="13500000">
            <a:off x="4537236" y="1881785"/>
            <a:ext cx="1291256" cy="1291368"/>
          </a:xfrm>
          <a:prstGeom prst="rtTriangl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直角三角形 9"/>
          <p:cNvSpPr/>
          <p:nvPr userDrawn="1"/>
        </p:nvSpPr>
        <p:spPr>
          <a:xfrm rot="2700000">
            <a:off x="6363508" y="1881784"/>
            <a:ext cx="1291256" cy="1291368"/>
          </a:xfrm>
          <a:prstGeom prst="rtTriangl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1" name="直角三角形 10"/>
          <p:cNvSpPr/>
          <p:nvPr userDrawn="1"/>
        </p:nvSpPr>
        <p:spPr>
          <a:xfrm rot="13500000">
            <a:off x="6363508" y="1881784"/>
            <a:ext cx="1291256" cy="1291368"/>
          </a:xfrm>
          <a:prstGeom prst="rtTriangl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2" name="直角三角形 11"/>
          <p:cNvSpPr/>
          <p:nvPr userDrawn="1"/>
        </p:nvSpPr>
        <p:spPr>
          <a:xfrm rot="13500000">
            <a:off x="4537236" y="3707898"/>
            <a:ext cx="1291256" cy="1291368"/>
          </a:xfrm>
          <a:prstGeom prst="rtTriangl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3" name="直角三角形 12"/>
          <p:cNvSpPr/>
          <p:nvPr userDrawn="1"/>
        </p:nvSpPr>
        <p:spPr>
          <a:xfrm rot="2700000">
            <a:off x="4537236" y="3707898"/>
            <a:ext cx="1291256" cy="1291368"/>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4" name="直角三角形 13"/>
          <p:cNvSpPr/>
          <p:nvPr userDrawn="1"/>
        </p:nvSpPr>
        <p:spPr>
          <a:xfrm rot="2700000">
            <a:off x="6363507" y="3707897"/>
            <a:ext cx="1291256" cy="1291368"/>
          </a:xfrm>
          <a:prstGeom prst="rtTriangl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5" name="直角三角形 14"/>
          <p:cNvSpPr/>
          <p:nvPr userDrawn="1"/>
        </p:nvSpPr>
        <p:spPr>
          <a:xfrm rot="13500000">
            <a:off x="6363507" y="3707897"/>
            <a:ext cx="1291256" cy="1291368"/>
          </a:xfrm>
          <a:prstGeom prst="rtTriangl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9" name="テキスト プレースホルダー 18"/>
          <p:cNvSpPr>
            <a:spLocks noGrp="1"/>
          </p:cNvSpPr>
          <p:nvPr>
            <p:ph type="body" sz="quarter" idx="14" hasCustomPrompt="1"/>
          </p:nvPr>
        </p:nvSpPr>
        <p:spPr>
          <a:xfrm>
            <a:off x="4822999" y="1987718"/>
            <a:ext cx="719729" cy="1079500"/>
          </a:xfrm>
        </p:spPr>
        <p:txBody>
          <a:bodyPr anchor="ctr">
            <a:noAutofit/>
          </a:bodyPr>
          <a:lstStyle>
            <a:lvl1pPr algn="ctr">
              <a:defRPr sz="6400">
                <a:solidFill>
                  <a:schemeClr val="bg1"/>
                </a:solidFill>
                <a:latin typeface="+mj-lt"/>
              </a:defRPr>
            </a:lvl1pPr>
          </a:lstStyle>
          <a:p>
            <a:pPr lvl="0"/>
            <a:r>
              <a:rPr kumimoji="1" lang="en-US" altLang="ja-JP" dirty="0"/>
              <a:t>A</a:t>
            </a:r>
            <a:endParaRPr kumimoji="1" lang="ja-JP" altLang="en-US" dirty="0"/>
          </a:p>
        </p:txBody>
      </p:sp>
      <p:sp>
        <p:nvSpPr>
          <p:cNvPr id="20" name="テキスト プレースホルダー 18"/>
          <p:cNvSpPr>
            <a:spLocks noGrp="1"/>
          </p:cNvSpPr>
          <p:nvPr>
            <p:ph type="body" sz="quarter" idx="15" hasCustomPrompt="1"/>
          </p:nvPr>
        </p:nvSpPr>
        <p:spPr>
          <a:xfrm>
            <a:off x="6649270" y="1987718"/>
            <a:ext cx="719729" cy="1079500"/>
          </a:xfrm>
        </p:spPr>
        <p:txBody>
          <a:bodyPr anchor="ctr">
            <a:noAutofit/>
          </a:bodyPr>
          <a:lstStyle>
            <a:lvl1pPr algn="ctr">
              <a:defRPr sz="6400">
                <a:solidFill>
                  <a:schemeClr val="bg1"/>
                </a:solidFill>
                <a:latin typeface="+mj-lt"/>
              </a:defRPr>
            </a:lvl1pPr>
          </a:lstStyle>
          <a:p>
            <a:pPr lvl="0"/>
            <a:r>
              <a:rPr kumimoji="1" lang="en-US" altLang="ja-JP" dirty="0"/>
              <a:t>A</a:t>
            </a:r>
            <a:endParaRPr kumimoji="1" lang="ja-JP" altLang="en-US" dirty="0"/>
          </a:p>
        </p:txBody>
      </p:sp>
      <p:sp>
        <p:nvSpPr>
          <p:cNvPr id="21" name="テキスト プレースホルダー 18"/>
          <p:cNvSpPr>
            <a:spLocks noGrp="1"/>
          </p:cNvSpPr>
          <p:nvPr>
            <p:ph type="body" sz="quarter" idx="16" hasCustomPrompt="1"/>
          </p:nvPr>
        </p:nvSpPr>
        <p:spPr>
          <a:xfrm>
            <a:off x="4823000" y="3813831"/>
            <a:ext cx="719729" cy="1079500"/>
          </a:xfrm>
        </p:spPr>
        <p:txBody>
          <a:bodyPr anchor="ctr">
            <a:noAutofit/>
          </a:bodyPr>
          <a:lstStyle>
            <a:lvl1pPr algn="ctr">
              <a:defRPr sz="6400">
                <a:solidFill>
                  <a:schemeClr val="bg1"/>
                </a:solidFill>
                <a:latin typeface="+mj-lt"/>
              </a:defRPr>
            </a:lvl1pPr>
          </a:lstStyle>
          <a:p>
            <a:pPr lvl="0"/>
            <a:r>
              <a:rPr kumimoji="1" lang="en-US" altLang="ja-JP" dirty="0"/>
              <a:t>A</a:t>
            </a:r>
            <a:endParaRPr kumimoji="1" lang="ja-JP" altLang="en-US" dirty="0"/>
          </a:p>
        </p:txBody>
      </p:sp>
      <p:sp>
        <p:nvSpPr>
          <p:cNvPr id="22" name="テキスト プレースホルダー 18"/>
          <p:cNvSpPr>
            <a:spLocks noGrp="1"/>
          </p:cNvSpPr>
          <p:nvPr>
            <p:ph type="body" sz="quarter" idx="17" hasCustomPrompt="1"/>
          </p:nvPr>
        </p:nvSpPr>
        <p:spPr>
          <a:xfrm>
            <a:off x="6649271" y="3813831"/>
            <a:ext cx="719729" cy="1079500"/>
          </a:xfrm>
        </p:spPr>
        <p:txBody>
          <a:bodyPr anchor="ctr">
            <a:noAutofit/>
          </a:bodyPr>
          <a:lstStyle>
            <a:lvl1pPr algn="ctr">
              <a:defRPr sz="6400">
                <a:solidFill>
                  <a:schemeClr val="bg1"/>
                </a:solidFill>
                <a:latin typeface="+mj-lt"/>
              </a:defRPr>
            </a:lvl1pPr>
          </a:lstStyle>
          <a:p>
            <a:pPr lvl="0"/>
            <a:r>
              <a:rPr kumimoji="1" lang="en-US" altLang="ja-JP" dirty="0"/>
              <a:t>A</a:t>
            </a:r>
            <a:endParaRPr kumimoji="1" lang="ja-JP" altLang="en-US" dirty="0"/>
          </a:p>
        </p:txBody>
      </p:sp>
      <p:sp>
        <p:nvSpPr>
          <p:cNvPr id="49" name="テキスト プレースホルダー 48"/>
          <p:cNvSpPr>
            <a:spLocks noGrp="1"/>
          </p:cNvSpPr>
          <p:nvPr>
            <p:ph type="body" sz="quarter" idx="18" hasCustomPrompt="1"/>
          </p:nvPr>
        </p:nvSpPr>
        <p:spPr>
          <a:xfrm>
            <a:off x="417570" y="1692446"/>
            <a:ext cx="3574404" cy="1670050"/>
          </a:xfrm>
        </p:spPr>
        <p:txBody>
          <a:bodyPr anchor="ctr">
            <a:normAutofit/>
          </a:bodyPr>
          <a:lstStyle>
            <a:lvl1pPr marL="228611" indent="-228611">
              <a:buClr>
                <a:schemeClr val="accent5"/>
              </a:buClr>
              <a:buFont typeface="Wingdings" panose="05000000000000000000" pitchFamily="2" charset="2"/>
              <a:buChar char="l"/>
              <a:defRPr sz="1333"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0" name="テキスト プレースホルダー 48"/>
          <p:cNvSpPr>
            <a:spLocks noGrp="1"/>
          </p:cNvSpPr>
          <p:nvPr>
            <p:ph type="body" sz="quarter" idx="19" hasCustomPrompt="1"/>
          </p:nvPr>
        </p:nvSpPr>
        <p:spPr>
          <a:xfrm>
            <a:off x="417347" y="3518554"/>
            <a:ext cx="3574404" cy="1670050"/>
          </a:xfrm>
        </p:spPr>
        <p:txBody>
          <a:bodyPr anchor="ctr">
            <a:normAutofit/>
          </a:bodyPr>
          <a:lstStyle>
            <a:lvl1pPr marL="228611" indent="-228611">
              <a:buClr>
                <a:schemeClr val="accent3"/>
              </a:buClr>
              <a:buFont typeface="Wingdings" panose="05000000000000000000" pitchFamily="2" charset="2"/>
              <a:buChar char="l"/>
              <a:defRPr sz="1333"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1" name="テキスト プレースホルダー 48"/>
          <p:cNvSpPr>
            <a:spLocks noGrp="1"/>
          </p:cNvSpPr>
          <p:nvPr>
            <p:ph type="body" sz="quarter" idx="20" hasCustomPrompt="1"/>
          </p:nvPr>
        </p:nvSpPr>
        <p:spPr>
          <a:xfrm>
            <a:off x="8076898" y="1692446"/>
            <a:ext cx="3623650" cy="1670050"/>
          </a:xfrm>
        </p:spPr>
        <p:txBody>
          <a:bodyPr anchor="ctr">
            <a:normAutofit/>
          </a:bodyPr>
          <a:lstStyle>
            <a:lvl1pPr marL="228611" indent="-228611">
              <a:buClr>
                <a:schemeClr val="accent1"/>
              </a:buClr>
              <a:buFont typeface="Wingdings" panose="05000000000000000000" pitchFamily="2" charset="2"/>
              <a:buChar char="l"/>
              <a:defRPr sz="1333"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2" name="テキスト プレースホルダー 48"/>
          <p:cNvSpPr>
            <a:spLocks noGrp="1"/>
          </p:cNvSpPr>
          <p:nvPr>
            <p:ph type="body" sz="quarter" idx="21" hasCustomPrompt="1"/>
          </p:nvPr>
        </p:nvSpPr>
        <p:spPr>
          <a:xfrm>
            <a:off x="8076674" y="3518553"/>
            <a:ext cx="3623650" cy="1670050"/>
          </a:xfrm>
        </p:spPr>
        <p:txBody>
          <a:bodyPr anchor="ctr">
            <a:normAutofit/>
          </a:bodyPr>
          <a:lstStyle>
            <a:lvl1pPr marL="228611" indent="-228611">
              <a:buClr>
                <a:schemeClr val="accent2"/>
              </a:buClr>
              <a:buFont typeface="Wingdings" panose="05000000000000000000" pitchFamily="2" charset="2"/>
              <a:buChar char="l"/>
              <a:defRPr sz="1333"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3" name="正方形/長方形 52"/>
          <p:cNvSpPr/>
          <p:nvPr userDrawn="1"/>
        </p:nvSpPr>
        <p:spPr>
          <a:xfrm>
            <a:off x="0" y="1614416"/>
            <a:ext cx="350759" cy="1826110"/>
          </a:xfrm>
          <a:prstGeom prst="rect">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4" name="正方形/長方形 53"/>
          <p:cNvSpPr/>
          <p:nvPr userDrawn="1"/>
        </p:nvSpPr>
        <p:spPr>
          <a:xfrm>
            <a:off x="0" y="3440528"/>
            <a:ext cx="350759" cy="1826110"/>
          </a:xfrm>
          <a:prstGeom prst="rect">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5" name="正方形/長方形 54"/>
          <p:cNvSpPr/>
          <p:nvPr userDrawn="1"/>
        </p:nvSpPr>
        <p:spPr>
          <a:xfrm>
            <a:off x="11841242" y="1614408"/>
            <a:ext cx="350759" cy="1826110"/>
          </a:xfrm>
          <a:prstGeom prst="rect">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6" name="正方形/長方形 55"/>
          <p:cNvSpPr/>
          <p:nvPr userDrawn="1"/>
        </p:nvSpPr>
        <p:spPr>
          <a:xfrm>
            <a:off x="11841241" y="3440520"/>
            <a:ext cx="350759" cy="1826110"/>
          </a:xfrm>
          <a:prstGeom prst="rect">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7" name="テキスト プレースホルダー 6"/>
          <p:cNvSpPr>
            <a:spLocks noGrp="1"/>
          </p:cNvSpPr>
          <p:nvPr>
            <p:ph type="body" sz="quarter" idx="22" hasCustomPrompt="1"/>
          </p:nvPr>
        </p:nvSpPr>
        <p:spPr>
          <a:xfrm>
            <a:off x="718936" y="5528338"/>
            <a:ext cx="10801146" cy="669262"/>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58" name="正方形/長方形 57"/>
          <p:cNvSpPr/>
          <p:nvPr userDrawn="1"/>
        </p:nvSpPr>
        <p:spPr>
          <a:xfrm>
            <a:off x="814955" y="5432328"/>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252518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00" fill="hold"/>
                                        <p:tgtEl>
                                          <p:spTgt spid="5"/>
                                        </p:tgtEl>
                                        <p:attrNameLst>
                                          <p:attrName>ppt_x</p:attrName>
                                        </p:attrNameLst>
                                      </p:cBhvr>
                                      <p:tavLst>
                                        <p:tav tm="0">
                                          <p:val>
                                            <p:strVal val="#ppt_x"/>
                                          </p:val>
                                        </p:tav>
                                        <p:tav tm="100000">
                                          <p:val>
                                            <p:strVal val="#ppt_x"/>
                                          </p:val>
                                        </p:tav>
                                      </p:tavLst>
                                    </p:anim>
                                    <p:anim calcmode="lin" valueType="num">
                                      <p:cBhvr additive="base">
                                        <p:cTn id="16" dur="7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00" fill="hold"/>
                                        <p:tgtEl>
                                          <p:spTgt spid="9"/>
                                        </p:tgtEl>
                                        <p:attrNameLst>
                                          <p:attrName>ppt_x</p:attrName>
                                        </p:attrNameLst>
                                      </p:cBhvr>
                                      <p:tavLst>
                                        <p:tav tm="0">
                                          <p:val>
                                            <p:strVal val="0-#ppt_w/2"/>
                                          </p:val>
                                        </p:tav>
                                        <p:tav tm="100000">
                                          <p:val>
                                            <p:strVal val="#ppt_x"/>
                                          </p:val>
                                        </p:tav>
                                      </p:tavLst>
                                    </p:anim>
                                    <p:anim calcmode="lin" valueType="num">
                                      <p:cBhvr additive="base">
                                        <p:cTn id="20" dur="700" fill="hold"/>
                                        <p:tgtEl>
                                          <p:spTgt spid="9"/>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25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par>
                                <p:cTn id="24" presetID="2" presetClass="entr" presetSubtype="1" decel="100000"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00" fill="hold"/>
                                        <p:tgtEl>
                                          <p:spTgt spid="10"/>
                                        </p:tgtEl>
                                        <p:attrNameLst>
                                          <p:attrName>ppt_x</p:attrName>
                                        </p:attrNameLst>
                                      </p:cBhvr>
                                      <p:tavLst>
                                        <p:tav tm="0">
                                          <p:val>
                                            <p:strVal val="#ppt_x"/>
                                          </p:val>
                                        </p:tav>
                                        <p:tav tm="100000">
                                          <p:val>
                                            <p:strVal val="#ppt_x"/>
                                          </p:val>
                                        </p:tav>
                                      </p:tavLst>
                                    </p:anim>
                                    <p:anim calcmode="lin" valueType="num">
                                      <p:cBhvr additive="base">
                                        <p:cTn id="27" dur="7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3" decel="100000"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00" fill="hold"/>
                                        <p:tgtEl>
                                          <p:spTgt spid="11"/>
                                        </p:tgtEl>
                                        <p:attrNameLst>
                                          <p:attrName>ppt_x</p:attrName>
                                        </p:attrNameLst>
                                      </p:cBhvr>
                                      <p:tavLst>
                                        <p:tav tm="0">
                                          <p:val>
                                            <p:strVal val="1+#ppt_w/2"/>
                                          </p:val>
                                        </p:tav>
                                        <p:tav tm="100000">
                                          <p:val>
                                            <p:strVal val="#ppt_x"/>
                                          </p:val>
                                        </p:tav>
                                      </p:tavLst>
                                    </p:anim>
                                    <p:anim calcmode="lin" valueType="num">
                                      <p:cBhvr additive="base">
                                        <p:cTn id="31" dur="700" fill="hold"/>
                                        <p:tgtEl>
                                          <p:spTgt spid="11"/>
                                        </p:tgtEl>
                                        <p:attrNameLst>
                                          <p:attrName>ppt_y</p:attrName>
                                        </p:attrNameLst>
                                      </p:cBhvr>
                                      <p:tavLst>
                                        <p:tav tm="0">
                                          <p:val>
                                            <p:strVal val="0-#ppt_h/2"/>
                                          </p:val>
                                        </p:tav>
                                        <p:tav tm="100000">
                                          <p:val>
                                            <p:strVal val="#ppt_y"/>
                                          </p:val>
                                        </p:tav>
                                      </p:tavLst>
                                    </p:anim>
                                  </p:childTnLst>
                                </p:cTn>
                              </p:par>
                              <p:par>
                                <p:cTn id="32" presetID="10" presetClass="entr" presetSubtype="0" fill="hold" grpId="0" nodeType="withEffect">
                                  <p:stCondLst>
                                    <p:cond delay="50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500"/>
                                        <p:tgtEl>
                                          <p:spTgt spid="20">
                                            <p:txEl>
                                              <p:pRg st="0" end="0"/>
                                            </p:txEl>
                                          </p:spTgt>
                                        </p:tgtEl>
                                      </p:cBhvr>
                                    </p:animEffect>
                                  </p:childTnLst>
                                </p:cTn>
                              </p:par>
                              <p:par>
                                <p:cTn id="35" presetID="2" presetClass="entr" presetSubtype="12" decel="10000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700" fill="hold"/>
                                        <p:tgtEl>
                                          <p:spTgt spid="13"/>
                                        </p:tgtEl>
                                        <p:attrNameLst>
                                          <p:attrName>ppt_x</p:attrName>
                                        </p:attrNameLst>
                                      </p:cBhvr>
                                      <p:tavLst>
                                        <p:tav tm="0">
                                          <p:val>
                                            <p:strVal val="0-#ppt_w/2"/>
                                          </p:val>
                                        </p:tav>
                                        <p:tav tm="100000">
                                          <p:val>
                                            <p:strVal val="#ppt_x"/>
                                          </p:val>
                                        </p:tav>
                                      </p:tavLst>
                                    </p:anim>
                                    <p:anim calcmode="lin" valueType="num">
                                      <p:cBhvr additive="base">
                                        <p:cTn id="38" dur="7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00" fill="hold"/>
                                        <p:tgtEl>
                                          <p:spTgt spid="12"/>
                                        </p:tgtEl>
                                        <p:attrNameLst>
                                          <p:attrName>ppt_x</p:attrName>
                                        </p:attrNameLst>
                                      </p:cBhvr>
                                      <p:tavLst>
                                        <p:tav tm="0">
                                          <p:val>
                                            <p:strVal val="#ppt_x"/>
                                          </p:val>
                                        </p:tav>
                                        <p:tav tm="100000">
                                          <p:val>
                                            <p:strVal val="#ppt_x"/>
                                          </p:val>
                                        </p:tav>
                                      </p:tavLst>
                                    </p:anim>
                                    <p:anim calcmode="lin" valueType="num">
                                      <p:cBhvr additive="base">
                                        <p:cTn id="42" dur="700" fill="hold"/>
                                        <p:tgtEl>
                                          <p:spTgt spid="12"/>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75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par>
                                <p:cTn id="46" presetID="2" presetClass="entr" presetSubtype="4" decel="100000" fill="hold" grpId="0" nodeType="withEffect">
                                  <p:stCondLst>
                                    <p:cond delay="75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00" fill="hold"/>
                                        <p:tgtEl>
                                          <p:spTgt spid="14"/>
                                        </p:tgtEl>
                                        <p:attrNameLst>
                                          <p:attrName>ppt_x</p:attrName>
                                        </p:attrNameLst>
                                      </p:cBhvr>
                                      <p:tavLst>
                                        <p:tav tm="0">
                                          <p:val>
                                            <p:strVal val="#ppt_x"/>
                                          </p:val>
                                        </p:tav>
                                        <p:tav tm="100000">
                                          <p:val>
                                            <p:strVal val="#ppt_x"/>
                                          </p:val>
                                        </p:tav>
                                      </p:tavLst>
                                    </p:anim>
                                    <p:anim calcmode="lin" valueType="num">
                                      <p:cBhvr additive="base">
                                        <p:cTn id="49" dur="7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6" decel="100000" fill="hold" grpId="0" nodeType="withEffect">
                                  <p:stCondLst>
                                    <p:cond delay="75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700" fill="hold"/>
                                        <p:tgtEl>
                                          <p:spTgt spid="15"/>
                                        </p:tgtEl>
                                        <p:attrNameLst>
                                          <p:attrName>ppt_x</p:attrName>
                                        </p:attrNameLst>
                                      </p:cBhvr>
                                      <p:tavLst>
                                        <p:tav tm="0">
                                          <p:val>
                                            <p:strVal val="1+#ppt_w/2"/>
                                          </p:val>
                                        </p:tav>
                                        <p:tav tm="100000">
                                          <p:val>
                                            <p:strVal val="#ppt_x"/>
                                          </p:val>
                                        </p:tav>
                                      </p:tavLst>
                                    </p:anim>
                                    <p:anim calcmode="lin" valueType="num">
                                      <p:cBhvr additive="base">
                                        <p:cTn id="53" dur="700" fill="hold"/>
                                        <p:tgtEl>
                                          <p:spTgt spid="15"/>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22">
                                            <p:txEl>
                                              <p:pRg st="0" end="0"/>
                                            </p:txEl>
                                          </p:spTgt>
                                        </p:tgtEl>
                                        <p:attrNameLst>
                                          <p:attrName>style.visibility</p:attrName>
                                        </p:attrNameLst>
                                      </p:cBhvr>
                                      <p:to>
                                        <p:strVal val="visible"/>
                                      </p:to>
                                    </p:set>
                                    <p:animEffect transition="in" filter="fade">
                                      <p:cBhvr>
                                        <p:cTn id="56" dur="500"/>
                                        <p:tgtEl>
                                          <p:spTgt spid="22">
                                            <p:txEl>
                                              <p:pRg st="0" end="0"/>
                                            </p:txEl>
                                          </p:spTgt>
                                        </p:tgtEl>
                                      </p:cBhvr>
                                    </p:animEffect>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right)">
                                      <p:cBhvr>
                                        <p:cTn id="60" dur="500"/>
                                        <p:tgtEl>
                                          <p:spTgt spid="36"/>
                                        </p:tgtEl>
                                      </p:cBhvr>
                                    </p:animEffect>
                                  </p:childTnLst>
                                </p:cTn>
                              </p:par>
                            </p:childTnLst>
                          </p:cTn>
                        </p:par>
                        <p:par>
                          <p:cTn id="61" fill="hold">
                            <p:stCondLst>
                              <p:cond delay="2500"/>
                            </p:stCondLst>
                            <p:childTnLst>
                              <p:par>
                                <p:cTn id="62" presetID="2" presetClass="entr" presetSubtype="8" decel="10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3250"/>
                            </p:stCondLst>
                            <p:childTnLst>
                              <p:par>
                                <p:cTn id="70" presetID="10" presetClass="entr" presetSubtype="0"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par>
                          <p:cTn id="73" fill="hold">
                            <p:stCondLst>
                              <p:cond delay="3750"/>
                            </p:stCondLst>
                            <p:childTnLst>
                              <p:par>
                                <p:cTn id="74" presetID="22" presetClass="entr" presetSubtype="8"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par>
                          <p:cTn id="77" fill="hold">
                            <p:stCondLst>
                              <p:cond delay="4250"/>
                            </p:stCondLst>
                            <p:childTnLst>
                              <p:par>
                                <p:cTn id="78" presetID="2" presetClass="entr" presetSubtype="2" decel="100000"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750" fill="hold"/>
                                        <p:tgtEl>
                                          <p:spTgt spid="33"/>
                                        </p:tgtEl>
                                        <p:attrNameLst>
                                          <p:attrName>ppt_x</p:attrName>
                                        </p:attrNameLst>
                                      </p:cBhvr>
                                      <p:tavLst>
                                        <p:tav tm="0">
                                          <p:val>
                                            <p:strVal val="1+#ppt_w/2"/>
                                          </p:val>
                                        </p:tav>
                                        <p:tav tm="100000">
                                          <p:val>
                                            <p:strVal val="#ppt_x"/>
                                          </p:val>
                                        </p:tav>
                                      </p:tavLst>
                                    </p:anim>
                                    <p:anim calcmode="lin" valueType="num">
                                      <p:cBhvr additive="base">
                                        <p:cTn id="81" dur="750" fill="hold"/>
                                        <p:tgtEl>
                                          <p:spTgt spid="33"/>
                                        </p:tgtEl>
                                        <p:attrNameLst>
                                          <p:attrName>ppt_y</p:attrName>
                                        </p:attrNameLst>
                                      </p:cBhvr>
                                      <p:tavLst>
                                        <p:tav tm="0">
                                          <p:val>
                                            <p:strVal val="#ppt_y"/>
                                          </p:val>
                                        </p:tav>
                                        <p:tav tm="100000">
                                          <p:val>
                                            <p:strVal val="#ppt_y"/>
                                          </p:val>
                                        </p:tav>
                                      </p:tavLst>
                                    </p:anim>
                                  </p:childTnLst>
                                </p:cTn>
                              </p:par>
                              <p:par>
                                <p:cTn id="82" presetID="22" presetClass="entr" presetSubtype="2"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right)">
                                      <p:cBhvr>
                                        <p:cTn id="84" dur="500"/>
                                        <p:tgtEl>
                                          <p:spTgt spid="51"/>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right)">
                                      <p:cBhvr>
                                        <p:cTn id="92" dur="500"/>
                                        <p:tgtEl>
                                          <p:spTgt spid="24"/>
                                        </p:tgtEl>
                                      </p:cBhvr>
                                    </p:animEffect>
                                  </p:childTnLst>
                                </p:cTn>
                              </p:par>
                            </p:childTnLst>
                          </p:cTn>
                        </p:par>
                        <p:par>
                          <p:cTn id="93" fill="hold">
                            <p:stCondLst>
                              <p:cond delay="6000"/>
                            </p:stCondLst>
                            <p:childTnLst>
                              <p:par>
                                <p:cTn id="94" presetID="2" presetClass="entr" presetSubtype="8" decel="10000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750" fill="hold"/>
                                        <p:tgtEl>
                                          <p:spTgt spid="30"/>
                                        </p:tgtEl>
                                        <p:attrNameLst>
                                          <p:attrName>ppt_x</p:attrName>
                                        </p:attrNameLst>
                                      </p:cBhvr>
                                      <p:tavLst>
                                        <p:tav tm="0">
                                          <p:val>
                                            <p:strVal val="0-#ppt_w/2"/>
                                          </p:val>
                                        </p:tav>
                                        <p:tav tm="100000">
                                          <p:val>
                                            <p:strVal val="#ppt_x"/>
                                          </p:val>
                                        </p:tav>
                                      </p:tavLst>
                                    </p:anim>
                                    <p:anim calcmode="lin" valueType="num">
                                      <p:cBhvr additive="base">
                                        <p:cTn id="97" dur="750" fill="hold"/>
                                        <p:tgtEl>
                                          <p:spTgt spid="30"/>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ipe(left)">
                                      <p:cBhvr>
                                        <p:cTn id="100" dur="500"/>
                                        <p:tgtEl>
                                          <p:spTgt spid="50"/>
                                        </p:tgtEl>
                                      </p:cBhvr>
                                    </p:animEffect>
                                  </p:childTnLst>
                                </p:cTn>
                              </p:par>
                            </p:childTnLst>
                          </p:cTn>
                        </p:par>
                        <p:par>
                          <p:cTn id="101" fill="hold">
                            <p:stCondLst>
                              <p:cond delay="6750"/>
                            </p:stCondLst>
                            <p:childTnLst>
                              <p:par>
                                <p:cTn id="102" presetID="10" presetClass="entr" presetSubtype="0"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7250"/>
                            </p:stCondLst>
                            <p:childTnLst>
                              <p:par>
                                <p:cTn id="106" presetID="22" presetClass="entr" presetSubtype="8"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left)">
                                      <p:cBhvr>
                                        <p:cTn id="108" dur="500"/>
                                        <p:tgtEl>
                                          <p:spTgt spid="26"/>
                                        </p:tgtEl>
                                      </p:cBhvr>
                                    </p:animEffect>
                                  </p:childTnLst>
                                </p:cTn>
                              </p:par>
                            </p:childTnLst>
                          </p:cTn>
                        </p:par>
                        <p:par>
                          <p:cTn id="109" fill="hold">
                            <p:stCondLst>
                              <p:cond delay="7750"/>
                            </p:stCondLst>
                            <p:childTnLst>
                              <p:par>
                                <p:cTn id="110" presetID="2" presetClass="entr" presetSubtype="2" decel="10000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additive="base">
                                        <p:cTn id="112" dur="750" fill="hold"/>
                                        <p:tgtEl>
                                          <p:spTgt spid="34"/>
                                        </p:tgtEl>
                                        <p:attrNameLst>
                                          <p:attrName>ppt_x</p:attrName>
                                        </p:attrNameLst>
                                      </p:cBhvr>
                                      <p:tavLst>
                                        <p:tav tm="0">
                                          <p:val>
                                            <p:strVal val="1+#ppt_w/2"/>
                                          </p:val>
                                        </p:tav>
                                        <p:tav tm="100000">
                                          <p:val>
                                            <p:strVal val="#ppt_x"/>
                                          </p:val>
                                        </p:tav>
                                      </p:tavLst>
                                    </p:anim>
                                    <p:anim calcmode="lin" valueType="num">
                                      <p:cBhvr additive="base">
                                        <p:cTn id="113" dur="750" fill="hold"/>
                                        <p:tgtEl>
                                          <p:spTgt spid="34"/>
                                        </p:tgtEl>
                                        <p:attrNameLst>
                                          <p:attrName>ppt_y</p:attrName>
                                        </p:attrNameLst>
                                      </p:cBhvr>
                                      <p:tavLst>
                                        <p:tav tm="0">
                                          <p:val>
                                            <p:strVal val="#ppt_y"/>
                                          </p:val>
                                        </p:tav>
                                        <p:tav tm="100000">
                                          <p:val>
                                            <p:strVal val="#ppt_y"/>
                                          </p:val>
                                        </p:tav>
                                      </p:tavLst>
                                    </p:anim>
                                  </p:childTnLst>
                                </p:cTn>
                              </p:par>
                              <p:par>
                                <p:cTn id="114" presetID="22" presetClass="entr" presetSubtype="2"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right)">
                                      <p:cBhvr>
                                        <p:cTn id="116" dur="500"/>
                                        <p:tgtEl>
                                          <p:spTgt spid="52"/>
                                        </p:tgtEl>
                                      </p:cBhvr>
                                    </p:animEffect>
                                  </p:childTnLst>
                                </p:cTn>
                              </p:par>
                            </p:childTnLst>
                          </p:cTn>
                        </p:par>
                        <p:par>
                          <p:cTn id="117" fill="hold">
                            <p:stCondLst>
                              <p:cond delay="8500"/>
                            </p:stCondLst>
                            <p:childTnLst>
                              <p:par>
                                <p:cTn id="118" presetID="10" presetClass="entr" presetSubtype="0"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fade">
                                      <p:cBhvr>
                                        <p:cTn id="120" dur="500"/>
                                        <p:tgtEl>
                                          <p:spTgt spid="56"/>
                                        </p:tgtEl>
                                      </p:cBhvr>
                                    </p:animEffect>
                                  </p:childTnLst>
                                </p:cTn>
                              </p:par>
                            </p:childTnLst>
                          </p:cTn>
                        </p:par>
                        <p:par>
                          <p:cTn id="121" fill="hold">
                            <p:stCondLst>
                              <p:cond delay="9000"/>
                            </p:stCondLst>
                            <p:childTnLst>
                              <p:par>
                                <p:cTn id="122" presetID="2" presetClass="entr" presetSubtype="8" decel="100000" fill="hold" grpId="0" nodeType="afterEffect">
                                  <p:stCondLst>
                                    <p:cond delay="500"/>
                                  </p:stCondLst>
                                  <p:childTnLst>
                                    <p:set>
                                      <p:cBhvr>
                                        <p:cTn id="123" dur="1" fill="hold">
                                          <p:stCondLst>
                                            <p:cond delay="0"/>
                                          </p:stCondLst>
                                        </p:cTn>
                                        <p:tgtEl>
                                          <p:spTgt spid="58"/>
                                        </p:tgtEl>
                                        <p:attrNameLst>
                                          <p:attrName>style.visibility</p:attrName>
                                        </p:attrNameLst>
                                      </p:cBhvr>
                                      <p:to>
                                        <p:strVal val="visible"/>
                                      </p:to>
                                    </p:set>
                                    <p:anim calcmode="lin" valueType="num">
                                      <p:cBhvr additive="base">
                                        <p:cTn id="124" dur="500" fill="hold"/>
                                        <p:tgtEl>
                                          <p:spTgt spid="58"/>
                                        </p:tgtEl>
                                        <p:attrNameLst>
                                          <p:attrName>ppt_x</p:attrName>
                                        </p:attrNameLst>
                                      </p:cBhvr>
                                      <p:tavLst>
                                        <p:tav tm="0">
                                          <p:val>
                                            <p:strVal val="0-#ppt_w/2"/>
                                          </p:val>
                                        </p:tav>
                                        <p:tav tm="100000">
                                          <p:val>
                                            <p:strVal val="#ppt_x"/>
                                          </p:val>
                                        </p:tav>
                                      </p:tavLst>
                                    </p:anim>
                                    <p:anim calcmode="lin" valueType="num">
                                      <p:cBhvr additive="base">
                                        <p:cTn id="125" dur="500" fill="hold"/>
                                        <p:tgtEl>
                                          <p:spTgt spid="58"/>
                                        </p:tgtEl>
                                        <p:attrNameLst>
                                          <p:attrName>ppt_y</p:attrName>
                                        </p:attrNameLst>
                                      </p:cBhvr>
                                      <p:tavLst>
                                        <p:tav tm="0">
                                          <p:val>
                                            <p:strVal val="#ppt_y"/>
                                          </p:val>
                                        </p:tav>
                                        <p:tav tm="100000">
                                          <p:val>
                                            <p:strVal val="#ppt_y"/>
                                          </p:val>
                                        </p:tav>
                                      </p:tavLst>
                                    </p:anim>
                                  </p:childTnLst>
                                </p:cTn>
                              </p:par>
                              <p:par>
                                <p:cTn id="126" presetID="2" presetClass="entr" presetSubtype="2" decel="100000" fill="hold" grpId="0" nodeType="withEffect">
                                  <p:stCondLst>
                                    <p:cond delay="500"/>
                                  </p:stCondLst>
                                  <p:childTnLst>
                                    <p:set>
                                      <p:cBhvr>
                                        <p:cTn id="127" dur="1" fill="hold">
                                          <p:stCondLst>
                                            <p:cond delay="0"/>
                                          </p:stCondLst>
                                        </p:cTn>
                                        <p:tgtEl>
                                          <p:spTgt spid="57">
                                            <p:txEl>
                                              <p:pRg st="0" end="0"/>
                                            </p:txEl>
                                          </p:spTgt>
                                        </p:tgtEl>
                                        <p:attrNameLst>
                                          <p:attrName>style.visibility</p:attrName>
                                        </p:attrNameLst>
                                      </p:cBhvr>
                                      <p:to>
                                        <p:strVal val="visible"/>
                                      </p:to>
                                    </p:set>
                                    <p:anim calcmode="lin" valueType="num">
                                      <p:cBhvr additive="base">
                                        <p:cTn id="128"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6" grpId="0" animBg="1"/>
      <p:bldP spid="26" grpId="0" animBg="1"/>
      <p:bldP spid="34" grpId="0" animBg="1"/>
      <p:bldP spid="25" grpId="0" animBg="1"/>
      <p:bldP spid="33" grpId="0" animBg="1"/>
      <p:bldP spid="30" grpId="0" animBg="1"/>
      <p:bldP spid="29" grpId="0" animBg="1"/>
      <p:bldP spid="9" grpId="0" animBg="1"/>
      <p:bldP spid="5"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10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49" grpId="0">
        <p:tmplLst>
          <p:tmpl>
            <p:tnLst>
              <p:par>
                <p:cTn presetID="22" presetClass="entr" presetSubtype="8"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p:tmplLst>
          <p:tmpl>
            <p:tnLst>
              <p:par>
                <p:cTn presetID="22" presetClass="entr" presetSubtype="8"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p:tmplLst>
          <p:tmpl>
            <p:tnLst>
              <p:par>
                <p:cTn presetID="2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p:tmplLst>
          <p:tmpl>
            <p:tnLst>
              <p:par>
                <p:cTn presetID="22" presetClass="entr" presetSubtype="2"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animBg="1"/>
      <p:bldP spid="54" grpId="0" animBg="1"/>
      <p:bldP spid="55" grpId="0" animBg="1"/>
      <p:bldP spid="56" grpId="0" animBg="1"/>
      <p:bldP spid="57" grpId="0" build="allAtOnce">
        <p:tmplLst>
          <p:tmpl lvl="1">
            <p:tnLst>
              <p:par>
                <p:cTn presetID="2" presetClass="entr" presetSubtype="2" decel="10000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ドーナツ 8"/>
          <p:cNvSpPr/>
          <p:nvPr userDrawn="1"/>
        </p:nvSpPr>
        <p:spPr>
          <a:xfrm>
            <a:off x="4175620" y="1825776"/>
            <a:ext cx="3840761" cy="3846189"/>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tx1"/>
              </a:solidFill>
            </a:endParaRPr>
          </a:p>
        </p:txBody>
      </p:sp>
      <p:sp>
        <p:nvSpPr>
          <p:cNvPr id="10" name="アーチ 6"/>
          <p:cNvSpPr/>
          <p:nvPr userDrawn="1"/>
        </p:nvSpPr>
        <p:spPr>
          <a:xfrm>
            <a:off x="6119715" y="1825775"/>
            <a:ext cx="1896665" cy="2105995"/>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20000"/>
              <a:lumOff val="8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tx1"/>
              </a:solidFill>
            </a:endParaRPr>
          </a:p>
        </p:txBody>
      </p:sp>
      <p:sp>
        <p:nvSpPr>
          <p:cNvPr id="11" name="アーチ 6"/>
          <p:cNvSpPr/>
          <p:nvPr userDrawn="1"/>
        </p:nvSpPr>
        <p:spPr>
          <a:xfrm rot="5400000">
            <a:off x="6015041" y="3670625"/>
            <a:ext cx="1896500" cy="2106177"/>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3">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tx1"/>
              </a:solidFill>
            </a:endParaRPr>
          </a:p>
        </p:txBody>
      </p:sp>
      <p:sp>
        <p:nvSpPr>
          <p:cNvPr id="12" name="アーチ 6"/>
          <p:cNvSpPr/>
          <p:nvPr userDrawn="1"/>
        </p:nvSpPr>
        <p:spPr>
          <a:xfrm rot="10800000">
            <a:off x="4169858" y="3565968"/>
            <a:ext cx="1896665" cy="2105995"/>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2">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tx1"/>
              </a:solidFill>
            </a:endParaRPr>
          </a:p>
        </p:txBody>
      </p:sp>
      <p:sp>
        <p:nvSpPr>
          <p:cNvPr id="13" name="アーチ 6"/>
          <p:cNvSpPr/>
          <p:nvPr userDrawn="1"/>
        </p:nvSpPr>
        <p:spPr>
          <a:xfrm rot="16200000">
            <a:off x="4274697" y="1720408"/>
            <a:ext cx="1896500" cy="2106177"/>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4">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tx1"/>
              </a:solidFill>
            </a:endParaRPr>
          </a:p>
        </p:txBody>
      </p:sp>
      <p:sp>
        <p:nvSpPr>
          <p:cNvPr id="14" name="テキスト プレースホルダー 11"/>
          <p:cNvSpPr>
            <a:spLocks noGrp="1"/>
          </p:cNvSpPr>
          <p:nvPr>
            <p:ph type="body" sz="quarter" idx="31" hasCustomPrompt="1"/>
          </p:nvPr>
        </p:nvSpPr>
        <p:spPr>
          <a:xfrm>
            <a:off x="8106398" y="2468358"/>
            <a:ext cx="3660724" cy="1100756"/>
          </a:xfrm>
        </p:spPr>
        <p:txBody>
          <a:bodyPr anchor="t">
            <a:noAutofit/>
          </a:bodyPr>
          <a:lstStyle>
            <a:lvl1pPr algn="l">
              <a:lnSpc>
                <a:spcPct val="120000"/>
              </a:lnSpc>
              <a:defRPr sz="1333">
                <a:solidFill>
                  <a:schemeClr val="tx2"/>
                </a:solidFill>
                <a:latin typeface="+mn-lt"/>
              </a:defRPr>
            </a:lvl1pPr>
          </a:lstStyle>
          <a:p>
            <a:pPr lvl="0"/>
            <a:r>
              <a:rPr lang="en-US" altLang="ja-JP" dirty="0"/>
              <a:t>Text Here</a:t>
            </a:r>
            <a:endParaRPr lang="en-US" dirty="0"/>
          </a:p>
        </p:txBody>
      </p:sp>
      <p:sp>
        <p:nvSpPr>
          <p:cNvPr id="15" name="テキスト プレースホルダー 11"/>
          <p:cNvSpPr>
            <a:spLocks noGrp="1"/>
          </p:cNvSpPr>
          <p:nvPr>
            <p:ph type="body" sz="quarter" idx="32" hasCustomPrompt="1"/>
          </p:nvPr>
        </p:nvSpPr>
        <p:spPr>
          <a:xfrm>
            <a:off x="8106398" y="1851330"/>
            <a:ext cx="3660724" cy="515469"/>
          </a:xfrm>
        </p:spPr>
        <p:txBody>
          <a:bodyPr anchor="b">
            <a:noAutofit/>
          </a:bodyPr>
          <a:lstStyle>
            <a:lvl1pPr algn="l">
              <a:lnSpc>
                <a:spcPct val="100000"/>
              </a:lnSpc>
              <a:spcBef>
                <a:spcPts val="0"/>
              </a:spcBef>
              <a:defRPr sz="1867" spc="0">
                <a:solidFill>
                  <a:schemeClr val="accent1"/>
                </a:solidFill>
                <a:latin typeface="Route 159 SemiBold" pitchFamily="50" charset="0"/>
              </a:defRPr>
            </a:lvl1pPr>
          </a:lstStyle>
          <a:p>
            <a:pPr lvl="0"/>
            <a:r>
              <a:rPr lang="en-US" altLang="ja-JP" dirty="0"/>
              <a:t>Text here</a:t>
            </a:r>
            <a:endParaRPr lang="en-US" dirty="0"/>
          </a:p>
        </p:txBody>
      </p:sp>
      <p:sp>
        <p:nvSpPr>
          <p:cNvPr id="16" name="テキスト プレースホルダー 11"/>
          <p:cNvSpPr>
            <a:spLocks noGrp="1"/>
          </p:cNvSpPr>
          <p:nvPr>
            <p:ph type="body" sz="quarter" idx="33" hasCustomPrompt="1"/>
          </p:nvPr>
        </p:nvSpPr>
        <p:spPr>
          <a:xfrm>
            <a:off x="8106398" y="4658601"/>
            <a:ext cx="3660724" cy="1100756"/>
          </a:xfrm>
        </p:spPr>
        <p:txBody>
          <a:bodyPr anchor="t">
            <a:noAutofit/>
          </a:bodyPr>
          <a:lstStyle>
            <a:lvl1pPr algn="l">
              <a:lnSpc>
                <a:spcPct val="120000"/>
              </a:lnSpc>
              <a:defRPr sz="1333">
                <a:solidFill>
                  <a:schemeClr val="tx2"/>
                </a:solidFill>
                <a:latin typeface="+mn-lt"/>
              </a:defRPr>
            </a:lvl1pPr>
          </a:lstStyle>
          <a:p>
            <a:pPr lvl="0"/>
            <a:r>
              <a:rPr lang="en-US" altLang="ja-JP" dirty="0"/>
              <a:t>Text Here</a:t>
            </a:r>
            <a:endParaRPr lang="en-US" dirty="0"/>
          </a:p>
        </p:txBody>
      </p:sp>
      <p:sp>
        <p:nvSpPr>
          <p:cNvPr id="17" name="テキスト プレースホルダー 11"/>
          <p:cNvSpPr>
            <a:spLocks noGrp="1"/>
          </p:cNvSpPr>
          <p:nvPr>
            <p:ph type="body" sz="quarter" idx="34" hasCustomPrompt="1"/>
          </p:nvPr>
        </p:nvSpPr>
        <p:spPr>
          <a:xfrm>
            <a:off x="8106398" y="4041574"/>
            <a:ext cx="3660724" cy="515469"/>
          </a:xfrm>
        </p:spPr>
        <p:txBody>
          <a:bodyPr anchor="b">
            <a:noAutofit/>
          </a:bodyPr>
          <a:lstStyle>
            <a:lvl1pPr algn="l">
              <a:lnSpc>
                <a:spcPct val="100000"/>
              </a:lnSpc>
              <a:spcBef>
                <a:spcPts val="0"/>
              </a:spcBef>
              <a:defRPr sz="1867" spc="0">
                <a:solidFill>
                  <a:schemeClr val="accent3"/>
                </a:solidFill>
                <a:latin typeface="Route 159 SemiBold" pitchFamily="50" charset="0"/>
              </a:defRPr>
            </a:lvl1pPr>
          </a:lstStyle>
          <a:p>
            <a:pPr lvl="0"/>
            <a:r>
              <a:rPr lang="en-US" altLang="ja-JP" dirty="0"/>
              <a:t>Text here</a:t>
            </a:r>
            <a:endParaRPr lang="en-US" dirty="0"/>
          </a:p>
        </p:txBody>
      </p:sp>
      <p:sp>
        <p:nvSpPr>
          <p:cNvPr id="18" name="テキスト プレースホルダー 11"/>
          <p:cNvSpPr>
            <a:spLocks noGrp="1"/>
          </p:cNvSpPr>
          <p:nvPr>
            <p:ph type="body" sz="quarter" idx="35" hasCustomPrompt="1"/>
          </p:nvPr>
        </p:nvSpPr>
        <p:spPr>
          <a:xfrm>
            <a:off x="424878" y="2477725"/>
            <a:ext cx="3660724" cy="1100756"/>
          </a:xfrm>
        </p:spPr>
        <p:txBody>
          <a:bodyPr anchor="t">
            <a:noAutofit/>
          </a:bodyPr>
          <a:lstStyle>
            <a:lvl1pPr algn="r">
              <a:lnSpc>
                <a:spcPct val="120000"/>
              </a:lnSpc>
              <a:defRPr sz="1333">
                <a:solidFill>
                  <a:schemeClr val="tx2"/>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36" hasCustomPrompt="1"/>
          </p:nvPr>
        </p:nvSpPr>
        <p:spPr>
          <a:xfrm>
            <a:off x="424878" y="1860698"/>
            <a:ext cx="3660724" cy="515469"/>
          </a:xfrm>
        </p:spPr>
        <p:txBody>
          <a:bodyPr anchor="b">
            <a:noAutofit/>
          </a:bodyPr>
          <a:lstStyle>
            <a:lvl1pPr algn="r">
              <a:lnSpc>
                <a:spcPct val="100000"/>
              </a:lnSpc>
              <a:spcBef>
                <a:spcPts val="0"/>
              </a:spcBef>
              <a:defRPr sz="1867" spc="0">
                <a:solidFill>
                  <a:schemeClr val="accent4"/>
                </a:solidFill>
                <a:latin typeface="Route 159 SemiBold" pitchFamily="50" charset="0"/>
              </a:defRPr>
            </a:lvl1pPr>
          </a:lstStyle>
          <a:p>
            <a:pPr lvl="0"/>
            <a:r>
              <a:rPr lang="en-US" altLang="ja-JP" dirty="0"/>
              <a:t>Text here</a:t>
            </a:r>
            <a:endParaRPr lang="en-US" dirty="0"/>
          </a:p>
        </p:txBody>
      </p:sp>
      <p:sp>
        <p:nvSpPr>
          <p:cNvPr id="20" name="テキスト プレースホルダー 11"/>
          <p:cNvSpPr>
            <a:spLocks noGrp="1"/>
          </p:cNvSpPr>
          <p:nvPr>
            <p:ph type="body" sz="quarter" idx="37" hasCustomPrompt="1"/>
          </p:nvPr>
        </p:nvSpPr>
        <p:spPr>
          <a:xfrm>
            <a:off x="424878" y="4667969"/>
            <a:ext cx="3660724" cy="1100756"/>
          </a:xfrm>
        </p:spPr>
        <p:txBody>
          <a:bodyPr anchor="t">
            <a:noAutofit/>
          </a:bodyPr>
          <a:lstStyle>
            <a:lvl1pPr algn="r">
              <a:lnSpc>
                <a:spcPct val="120000"/>
              </a:lnSpc>
              <a:defRPr sz="1333">
                <a:solidFill>
                  <a:schemeClr val="tx2"/>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38" hasCustomPrompt="1"/>
          </p:nvPr>
        </p:nvSpPr>
        <p:spPr>
          <a:xfrm>
            <a:off x="424878" y="4050941"/>
            <a:ext cx="3660724" cy="515469"/>
          </a:xfrm>
        </p:spPr>
        <p:txBody>
          <a:bodyPr anchor="b">
            <a:noAutofit/>
          </a:bodyPr>
          <a:lstStyle>
            <a:lvl1pPr algn="r">
              <a:lnSpc>
                <a:spcPct val="100000"/>
              </a:lnSpc>
              <a:spcBef>
                <a:spcPts val="0"/>
              </a:spcBef>
              <a:defRPr sz="1867" spc="0">
                <a:solidFill>
                  <a:schemeClr val="accent2"/>
                </a:solidFill>
                <a:latin typeface="Route 159 SemiBold" pitchFamily="50" charset="0"/>
              </a:defRPr>
            </a:lvl1pPr>
          </a:lstStyle>
          <a:p>
            <a:pPr lvl="0"/>
            <a:r>
              <a:rPr lang="en-US" altLang="ja-JP" dirty="0"/>
              <a:t>Text here</a:t>
            </a:r>
            <a:endParaRPr lang="en-US" dirty="0"/>
          </a:p>
        </p:txBody>
      </p:sp>
      <p:sp>
        <p:nvSpPr>
          <p:cNvPr id="22" name="テキスト プレースホルダー 11"/>
          <p:cNvSpPr>
            <a:spLocks noGrp="1"/>
          </p:cNvSpPr>
          <p:nvPr>
            <p:ph type="body" sz="quarter" idx="39" hasCustomPrompt="1"/>
          </p:nvPr>
        </p:nvSpPr>
        <p:spPr>
          <a:xfrm>
            <a:off x="4655715" y="3445426"/>
            <a:ext cx="2850563" cy="515469"/>
          </a:xfrm>
        </p:spPr>
        <p:txBody>
          <a:bodyPr anchor="ctr">
            <a:noAutofit/>
          </a:bodyPr>
          <a:lstStyle>
            <a:lvl1pPr algn="ctr">
              <a:lnSpc>
                <a:spcPct val="120000"/>
              </a:lnSpc>
              <a:defRPr sz="2133" spc="0">
                <a:solidFill>
                  <a:schemeClr val="tx2"/>
                </a:solidFill>
                <a:latin typeface="Route 159 SemiBold" pitchFamily="50" charset="0"/>
              </a:defRPr>
            </a:lvl1pPr>
          </a:lstStyle>
          <a:p>
            <a:pPr lvl="0"/>
            <a:r>
              <a:rPr lang="en-US" altLang="ja-JP" dirty="0"/>
              <a:t>Text Here</a:t>
            </a:r>
            <a:endParaRPr lang="en-US" dirty="0"/>
          </a:p>
        </p:txBody>
      </p:sp>
      <p:sp>
        <p:nvSpPr>
          <p:cNvPr id="23" name="円/楕円 22"/>
          <p:cNvSpPr/>
          <p:nvPr userDrawn="1"/>
        </p:nvSpPr>
        <p:spPr>
          <a:xfrm>
            <a:off x="6963291" y="2215289"/>
            <a:ext cx="900178" cy="90010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図プレースホルダー 7"/>
          <p:cNvSpPr>
            <a:spLocks noGrp="1"/>
          </p:cNvSpPr>
          <p:nvPr>
            <p:ph type="pic" sz="quarter" idx="17" hasCustomPrompt="1"/>
          </p:nvPr>
        </p:nvSpPr>
        <p:spPr>
          <a:xfrm>
            <a:off x="7195999" y="2425737"/>
            <a:ext cx="456282" cy="456243"/>
          </a:xfrm>
        </p:spPr>
        <p:txBody>
          <a:bodyPr>
            <a:normAutofit/>
          </a:bodyPr>
          <a:lstStyle>
            <a:lvl1pPr>
              <a:defRPr sz="1067"/>
            </a:lvl1pPr>
          </a:lstStyle>
          <a:p>
            <a:r>
              <a:rPr kumimoji="1" lang="en-US" altLang="ja-JP" dirty="0"/>
              <a:t>ICON</a:t>
            </a:r>
            <a:endParaRPr kumimoji="1" lang="ja-JP" altLang="en-US" dirty="0"/>
          </a:p>
        </p:txBody>
      </p:sp>
      <p:sp>
        <p:nvSpPr>
          <p:cNvPr id="25" name="円/楕円 24"/>
          <p:cNvSpPr/>
          <p:nvPr userDrawn="1"/>
        </p:nvSpPr>
        <p:spPr>
          <a:xfrm>
            <a:off x="6966172" y="4458922"/>
            <a:ext cx="900178" cy="900100"/>
          </a:xfrm>
          <a:prstGeom prst="ellipse">
            <a:avLst/>
          </a:prstGeom>
          <a:solidFill>
            <a:schemeClr val="accent3"/>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6" name="図プレースホルダー 7"/>
          <p:cNvSpPr>
            <a:spLocks noGrp="1"/>
          </p:cNvSpPr>
          <p:nvPr>
            <p:ph type="pic" sz="quarter" idx="40" hasCustomPrompt="1"/>
          </p:nvPr>
        </p:nvSpPr>
        <p:spPr>
          <a:xfrm>
            <a:off x="7198880" y="4669370"/>
            <a:ext cx="456282" cy="456243"/>
          </a:xfrm>
        </p:spPr>
        <p:txBody>
          <a:bodyPr>
            <a:normAutofit/>
          </a:bodyPr>
          <a:lstStyle>
            <a:lvl1pPr>
              <a:defRPr sz="1067"/>
            </a:lvl1pPr>
          </a:lstStyle>
          <a:p>
            <a:r>
              <a:rPr kumimoji="1" lang="en-US" altLang="ja-JP" dirty="0"/>
              <a:t>ICON</a:t>
            </a:r>
            <a:endParaRPr kumimoji="1" lang="ja-JP" altLang="en-US" dirty="0"/>
          </a:p>
        </p:txBody>
      </p:sp>
      <p:sp>
        <p:nvSpPr>
          <p:cNvPr id="27" name="円/楕円 26"/>
          <p:cNvSpPr/>
          <p:nvPr userDrawn="1"/>
        </p:nvSpPr>
        <p:spPr>
          <a:xfrm>
            <a:off x="4362995" y="4458922"/>
            <a:ext cx="900178" cy="900100"/>
          </a:xfrm>
          <a:prstGeom prst="ellipse">
            <a:avLst/>
          </a:prstGeom>
          <a:solidFill>
            <a:schemeClr val="accent2"/>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図プレースホルダー 7"/>
          <p:cNvSpPr>
            <a:spLocks noGrp="1"/>
          </p:cNvSpPr>
          <p:nvPr>
            <p:ph type="pic" sz="quarter" idx="41" hasCustomPrompt="1"/>
          </p:nvPr>
        </p:nvSpPr>
        <p:spPr>
          <a:xfrm>
            <a:off x="4595703" y="4669370"/>
            <a:ext cx="456282" cy="456243"/>
          </a:xfrm>
        </p:spPr>
        <p:txBody>
          <a:bodyPr>
            <a:normAutofit/>
          </a:bodyPr>
          <a:lstStyle>
            <a:lvl1pPr>
              <a:defRPr sz="1067"/>
            </a:lvl1pPr>
          </a:lstStyle>
          <a:p>
            <a:r>
              <a:rPr kumimoji="1" lang="en-US" altLang="ja-JP" dirty="0"/>
              <a:t>ICON</a:t>
            </a:r>
            <a:endParaRPr kumimoji="1" lang="ja-JP" altLang="en-US" dirty="0"/>
          </a:p>
        </p:txBody>
      </p:sp>
      <p:sp>
        <p:nvSpPr>
          <p:cNvPr id="29" name="円/楕円 28"/>
          <p:cNvSpPr/>
          <p:nvPr userDrawn="1"/>
        </p:nvSpPr>
        <p:spPr>
          <a:xfrm>
            <a:off x="4362995" y="2215289"/>
            <a:ext cx="900178" cy="900100"/>
          </a:xfrm>
          <a:prstGeom prst="ellipse">
            <a:avLst/>
          </a:prstGeom>
          <a:solidFill>
            <a:schemeClr val="accent4"/>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0" name="図プレースホルダー 7"/>
          <p:cNvSpPr>
            <a:spLocks noGrp="1"/>
          </p:cNvSpPr>
          <p:nvPr>
            <p:ph type="pic" sz="quarter" idx="42" hasCustomPrompt="1"/>
          </p:nvPr>
        </p:nvSpPr>
        <p:spPr>
          <a:xfrm>
            <a:off x="4595703" y="2425737"/>
            <a:ext cx="456282" cy="456243"/>
          </a:xfrm>
        </p:spPr>
        <p:txBody>
          <a:bodyPr>
            <a:normAutofit/>
          </a:bodyPr>
          <a:lstStyle>
            <a:lvl1pPr>
              <a:defRPr sz="1067"/>
            </a:lvl1pPr>
          </a:lstStyle>
          <a:p>
            <a:r>
              <a:rPr kumimoji="1" lang="en-US" altLang="ja-JP" dirty="0"/>
              <a:t>ICON</a:t>
            </a:r>
            <a:endParaRPr kumimoji="1" lang="ja-JP" altLang="en-US" dirty="0"/>
          </a:p>
        </p:txBody>
      </p:sp>
      <p:sp>
        <p:nvSpPr>
          <p:cNvPr id="31" name="正方形/長方形 30"/>
          <p:cNvSpPr/>
          <p:nvPr userDrawn="1"/>
        </p:nvSpPr>
        <p:spPr>
          <a:xfrm>
            <a:off x="8177125" y="2413574"/>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p>
        </p:txBody>
      </p:sp>
      <p:sp>
        <p:nvSpPr>
          <p:cNvPr id="32" name="正方形/長方形 31"/>
          <p:cNvSpPr/>
          <p:nvPr userDrawn="1"/>
        </p:nvSpPr>
        <p:spPr>
          <a:xfrm>
            <a:off x="8177125" y="4592064"/>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p>
        </p:txBody>
      </p:sp>
      <p:sp>
        <p:nvSpPr>
          <p:cNvPr id="33" name="正方形/長方形 32"/>
          <p:cNvSpPr/>
          <p:nvPr userDrawn="1"/>
        </p:nvSpPr>
        <p:spPr>
          <a:xfrm>
            <a:off x="1849098" y="4606064"/>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p>
        </p:txBody>
      </p:sp>
      <p:sp>
        <p:nvSpPr>
          <p:cNvPr id="34" name="正方形/長方形 33"/>
          <p:cNvSpPr/>
          <p:nvPr userDrawn="1"/>
        </p:nvSpPr>
        <p:spPr>
          <a:xfrm>
            <a:off x="1849098" y="2408923"/>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200"/>
          </a:p>
        </p:txBody>
      </p:sp>
    </p:spTree>
    <p:extLst>
      <p:ext uri="{BB962C8B-B14F-4D97-AF65-F5344CB8AC3E}">
        <p14:creationId xmlns:p14="http://schemas.microsoft.com/office/powerpoint/2010/main" val="165406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750"/>
                                        <p:tgtEl>
                                          <p:spTgt spid="9"/>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fade">
                                      <p:cBhvr>
                                        <p:cTn id="19" dur="500"/>
                                        <p:tgtEl>
                                          <p:spTgt spid="22">
                                            <p:txEl>
                                              <p:pRg st="0" end="0"/>
                                            </p:txEl>
                                          </p:spTgt>
                                        </p:tgtEl>
                                      </p:cBhvr>
                                    </p:animEffect>
                                  </p:childTnLst>
                                </p:cTn>
                              </p:par>
                            </p:childTnLst>
                          </p:cTn>
                        </p:par>
                        <p:par>
                          <p:cTn id="20" fill="hold">
                            <p:stCondLst>
                              <p:cond delay="1750"/>
                            </p:stCondLst>
                            <p:childTnLst>
                              <p:par>
                                <p:cTn id="21" presetID="22" presetClass="entr" presetSubtype="1"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2" presetClass="entr" presetSubtype="2" decel="100000" fill="hold" grpId="0" nodeType="withEffect">
                                  <p:stCondLst>
                                    <p:cond delay="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iterate type="wd">
                                    <p:tmPct val="10000"/>
                                  </p:iterate>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50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left)">
                                      <p:cBhvr>
                                        <p:cTn id="41" dur="500"/>
                                        <p:tgtEl>
                                          <p:spTgt spid="14">
                                            <p:txEl>
                                              <p:pRg st="0" end="0"/>
                                            </p:txEl>
                                          </p:spTgt>
                                        </p:tgtEl>
                                      </p:cBhvr>
                                    </p:animEffect>
                                  </p:childTnLst>
                                </p:cTn>
                              </p:par>
                            </p:childTnLst>
                          </p:cTn>
                        </p:par>
                        <p:par>
                          <p:cTn id="42" fill="hold">
                            <p:stCondLst>
                              <p:cond delay="3750"/>
                            </p:stCondLst>
                            <p:childTnLst>
                              <p:par>
                                <p:cTn id="43" presetID="22" presetClass="entr" presetSubtype="1" fill="hold" grpId="0" nodeType="after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2" presetClass="entr" presetSubtype="2" decel="100000" fill="hold" grpId="0" nodeType="withEffect">
                                  <p:stCondLst>
                                    <p:cond delay="0"/>
                                  </p:stCondLst>
                                  <p:iterate type="wd">
                                    <p:tmPct val="10000"/>
                                  </p:iterate>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iterate type="wd">
                                    <p:tmPct val="10000"/>
                                  </p:iterate>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1+#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par>
                                <p:cTn id="61" presetID="22" presetClass="entr" presetSubtype="8" fill="hold" grpId="0" nodeType="withEffect">
                                  <p:stCondLst>
                                    <p:cond delay="50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wipe(left)">
                                      <p:cBhvr>
                                        <p:cTn id="63" dur="500"/>
                                        <p:tgtEl>
                                          <p:spTgt spid="16">
                                            <p:txEl>
                                              <p:pRg st="0" end="0"/>
                                            </p:txEl>
                                          </p:spTgt>
                                        </p:tgtEl>
                                      </p:cBhvr>
                                    </p:animEffect>
                                  </p:childTnLst>
                                </p:cTn>
                              </p:par>
                            </p:childTnLst>
                          </p:cTn>
                        </p:par>
                        <p:par>
                          <p:cTn id="64" fill="hold">
                            <p:stCondLst>
                              <p:cond delay="5500"/>
                            </p:stCondLst>
                            <p:childTnLst>
                              <p:par>
                                <p:cTn id="65" presetID="22" presetClass="entr" presetSubtype="4" fill="hold" grpId="0" nodeType="afterEffect">
                                  <p:stCondLst>
                                    <p:cond delay="25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00"/>
                                        <p:tgtEl>
                                          <p:spTgt spid="12"/>
                                        </p:tgtEl>
                                      </p:cBhvr>
                                    </p:animEffect>
                                  </p:childTnLst>
                                </p:cTn>
                              </p:par>
                            </p:childTnLst>
                          </p:cTn>
                        </p:par>
                        <p:par>
                          <p:cTn id="68" fill="hold">
                            <p:stCondLst>
                              <p:cond delay="625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2" presetClass="entr" presetSubtype="8" decel="100000" fill="hold" grpId="0" nodeType="withEffect">
                                  <p:stCondLst>
                                    <p:cond delay="0"/>
                                  </p:stCondLst>
                                  <p:iterate type="wd">
                                    <p:tmPct val="10000"/>
                                  </p:iterate>
                                  <p:childTnLst>
                                    <p:set>
                                      <p:cBhvr>
                                        <p:cTn id="76" dur="1" fill="hold">
                                          <p:stCondLst>
                                            <p:cond delay="0"/>
                                          </p:stCondLst>
                                        </p:cTn>
                                        <p:tgtEl>
                                          <p:spTgt spid="21">
                                            <p:txEl>
                                              <p:pRg st="0" end="0"/>
                                            </p:txEl>
                                          </p:spTgt>
                                        </p:tgtEl>
                                        <p:attrNameLst>
                                          <p:attrName>style.visibility</p:attrName>
                                        </p:attrNameLst>
                                      </p:cBhvr>
                                      <p:to>
                                        <p:strVal val="visible"/>
                                      </p:to>
                                    </p:set>
                                    <p:anim calcmode="lin" valueType="num">
                                      <p:cBhvr additive="base">
                                        <p:cTn id="77"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1">
                                            <p:txEl>
                                              <p:pRg st="0" end="0"/>
                                            </p:txEl>
                                          </p:spTgt>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250"/>
                                  </p:stCondLst>
                                  <p:iterate type="wd">
                                    <p:tmPct val="10000"/>
                                  </p:iterate>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0-#ppt_w/2"/>
                                          </p:val>
                                        </p:tav>
                                        <p:tav tm="100000">
                                          <p:val>
                                            <p:strVal val="#ppt_x"/>
                                          </p:val>
                                        </p:tav>
                                      </p:tavLst>
                                    </p:anim>
                                    <p:anim calcmode="lin" valueType="num">
                                      <p:cBhvr additive="base">
                                        <p:cTn id="82" dur="500" fill="hold"/>
                                        <p:tgtEl>
                                          <p:spTgt spid="33"/>
                                        </p:tgtEl>
                                        <p:attrNameLst>
                                          <p:attrName>ppt_y</p:attrName>
                                        </p:attrNameLst>
                                      </p:cBhvr>
                                      <p:tavLst>
                                        <p:tav tm="0">
                                          <p:val>
                                            <p:strVal val="#ppt_y"/>
                                          </p:val>
                                        </p:tav>
                                        <p:tav tm="100000">
                                          <p:val>
                                            <p:strVal val="#ppt_y"/>
                                          </p:val>
                                        </p:tav>
                                      </p:tavLst>
                                    </p:anim>
                                  </p:childTnLst>
                                </p:cTn>
                              </p:par>
                              <p:par>
                                <p:cTn id="83" presetID="22" presetClass="entr" presetSubtype="2" fill="hold" grpId="0" nodeType="withEffect">
                                  <p:stCondLst>
                                    <p:cond delay="50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wipe(right)">
                                      <p:cBhvr>
                                        <p:cTn id="85" dur="500"/>
                                        <p:tgtEl>
                                          <p:spTgt spid="20">
                                            <p:txEl>
                                              <p:pRg st="0" end="0"/>
                                            </p:txEl>
                                          </p:spTgt>
                                        </p:tgtEl>
                                      </p:cBhvr>
                                    </p:animEffect>
                                  </p:childTnLst>
                                </p:cTn>
                              </p:par>
                            </p:childTnLst>
                          </p:cTn>
                        </p:par>
                        <p:par>
                          <p:cTn id="86" fill="hold">
                            <p:stCondLst>
                              <p:cond delay="7250"/>
                            </p:stCondLst>
                            <p:childTnLst>
                              <p:par>
                                <p:cTn id="87" presetID="22" presetClass="entr" presetSubtype="4" fill="hold" grpId="0" nodeType="afterEffect">
                                  <p:stCondLst>
                                    <p:cond delay="250"/>
                                  </p:stCondLst>
                                  <p:childTnLst>
                                    <p:set>
                                      <p:cBhvr>
                                        <p:cTn id="88" dur="1" fill="hold">
                                          <p:stCondLst>
                                            <p:cond delay="0"/>
                                          </p:stCondLst>
                                        </p:cTn>
                                        <p:tgtEl>
                                          <p:spTgt spid="13"/>
                                        </p:tgtEl>
                                        <p:attrNameLst>
                                          <p:attrName>style.visibility</p:attrName>
                                        </p:attrNameLst>
                                      </p:cBhvr>
                                      <p:to>
                                        <p:strVal val="visible"/>
                                      </p:to>
                                    </p:set>
                                    <p:animEffect transition="in" filter="wipe(down)">
                                      <p:cBhvr>
                                        <p:cTn id="89" dur="500"/>
                                        <p:tgtEl>
                                          <p:spTgt spid="13"/>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par>
                                <p:cTn id="97" presetID="2" presetClass="entr" presetSubtype="8" decel="100000" fill="hold" grpId="0" nodeType="withEffect">
                                  <p:stCondLst>
                                    <p:cond delay="0"/>
                                  </p:stCondLst>
                                  <p:iterate type="wd">
                                    <p:tmPct val="10000"/>
                                  </p:iterate>
                                  <p:childTnLst>
                                    <p:set>
                                      <p:cBhvr>
                                        <p:cTn id="98" dur="1" fill="hold">
                                          <p:stCondLst>
                                            <p:cond delay="0"/>
                                          </p:stCondLst>
                                        </p:cTn>
                                        <p:tgtEl>
                                          <p:spTgt spid="19">
                                            <p:txEl>
                                              <p:pRg st="0" end="0"/>
                                            </p:txEl>
                                          </p:spTgt>
                                        </p:tgtEl>
                                        <p:attrNameLst>
                                          <p:attrName>style.visibility</p:attrName>
                                        </p:attrNameLst>
                                      </p:cBhvr>
                                      <p:to>
                                        <p:strVal val="visible"/>
                                      </p:to>
                                    </p:set>
                                    <p:anim calcmode="lin" valueType="num">
                                      <p:cBhvr additive="base">
                                        <p:cTn id="99"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19">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8" decel="100000" fill="hold" grpId="0" nodeType="withEffect">
                                  <p:stCondLst>
                                    <p:cond delay="250"/>
                                  </p:stCondLst>
                                  <p:iterate type="wd">
                                    <p:tmPct val="10000"/>
                                  </p:iterate>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0-#ppt_w/2"/>
                                          </p:val>
                                        </p:tav>
                                        <p:tav tm="100000">
                                          <p:val>
                                            <p:strVal val="#ppt_x"/>
                                          </p:val>
                                        </p:tav>
                                      </p:tavLst>
                                    </p:anim>
                                    <p:anim calcmode="lin" valueType="num">
                                      <p:cBhvr additive="base">
                                        <p:cTn id="104" dur="500" fill="hold"/>
                                        <p:tgtEl>
                                          <p:spTgt spid="34"/>
                                        </p:tgtEl>
                                        <p:attrNameLst>
                                          <p:attrName>ppt_y</p:attrName>
                                        </p:attrNameLst>
                                      </p:cBhvr>
                                      <p:tavLst>
                                        <p:tav tm="0">
                                          <p:val>
                                            <p:strVal val="#ppt_y"/>
                                          </p:val>
                                        </p:tav>
                                        <p:tav tm="100000">
                                          <p:val>
                                            <p:strVal val="#ppt_y"/>
                                          </p:val>
                                        </p:tav>
                                      </p:tavLst>
                                    </p:anim>
                                  </p:childTnLst>
                                </p:cTn>
                              </p:par>
                              <p:par>
                                <p:cTn id="105" presetID="22" presetClass="entr" presetSubtype="2" fill="hold" grpId="0" nodeType="withEffect">
                                  <p:stCondLst>
                                    <p:cond delay="500"/>
                                  </p:stCondLst>
                                  <p:childTnLst>
                                    <p:set>
                                      <p:cBhvr>
                                        <p:cTn id="106" dur="1" fill="hold">
                                          <p:stCondLst>
                                            <p:cond delay="0"/>
                                          </p:stCondLst>
                                        </p:cTn>
                                        <p:tgtEl>
                                          <p:spTgt spid="18">
                                            <p:txEl>
                                              <p:pRg st="0" end="0"/>
                                            </p:txEl>
                                          </p:spTgt>
                                        </p:tgtEl>
                                        <p:attrNameLst>
                                          <p:attrName>style.visibility</p:attrName>
                                        </p:attrNameLst>
                                      </p:cBhvr>
                                      <p:to>
                                        <p:strVal val="visible"/>
                                      </p:to>
                                    </p:set>
                                    <p:animEffect transition="in" filter="wipe(right)">
                                      <p:cBhvr>
                                        <p:cTn id="10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animBg="1"/>
      <p:bldP spid="13" grpId="0" animBg="1"/>
      <p:bldP spid="14" grpId="0" build="p">
        <p:tmplLst>
          <p:tmpl lvl="1">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2" presetClass="entr" presetSubtype="2"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right)">
                      <p:cBhvr>
                        <p:cTn dur="500"/>
                        <p:tgtEl>
                          <p:spTgt spid="18"/>
                        </p:tgtEl>
                      </p:cBhvr>
                    </p:animEffect>
                  </p:childTnLst>
                </p:cTn>
              </p:par>
            </p:tnLst>
          </p:tmpl>
        </p:tmplLst>
      </p:bldP>
      <p:bldP spid="19"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2" presetClass="entr" presetSubtype="2"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1"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ar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ドーナツ 7"/>
          <p:cNvSpPr/>
          <p:nvPr userDrawn="1"/>
        </p:nvSpPr>
        <p:spPr>
          <a:xfrm>
            <a:off x="2528604" y="1447543"/>
            <a:ext cx="2176466" cy="2233874"/>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9" name="ドーナツ 7"/>
          <p:cNvSpPr/>
          <p:nvPr userDrawn="1"/>
        </p:nvSpPr>
        <p:spPr>
          <a:xfrm>
            <a:off x="4736617" y="2156346"/>
            <a:ext cx="2717708" cy="2789393"/>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tx2"/>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10" name="ドーナツ 7"/>
          <p:cNvSpPr/>
          <p:nvPr userDrawn="1"/>
        </p:nvSpPr>
        <p:spPr>
          <a:xfrm>
            <a:off x="7454325" y="2977198"/>
            <a:ext cx="1917951" cy="196854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2">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11" name="ドーナツ 7"/>
          <p:cNvSpPr/>
          <p:nvPr userDrawn="1"/>
        </p:nvSpPr>
        <p:spPr>
          <a:xfrm rot="21318328">
            <a:off x="8803786" y="1317168"/>
            <a:ext cx="2176466" cy="2233874"/>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4">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12" name="ドーナツ 7"/>
          <p:cNvSpPr/>
          <p:nvPr userDrawn="1"/>
        </p:nvSpPr>
        <p:spPr>
          <a:xfrm rot="1061079">
            <a:off x="564629" y="1592484"/>
            <a:ext cx="1917951" cy="196854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3">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13" name="ドーナツ 7"/>
          <p:cNvSpPr/>
          <p:nvPr userDrawn="1"/>
        </p:nvSpPr>
        <p:spPr>
          <a:xfrm>
            <a:off x="9790844" y="3233872"/>
            <a:ext cx="2147433" cy="2204076"/>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6">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14" name="ドーナツ 7"/>
          <p:cNvSpPr/>
          <p:nvPr userDrawn="1"/>
        </p:nvSpPr>
        <p:spPr>
          <a:xfrm rot="1442875">
            <a:off x="1208519" y="3242191"/>
            <a:ext cx="2176466" cy="2233874"/>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5">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15" name="テキスト プレースホルダー 6"/>
          <p:cNvSpPr>
            <a:spLocks noGrp="1"/>
          </p:cNvSpPr>
          <p:nvPr>
            <p:ph type="body" sz="quarter" idx="22" hasCustomPrompt="1"/>
          </p:nvPr>
        </p:nvSpPr>
        <p:spPr>
          <a:xfrm>
            <a:off x="3334757" y="5331725"/>
            <a:ext cx="5527957" cy="964442"/>
          </a:xfrm>
        </p:spPr>
        <p:txBody>
          <a:bodyPr anchor="t">
            <a:normAutofit/>
          </a:bodyPr>
          <a:lstStyle>
            <a:lvl1pPr algn="ctr">
              <a:defRPr sz="1333" baseline="0">
                <a:solidFill>
                  <a:schemeClr val="tx2"/>
                </a:solidFill>
              </a:defRPr>
            </a:lvl1pPr>
          </a:lstStyle>
          <a:p>
            <a:pPr lvl="0"/>
            <a:r>
              <a:rPr kumimoji="1" lang="en-US" altLang="ja-JP" dirty="0"/>
              <a:t>Text goes here</a:t>
            </a:r>
            <a:endParaRPr kumimoji="1" lang="ja-JP" altLang="en-US" dirty="0"/>
          </a:p>
        </p:txBody>
      </p:sp>
      <p:sp>
        <p:nvSpPr>
          <p:cNvPr id="16" name="正方形/長方形 15"/>
          <p:cNvSpPr/>
          <p:nvPr userDrawn="1"/>
        </p:nvSpPr>
        <p:spPr>
          <a:xfrm>
            <a:off x="5015257" y="5261406"/>
            <a:ext cx="2160427"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p>
        </p:txBody>
      </p:sp>
      <p:sp>
        <p:nvSpPr>
          <p:cNvPr id="17" name="テキスト プレースホルダー 11"/>
          <p:cNvSpPr>
            <a:spLocks noGrp="1"/>
          </p:cNvSpPr>
          <p:nvPr>
            <p:ph type="body" sz="quarter" idx="32" hasCustomPrompt="1"/>
          </p:nvPr>
        </p:nvSpPr>
        <p:spPr>
          <a:xfrm>
            <a:off x="5240119" y="3275110"/>
            <a:ext cx="1711744" cy="515469"/>
          </a:xfrm>
        </p:spPr>
        <p:txBody>
          <a:bodyPr anchor="ctr">
            <a:noAutofit/>
          </a:bodyPr>
          <a:lstStyle>
            <a:lvl1pPr algn="ctr">
              <a:lnSpc>
                <a:spcPct val="100000"/>
              </a:lnSpc>
              <a:spcBef>
                <a:spcPts val="0"/>
              </a:spcBef>
              <a:defRPr sz="1600" spc="0">
                <a:solidFill>
                  <a:schemeClr val="tx2"/>
                </a:solidFill>
                <a:latin typeface="Route 159 SemiBold" pitchFamily="50" charset="0"/>
              </a:defRPr>
            </a:lvl1pPr>
          </a:lstStyle>
          <a:p>
            <a:pPr lvl="0"/>
            <a:r>
              <a:rPr lang="en-US" altLang="ja-JP" dirty="0"/>
              <a:t>Word</a:t>
            </a:r>
            <a:endParaRPr lang="en-US" dirty="0"/>
          </a:p>
        </p:txBody>
      </p:sp>
      <p:sp>
        <p:nvSpPr>
          <p:cNvPr id="18" name="テキスト プレースホルダー 11"/>
          <p:cNvSpPr>
            <a:spLocks noGrp="1"/>
          </p:cNvSpPr>
          <p:nvPr>
            <p:ph type="body" sz="quarter" idx="33" hasCustomPrompt="1"/>
          </p:nvPr>
        </p:nvSpPr>
        <p:spPr>
          <a:xfrm>
            <a:off x="2871653" y="2306745"/>
            <a:ext cx="1429796" cy="515469"/>
          </a:xfrm>
        </p:spPr>
        <p:txBody>
          <a:bodyPr anchor="ctr">
            <a:noAutofit/>
          </a:bodyPr>
          <a:lstStyle>
            <a:lvl1pPr algn="ctr">
              <a:lnSpc>
                <a:spcPct val="100000"/>
              </a:lnSpc>
              <a:spcBef>
                <a:spcPts val="0"/>
              </a:spcBef>
              <a:defRPr sz="1600" spc="0">
                <a:solidFill>
                  <a:schemeClr val="accent1"/>
                </a:solidFill>
                <a:latin typeface="Route 159 SemiBold" pitchFamily="50" charset="0"/>
              </a:defRPr>
            </a:lvl1pPr>
          </a:lstStyle>
          <a:p>
            <a:pPr lvl="0"/>
            <a:r>
              <a:rPr lang="en-US" altLang="ja-JP" dirty="0"/>
              <a:t>Word</a:t>
            </a:r>
            <a:endParaRPr lang="en-US" dirty="0"/>
          </a:p>
        </p:txBody>
      </p:sp>
      <p:sp>
        <p:nvSpPr>
          <p:cNvPr id="19" name="テキスト プレースホルダー 11"/>
          <p:cNvSpPr>
            <a:spLocks noGrp="1"/>
          </p:cNvSpPr>
          <p:nvPr>
            <p:ph type="body" sz="quarter" idx="34" hasCustomPrompt="1"/>
          </p:nvPr>
        </p:nvSpPr>
        <p:spPr>
          <a:xfrm>
            <a:off x="1572754" y="4101393"/>
            <a:ext cx="1429796" cy="515469"/>
          </a:xfrm>
        </p:spPr>
        <p:txBody>
          <a:bodyPr anchor="ctr">
            <a:noAutofit/>
          </a:bodyPr>
          <a:lstStyle>
            <a:lvl1pPr algn="ctr">
              <a:lnSpc>
                <a:spcPct val="100000"/>
              </a:lnSpc>
              <a:spcBef>
                <a:spcPts val="0"/>
              </a:spcBef>
              <a:defRPr sz="1600" spc="0">
                <a:solidFill>
                  <a:schemeClr val="accent5"/>
                </a:solidFill>
                <a:latin typeface="Route 159 SemiBold" pitchFamily="50" charset="0"/>
              </a:defRPr>
            </a:lvl1pPr>
          </a:lstStyle>
          <a:p>
            <a:pPr lvl="0"/>
            <a:r>
              <a:rPr lang="en-US" altLang="ja-JP" dirty="0"/>
              <a:t>Word</a:t>
            </a:r>
            <a:endParaRPr lang="en-US" dirty="0"/>
          </a:p>
        </p:txBody>
      </p:sp>
      <p:sp>
        <p:nvSpPr>
          <p:cNvPr id="20" name="テキスト プレースホルダー 11"/>
          <p:cNvSpPr>
            <a:spLocks noGrp="1"/>
          </p:cNvSpPr>
          <p:nvPr>
            <p:ph type="body" sz="quarter" idx="35" hasCustomPrompt="1"/>
          </p:nvPr>
        </p:nvSpPr>
        <p:spPr>
          <a:xfrm>
            <a:off x="847780" y="2306745"/>
            <a:ext cx="1311441" cy="515469"/>
          </a:xfrm>
        </p:spPr>
        <p:txBody>
          <a:bodyPr anchor="ctr">
            <a:noAutofit/>
          </a:bodyPr>
          <a:lstStyle>
            <a:lvl1pPr algn="ctr">
              <a:lnSpc>
                <a:spcPct val="100000"/>
              </a:lnSpc>
              <a:spcBef>
                <a:spcPts val="0"/>
              </a:spcBef>
              <a:defRPr sz="1333" spc="0">
                <a:solidFill>
                  <a:schemeClr val="accent3"/>
                </a:solidFill>
                <a:latin typeface="Route 159 SemiBold" pitchFamily="50" charset="0"/>
              </a:defRPr>
            </a:lvl1pPr>
          </a:lstStyle>
          <a:p>
            <a:pPr lvl="0"/>
            <a:r>
              <a:rPr lang="en-US" altLang="ja-JP" dirty="0"/>
              <a:t>Word</a:t>
            </a:r>
            <a:endParaRPr lang="en-US" dirty="0"/>
          </a:p>
        </p:txBody>
      </p:sp>
      <p:sp>
        <p:nvSpPr>
          <p:cNvPr id="21" name="テキスト プレースホルダー 11"/>
          <p:cNvSpPr>
            <a:spLocks noGrp="1"/>
          </p:cNvSpPr>
          <p:nvPr>
            <p:ph type="body" sz="quarter" idx="36" hasCustomPrompt="1"/>
          </p:nvPr>
        </p:nvSpPr>
        <p:spPr>
          <a:xfrm>
            <a:off x="7757580" y="3692502"/>
            <a:ext cx="1311441" cy="515469"/>
          </a:xfrm>
        </p:spPr>
        <p:txBody>
          <a:bodyPr anchor="ctr">
            <a:noAutofit/>
          </a:bodyPr>
          <a:lstStyle>
            <a:lvl1pPr algn="ctr">
              <a:lnSpc>
                <a:spcPct val="100000"/>
              </a:lnSpc>
              <a:spcBef>
                <a:spcPts val="0"/>
              </a:spcBef>
              <a:defRPr sz="1333" spc="0">
                <a:solidFill>
                  <a:schemeClr val="accent2"/>
                </a:solidFill>
                <a:latin typeface="Route 159 SemiBold" pitchFamily="50" charset="0"/>
              </a:defRPr>
            </a:lvl1pPr>
          </a:lstStyle>
          <a:p>
            <a:pPr lvl="0"/>
            <a:r>
              <a:rPr lang="en-US" altLang="ja-JP" dirty="0"/>
              <a:t>Word</a:t>
            </a:r>
            <a:endParaRPr lang="en-US" dirty="0"/>
          </a:p>
        </p:txBody>
      </p:sp>
      <p:sp>
        <p:nvSpPr>
          <p:cNvPr id="22" name="テキスト プレースホルダー 11"/>
          <p:cNvSpPr>
            <a:spLocks noGrp="1"/>
          </p:cNvSpPr>
          <p:nvPr>
            <p:ph type="body" sz="quarter" idx="37" hasCustomPrompt="1"/>
          </p:nvPr>
        </p:nvSpPr>
        <p:spPr>
          <a:xfrm>
            <a:off x="9168021" y="2185628"/>
            <a:ext cx="1429796" cy="515469"/>
          </a:xfrm>
        </p:spPr>
        <p:txBody>
          <a:bodyPr anchor="ctr">
            <a:noAutofit/>
          </a:bodyPr>
          <a:lstStyle>
            <a:lvl1pPr algn="ctr">
              <a:lnSpc>
                <a:spcPct val="100000"/>
              </a:lnSpc>
              <a:spcBef>
                <a:spcPts val="0"/>
              </a:spcBef>
              <a:defRPr sz="1600" spc="0">
                <a:solidFill>
                  <a:schemeClr val="accent4"/>
                </a:solidFill>
                <a:latin typeface="Route 159 SemiBold" pitchFamily="50" charset="0"/>
              </a:defRPr>
            </a:lvl1pPr>
          </a:lstStyle>
          <a:p>
            <a:pPr lvl="0"/>
            <a:r>
              <a:rPr lang="en-US" altLang="ja-JP" dirty="0"/>
              <a:t>Word</a:t>
            </a:r>
            <a:endParaRPr lang="en-US" dirty="0"/>
          </a:p>
        </p:txBody>
      </p:sp>
      <p:sp>
        <p:nvSpPr>
          <p:cNvPr id="23" name="テキスト プレースホルダー 11"/>
          <p:cNvSpPr>
            <a:spLocks noGrp="1"/>
          </p:cNvSpPr>
          <p:nvPr>
            <p:ph type="body" sz="quarter" idx="38" hasCustomPrompt="1"/>
          </p:nvPr>
        </p:nvSpPr>
        <p:spPr>
          <a:xfrm>
            <a:off x="10149663" y="4078176"/>
            <a:ext cx="1429796" cy="515469"/>
          </a:xfrm>
        </p:spPr>
        <p:txBody>
          <a:bodyPr anchor="ctr">
            <a:noAutofit/>
          </a:bodyPr>
          <a:lstStyle>
            <a:lvl1pPr algn="ctr">
              <a:lnSpc>
                <a:spcPct val="100000"/>
              </a:lnSpc>
              <a:spcBef>
                <a:spcPts val="0"/>
              </a:spcBef>
              <a:defRPr sz="1600" spc="0">
                <a:solidFill>
                  <a:schemeClr val="accent6"/>
                </a:solidFill>
                <a:latin typeface="Route 159 SemiBold" pitchFamily="50" charset="0"/>
              </a:defRPr>
            </a:lvl1pPr>
          </a:lstStyle>
          <a:p>
            <a:pPr lvl="0"/>
            <a:r>
              <a:rPr lang="en-US" altLang="ja-JP" dirty="0"/>
              <a:t>Word</a:t>
            </a:r>
            <a:endParaRPr lang="en-US" dirty="0"/>
          </a:p>
        </p:txBody>
      </p:sp>
    </p:spTree>
    <p:extLst>
      <p:ext uri="{BB962C8B-B14F-4D97-AF65-F5344CB8AC3E}">
        <p14:creationId xmlns:p14="http://schemas.microsoft.com/office/powerpoint/2010/main" val="7042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 calcmode="lin" valueType="num">
                                      <p:cBhvr>
                                        <p:cTn id="17" dur="750" fill="hold"/>
                                        <p:tgtEl>
                                          <p:spTgt spid="9"/>
                                        </p:tgtEl>
                                        <p:attrNameLst>
                                          <p:attrName>style.rotation</p:attrName>
                                        </p:attrNameLst>
                                      </p:cBhvr>
                                      <p:tavLst>
                                        <p:tav tm="0">
                                          <p:val>
                                            <p:fltVal val="360"/>
                                          </p:val>
                                        </p:tav>
                                        <p:tav tm="100000">
                                          <p:val>
                                            <p:fltVal val="0"/>
                                          </p:val>
                                        </p:tav>
                                      </p:tavLst>
                                    </p:anim>
                                    <p:animEffect transition="in" filter="fade">
                                      <p:cBhvr>
                                        <p:cTn id="18" dur="750"/>
                                        <p:tgtEl>
                                          <p:spTgt spid="9"/>
                                        </p:tgtEl>
                                      </p:cBhvr>
                                    </p:animEffec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1750"/>
                            </p:stCondLst>
                            <p:childTnLst>
                              <p:par>
                                <p:cTn id="24" presetID="49" presetClass="entr" presetSubtype="0" decel="10000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750" fill="hold"/>
                                        <p:tgtEl>
                                          <p:spTgt spid="31"/>
                                        </p:tgtEl>
                                        <p:attrNameLst>
                                          <p:attrName>ppt_w</p:attrName>
                                        </p:attrNameLst>
                                      </p:cBhvr>
                                      <p:tavLst>
                                        <p:tav tm="0">
                                          <p:val>
                                            <p:fltVal val="0"/>
                                          </p:val>
                                        </p:tav>
                                        <p:tav tm="100000">
                                          <p:val>
                                            <p:strVal val="#ppt_w"/>
                                          </p:val>
                                        </p:tav>
                                      </p:tavLst>
                                    </p:anim>
                                    <p:anim calcmode="lin" valueType="num">
                                      <p:cBhvr>
                                        <p:cTn id="27" dur="750" fill="hold"/>
                                        <p:tgtEl>
                                          <p:spTgt spid="31"/>
                                        </p:tgtEl>
                                        <p:attrNameLst>
                                          <p:attrName>ppt_h</p:attrName>
                                        </p:attrNameLst>
                                      </p:cBhvr>
                                      <p:tavLst>
                                        <p:tav tm="0">
                                          <p:val>
                                            <p:fltVal val="0"/>
                                          </p:val>
                                        </p:tav>
                                        <p:tav tm="100000">
                                          <p:val>
                                            <p:strVal val="#ppt_h"/>
                                          </p:val>
                                        </p:tav>
                                      </p:tavLst>
                                    </p:anim>
                                    <p:anim calcmode="lin" valueType="num">
                                      <p:cBhvr>
                                        <p:cTn id="28" dur="750" fill="hold"/>
                                        <p:tgtEl>
                                          <p:spTgt spid="31"/>
                                        </p:tgtEl>
                                        <p:attrNameLst>
                                          <p:attrName>style.rotation</p:attrName>
                                        </p:attrNameLst>
                                      </p:cBhvr>
                                      <p:tavLst>
                                        <p:tav tm="0">
                                          <p:val>
                                            <p:fltVal val="360"/>
                                          </p:val>
                                        </p:tav>
                                        <p:tav tm="100000">
                                          <p:val>
                                            <p:fltVal val="0"/>
                                          </p:val>
                                        </p:tav>
                                      </p:tavLst>
                                    </p:anim>
                                    <p:animEffect transition="in" filter="fade">
                                      <p:cBhvr>
                                        <p:cTn id="29" dur="750"/>
                                        <p:tgtEl>
                                          <p:spTgt spid="3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 calcmode="lin" valueType="num">
                                      <p:cBhvr>
                                        <p:cTn id="39" dur="750" fill="hold"/>
                                        <p:tgtEl>
                                          <p:spTgt spid="10"/>
                                        </p:tgtEl>
                                        <p:attrNameLst>
                                          <p:attrName>style.rotation</p:attrName>
                                        </p:attrNameLst>
                                      </p:cBhvr>
                                      <p:tavLst>
                                        <p:tav tm="0">
                                          <p:val>
                                            <p:fltVal val="360"/>
                                          </p:val>
                                        </p:tav>
                                        <p:tav tm="100000">
                                          <p:val>
                                            <p:fltVal val="0"/>
                                          </p:val>
                                        </p:tav>
                                      </p:tavLst>
                                    </p:anim>
                                    <p:animEffect transition="in" filter="fade">
                                      <p:cBhvr>
                                        <p:cTn id="40" dur="750"/>
                                        <p:tgtEl>
                                          <p:spTgt spid="10"/>
                                        </p:tgtEl>
                                      </p:cBhvr>
                                    </p:animEffect>
                                  </p:childTnLst>
                                </p:cTn>
                              </p:par>
                            </p:childTnLst>
                          </p:cTn>
                        </p:par>
                        <p:par>
                          <p:cTn id="41" fill="hold">
                            <p:stCondLst>
                              <p:cond delay="3750"/>
                            </p:stCondLst>
                            <p:childTnLst>
                              <p:par>
                                <p:cTn id="42" presetID="10" presetClass="entr" presetSubtype="0" fill="hold" grpId="0" nodeType="after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fade">
                                      <p:cBhvr>
                                        <p:cTn id="44" dur="500"/>
                                        <p:tgtEl>
                                          <p:spTgt spid="21">
                                            <p:txEl>
                                              <p:pRg st="0" end="0"/>
                                            </p:txEl>
                                          </p:spTgt>
                                        </p:tgtEl>
                                      </p:cBhvr>
                                    </p:animEffect>
                                  </p:childTnLst>
                                </p:cTn>
                              </p:par>
                            </p:childTnLst>
                          </p:cTn>
                        </p:par>
                        <p:par>
                          <p:cTn id="45" fill="hold">
                            <p:stCondLst>
                              <p:cond delay="4250"/>
                            </p:stCondLst>
                            <p:childTnLst>
                              <p:par>
                                <p:cTn id="46" presetID="49" presetClass="entr" presetSubtype="0" decel="10000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fltVal val="0"/>
                                          </p:val>
                                        </p:tav>
                                        <p:tav tm="100000">
                                          <p:val>
                                            <p:strVal val="#ppt_w"/>
                                          </p:val>
                                        </p:tav>
                                      </p:tavLst>
                                    </p:anim>
                                    <p:anim calcmode="lin" valueType="num">
                                      <p:cBhvr>
                                        <p:cTn id="49" dur="750" fill="hold"/>
                                        <p:tgtEl>
                                          <p:spTgt spid="11"/>
                                        </p:tgtEl>
                                        <p:attrNameLst>
                                          <p:attrName>ppt_h</p:attrName>
                                        </p:attrNameLst>
                                      </p:cBhvr>
                                      <p:tavLst>
                                        <p:tav tm="0">
                                          <p:val>
                                            <p:fltVal val="0"/>
                                          </p:val>
                                        </p:tav>
                                        <p:tav tm="100000">
                                          <p:val>
                                            <p:strVal val="#ppt_h"/>
                                          </p:val>
                                        </p:tav>
                                      </p:tavLst>
                                    </p:anim>
                                    <p:anim calcmode="lin" valueType="num">
                                      <p:cBhvr>
                                        <p:cTn id="50" dur="750" fill="hold"/>
                                        <p:tgtEl>
                                          <p:spTgt spid="11"/>
                                        </p:tgtEl>
                                        <p:attrNameLst>
                                          <p:attrName>style.rotation</p:attrName>
                                        </p:attrNameLst>
                                      </p:cBhvr>
                                      <p:tavLst>
                                        <p:tav tm="0">
                                          <p:val>
                                            <p:fltVal val="360"/>
                                          </p:val>
                                        </p:tav>
                                        <p:tav tm="100000">
                                          <p:val>
                                            <p:fltVal val="0"/>
                                          </p:val>
                                        </p:tav>
                                      </p:tavLst>
                                    </p:anim>
                                    <p:animEffect transition="in" filter="fade">
                                      <p:cBhvr>
                                        <p:cTn id="51" dur="750"/>
                                        <p:tgtEl>
                                          <p:spTgt spid="11"/>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Effect transition="in" filter="fade">
                                      <p:cBhvr>
                                        <p:cTn id="55" dur="500"/>
                                        <p:tgtEl>
                                          <p:spTgt spid="22">
                                            <p:txEl>
                                              <p:pRg st="0" end="0"/>
                                            </p:txEl>
                                          </p:spTgt>
                                        </p:tgtEl>
                                      </p:cBhvr>
                                    </p:animEffect>
                                  </p:childTnLst>
                                </p:cTn>
                              </p:par>
                            </p:childTnLst>
                          </p:cTn>
                        </p:par>
                        <p:par>
                          <p:cTn id="56" fill="hold">
                            <p:stCondLst>
                              <p:cond delay="5500"/>
                            </p:stCondLst>
                            <p:childTnLst>
                              <p:par>
                                <p:cTn id="57" presetID="49" presetClass="entr" presetSubtype="0" decel="10000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750" fill="hold"/>
                                        <p:tgtEl>
                                          <p:spTgt spid="12"/>
                                        </p:tgtEl>
                                        <p:attrNameLst>
                                          <p:attrName>ppt_w</p:attrName>
                                        </p:attrNameLst>
                                      </p:cBhvr>
                                      <p:tavLst>
                                        <p:tav tm="0">
                                          <p:val>
                                            <p:fltVal val="0"/>
                                          </p:val>
                                        </p:tav>
                                        <p:tav tm="100000">
                                          <p:val>
                                            <p:strVal val="#ppt_w"/>
                                          </p:val>
                                        </p:tav>
                                      </p:tavLst>
                                    </p:anim>
                                    <p:anim calcmode="lin" valueType="num">
                                      <p:cBhvr>
                                        <p:cTn id="60" dur="750" fill="hold"/>
                                        <p:tgtEl>
                                          <p:spTgt spid="12"/>
                                        </p:tgtEl>
                                        <p:attrNameLst>
                                          <p:attrName>ppt_h</p:attrName>
                                        </p:attrNameLst>
                                      </p:cBhvr>
                                      <p:tavLst>
                                        <p:tav tm="0">
                                          <p:val>
                                            <p:fltVal val="0"/>
                                          </p:val>
                                        </p:tav>
                                        <p:tav tm="100000">
                                          <p:val>
                                            <p:strVal val="#ppt_h"/>
                                          </p:val>
                                        </p:tav>
                                      </p:tavLst>
                                    </p:anim>
                                    <p:anim calcmode="lin" valueType="num">
                                      <p:cBhvr>
                                        <p:cTn id="61" dur="750" fill="hold"/>
                                        <p:tgtEl>
                                          <p:spTgt spid="12"/>
                                        </p:tgtEl>
                                        <p:attrNameLst>
                                          <p:attrName>style.rotation</p:attrName>
                                        </p:attrNameLst>
                                      </p:cBhvr>
                                      <p:tavLst>
                                        <p:tav tm="0">
                                          <p:val>
                                            <p:fltVal val="360"/>
                                          </p:val>
                                        </p:tav>
                                        <p:tav tm="100000">
                                          <p:val>
                                            <p:fltVal val="0"/>
                                          </p:val>
                                        </p:tav>
                                      </p:tavLst>
                                    </p:anim>
                                    <p:animEffect transition="in" filter="fade">
                                      <p:cBhvr>
                                        <p:cTn id="62" dur="750"/>
                                        <p:tgtEl>
                                          <p:spTgt spid="12"/>
                                        </p:tgtEl>
                                      </p:cBhvr>
                                    </p:animEffect>
                                  </p:childTnLst>
                                </p:cTn>
                              </p:par>
                            </p:childTnLst>
                          </p:cTn>
                        </p:par>
                        <p:par>
                          <p:cTn id="63" fill="hold">
                            <p:stCondLst>
                              <p:cond delay="6250"/>
                            </p:stCondLst>
                            <p:childTnLst>
                              <p:par>
                                <p:cTn id="64" presetID="10" presetClass="entr" presetSubtype="0" fill="hold" grpId="0"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500"/>
                                        <p:tgtEl>
                                          <p:spTgt spid="20">
                                            <p:txEl>
                                              <p:pRg st="0" end="0"/>
                                            </p:txEl>
                                          </p:spTgt>
                                        </p:tgtEl>
                                      </p:cBhvr>
                                    </p:animEffect>
                                  </p:childTnLst>
                                </p:cTn>
                              </p:par>
                            </p:childTnLst>
                          </p:cTn>
                        </p:par>
                        <p:par>
                          <p:cTn id="67" fill="hold">
                            <p:stCondLst>
                              <p:cond delay="6750"/>
                            </p:stCondLst>
                            <p:childTnLst>
                              <p:par>
                                <p:cTn id="68" presetID="49" presetClass="entr" presetSubtype="0" decel="10000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750" fill="hold"/>
                                        <p:tgtEl>
                                          <p:spTgt spid="13"/>
                                        </p:tgtEl>
                                        <p:attrNameLst>
                                          <p:attrName>ppt_w</p:attrName>
                                        </p:attrNameLst>
                                      </p:cBhvr>
                                      <p:tavLst>
                                        <p:tav tm="0">
                                          <p:val>
                                            <p:fltVal val="0"/>
                                          </p:val>
                                        </p:tav>
                                        <p:tav tm="100000">
                                          <p:val>
                                            <p:strVal val="#ppt_w"/>
                                          </p:val>
                                        </p:tav>
                                      </p:tavLst>
                                    </p:anim>
                                    <p:anim calcmode="lin" valueType="num">
                                      <p:cBhvr>
                                        <p:cTn id="71" dur="750" fill="hold"/>
                                        <p:tgtEl>
                                          <p:spTgt spid="13"/>
                                        </p:tgtEl>
                                        <p:attrNameLst>
                                          <p:attrName>ppt_h</p:attrName>
                                        </p:attrNameLst>
                                      </p:cBhvr>
                                      <p:tavLst>
                                        <p:tav tm="0">
                                          <p:val>
                                            <p:fltVal val="0"/>
                                          </p:val>
                                        </p:tav>
                                        <p:tav tm="100000">
                                          <p:val>
                                            <p:strVal val="#ppt_h"/>
                                          </p:val>
                                        </p:tav>
                                      </p:tavLst>
                                    </p:anim>
                                    <p:anim calcmode="lin" valueType="num">
                                      <p:cBhvr>
                                        <p:cTn id="72" dur="750" fill="hold"/>
                                        <p:tgtEl>
                                          <p:spTgt spid="13"/>
                                        </p:tgtEl>
                                        <p:attrNameLst>
                                          <p:attrName>style.rotation</p:attrName>
                                        </p:attrNameLst>
                                      </p:cBhvr>
                                      <p:tavLst>
                                        <p:tav tm="0">
                                          <p:val>
                                            <p:fltVal val="360"/>
                                          </p:val>
                                        </p:tav>
                                        <p:tav tm="100000">
                                          <p:val>
                                            <p:fltVal val="0"/>
                                          </p:val>
                                        </p:tav>
                                      </p:tavLst>
                                    </p:anim>
                                    <p:animEffect transition="in" filter="fade">
                                      <p:cBhvr>
                                        <p:cTn id="73" dur="750"/>
                                        <p:tgtEl>
                                          <p:spTgt spid="13"/>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500"/>
                                        <p:tgtEl>
                                          <p:spTgt spid="23">
                                            <p:txEl>
                                              <p:pRg st="0" end="0"/>
                                            </p:txEl>
                                          </p:spTgt>
                                        </p:tgtEl>
                                      </p:cBhvr>
                                    </p:animEffect>
                                  </p:childTnLst>
                                </p:cTn>
                              </p:par>
                            </p:childTnLst>
                          </p:cTn>
                        </p:par>
                        <p:par>
                          <p:cTn id="78" fill="hold">
                            <p:stCondLst>
                              <p:cond delay="8000"/>
                            </p:stCondLst>
                            <p:childTnLst>
                              <p:par>
                                <p:cTn id="79" presetID="49" presetClass="entr" presetSubtype="0" decel="10000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750" fill="hold"/>
                                        <p:tgtEl>
                                          <p:spTgt spid="14"/>
                                        </p:tgtEl>
                                        <p:attrNameLst>
                                          <p:attrName>ppt_w</p:attrName>
                                        </p:attrNameLst>
                                      </p:cBhvr>
                                      <p:tavLst>
                                        <p:tav tm="0">
                                          <p:val>
                                            <p:fltVal val="0"/>
                                          </p:val>
                                        </p:tav>
                                        <p:tav tm="100000">
                                          <p:val>
                                            <p:strVal val="#ppt_w"/>
                                          </p:val>
                                        </p:tav>
                                      </p:tavLst>
                                    </p:anim>
                                    <p:anim calcmode="lin" valueType="num">
                                      <p:cBhvr>
                                        <p:cTn id="82" dur="750" fill="hold"/>
                                        <p:tgtEl>
                                          <p:spTgt spid="14"/>
                                        </p:tgtEl>
                                        <p:attrNameLst>
                                          <p:attrName>ppt_h</p:attrName>
                                        </p:attrNameLst>
                                      </p:cBhvr>
                                      <p:tavLst>
                                        <p:tav tm="0">
                                          <p:val>
                                            <p:fltVal val="0"/>
                                          </p:val>
                                        </p:tav>
                                        <p:tav tm="100000">
                                          <p:val>
                                            <p:strVal val="#ppt_h"/>
                                          </p:val>
                                        </p:tav>
                                      </p:tavLst>
                                    </p:anim>
                                    <p:anim calcmode="lin" valueType="num">
                                      <p:cBhvr>
                                        <p:cTn id="83" dur="750" fill="hold"/>
                                        <p:tgtEl>
                                          <p:spTgt spid="14"/>
                                        </p:tgtEl>
                                        <p:attrNameLst>
                                          <p:attrName>style.rotation</p:attrName>
                                        </p:attrNameLst>
                                      </p:cBhvr>
                                      <p:tavLst>
                                        <p:tav tm="0">
                                          <p:val>
                                            <p:fltVal val="360"/>
                                          </p:val>
                                        </p:tav>
                                        <p:tav tm="100000">
                                          <p:val>
                                            <p:fltVal val="0"/>
                                          </p:val>
                                        </p:tav>
                                      </p:tavLst>
                                    </p:anim>
                                    <p:animEffect transition="in" filter="fade">
                                      <p:cBhvr>
                                        <p:cTn id="84" dur="750"/>
                                        <p:tgtEl>
                                          <p:spTgt spid="14"/>
                                        </p:tgtEl>
                                      </p:cBhvr>
                                    </p:animEffect>
                                  </p:childTnLst>
                                </p:cTn>
                              </p:par>
                            </p:childTnLst>
                          </p:cTn>
                        </p:par>
                        <p:par>
                          <p:cTn id="85" fill="hold">
                            <p:stCondLst>
                              <p:cond delay="8750"/>
                            </p:stCondLst>
                            <p:childTnLst>
                              <p:par>
                                <p:cTn id="86" presetID="10" presetClass="entr" presetSubtype="0" fill="hold" grpId="0" nodeType="after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childTnLst>
                          </p:cTn>
                        </p:par>
                        <p:par>
                          <p:cTn id="89" fill="hold">
                            <p:stCondLst>
                              <p:cond delay="9250"/>
                            </p:stCondLst>
                            <p:childTnLst>
                              <p:par>
                                <p:cTn id="90" presetID="2" presetClass="entr" presetSubtype="4" decel="100000" fill="hold" grpId="0" nodeType="afterEffect">
                                  <p:stCondLst>
                                    <p:cond delay="0"/>
                                  </p:stCondLst>
                                  <p:iterate type="wd">
                                    <p:tmPct val="10000"/>
                                  </p:iterate>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500"/>
                                  </p:stCondLst>
                                  <p:childTnLst>
                                    <p:set>
                                      <p:cBhvr>
                                        <p:cTn id="95" dur="1" fill="hold">
                                          <p:stCondLst>
                                            <p:cond delay="0"/>
                                          </p:stCondLst>
                                        </p:cTn>
                                        <p:tgtEl>
                                          <p:spTgt spid="15">
                                            <p:txEl>
                                              <p:pRg st="0" end="0"/>
                                            </p:txEl>
                                          </p:spTgt>
                                        </p:tgtEl>
                                        <p:attrNameLst>
                                          <p:attrName>style.visibility</p:attrName>
                                        </p:attrNameLst>
                                      </p:cBhvr>
                                      <p:to>
                                        <p:strVal val="visible"/>
                                      </p:to>
                                    </p:set>
                                    <p:anim calcmode="lin" valueType="num">
                                      <p:cBhvr additive="base">
                                        <p:cTn id="9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1" grpId="0" animBg="1"/>
      <p:bldP spid="9" grpId="0" animBg="1"/>
      <p:bldP spid="10" grpId="0" animBg="1"/>
      <p:bldP spid="11" grpId="0" animBg="1"/>
      <p:bldP spid="12" grpId="0" animBg="1"/>
      <p:bldP spid="13" grpId="0" animBg="1"/>
      <p:bldP spid="14" grpId="0" animBg="1"/>
      <p:bldP spid="15" grpId="0" build="allAtOnce">
        <p:tmplLst>
          <p:tmpl lvl="1">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ny Keywords">
    <p:spTree>
      <p:nvGrpSpPr>
        <p:cNvPr id="1" name=""/>
        <p:cNvGrpSpPr/>
        <p:nvPr/>
      </p:nvGrpSpPr>
      <p:grpSpPr>
        <a:xfrm>
          <a:off x="0" y="0"/>
          <a:ext cx="0" cy="0"/>
          <a:chOff x="0" y="0"/>
          <a:chExt cx="0" cy="0"/>
        </a:xfrm>
      </p:grpSpPr>
      <p:sp>
        <p:nvSpPr>
          <p:cNvPr id="10" name="円/楕円 9"/>
          <p:cNvSpPr/>
          <p:nvPr userDrawn="1"/>
        </p:nvSpPr>
        <p:spPr>
          <a:xfrm>
            <a:off x="7209538" y="3040746"/>
            <a:ext cx="2194268" cy="2194077"/>
          </a:xfrm>
          <a:prstGeom prst="ellips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7" name="円/楕円 16"/>
          <p:cNvSpPr/>
          <p:nvPr userDrawn="1"/>
        </p:nvSpPr>
        <p:spPr>
          <a:xfrm>
            <a:off x="1683533" y="1924353"/>
            <a:ext cx="554347" cy="554299"/>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4" name="円/楕円 23"/>
          <p:cNvSpPr/>
          <p:nvPr userDrawn="1"/>
        </p:nvSpPr>
        <p:spPr>
          <a:xfrm>
            <a:off x="95225" y="1845924"/>
            <a:ext cx="793652" cy="793583"/>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 name="円/楕円 4"/>
          <p:cNvSpPr/>
          <p:nvPr userDrawn="1"/>
        </p:nvSpPr>
        <p:spPr>
          <a:xfrm>
            <a:off x="4720123" y="2062238"/>
            <a:ext cx="2750695" cy="2750457"/>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9" name="円/楕円 8"/>
          <p:cNvSpPr/>
          <p:nvPr userDrawn="1"/>
        </p:nvSpPr>
        <p:spPr>
          <a:xfrm>
            <a:off x="2749637" y="1744130"/>
            <a:ext cx="2194268" cy="2194077"/>
          </a:xfrm>
          <a:prstGeom prst="ellips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1" name="円/楕円 10"/>
          <p:cNvSpPr/>
          <p:nvPr userDrawn="1"/>
        </p:nvSpPr>
        <p:spPr>
          <a:xfrm>
            <a:off x="1877344" y="3393611"/>
            <a:ext cx="1744586" cy="1748975"/>
          </a:xfrm>
          <a:prstGeom prst="ellips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2" name="円/楕円 11"/>
          <p:cNvSpPr/>
          <p:nvPr userDrawn="1"/>
        </p:nvSpPr>
        <p:spPr>
          <a:xfrm>
            <a:off x="492051" y="2189233"/>
            <a:ext cx="1744586" cy="1748975"/>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3" name="円/楕円 12"/>
          <p:cNvSpPr/>
          <p:nvPr userDrawn="1"/>
        </p:nvSpPr>
        <p:spPr>
          <a:xfrm>
            <a:off x="10109020" y="3013527"/>
            <a:ext cx="1849521" cy="1849361"/>
          </a:xfrm>
          <a:prstGeom prst="ellipse">
            <a:avLst/>
          </a:prstGeom>
          <a:solidFill>
            <a:schemeClr val="accent6"/>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4" name="円/楕円 13"/>
          <p:cNvSpPr/>
          <p:nvPr userDrawn="1"/>
        </p:nvSpPr>
        <p:spPr>
          <a:xfrm>
            <a:off x="8541947" y="1632580"/>
            <a:ext cx="2014029" cy="2013854"/>
          </a:xfrm>
          <a:prstGeom prst="ellips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5" name="円/楕円 14"/>
          <p:cNvSpPr/>
          <p:nvPr userDrawn="1"/>
        </p:nvSpPr>
        <p:spPr>
          <a:xfrm>
            <a:off x="285128" y="3505084"/>
            <a:ext cx="866321" cy="866246"/>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6" name="円/楕円 15"/>
          <p:cNvSpPr/>
          <p:nvPr userDrawn="1"/>
        </p:nvSpPr>
        <p:spPr>
          <a:xfrm>
            <a:off x="4081856" y="3938207"/>
            <a:ext cx="676409" cy="676351"/>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8" name="円/楕円 17"/>
          <p:cNvSpPr/>
          <p:nvPr userDrawn="1"/>
        </p:nvSpPr>
        <p:spPr>
          <a:xfrm>
            <a:off x="7833395" y="1929359"/>
            <a:ext cx="793652" cy="793583"/>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9" name="円/楕円 18"/>
          <p:cNvSpPr/>
          <p:nvPr userDrawn="1"/>
        </p:nvSpPr>
        <p:spPr>
          <a:xfrm>
            <a:off x="11083397" y="2362358"/>
            <a:ext cx="277173" cy="277149"/>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0" name="円/楕円 19"/>
          <p:cNvSpPr/>
          <p:nvPr userDrawn="1"/>
        </p:nvSpPr>
        <p:spPr>
          <a:xfrm>
            <a:off x="11340954" y="1539210"/>
            <a:ext cx="549846" cy="549799"/>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1" name="円/楕円 20"/>
          <p:cNvSpPr/>
          <p:nvPr userDrawn="1"/>
        </p:nvSpPr>
        <p:spPr>
          <a:xfrm>
            <a:off x="9548961" y="4446207"/>
            <a:ext cx="696439" cy="696379"/>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2" name="円/楕円 21"/>
          <p:cNvSpPr/>
          <p:nvPr userDrawn="1"/>
        </p:nvSpPr>
        <p:spPr>
          <a:xfrm>
            <a:off x="10383943" y="1738687"/>
            <a:ext cx="629679" cy="629624"/>
          </a:xfrm>
          <a:prstGeom prst="ellipse">
            <a:avLst/>
          </a:prstGeom>
          <a:solidFill>
            <a:schemeClr val="accent4">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3" name="円/楕円 22"/>
          <p:cNvSpPr/>
          <p:nvPr userDrawn="1"/>
        </p:nvSpPr>
        <p:spPr>
          <a:xfrm>
            <a:off x="7470818" y="2561025"/>
            <a:ext cx="452541" cy="452502"/>
          </a:xfrm>
          <a:prstGeom prst="ellipse">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5" name="円/楕円 24"/>
          <p:cNvSpPr/>
          <p:nvPr userDrawn="1"/>
        </p:nvSpPr>
        <p:spPr>
          <a:xfrm>
            <a:off x="2375224" y="2312541"/>
            <a:ext cx="277173" cy="277149"/>
          </a:xfrm>
          <a:prstGeom prst="ellipse">
            <a:avLst/>
          </a:prstGeom>
          <a:solidFill>
            <a:schemeClr val="accent6">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6" name="円/楕円 25"/>
          <p:cNvSpPr/>
          <p:nvPr userDrawn="1"/>
        </p:nvSpPr>
        <p:spPr>
          <a:xfrm>
            <a:off x="9222250" y="3981997"/>
            <a:ext cx="529775" cy="529729"/>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7" name="円/楕円 26"/>
          <p:cNvSpPr/>
          <p:nvPr userDrawn="1"/>
        </p:nvSpPr>
        <p:spPr>
          <a:xfrm>
            <a:off x="1612457" y="4318642"/>
            <a:ext cx="529775" cy="529729"/>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9" name="テキスト プレースホルダー 11"/>
          <p:cNvSpPr>
            <a:spLocks noGrp="1"/>
          </p:cNvSpPr>
          <p:nvPr>
            <p:ph type="body" sz="quarter" idx="32" hasCustomPrompt="1"/>
          </p:nvPr>
        </p:nvSpPr>
        <p:spPr>
          <a:xfrm>
            <a:off x="5239599" y="2721925"/>
            <a:ext cx="1711744" cy="515469"/>
          </a:xfrm>
        </p:spPr>
        <p:txBody>
          <a:bodyPr anchor="ctr">
            <a:noAutofit/>
          </a:bodyPr>
          <a:lstStyle>
            <a:lvl1pPr algn="ctr">
              <a:lnSpc>
                <a:spcPct val="100000"/>
              </a:lnSpc>
              <a:spcBef>
                <a:spcPts val="0"/>
              </a:spcBef>
              <a:defRPr sz="1600" spc="0">
                <a:solidFill>
                  <a:schemeClr val="bg1"/>
                </a:solidFill>
                <a:latin typeface="Route 159 SemiBold" pitchFamily="50" charset="0"/>
              </a:defRPr>
            </a:lvl1pPr>
          </a:lstStyle>
          <a:p>
            <a:pPr lvl="0"/>
            <a:r>
              <a:rPr lang="en-US" altLang="ja-JP" dirty="0"/>
              <a:t>Word</a:t>
            </a:r>
            <a:endParaRPr lang="en-US" dirty="0"/>
          </a:p>
        </p:txBody>
      </p:sp>
      <p:sp>
        <p:nvSpPr>
          <p:cNvPr id="30" name="テキスト プレースホルダー 11"/>
          <p:cNvSpPr>
            <a:spLocks noGrp="1"/>
          </p:cNvSpPr>
          <p:nvPr>
            <p:ph type="body" sz="quarter" idx="31" hasCustomPrompt="1"/>
          </p:nvPr>
        </p:nvSpPr>
        <p:spPr>
          <a:xfrm>
            <a:off x="4943905" y="3151701"/>
            <a:ext cx="2265633" cy="1100756"/>
          </a:xfrm>
        </p:spPr>
        <p:txBody>
          <a:bodyPr anchor="t">
            <a:noAutofit/>
          </a:bodyPr>
          <a:lstStyle>
            <a:lvl1pPr algn="ctr">
              <a:lnSpc>
                <a:spcPct val="120000"/>
              </a:lnSpc>
              <a:defRPr sz="1200">
                <a:solidFill>
                  <a:schemeClr val="bg1"/>
                </a:solidFill>
                <a:latin typeface="+mn-lt"/>
              </a:defRPr>
            </a:lvl1pPr>
          </a:lstStyle>
          <a:p>
            <a:pPr lvl="0"/>
            <a:r>
              <a:rPr lang="en-US" altLang="ja-JP" dirty="0"/>
              <a:t>Text Here</a:t>
            </a:r>
            <a:endParaRPr lang="en-US" dirty="0"/>
          </a:p>
        </p:txBody>
      </p:sp>
      <p:sp>
        <p:nvSpPr>
          <p:cNvPr id="31" name="テキスト プレースホルダー 11"/>
          <p:cNvSpPr>
            <a:spLocks noGrp="1"/>
          </p:cNvSpPr>
          <p:nvPr>
            <p:ph type="body" sz="quarter" idx="33" hasCustomPrompt="1"/>
          </p:nvPr>
        </p:nvSpPr>
        <p:spPr>
          <a:xfrm>
            <a:off x="2948091" y="2062238"/>
            <a:ext cx="1711744" cy="515469"/>
          </a:xfrm>
        </p:spPr>
        <p:txBody>
          <a:bodyPr anchor="ctr">
            <a:noAutofit/>
          </a:bodyPr>
          <a:lstStyle>
            <a:lvl1pPr algn="ctr">
              <a:lnSpc>
                <a:spcPct val="100000"/>
              </a:lnSpc>
              <a:spcBef>
                <a:spcPts val="0"/>
              </a:spcBef>
              <a:defRPr sz="1600" spc="0">
                <a:solidFill>
                  <a:schemeClr val="bg1"/>
                </a:solidFill>
                <a:latin typeface="Route 159 SemiBold" pitchFamily="50" charset="0"/>
              </a:defRPr>
            </a:lvl1pPr>
          </a:lstStyle>
          <a:p>
            <a:pPr lvl="0"/>
            <a:r>
              <a:rPr lang="en-US" altLang="ja-JP" dirty="0"/>
              <a:t>Word</a:t>
            </a:r>
            <a:endParaRPr lang="en-US" dirty="0"/>
          </a:p>
        </p:txBody>
      </p:sp>
      <p:sp>
        <p:nvSpPr>
          <p:cNvPr id="32" name="テキスト プレースホルダー 11"/>
          <p:cNvSpPr>
            <a:spLocks noGrp="1"/>
          </p:cNvSpPr>
          <p:nvPr>
            <p:ph type="body" sz="quarter" idx="34" hasCustomPrompt="1"/>
          </p:nvPr>
        </p:nvSpPr>
        <p:spPr>
          <a:xfrm>
            <a:off x="2825692" y="2492014"/>
            <a:ext cx="2012823" cy="1100756"/>
          </a:xfrm>
        </p:spPr>
        <p:txBody>
          <a:bodyPr anchor="t">
            <a:noAutofit/>
          </a:bodyPr>
          <a:lstStyle>
            <a:lvl1pPr algn="ctr">
              <a:lnSpc>
                <a:spcPct val="120000"/>
              </a:lnSpc>
              <a:defRPr sz="1200">
                <a:solidFill>
                  <a:schemeClr val="bg1"/>
                </a:solidFill>
                <a:latin typeface="+mn-lt"/>
              </a:defRPr>
            </a:lvl1pPr>
          </a:lstStyle>
          <a:p>
            <a:pPr lvl="0"/>
            <a:r>
              <a:rPr lang="en-US" altLang="ja-JP" dirty="0"/>
              <a:t>Text Here</a:t>
            </a:r>
            <a:endParaRPr lang="en-US" dirty="0"/>
          </a:p>
        </p:txBody>
      </p:sp>
      <p:sp>
        <p:nvSpPr>
          <p:cNvPr id="33" name="テキスト プレースホルダー 11"/>
          <p:cNvSpPr>
            <a:spLocks noGrp="1"/>
          </p:cNvSpPr>
          <p:nvPr>
            <p:ph type="body" sz="quarter" idx="35" hasCustomPrompt="1"/>
          </p:nvPr>
        </p:nvSpPr>
        <p:spPr>
          <a:xfrm>
            <a:off x="7422659" y="3363291"/>
            <a:ext cx="1711744" cy="515469"/>
          </a:xfrm>
        </p:spPr>
        <p:txBody>
          <a:bodyPr anchor="ctr">
            <a:noAutofit/>
          </a:bodyPr>
          <a:lstStyle>
            <a:lvl1pPr algn="ctr">
              <a:lnSpc>
                <a:spcPct val="100000"/>
              </a:lnSpc>
              <a:spcBef>
                <a:spcPts val="0"/>
              </a:spcBef>
              <a:defRPr sz="1600" spc="0">
                <a:solidFill>
                  <a:schemeClr val="bg1"/>
                </a:solidFill>
                <a:latin typeface="Route 159 SemiBold" pitchFamily="50" charset="0"/>
              </a:defRPr>
            </a:lvl1pPr>
          </a:lstStyle>
          <a:p>
            <a:pPr lvl="0"/>
            <a:r>
              <a:rPr lang="en-US" altLang="ja-JP" dirty="0"/>
              <a:t>Word</a:t>
            </a:r>
            <a:endParaRPr lang="en-US" dirty="0"/>
          </a:p>
        </p:txBody>
      </p:sp>
      <p:sp>
        <p:nvSpPr>
          <p:cNvPr id="34" name="テキスト プレースホルダー 11"/>
          <p:cNvSpPr>
            <a:spLocks noGrp="1"/>
          </p:cNvSpPr>
          <p:nvPr>
            <p:ph type="body" sz="quarter" idx="36" hasCustomPrompt="1"/>
          </p:nvPr>
        </p:nvSpPr>
        <p:spPr>
          <a:xfrm>
            <a:off x="7300261" y="3793067"/>
            <a:ext cx="2012823" cy="1100756"/>
          </a:xfrm>
        </p:spPr>
        <p:txBody>
          <a:bodyPr anchor="t">
            <a:noAutofit/>
          </a:bodyPr>
          <a:lstStyle>
            <a:lvl1pPr algn="ctr">
              <a:lnSpc>
                <a:spcPct val="120000"/>
              </a:lnSpc>
              <a:defRPr sz="1200">
                <a:solidFill>
                  <a:schemeClr val="bg1"/>
                </a:solidFill>
                <a:latin typeface="+mn-lt"/>
              </a:defRPr>
            </a:lvl1pPr>
          </a:lstStyle>
          <a:p>
            <a:pPr lvl="0"/>
            <a:r>
              <a:rPr lang="en-US" altLang="ja-JP" dirty="0"/>
              <a:t>Text Here</a:t>
            </a:r>
            <a:endParaRPr lang="en-US" dirty="0"/>
          </a:p>
        </p:txBody>
      </p:sp>
      <p:sp>
        <p:nvSpPr>
          <p:cNvPr id="35" name="テキスト プレースホルダー 11"/>
          <p:cNvSpPr>
            <a:spLocks noGrp="1"/>
          </p:cNvSpPr>
          <p:nvPr>
            <p:ph type="body" sz="quarter" idx="37" hasCustomPrompt="1"/>
          </p:nvPr>
        </p:nvSpPr>
        <p:spPr>
          <a:xfrm>
            <a:off x="1877344" y="3996195"/>
            <a:ext cx="1711744" cy="515469"/>
          </a:xfrm>
        </p:spPr>
        <p:txBody>
          <a:bodyPr anchor="ctr">
            <a:noAutofit/>
          </a:bodyPr>
          <a:lstStyle>
            <a:lvl1pPr algn="ctr">
              <a:lnSpc>
                <a:spcPct val="100000"/>
              </a:lnSpc>
              <a:spcBef>
                <a:spcPts val="0"/>
              </a:spcBef>
              <a:defRPr sz="1600" spc="0">
                <a:solidFill>
                  <a:schemeClr val="bg1"/>
                </a:solidFill>
                <a:latin typeface="Route 159 SemiBold" pitchFamily="50" charset="0"/>
              </a:defRPr>
            </a:lvl1pPr>
          </a:lstStyle>
          <a:p>
            <a:pPr lvl="0"/>
            <a:r>
              <a:rPr lang="en-US" altLang="ja-JP" dirty="0"/>
              <a:t>Word</a:t>
            </a:r>
            <a:endParaRPr lang="en-US" dirty="0"/>
          </a:p>
        </p:txBody>
      </p:sp>
      <p:sp>
        <p:nvSpPr>
          <p:cNvPr id="36" name="テキスト プレースホルダー 11"/>
          <p:cNvSpPr>
            <a:spLocks noGrp="1"/>
          </p:cNvSpPr>
          <p:nvPr>
            <p:ph type="body" sz="quarter" idx="38" hasCustomPrompt="1"/>
          </p:nvPr>
        </p:nvSpPr>
        <p:spPr>
          <a:xfrm>
            <a:off x="492051" y="2784820"/>
            <a:ext cx="1711744" cy="515469"/>
          </a:xfrm>
        </p:spPr>
        <p:txBody>
          <a:bodyPr anchor="ctr">
            <a:noAutofit/>
          </a:bodyPr>
          <a:lstStyle>
            <a:lvl1pPr algn="ctr">
              <a:lnSpc>
                <a:spcPct val="100000"/>
              </a:lnSpc>
              <a:spcBef>
                <a:spcPts val="0"/>
              </a:spcBef>
              <a:defRPr sz="1600" spc="0">
                <a:solidFill>
                  <a:schemeClr val="bg1"/>
                </a:solidFill>
                <a:latin typeface="Route 159 SemiBold" pitchFamily="50" charset="0"/>
              </a:defRPr>
            </a:lvl1pPr>
          </a:lstStyle>
          <a:p>
            <a:pPr lvl="0"/>
            <a:r>
              <a:rPr lang="en-US" altLang="ja-JP" dirty="0"/>
              <a:t>Word</a:t>
            </a:r>
            <a:endParaRPr lang="en-US" dirty="0"/>
          </a:p>
        </p:txBody>
      </p:sp>
      <p:sp>
        <p:nvSpPr>
          <p:cNvPr id="37" name="テキスト プレースホルダー 11"/>
          <p:cNvSpPr>
            <a:spLocks noGrp="1"/>
          </p:cNvSpPr>
          <p:nvPr>
            <p:ph type="body" sz="quarter" idx="39" hasCustomPrompt="1"/>
          </p:nvPr>
        </p:nvSpPr>
        <p:spPr>
          <a:xfrm>
            <a:off x="8626300" y="2361641"/>
            <a:ext cx="1844247" cy="515469"/>
          </a:xfrm>
        </p:spPr>
        <p:txBody>
          <a:bodyPr anchor="ctr">
            <a:noAutofit/>
          </a:bodyPr>
          <a:lstStyle>
            <a:lvl1pPr algn="ctr">
              <a:lnSpc>
                <a:spcPct val="100000"/>
              </a:lnSpc>
              <a:spcBef>
                <a:spcPts val="0"/>
              </a:spcBef>
              <a:defRPr sz="1600" spc="0">
                <a:solidFill>
                  <a:schemeClr val="bg1"/>
                </a:solidFill>
                <a:latin typeface="Route 159 SemiBold" pitchFamily="50" charset="0"/>
              </a:defRPr>
            </a:lvl1pPr>
          </a:lstStyle>
          <a:p>
            <a:pPr lvl="0"/>
            <a:r>
              <a:rPr lang="en-US" altLang="ja-JP" dirty="0"/>
              <a:t>Word</a:t>
            </a:r>
            <a:endParaRPr lang="en-US" dirty="0"/>
          </a:p>
        </p:txBody>
      </p:sp>
      <p:sp>
        <p:nvSpPr>
          <p:cNvPr id="38" name="テキスト プレースホルダー 11"/>
          <p:cNvSpPr>
            <a:spLocks noGrp="1"/>
          </p:cNvSpPr>
          <p:nvPr>
            <p:ph type="body" sz="quarter" idx="40" hasCustomPrompt="1"/>
          </p:nvPr>
        </p:nvSpPr>
        <p:spPr>
          <a:xfrm>
            <a:off x="10114294" y="3670796"/>
            <a:ext cx="1844247" cy="515469"/>
          </a:xfrm>
        </p:spPr>
        <p:txBody>
          <a:bodyPr anchor="ctr">
            <a:noAutofit/>
          </a:bodyPr>
          <a:lstStyle>
            <a:lvl1pPr algn="ctr">
              <a:lnSpc>
                <a:spcPct val="100000"/>
              </a:lnSpc>
              <a:spcBef>
                <a:spcPts val="0"/>
              </a:spcBef>
              <a:defRPr sz="1600" spc="0">
                <a:solidFill>
                  <a:schemeClr val="bg1"/>
                </a:solidFill>
                <a:latin typeface="Route 159 SemiBold" pitchFamily="50" charset="0"/>
              </a:defRPr>
            </a:lvl1pPr>
          </a:lstStyle>
          <a:p>
            <a:pPr lvl="0"/>
            <a:r>
              <a:rPr lang="en-US" altLang="ja-JP" dirty="0"/>
              <a:t>Word</a:t>
            </a:r>
            <a:endParaRPr lang="en-US" dirty="0"/>
          </a:p>
        </p:txBody>
      </p:sp>
      <p:sp>
        <p:nvSpPr>
          <p:cNvPr id="39" name="テキスト プレースホルダー 6"/>
          <p:cNvSpPr>
            <a:spLocks noGrp="1"/>
          </p:cNvSpPr>
          <p:nvPr>
            <p:ph type="body" sz="quarter" idx="22" hasCustomPrompt="1"/>
          </p:nvPr>
        </p:nvSpPr>
        <p:spPr>
          <a:xfrm>
            <a:off x="1199834" y="5331725"/>
            <a:ext cx="9783595" cy="964442"/>
          </a:xfrm>
        </p:spPr>
        <p:txBody>
          <a:bodyPr anchor="t">
            <a:normAutofit/>
          </a:bodyPr>
          <a:lstStyle>
            <a:lvl1pPr algn="ctr">
              <a:defRPr sz="1333"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5015257" y="5261406"/>
            <a:ext cx="2160427"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p>
        </p:txBody>
      </p:sp>
    </p:spTree>
    <p:extLst>
      <p:ext uri="{BB962C8B-B14F-4D97-AF65-F5344CB8AC3E}">
        <p14:creationId xmlns:p14="http://schemas.microsoft.com/office/powerpoint/2010/main" val="154403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 presetClass="entr" presetSubtype="1" decel="10000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9">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 calcmode="lin" valueType="num">
                                      <p:cBhvr additive="base">
                                        <p:cTn id="19"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0">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45" presetClass="entr" presetSubtype="0" fill="hold" grpId="1" nodeType="with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fade">
                                      <p:cBhvr>
                                        <p:cTn id="27" dur="1000"/>
                                        <p:tgtEl>
                                          <p:spTgt spid="29">
                                            <p:txEl>
                                              <p:pRg st="0" end="0"/>
                                            </p:txEl>
                                          </p:spTgt>
                                        </p:tgtEl>
                                      </p:cBhvr>
                                    </p:animEffect>
                                    <p:anim calcmode="lin" valueType="num">
                                      <p:cBhvr>
                                        <p:cTn id="28" dur="1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29" dur="1000" fill="hold"/>
                                        <p:tgtEl>
                                          <p:spTgt spid="29">
                                            <p:txEl>
                                              <p:pRg st="0" end="0"/>
                                            </p:txEl>
                                          </p:spTgt>
                                        </p:tgtEl>
                                        <p:attrNameLst>
                                          <p:attrName>ppt_h</p:attrName>
                                        </p:attrNameLst>
                                      </p:cBhvr>
                                      <p:tavLst>
                                        <p:tav tm="0">
                                          <p:val>
                                            <p:strVal val="#ppt_h"/>
                                          </p:val>
                                        </p:tav>
                                        <p:tav tm="100000">
                                          <p:val>
                                            <p:strVal val="#ppt_h"/>
                                          </p:val>
                                        </p:tav>
                                      </p:tavLst>
                                    </p:anim>
                                  </p:childTnLst>
                                </p:cTn>
                              </p:par>
                              <p:par>
                                <p:cTn id="30" presetID="45" presetClass="entr" presetSubtype="0" fill="hold" grpId="1" nodeType="with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1000"/>
                                        <p:tgtEl>
                                          <p:spTgt spid="30">
                                            <p:txEl>
                                              <p:pRg st="0" end="0"/>
                                            </p:txEl>
                                          </p:spTgt>
                                        </p:tgtEl>
                                      </p:cBhvr>
                                    </p:animEffect>
                                    <p:anim calcmode="lin" valueType="num">
                                      <p:cBhvr>
                                        <p:cTn id="33" dur="1000" fill="hold"/>
                                        <p:tgtEl>
                                          <p:spTgt spid="30">
                                            <p:txEl>
                                              <p:pRg st="0" end="0"/>
                                            </p:txEl>
                                          </p:spTgt>
                                        </p:tgtEl>
                                        <p:attrNameLst>
                                          <p:attrName>ppt_w</p:attrName>
                                        </p:attrNameLst>
                                      </p:cBhvr>
                                      <p:tavLst>
                                        <p:tav tm="0" fmla="#ppt_w*sin(2.5*pi*$)">
                                          <p:val>
                                            <p:fltVal val="0"/>
                                          </p:val>
                                        </p:tav>
                                        <p:tav tm="100000">
                                          <p:val>
                                            <p:fltVal val="1"/>
                                          </p:val>
                                        </p:tav>
                                      </p:tavLst>
                                    </p:anim>
                                    <p:anim calcmode="lin" valueType="num">
                                      <p:cBhvr>
                                        <p:cTn id="34" dur="1000" fill="hold"/>
                                        <p:tgtEl>
                                          <p:spTgt spid="30">
                                            <p:txEl>
                                              <p:pRg st="0" end="0"/>
                                            </p:txEl>
                                          </p:spTgt>
                                        </p:tgtEl>
                                        <p:attrNameLst>
                                          <p:attrName>ppt_h</p:attrName>
                                        </p:attrNameLst>
                                      </p:cBhvr>
                                      <p:tavLst>
                                        <p:tav tm="0">
                                          <p:val>
                                            <p:strVal val="#ppt_h"/>
                                          </p:val>
                                        </p:tav>
                                        <p:tav tm="100000">
                                          <p:val>
                                            <p:strVal val="#ppt_h"/>
                                          </p:val>
                                        </p:tav>
                                      </p:tavLst>
                                    </p:anim>
                                  </p:childTnLst>
                                </p:cTn>
                              </p:par>
                              <p:par>
                                <p:cTn id="35" presetID="45" presetClass="entr"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ppt_w</p:attrName>
                                        </p:attrNameLst>
                                      </p:cBhvr>
                                      <p:tavLst>
                                        <p:tav tm="0" fmla="#ppt_w*sin(2.5*pi*$)">
                                          <p:val>
                                            <p:fltVal val="0"/>
                                          </p:val>
                                        </p:tav>
                                        <p:tav tm="100000">
                                          <p:val>
                                            <p:fltVal val="1"/>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2" presetClass="entr" presetSubtype="1" decel="100000" fill="hold" grpId="0" nodeType="after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3">
                                            <p:txEl>
                                              <p:pRg st="0" end="0"/>
                                            </p:txEl>
                                          </p:spTgt>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 calcmode="lin" valueType="num">
                                      <p:cBhvr additive="base">
                                        <p:cTn id="4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4">
                                            <p:txEl>
                                              <p:pRg st="0" end="0"/>
                                            </p:txEl>
                                          </p:spTgt>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000" fill="hold"/>
                                        <p:tgtEl>
                                          <p:spTgt spid="10"/>
                                        </p:tgtEl>
                                        <p:attrNameLst>
                                          <p:attrName>ppt_x</p:attrName>
                                        </p:attrNameLst>
                                      </p:cBhvr>
                                      <p:tavLst>
                                        <p:tav tm="0">
                                          <p:val>
                                            <p:strVal val="#ppt_x"/>
                                          </p:val>
                                        </p:tav>
                                        <p:tav tm="100000">
                                          <p:val>
                                            <p:strVal val="#ppt_x"/>
                                          </p:val>
                                        </p:tav>
                                      </p:tavLst>
                                    </p:anim>
                                    <p:anim calcmode="lin" valueType="num">
                                      <p:cBhvr additive="base">
                                        <p:cTn id="52" dur="1000" fill="hold"/>
                                        <p:tgtEl>
                                          <p:spTgt spid="10"/>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1000"/>
                                        <p:tgtEl>
                                          <p:spTgt spid="33">
                                            <p:txEl>
                                              <p:pRg st="0" end="0"/>
                                            </p:txEl>
                                          </p:spTgt>
                                        </p:tgtEl>
                                      </p:cBhvr>
                                    </p:animEffect>
                                    <p:anim calcmode="lin" valueType="num">
                                      <p:cBhvr>
                                        <p:cTn id="56" dur="1000" fill="hold"/>
                                        <p:tgtEl>
                                          <p:spTgt spid="33">
                                            <p:txEl>
                                              <p:pRg st="0" end="0"/>
                                            </p:txEl>
                                          </p:spTgt>
                                        </p:tgtEl>
                                        <p:attrNameLst>
                                          <p:attrName>ppt_w</p:attrName>
                                        </p:attrNameLst>
                                      </p:cBhvr>
                                      <p:tavLst>
                                        <p:tav tm="0" fmla="#ppt_w*sin(2.5*pi*$)">
                                          <p:val>
                                            <p:fltVal val="0"/>
                                          </p:val>
                                        </p:tav>
                                        <p:tav tm="100000">
                                          <p:val>
                                            <p:fltVal val="1"/>
                                          </p:val>
                                        </p:tav>
                                      </p:tavLst>
                                    </p:anim>
                                    <p:anim calcmode="lin" valueType="num">
                                      <p:cBhvr>
                                        <p:cTn id="57" dur="1000" fill="hold"/>
                                        <p:tgtEl>
                                          <p:spTgt spid="33">
                                            <p:txEl>
                                              <p:pRg st="0" end="0"/>
                                            </p:txEl>
                                          </p:spTgt>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34">
                                            <p:txEl>
                                              <p:pRg st="0" end="0"/>
                                            </p:txEl>
                                          </p:spTgt>
                                        </p:tgtEl>
                                        <p:attrNameLst>
                                          <p:attrName>style.visibility</p:attrName>
                                        </p:attrNameLst>
                                      </p:cBhvr>
                                      <p:to>
                                        <p:strVal val="visible"/>
                                      </p:to>
                                    </p:set>
                                    <p:animEffect transition="in" filter="fade">
                                      <p:cBhvr>
                                        <p:cTn id="60" dur="1000"/>
                                        <p:tgtEl>
                                          <p:spTgt spid="34">
                                            <p:txEl>
                                              <p:pRg st="0" end="0"/>
                                            </p:txEl>
                                          </p:spTgt>
                                        </p:tgtEl>
                                      </p:cBhvr>
                                    </p:animEffect>
                                    <p:anim calcmode="lin" valueType="num">
                                      <p:cBhvr>
                                        <p:cTn id="61" dur="1000" fill="hold"/>
                                        <p:tgtEl>
                                          <p:spTgt spid="34">
                                            <p:txEl>
                                              <p:pRg st="0" end="0"/>
                                            </p:txEl>
                                          </p:spTgt>
                                        </p:tgtEl>
                                        <p:attrNameLst>
                                          <p:attrName>ppt_w</p:attrName>
                                        </p:attrNameLst>
                                      </p:cBhvr>
                                      <p:tavLst>
                                        <p:tav tm="0" fmla="#ppt_w*sin(2.5*pi*$)">
                                          <p:val>
                                            <p:fltVal val="0"/>
                                          </p:val>
                                        </p:tav>
                                        <p:tav tm="100000">
                                          <p:val>
                                            <p:fltVal val="1"/>
                                          </p:val>
                                        </p:tav>
                                      </p:tavLst>
                                    </p:anim>
                                    <p:anim calcmode="lin" valueType="num">
                                      <p:cBhvr>
                                        <p:cTn id="62" dur="1000" fill="hold"/>
                                        <p:tgtEl>
                                          <p:spTgt spid="34">
                                            <p:txEl>
                                              <p:pRg st="0" end="0"/>
                                            </p:txEl>
                                          </p:spTgt>
                                        </p:tgtEl>
                                        <p:attrNameLst>
                                          <p:attrName>ppt_h</p:attrName>
                                        </p:attrNameLst>
                                      </p:cBhvr>
                                      <p:tavLst>
                                        <p:tav tm="0">
                                          <p:val>
                                            <p:strVal val="#ppt_h"/>
                                          </p:val>
                                        </p:tav>
                                        <p:tav tm="100000">
                                          <p:val>
                                            <p:strVal val="#ppt_h"/>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ppt_w</p:attrName>
                                        </p:attrNameLst>
                                      </p:cBhvr>
                                      <p:tavLst>
                                        <p:tav tm="0" fmla="#ppt_w*sin(2.5*pi*$)">
                                          <p:val>
                                            <p:fltVal val="0"/>
                                          </p:val>
                                        </p:tav>
                                        <p:tav tm="100000">
                                          <p:val>
                                            <p:fltVal val="1"/>
                                          </p:val>
                                        </p:tav>
                                      </p:tavLst>
                                    </p:anim>
                                    <p:anim calcmode="lin" valueType="num">
                                      <p:cBhvr>
                                        <p:cTn id="67" dur="1000" fill="hold"/>
                                        <p:tgtEl>
                                          <p:spTgt spid="10"/>
                                        </p:tgtEl>
                                        <p:attrNameLst>
                                          <p:attrName>ppt_h</p:attrName>
                                        </p:attrNameLst>
                                      </p:cBhvr>
                                      <p:tavLst>
                                        <p:tav tm="0">
                                          <p:val>
                                            <p:strVal val="#ppt_h"/>
                                          </p:val>
                                        </p:tav>
                                        <p:tav tm="100000">
                                          <p:val>
                                            <p:strVal val="#ppt_h"/>
                                          </p:val>
                                        </p:tav>
                                      </p:tavLst>
                                    </p:anim>
                                  </p:childTnLst>
                                </p:cTn>
                              </p:par>
                            </p:childTnLst>
                          </p:cTn>
                        </p:par>
                        <p:par>
                          <p:cTn id="68" fill="hold">
                            <p:stCondLst>
                              <p:cond delay="3000"/>
                            </p:stCondLst>
                            <p:childTnLst>
                              <p:par>
                                <p:cTn id="69" presetID="2" presetClass="entr" presetSubtype="1" decel="100000" fill="hold" grpId="0" nodeType="afterEffect">
                                  <p:stCondLst>
                                    <p:cond delay="0"/>
                                  </p:stCondLst>
                                  <p:childTnLst>
                                    <p:set>
                                      <p:cBhvr>
                                        <p:cTn id="70" dur="1" fill="hold">
                                          <p:stCondLst>
                                            <p:cond delay="0"/>
                                          </p:stCondLst>
                                        </p:cTn>
                                        <p:tgtEl>
                                          <p:spTgt spid="31">
                                            <p:txEl>
                                              <p:pRg st="0" end="0"/>
                                            </p:txEl>
                                          </p:spTgt>
                                        </p:tgtEl>
                                        <p:attrNameLst>
                                          <p:attrName>style.visibility</p:attrName>
                                        </p:attrNameLst>
                                      </p:cBhvr>
                                      <p:to>
                                        <p:strVal val="visible"/>
                                      </p:to>
                                    </p:set>
                                    <p:anim calcmode="lin" valueType="num">
                                      <p:cBhvr additive="base">
                                        <p:cTn id="71"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31">
                                            <p:txEl>
                                              <p:pRg st="0" end="0"/>
                                            </p:txEl>
                                          </p:spTgt>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2">
                                            <p:txEl>
                                              <p:pRg st="0" end="0"/>
                                            </p:txEl>
                                          </p:spTgt>
                                        </p:tgtEl>
                                        <p:attrNameLst>
                                          <p:attrName>style.visibility</p:attrName>
                                        </p:attrNameLst>
                                      </p:cBhvr>
                                      <p:to>
                                        <p:strVal val="visible"/>
                                      </p:to>
                                    </p:set>
                                    <p:anim calcmode="lin" valueType="num">
                                      <p:cBhvr additive="base">
                                        <p:cTn id="75"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32">
                                            <p:txEl>
                                              <p:pRg st="0" end="0"/>
                                            </p:txEl>
                                          </p:spTgt>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1000" fill="hold"/>
                                        <p:tgtEl>
                                          <p:spTgt spid="9"/>
                                        </p:tgtEl>
                                        <p:attrNameLst>
                                          <p:attrName>ppt_x</p:attrName>
                                        </p:attrNameLst>
                                      </p:cBhvr>
                                      <p:tavLst>
                                        <p:tav tm="0">
                                          <p:val>
                                            <p:strVal val="#ppt_x"/>
                                          </p:val>
                                        </p:tav>
                                        <p:tav tm="100000">
                                          <p:val>
                                            <p:strVal val="#ppt_x"/>
                                          </p:val>
                                        </p:tav>
                                      </p:tavLst>
                                    </p:anim>
                                    <p:anim calcmode="lin" valueType="num">
                                      <p:cBhvr additive="base">
                                        <p:cTn id="80" dur="1000" fill="hold"/>
                                        <p:tgtEl>
                                          <p:spTgt spid="9"/>
                                        </p:tgtEl>
                                        <p:attrNameLst>
                                          <p:attrName>ppt_y</p:attrName>
                                        </p:attrNameLst>
                                      </p:cBhvr>
                                      <p:tavLst>
                                        <p:tav tm="0">
                                          <p:val>
                                            <p:strVal val="0-#ppt_h/2"/>
                                          </p:val>
                                        </p:tav>
                                        <p:tav tm="100000">
                                          <p:val>
                                            <p:strVal val="#ppt_y"/>
                                          </p:val>
                                        </p:tav>
                                      </p:tavLst>
                                    </p:anim>
                                  </p:childTnLst>
                                </p:cTn>
                              </p:par>
                              <p:par>
                                <p:cTn id="81" presetID="45" presetClass="entr" presetSubtype="0" fill="hold" grpId="1" nodeType="withEffect">
                                  <p:stCondLst>
                                    <p:cond delay="0"/>
                                  </p:stCondLst>
                                  <p:childTnLst>
                                    <p:set>
                                      <p:cBhvr>
                                        <p:cTn id="82" dur="1" fill="hold">
                                          <p:stCondLst>
                                            <p:cond delay="0"/>
                                          </p:stCondLst>
                                        </p:cTn>
                                        <p:tgtEl>
                                          <p:spTgt spid="31">
                                            <p:txEl>
                                              <p:pRg st="0" end="0"/>
                                            </p:txEl>
                                          </p:spTgt>
                                        </p:tgtEl>
                                        <p:attrNameLst>
                                          <p:attrName>style.visibility</p:attrName>
                                        </p:attrNameLst>
                                      </p:cBhvr>
                                      <p:to>
                                        <p:strVal val="visible"/>
                                      </p:to>
                                    </p:set>
                                    <p:animEffect transition="in" filter="fade">
                                      <p:cBhvr>
                                        <p:cTn id="83" dur="1000"/>
                                        <p:tgtEl>
                                          <p:spTgt spid="31">
                                            <p:txEl>
                                              <p:pRg st="0" end="0"/>
                                            </p:txEl>
                                          </p:spTgt>
                                        </p:tgtEl>
                                      </p:cBhvr>
                                    </p:animEffect>
                                    <p:anim calcmode="lin" valueType="num">
                                      <p:cBhvr>
                                        <p:cTn id="84" dur="1000" fill="hold"/>
                                        <p:tgtEl>
                                          <p:spTgt spid="31">
                                            <p:txEl>
                                              <p:pRg st="0" end="0"/>
                                            </p:txEl>
                                          </p:spTgt>
                                        </p:tgtEl>
                                        <p:attrNameLst>
                                          <p:attrName>ppt_w</p:attrName>
                                        </p:attrNameLst>
                                      </p:cBhvr>
                                      <p:tavLst>
                                        <p:tav tm="0" fmla="#ppt_w*sin(2.5*pi*$)">
                                          <p:val>
                                            <p:fltVal val="0"/>
                                          </p:val>
                                        </p:tav>
                                        <p:tav tm="100000">
                                          <p:val>
                                            <p:fltVal val="1"/>
                                          </p:val>
                                        </p:tav>
                                      </p:tavLst>
                                    </p:anim>
                                    <p:anim calcmode="lin" valueType="num">
                                      <p:cBhvr>
                                        <p:cTn id="85" dur="1000" fill="hold"/>
                                        <p:tgtEl>
                                          <p:spTgt spid="31">
                                            <p:txEl>
                                              <p:pRg st="0" end="0"/>
                                            </p:txEl>
                                          </p:spTgt>
                                        </p:tgtEl>
                                        <p:attrNameLst>
                                          <p:attrName>ppt_h</p:attrName>
                                        </p:attrNameLst>
                                      </p:cBhvr>
                                      <p:tavLst>
                                        <p:tav tm="0">
                                          <p:val>
                                            <p:strVal val="#ppt_h"/>
                                          </p:val>
                                        </p:tav>
                                        <p:tav tm="100000">
                                          <p:val>
                                            <p:strVal val="#ppt_h"/>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32">
                                            <p:txEl>
                                              <p:pRg st="0" end="0"/>
                                            </p:txEl>
                                          </p:spTgt>
                                        </p:tgtEl>
                                        <p:attrNameLst>
                                          <p:attrName>style.visibility</p:attrName>
                                        </p:attrNameLst>
                                      </p:cBhvr>
                                      <p:to>
                                        <p:strVal val="visible"/>
                                      </p:to>
                                    </p:set>
                                    <p:animEffect transition="in" filter="fade">
                                      <p:cBhvr>
                                        <p:cTn id="88" dur="1000"/>
                                        <p:tgtEl>
                                          <p:spTgt spid="32">
                                            <p:txEl>
                                              <p:pRg st="0" end="0"/>
                                            </p:txEl>
                                          </p:spTgt>
                                        </p:tgtEl>
                                      </p:cBhvr>
                                    </p:animEffect>
                                    <p:anim calcmode="lin" valueType="num">
                                      <p:cBhvr>
                                        <p:cTn id="89" dur="1000" fill="hold"/>
                                        <p:tgtEl>
                                          <p:spTgt spid="32">
                                            <p:txEl>
                                              <p:pRg st="0" end="0"/>
                                            </p:txEl>
                                          </p:spTgt>
                                        </p:tgtEl>
                                        <p:attrNameLst>
                                          <p:attrName>ppt_w</p:attrName>
                                        </p:attrNameLst>
                                      </p:cBhvr>
                                      <p:tavLst>
                                        <p:tav tm="0" fmla="#ppt_w*sin(2.5*pi*$)">
                                          <p:val>
                                            <p:fltVal val="0"/>
                                          </p:val>
                                        </p:tav>
                                        <p:tav tm="100000">
                                          <p:val>
                                            <p:fltVal val="1"/>
                                          </p:val>
                                        </p:tav>
                                      </p:tavLst>
                                    </p:anim>
                                    <p:anim calcmode="lin" valueType="num">
                                      <p:cBhvr>
                                        <p:cTn id="90" dur="1000" fill="hold"/>
                                        <p:tgtEl>
                                          <p:spTgt spid="32">
                                            <p:txEl>
                                              <p:pRg st="0" end="0"/>
                                            </p:txEl>
                                          </p:spTgt>
                                        </p:tgtEl>
                                        <p:attrNameLst>
                                          <p:attrName>ppt_h</p:attrName>
                                        </p:attrNameLst>
                                      </p:cBhvr>
                                      <p:tavLst>
                                        <p:tav tm="0">
                                          <p:val>
                                            <p:strVal val="#ppt_h"/>
                                          </p:val>
                                        </p:tav>
                                        <p:tav tm="100000">
                                          <p:val>
                                            <p:strVal val="#ppt_h"/>
                                          </p:val>
                                        </p:tav>
                                      </p:tavLst>
                                    </p:anim>
                                  </p:childTnLst>
                                </p:cTn>
                              </p:par>
                              <p:par>
                                <p:cTn id="91" presetID="45" presetClass="entr" presetSubtype="0" fill="hold" grpId="1"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ppt_w</p:attrName>
                                        </p:attrNameLst>
                                      </p:cBhvr>
                                      <p:tavLst>
                                        <p:tav tm="0" fmla="#ppt_w*sin(2.5*pi*$)">
                                          <p:val>
                                            <p:fltVal val="0"/>
                                          </p:val>
                                        </p:tav>
                                        <p:tav tm="100000">
                                          <p:val>
                                            <p:fltVal val="1"/>
                                          </p:val>
                                        </p:tav>
                                      </p:tavLst>
                                    </p:anim>
                                    <p:anim calcmode="lin" valueType="num">
                                      <p:cBhvr>
                                        <p:cTn id="95" dur="1000" fill="hold"/>
                                        <p:tgtEl>
                                          <p:spTgt spid="9"/>
                                        </p:tgtEl>
                                        <p:attrNameLst>
                                          <p:attrName>ppt_h</p:attrName>
                                        </p:attrNameLst>
                                      </p:cBhvr>
                                      <p:tavLst>
                                        <p:tav tm="0">
                                          <p:val>
                                            <p:strVal val="#ppt_h"/>
                                          </p:val>
                                        </p:tav>
                                        <p:tav tm="100000">
                                          <p:val>
                                            <p:strVal val="#ppt_h"/>
                                          </p:val>
                                        </p:tav>
                                      </p:tavLst>
                                    </p:anim>
                                  </p:childTnLst>
                                </p:cTn>
                              </p:par>
                            </p:childTnLst>
                          </p:cTn>
                        </p:par>
                        <p:par>
                          <p:cTn id="96" fill="hold">
                            <p:stCondLst>
                              <p:cond delay="4000"/>
                            </p:stCondLst>
                            <p:childTnLst>
                              <p:par>
                                <p:cTn id="97" presetID="2" presetClass="entr" presetSubtype="1" decel="100000" fill="hold" grpId="0" nodeType="after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 calcmode="lin" valueType="num">
                                      <p:cBhvr additive="base">
                                        <p:cTn id="99"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00"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101" presetID="2" presetClass="entr" presetSubtype="1"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1000" fill="hold"/>
                                        <p:tgtEl>
                                          <p:spTgt spid="14"/>
                                        </p:tgtEl>
                                        <p:attrNameLst>
                                          <p:attrName>ppt_x</p:attrName>
                                        </p:attrNameLst>
                                      </p:cBhvr>
                                      <p:tavLst>
                                        <p:tav tm="0">
                                          <p:val>
                                            <p:strVal val="#ppt_x"/>
                                          </p:val>
                                        </p:tav>
                                        <p:tav tm="100000">
                                          <p:val>
                                            <p:strVal val="#ppt_x"/>
                                          </p:val>
                                        </p:tav>
                                      </p:tavLst>
                                    </p:anim>
                                    <p:anim calcmode="lin" valueType="num">
                                      <p:cBhvr additive="base">
                                        <p:cTn id="104" dur="1000" fill="hold"/>
                                        <p:tgtEl>
                                          <p:spTgt spid="14"/>
                                        </p:tgtEl>
                                        <p:attrNameLst>
                                          <p:attrName>ppt_y</p:attrName>
                                        </p:attrNameLst>
                                      </p:cBhvr>
                                      <p:tavLst>
                                        <p:tav tm="0">
                                          <p:val>
                                            <p:strVal val="0-#ppt_h/2"/>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37">
                                            <p:txEl>
                                              <p:pRg st="0" end="0"/>
                                            </p:txEl>
                                          </p:spTgt>
                                        </p:tgtEl>
                                        <p:attrNameLst>
                                          <p:attrName>style.visibility</p:attrName>
                                        </p:attrNameLst>
                                      </p:cBhvr>
                                      <p:to>
                                        <p:strVal val="visible"/>
                                      </p:to>
                                    </p:set>
                                    <p:animEffect transition="in" filter="fade">
                                      <p:cBhvr>
                                        <p:cTn id="107" dur="1000"/>
                                        <p:tgtEl>
                                          <p:spTgt spid="37">
                                            <p:txEl>
                                              <p:pRg st="0" end="0"/>
                                            </p:txEl>
                                          </p:spTgt>
                                        </p:tgtEl>
                                      </p:cBhvr>
                                    </p:animEffect>
                                    <p:anim calcmode="lin" valueType="num">
                                      <p:cBhvr>
                                        <p:cTn id="108" dur="1000" fill="hold"/>
                                        <p:tgtEl>
                                          <p:spTgt spid="37">
                                            <p:txEl>
                                              <p:pRg st="0" end="0"/>
                                            </p:txEl>
                                          </p:spTgt>
                                        </p:tgtEl>
                                        <p:attrNameLst>
                                          <p:attrName>ppt_w</p:attrName>
                                        </p:attrNameLst>
                                      </p:cBhvr>
                                      <p:tavLst>
                                        <p:tav tm="0" fmla="#ppt_w*sin(2.5*pi*$)">
                                          <p:val>
                                            <p:fltVal val="0"/>
                                          </p:val>
                                        </p:tav>
                                        <p:tav tm="100000">
                                          <p:val>
                                            <p:fltVal val="1"/>
                                          </p:val>
                                        </p:tav>
                                      </p:tavLst>
                                    </p:anim>
                                    <p:anim calcmode="lin" valueType="num">
                                      <p:cBhvr>
                                        <p:cTn id="109" dur="1000" fill="hold"/>
                                        <p:tgtEl>
                                          <p:spTgt spid="37">
                                            <p:txEl>
                                              <p:pRg st="0" end="0"/>
                                            </p:txEl>
                                          </p:spTgt>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1000"/>
                                        <p:tgtEl>
                                          <p:spTgt spid="14"/>
                                        </p:tgtEl>
                                      </p:cBhvr>
                                    </p:animEffect>
                                    <p:anim calcmode="lin" valueType="num">
                                      <p:cBhvr>
                                        <p:cTn id="113" dur="1000" fill="hold"/>
                                        <p:tgtEl>
                                          <p:spTgt spid="14"/>
                                        </p:tgtEl>
                                        <p:attrNameLst>
                                          <p:attrName>ppt_w</p:attrName>
                                        </p:attrNameLst>
                                      </p:cBhvr>
                                      <p:tavLst>
                                        <p:tav tm="0" fmla="#ppt_w*sin(2.5*pi*$)">
                                          <p:val>
                                            <p:fltVal val="0"/>
                                          </p:val>
                                        </p:tav>
                                        <p:tav tm="100000">
                                          <p:val>
                                            <p:fltVal val="1"/>
                                          </p:val>
                                        </p:tav>
                                      </p:tavLst>
                                    </p:anim>
                                    <p:anim calcmode="lin" valueType="num">
                                      <p:cBhvr>
                                        <p:cTn id="114" dur="1000" fill="hold"/>
                                        <p:tgtEl>
                                          <p:spTgt spid="14"/>
                                        </p:tgtEl>
                                        <p:attrNameLst>
                                          <p:attrName>ppt_h</p:attrName>
                                        </p:attrNameLst>
                                      </p:cBhvr>
                                      <p:tavLst>
                                        <p:tav tm="0">
                                          <p:val>
                                            <p:strVal val="#ppt_h"/>
                                          </p:val>
                                        </p:tav>
                                        <p:tav tm="100000">
                                          <p:val>
                                            <p:strVal val="#ppt_h"/>
                                          </p:val>
                                        </p:tav>
                                      </p:tavLst>
                                    </p:anim>
                                  </p:childTnLst>
                                </p:cTn>
                              </p:par>
                            </p:childTnLst>
                          </p:cTn>
                        </p:par>
                        <p:par>
                          <p:cTn id="115" fill="hold">
                            <p:stCondLst>
                              <p:cond delay="5000"/>
                            </p:stCondLst>
                            <p:childTnLst>
                              <p:par>
                                <p:cTn id="116" presetID="2" presetClass="entr" presetSubtype="1" decel="100000" fill="hold" grpId="0" nodeType="after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1000" fill="hold"/>
                                        <p:tgtEl>
                                          <p:spTgt spid="35">
                                            <p:txEl>
                                              <p:pRg st="0" end="0"/>
                                            </p:txEl>
                                          </p:spTgt>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0"/>
                                  </p:stCondLst>
                                  <p:childTnLst>
                                    <p:set>
                                      <p:cBhvr>
                                        <p:cTn id="121" dur="1" fill="hold">
                                          <p:stCondLst>
                                            <p:cond delay="0"/>
                                          </p:stCondLst>
                                        </p:cTn>
                                        <p:tgtEl>
                                          <p:spTgt spid="11"/>
                                        </p:tgtEl>
                                        <p:attrNameLst>
                                          <p:attrName>style.visibility</p:attrName>
                                        </p:attrNameLst>
                                      </p:cBhvr>
                                      <p:to>
                                        <p:strVal val="visible"/>
                                      </p:to>
                                    </p:set>
                                    <p:anim calcmode="lin" valueType="num">
                                      <p:cBhvr additive="base">
                                        <p:cTn id="122" dur="1000" fill="hold"/>
                                        <p:tgtEl>
                                          <p:spTgt spid="11"/>
                                        </p:tgtEl>
                                        <p:attrNameLst>
                                          <p:attrName>ppt_x</p:attrName>
                                        </p:attrNameLst>
                                      </p:cBhvr>
                                      <p:tavLst>
                                        <p:tav tm="0">
                                          <p:val>
                                            <p:strVal val="#ppt_x"/>
                                          </p:val>
                                        </p:tav>
                                        <p:tav tm="100000">
                                          <p:val>
                                            <p:strVal val="#ppt_x"/>
                                          </p:val>
                                        </p:tav>
                                      </p:tavLst>
                                    </p:anim>
                                    <p:anim calcmode="lin" valueType="num">
                                      <p:cBhvr additive="base">
                                        <p:cTn id="123" dur="1000" fill="hold"/>
                                        <p:tgtEl>
                                          <p:spTgt spid="11"/>
                                        </p:tgtEl>
                                        <p:attrNameLst>
                                          <p:attrName>ppt_y</p:attrName>
                                        </p:attrNameLst>
                                      </p:cBhvr>
                                      <p:tavLst>
                                        <p:tav tm="0">
                                          <p:val>
                                            <p:strVal val="0-#ppt_h/2"/>
                                          </p:val>
                                        </p:tav>
                                        <p:tav tm="100000">
                                          <p:val>
                                            <p:strVal val="#ppt_y"/>
                                          </p:val>
                                        </p:tav>
                                      </p:tavLst>
                                    </p:anim>
                                  </p:childTnLst>
                                </p:cTn>
                              </p:par>
                              <p:par>
                                <p:cTn id="124" presetID="45" presetClass="entr" presetSubtype="0" fill="hold" grpId="1" nodeType="withEffect">
                                  <p:stCondLst>
                                    <p:cond delay="0"/>
                                  </p:stCondLst>
                                  <p:childTnLst>
                                    <p:set>
                                      <p:cBhvr>
                                        <p:cTn id="125" dur="1" fill="hold">
                                          <p:stCondLst>
                                            <p:cond delay="0"/>
                                          </p:stCondLst>
                                        </p:cTn>
                                        <p:tgtEl>
                                          <p:spTgt spid="35">
                                            <p:txEl>
                                              <p:pRg st="0" end="0"/>
                                            </p:txEl>
                                          </p:spTgt>
                                        </p:tgtEl>
                                        <p:attrNameLst>
                                          <p:attrName>style.visibility</p:attrName>
                                        </p:attrNameLst>
                                      </p:cBhvr>
                                      <p:to>
                                        <p:strVal val="visible"/>
                                      </p:to>
                                    </p:set>
                                    <p:animEffect transition="in" filter="fade">
                                      <p:cBhvr>
                                        <p:cTn id="126" dur="1000"/>
                                        <p:tgtEl>
                                          <p:spTgt spid="35">
                                            <p:txEl>
                                              <p:pRg st="0" end="0"/>
                                            </p:txEl>
                                          </p:spTgt>
                                        </p:tgtEl>
                                      </p:cBhvr>
                                    </p:animEffect>
                                    <p:anim calcmode="lin" valueType="num">
                                      <p:cBhvr>
                                        <p:cTn id="127" dur="1000" fill="hold"/>
                                        <p:tgtEl>
                                          <p:spTgt spid="35">
                                            <p:txEl>
                                              <p:pRg st="0" end="0"/>
                                            </p:txEl>
                                          </p:spTgt>
                                        </p:tgtEl>
                                        <p:attrNameLst>
                                          <p:attrName>ppt_w</p:attrName>
                                        </p:attrNameLst>
                                      </p:cBhvr>
                                      <p:tavLst>
                                        <p:tav tm="0" fmla="#ppt_w*sin(2.5*pi*$)">
                                          <p:val>
                                            <p:fltVal val="0"/>
                                          </p:val>
                                        </p:tav>
                                        <p:tav tm="100000">
                                          <p:val>
                                            <p:fltVal val="1"/>
                                          </p:val>
                                        </p:tav>
                                      </p:tavLst>
                                    </p:anim>
                                    <p:anim calcmode="lin" valueType="num">
                                      <p:cBhvr>
                                        <p:cTn id="128" dur="1000" fill="hold"/>
                                        <p:tgtEl>
                                          <p:spTgt spid="35">
                                            <p:txEl>
                                              <p:pRg st="0" end="0"/>
                                            </p:txEl>
                                          </p:spTgt>
                                        </p:tgtEl>
                                        <p:attrNameLst>
                                          <p:attrName>ppt_h</p:attrName>
                                        </p:attrNameLst>
                                      </p:cBhvr>
                                      <p:tavLst>
                                        <p:tav tm="0">
                                          <p:val>
                                            <p:strVal val="#ppt_h"/>
                                          </p:val>
                                        </p:tav>
                                        <p:tav tm="100000">
                                          <p:val>
                                            <p:strVal val="#ppt_h"/>
                                          </p:val>
                                        </p:tav>
                                      </p:tavLst>
                                    </p:anim>
                                  </p:childTnLst>
                                </p:cTn>
                              </p:par>
                              <p:par>
                                <p:cTn id="129" presetID="45" presetClass="entr" presetSubtype="0" fill="hold" grpId="1" nodeType="withEffect">
                                  <p:stCondLst>
                                    <p:cond delay="0"/>
                                  </p:stCondLst>
                                  <p:childTnLst>
                                    <p:set>
                                      <p:cBhvr>
                                        <p:cTn id="130" dur="1" fill="hold">
                                          <p:stCondLst>
                                            <p:cond delay="0"/>
                                          </p:stCondLst>
                                        </p:cTn>
                                        <p:tgtEl>
                                          <p:spTgt spid="11"/>
                                        </p:tgtEl>
                                        <p:attrNameLst>
                                          <p:attrName>style.visibility</p:attrName>
                                        </p:attrNameLst>
                                      </p:cBhvr>
                                      <p:to>
                                        <p:strVal val="visible"/>
                                      </p:to>
                                    </p:set>
                                    <p:animEffect transition="in" filter="fade">
                                      <p:cBhvr>
                                        <p:cTn id="131" dur="1000"/>
                                        <p:tgtEl>
                                          <p:spTgt spid="11"/>
                                        </p:tgtEl>
                                      </p:cBhvr>
                                    </p:animEffect>
                                    <p:anim calcmode="lin" valueType="num">
                                      <p:cBhvr>
                                        <p:cTn id="132" dur="1000" fill="hold"/>
                                        <p:tgtEl>
                                          <p:spTgt spid="11"/>
                                        </p:tgtEl>
                                        <p:attrNameLst>
                                          <p:attrName>ppt_w</p:attrName>
                                        </p:attrNameLst>
                                      </p:cBhvr>
                                      <p:tavLst>
                                        <p:tav tm="0" fmla="#ppt_w*sin(2.5*pi*$)">
                                          <p:val>
                                            <p:fltVal val="0"/>
                                          </p:val>
                                        </p:tav>
                                        <p:tav tm="100000">
                                          <p:val>
                                            <p:fltVal val="1"/>
                                          </p:val>
                                        </p:tav>
                                      </p:tavLst>
                                    </p:anim>
                                    <p:anim calcmode="lin" valueType="num">
                                      <p:cBhvr>
                                        <p:cTn id="133" dur="1000" fill="hold"/>
                                        <p:tgtEl>
                                          <p:spTgt spid="11"/>
                                        </p:tgtEl>
                                        <p:attrNameLst>
                                          <p:attrName>ppt_h</p:attrName>
                                        </p:attrNameLst>
                                      </p:cBhvr>
                                      <p:tavLst>
                                        <p:tav tm="0">
                                          <p:val>
                                            <p:strVal val="#ppt_h"/>
                                          </p:val>
                                        </p:tav>
                                        <p:tav tm="100000">
                                          <p:val>
                                            <p:strVal val="#ppt_h"/>
                                          </p:val>
                                        </p:tav>
                                      </p:tavLst>
                                    </p:anim>
                                  </p:childTnLst>
                                </p:cTn>
                              </p:par>
                            </p:childTnLst>
                          </p:cTn>
                        </p:par>
                        <p:par>
                          <p:cTn id="134" fill="hold">
                            <p:stCondLst>
                              <p:cond delay="6000"/>
                            </p:stCondLst>
                            <p:childTnLst>
                              <p:par>
                                <p:cTn id="135" presetID="2" presetClass="entr" presetSubtype="1" decel="100000" fill="hold" grpId="0" nodeType="afterEffect">
                                  <p:stCondLst>
                                    <p:cond delay="0"/>
                                  </p:stCondLst>
                                  <p:childTnLst>
                                    <p:set>
                                      <p:cBhvr>
                                        <p:cTn id="136" dur="1" fill="hold">
                                          <p:stCondLst>
                                            <p:cond delay="0"/>
                                          </p:stCondLst>
                                        </p:cTn>
                                        <p:tgtEl>
                                          <p:spTgt spid="38">
                                            <p:txEl>
                                              <p:pRg st="0" end="0"/>
                                            </p:txEl>
                                          </p:spTgt>
                                        </p:tgtEl>
                                        <p:attrNameLst>
                                          <p:attrName>style.visibility</p:attrName>
                                        </p:attrNameLst>
                                      </p:cBhvr>
                                      <p:to>
                                        <p:strVal val="visible"/>
                                      </p:to>
                                    </p:set>
                                    <p:anim calcmode="lin" valueType="num">
                                      <p:cBhvr additive="base">
                                        <p:cTn id="137"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38"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139" presetID="2" presetClass="entr" presetSubtype="1" decel="100000" fill="hold" grpId="0" nodeType="withEffect">
                                  <p:stCondLst>
                                    <p:cond delay="0"/>
                                  </p:stCondLst>
                                  <p:childTnLst>
                                    <p:set>
                                      <p:cBhvr>
                                        <p:cTn id="140" dur="1" fill="hold">
                                          <p:stCondLst>
                                            <p:cond delay="0"/>
                                          </p:stCondLst>
                                        </p:cTn>
                                        <p:tgtEl>
                                          <p:spTgt spid="13"/>
                                        </p:tgtEl>
                                        <p:attrNameLst>
                                          <p:attrName>style.visibility</p:attrName>
                                        </p:attrNameLst>
                                      </p:cBhvr>
                                      <p:to>
                                        <p:strVal val="visible"/>
                                      </p:to>
                                    </p:set>
                                    <p:anim calcmode="lin" valueType="num">
                                      <p:cBhvr additive="base">
                                        <p:cTn id="141" dur="1000" fill="hold"/>
                                        <p:tgtEl>
                                          <p:spTgt spid="13"/>
                                        </p:tgtEl>
                                        <p:attrNameLst>
                                          <p:attrName>ppt_x</p:attrName>
                                        </p:attrNameLst>
                                      </p:cBhvr>
                                      <p:tavLst>
                                        <p:tav tm="0">
                                          <p:val>
                                            <p:strVal val="#ppt_x"/>
                                          </p:val>
                                        </p:tav>
                                        <p:tav tm="100000">
                                          <p:val>
                                            <p:strVal val="#ppt_x"/>
                                          </p:val>
                                        </p:tav>
                                      </p:tavLst>
                                    </p:anim>
                                    <p:anim calcmode="lin" valueType="num">
                                      <p:cBhvr additive="base">
                                        <p:cTn id="142" dur="1000" fill="hold"/>
                                        <p:tgtEl>
                                          <p:spTgt spid="13"/>
                                        </p:tgtEl>
                                        <p:attrNameLst>
                                          <p:attrName>ppt_y</p:attrName>
                                        </p:attrNameLst>
                                      </p:cBhvr>
                                      <p:tavLst>
                                        <p:tav tm="0">
                                          <p:val>
                                            <p:strVal val="0-#ppt_h/2"/>
                                          </p:val>
                                        </p:tav>
                                        <p:tav tm="100000">
                                          <p:val>
                                            <p:strVal val="#ppt_y"/>
                                          </p:val>
                                        </p:tav>
                                      </p:tavLst>
                                    </p:anim>
                                  </p:childTnLst>
                                </p:cTn>
                              </p:par>
                              <p:par>
                                <p:cTn id="143" presetID="45" presetClass="entr" presetSubtype="0" fill="hold" grpId="1" nodeType="withEffect">
                                  <p:stCondLst>
                                    <p:cond delay="0"/>
                                  </p:stCondLst>
                                  <p:childTnLst>
                                    <p:set>
                                      <p:cBhvr>
                                        <p:cTn id="144" dur="1" fill="hold">
                                          <p:stCondLst>
                                            <p:cond delay="0"/>
                                          </p:stCondLst>
                                        </p:cTn>
                                        <p:tgtEl>
                                          <p:spTgt spid="38">
                                            <p:txEl>
                                              <p:pRg st="0" end="0"/>
                                            </p:txEl>
                                          </p:spTgt>
                                        </p:tgtEl>
                                        <p:attrNameLst>
                                          <p:attrName>style.visibility</p:attrName>
                                        </p:attrNameLst>
                                      </p:cBhvr>
                                      <p:to>
                                        <p:strVal val="visible"/>
                                      </p:to>
                                    </p:set>
                                    <p:animEffect transition="in" filter="fade">
                                      <p:cBhvr>
                                        <p:cTn id="145" dur="1000"/>
                                        <p:tgtEl>
                                          <p:spTgt spid="38">
                                            <p:txEl>
                                              <p:pRg st="0" end="0"/>
                                            </p:txEl>
                                          </p:spTgt>
                                        </p:tgtEl>
                                      </p:cBhvr>
                                    </p:animEffect>
                                    <p:anim calcmode="lin" valueType="num">
                                      <p:cBhvr>
                                        <p:cTn id="146" dur="1000" fill="hold"/>
                                        <p:tgtEl>
                                          <p:spTgt spid="38">
                                            <p:txEl>
                                              <p:pRg st="0" end="0"/>
                                            </p:txEl>
                                          </p:spTgt>
                                        </p:tgtEl>
                                        <p:attrNameLst>
                                          <p:attrName>ppt_w</p:attrName>
                                        </p:attrNameLst>
                                      </p:cBhvr>
                                      <p:tavLst>
                                        <p:tav tm="0" fmla="#ppt_w*sin(2.5*pi*$)">
                                          <p:val>
                                            <p:fltVal val="0"/>
                                          </p:val>
                                        </p:tav>
                                        <p:tav tm="100000">
                                          <p:val>
                                            <p:fltVal val="1"/>
                                          </p:val>
                                        </p:tav>
                                      </p:tavLst>
                                    </p:anim>
                                    <p:anim calcmode="lin" valueType="num">
                                      <p:cBhvr>
                                        <p:cTn id="147" dur="1000" fill="hold"/>
                                        <p:tgtEl>
                                          <p:spTgt spid="38">
                                            <p:txEl>
                                              <p:pRg st="0" end="0"/>
                                            </p:txEl>
                                          </p:spTgt>
                                        </p:tgtEl>
                                        <p:attrNameLst>
                                          <p:attrName>ppt_h</p:attrName>
                                        </p:attrNameLst>
                                      </p:cBhvr>
                                      <p:tavLst>
                                        <p:tav tm="0">
                                          <p:val>
                                            <p:strVal val="#ppt_h"/>
                                          </p:val>
                                        </p:tav>
                                        <p:tav tm="100000">
                                          <p:val>
                                            <p:strVal val="#ppt_h"/>
                                          </p:val>
                                        </p:tav>
                                      </p:tavLst>
                                    </p:anim>
                                  </p:childTnLst>
                                </p:cTn>
                              </p:par>
                              <p:par>
                                <p:cTn id="148" presetID="45" presetClass="entr" presetSubtype="0" fill="hold" grpId="1" nodeType="withEffect">
                                  <p:stCondLst>
                                    <p:cond delay="0"/>
                                  </p:stCondLst>
                                  <p:childTnLst>
                                    <p:set>
                                      <p:cBhvr>
                                        <p:cTn id="149" dur="1" fill="hold">
                                          <p:stCondLst>
                                            <p:cond delay="0"/>
                                          </p:stCondLst>
                                        </p:cTn>
                                        <p:tgtEl>
                                          <p:spTgt spid="13"/>
                                        </p:tgtEl>
                                        <p:attrNameLst>
                                          <p:attrName>style.visibility</p:attrName>
                                        </p:attrNameLst>
                                      </p:cBhvr>
                                      <p:to>
                                        <p:strVal val="visible"/>
                                      </p:to>
                                    </p:set>
                                    <p:animEffect transition="in" filter="fade">
                                      <p:cBhvr>
                                        <p:cTn id="150" dur="1000"/>
                                        <p:tgtEl>
                                          <p:spTgt spid="13"/>
                                        </p:tgtEl>
                                      </p:cBhvr>
                                    </p:animEffect>
                                    <p:anim calcmode="lin" valueType="num">
                                      <p:cBhvr>
                                        <p:cTn id="151" dur="1000" fill="hold"/>
                                        <p:tgtEl>
                                          <p:spTgt spid="13"/>
                                        </p:tgtEl>
                                        <p:attrNameLst>
                                          <p:attrName>ppt_w</p:attrName>
                                        </p:attrNameLst>
                                      </p:cBhvr>
                                      <p:tavLst>
                                        <p:tav tm="0" fmla="#ppt_w*sin(2.5*pi*$)">
                                          <p:val>
                                            <p:fltVal val="0"/>
                                          </p:val>
                                        </p:tav>
                                        <p:tav tm="100000">
                                          <p:val>
                                            <p:fltVal val="1"/>
                                          </p:val>
                                        </p:tav>
                                      </p:tavLst>
                                    </p:anim>
                                    <p:anim calcmode="lin" valueType="num">
                                      <p:cBhvr>
                                        <p:cTn id="152" dur="1000" fill="hold"/>
                                        <p:tgtEl>
                                          <p:spTgt spid="13"/>
                                        </p:tgtEl>
                                        <p:attrNameLst>
                                          <p:attrName>ppt_h</p:attrName>
                                        </p:attrNameLst>
                                      </p:cBhvr>
                                      <p:tavLst>
                                        <p:tav tm="0">
                                          <p:val>
                                            <p:strVal val="#ppt_h"/>
                                          </p:val>
                                        </p:tav>
                                        <p:tav tm="100000">
                                          <p:val>
                                            <p:strVal val="#ppt_h"/>
                                          </p:val>
                                        </p:tav>
                                      </p:tavLst>
                                    </p:anim>
                                  </p:childTnLst>
                                </p:cTn>
                              </p:par>
                            </p:childTnLst>
                          </p:cTn>
                        </p:par>
                        <p:par>
                          <p:cTn id="153" fill="hold">
                            <p:stCondLst>
                              <p:cond delay="7000"/>
                            </p:stCondLst>
                            <p:childTnLst>
                              <p:par>
                                <p:cTn id="154" presetID="2" presetClass="entr" presetSubtype="1" decel="100000" fill="hold" grpId="0" nodeType="afterEffect">
                                  <p:stCondLst>
                                    <p:cond delay="0"/>
                                  </p:stCondLst>
                                  <p:childTnLst>
                                    <p:set>
                                      <p:cBhvr>
                                        <p:cTn id="155" dur="1" fill="hold">
                                          <p:stCondLst>
                                            <p:cond delay="0"/>
                                          </p:stCondLst>
                                        </p:cTn>
                                        <p:tgtEl>
                                          <p:spTgt spid="36">
                                            <p:txEl>
                                              <p:pRg st="0" end="0"/>
                                            </p:txEl>
                                          </p:spTgt>
                                        </p:tgtEl>
                                        <p:attrNameLst>
                                          <p:attrName>style.visibility</p:attrName>
                                        </p:attrNameLst>
                                      </p:cBhvr>
                                      <p:to>
                                        <p:strVal val="visible"/>
                                      </p:to>
                                    </p:set>
                                    <p:anim calcmode="lin" valueType="num">
                                      <p:cBhvr additive="base">
                                        <p:cTn id="156"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57" dur="1000" fill="hold"/>
                                        <p:tgtEl>
                                          <p:spTgt spid="36">
                                            <p:txEl>
                                              <p:pRg st="0" end="0"/>
                                            </p:txEl>
                                          </p:spTgt>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0"/>
                                  </p:stCondLst>
                                  <p:childTnLst>
                                    <p:set>
                                      <p:cBhvr>
                                        <p:cTn id="159" dur="1" fill="hold">
                                          <p:stCondLst>
                                            <p:cond delay="0"/>
                                          </p:stCondLst>
                                        </p:cTn>
                                        <p:tgtEl>
                                          <p:spTgt spid="12"/>
                                        </p:tgtEl>
                                        <p:attrNameLst>
                                          <p:attrName>style.visibility</p:attrName>
                                        </p:attrNameLst>
                                      </p:cBhvr>
                                      <p:to>
                                        <p:strVal val="visible"/>
                                      </p:to>
                                    </p:set>
                                    <p:anim calcmode="lin" valueType="num">
                                      <p:cBhvr additive="base">
                                        <p:cTn id="160" dur="1000" fill="hold"/>
                                        <p:tgtEl>
                                          <p:spTgt spid="12"/>
                                        </p:tgtEl>
                                        <p:attrNameLst>
                                          <p:attrName>ppt_x</p:attrName>
                                        </p:attrNameLst>
                                      </p:cBhvr>
                                      <p:tavLst>
                                        <p:tav tm="0">
                                          <p:val>
                                            <p:strVal val="#ppt_x"/>
                                          </p:val>
                                        </p:tav>
                                        <p:tav tm="100000">
                                          <p:val>
                                            <p:strVal val="#ppt_x"/>
                                          </p:val>
                                        </p:tav>
                                      </p:tavLst>
                                    </p:anim>
                                    <p:anim calcmode="lin" valueType="num">
                                      <p:cBhvr additive="base">
                                        <p:cTn id="161" dur="1000" fill="hold"/>
                                        <p:tgtEl>
                                          <p:spTgt spid="12"/>
                                        </p:tgtEl>
                                        <p:attrNameLst>
                                          <p:attrName>ppt_y</p:attrName>
                                        </p:attrNameLst>
                                      </p:cBhvr>
                                      <p:tavLst>
                                        <p:tav tm="0">
                                          <p:val>
                                            <p:strVal val="0-#ppt_h/2"/>
                                          </p:val>
                                        </p:tav>
                                        <p:tav tm="100000">
                                          <p:val>
                                            <p:strVal val="#ppt_y"/>
                                          </p:val>
                                        </p:tav>
                                      </p:tavLst>
                                    </p:anim>
                                  </p:childTnLst>
                                </p:cTn>
                              </p:par>
                              <p:par>
                                <p:cTn id="162" presetID="45" presetClass="entr" presetSubtype="0" fill="hold" grpId="1" nodeType="withEffect">
                                  <p:stCondLst>
                                    <p:cond delay="0"/>
                                  </p:stCondLst>
                                  <p:childTnLst>
                                    <p:set>
                                      <p:cBhvr>
                                        <p:cTn id="163" dur="1" fill="hold">
                                          <p:stCondLst>
                                            <p:cond delay="0"/>
                                          </p:stCondLst>
                                        </p:cTn>
                                        <p:tgtEl>
                                          <p:spTgt spid="36">
                                            <p:txEl>
                                              <p:pRg st="0" end="0"/>
                                            </p:txEl>
                                          </p:spTgt>
                                        </p:tgtEl>
                                        <p:attrNameLst>
                                          <p:attrName>style.visibility</p:attrName>
                                        </p:attrNameLst>
                                      </p:cBhvr>
                                      <p:to>
                                        <p:strVal val="visible"/>
                                      </p:to>
                                    </p:set>
                                    <p:animEffect transition="in" filter="fade">
                                      <p:cBhvr>
                                        <p:cTn id="164" dur="1000"/>
                                        <p:tgtEl>
                                          <p:spTgt spid="36">
                                            <p:txEl>
                                              <p:pRg st="0" end="0"/>
                                            </p:txEl>
                                          </p:spTgt>
                                        </p:tgtEl>
                                      </p:cBhvr>
                                    </p:animEffect>
                                    <p:anim calcmode="lin" valueType="num">
                                      <p:cBhvr>
                                        <p:cTn id="165" dur="1000" fill="hold"/>
                                        <p:tgtEl>
                                          <p:spTgt spid="36">
                                            <p:txEl>
                                              <p:pRg st="0" end="0"/>
                                            </p:txEl>
                                          </p:spTgt>
                                        </p:tgtEl>
                                        <p:attrNameLst>
                                          <p:attrName>ppt_w</p:attrName>
                                        </p:attrNameLst>
                                      </p:cBhvr>
                                      <p:tavLst>
                                        <p:tav tm="0" fmla="#ppt_w*sin(2.5*pi*$)">
                                          <p:val>
                                            <p:fltVal val="0"/>
                                          </p:val>
                                        </p:tav>
                                        <p:tav tm="100000">
                                          <p:val>
                                            <p:fltVal val="1"/>
                                          </p:val>
                                        </p:tav>
                                      </p:tavLst>
                                    </p:anim>
                                    <p:anim calcmode="lin" valueType="num">
                                      <p:cBhvr>
                                        <p:cTn id="166" dur="1000" fill="hold"/>
                                        <p:tgtEl>
                                          <p:spTgt spid="36">
                                            <p:txEl>
                                              <p:pRg st="0" end="0"/>
                                            </p:txEl>
                                          </p:spTgt>
                                        </p:tgtEl>
                                        <p:attrNameLst>
                                          <p:attrName>ppt_h</p:attrName>
                                        </p:attrNameLst>
                                      </p:cBhvr>
                                      <p:tavLst>
                                        <p:tav tm="0">
                                          <p:val>
                                            <p:strVal val="#ppt_h"/>
                                          </p:val>
                                        </p:tav>
                                        <p:tav tm="100000">
                                          <p:val>
                                            <p:strVal val="#ppt_h"/>
                                          </p:val>
                                        </p:tav>
                                      </p:tavLst>
                                    </p:anim>
                                  </p:childTnLst>
                                </p:cTn>
                              </p:par>
                              <p:par>
                                <p:cTn id="167" presetID="45" presetClass="entr" presetSubtype="0" fill="hold" grpId="1" nodeType="withEffect">
                                  <p:stCondLst>
                                    <p:cond delay="0"/>
                                  </p:stCondLst>
                                  <p:childTnLst>
                                    <p:set>
                                      <p:cBhvr>
                                        <p:cTn id="168" dur="1" fill="hold">
                                          <p:stCondLst>
                                            <p:cond delay="0"/>
                                          </p:stCondLst>
                                        </p:cTn>
                                        <p:tgtEl>
                                          <p:spTgt spid="12"/>
                                        </p:tgtEl>
                                        <p:attrNameLst>
                                          <p:attrName>style.visibility</p:attrName>
                                        </p:attrNameLst>
                                      </p:cBhvr>
                                      <p:to>
                                        <p:strVal val="visible"/>
                                      </p:to>
                                    </p:set>
                                    <p:animEffect transition="in" filter="fade">
                                      <p:cBhvr>
                                        <p:cTn id="169" dur="1000"/>
                                        <p:tgtEl>
                                          <p:spTgt spid="12"/>
                                        </p:tgtEl>
                                      </p:cBhvr>
                                    </p:animEffect>
                                    <p:anim calcmode="lin" valueType="num">
                                      <p:cBhvr>
                                        <p:cTn id="170" dur="1000" fill="hold"/>
                                        <p:tgtEl>
                                          <p:spTgt spid="12"/>
                                        </p:tgtEl>
                                        <p:attrNameLst>
                                          <p:attrName>ppt_w</p:attrName>
                                        </p:attrNameLst>
                                      </p:cBhvr>
                                      <p:tavLst>
                                        <p:tav tm="0" fmla="#ppt_w*sin(2.5*pi*$)">
                                          <p:val>
                                            <p:fltVal val="0"/>
                                          </p:val>
                                        </p:tav>
                                        <p:tav tm="100000">
                                          <p:val>
                                            <p:fltVal val="1"/>
                                          </p:val>
                                        </p:tav>
                                      </p:tavLst>
                                    </p:anim>
                                    <p:anim calcmode="lin" valueType="num">
                                      <p:cBhvr>
                                        <p:cTn id="171" dur="1000" fill="hold"/>
                                        <p:tgtEl>
                                          <p:spTgt spid="12"/>
                                        </p:tgtEl>
                                        <p:attrNameLst>
                                          <p:attrName>ppt_h</p:attrName>
                                        </p:attrNameLst>
                                      </p:cBhvr>
                                      <p:tavLst>
                                        <p:tav tm="0">
                                          <p:val>
                                            <p:strVal val="#ppt_h"/>
                                          </p:val>
                                        </p:tav>
                                        <p:tav tm="100000">
                                          <p:val>
                                            <p:strVal val="#ppt_h"/>
                                          </p:val>
                                        </p:tav>
                                      </p:tavLst>
                                    </p:anim>
                                  </p:childTnLst>
                                </p:cTn>
                              </p:par>
                            </p:childTnLst>
                          </p:cTn>
                        </p:par>
                        <p:par>
                          <p:cTn id="172" fill="hold">
                            <p:stCondLst>
                              <p:cond delay="8000"/>
                            </p:stCondLst>
                            <p:childTnLst>
                              <p:par>
                                <p:cTn id="173" presetID="53" presetClass="entr" presetSubtype="528" fill="hold" grpId="0" nodeType="afterEffect">
                                  <p:stCondLst>
                                    <p:cond delay="0"/>
                                  </p:stCondLst>
                                  <p:childTnLst>
                                    <p:set>
                                      <p:cBhvr>
                                        <p:cTn id="174" dur="1" fill="hold">
                                          <p:stCondLst>
                                            <p:cond delay="0"/>
                                          </p:stCondLst>
                                        </p:cTn>
                                        <p:tgtEl>
                                          <p:spTgt spid="24"/>
                                        </p:tgtEl>
                                        <p:attrNameLst>
                                          <p:attrName>style.visibility</p:attrName>
                                        </p:attrNameLst>
                                      </p:cBhvr>
                                      <p:to>
                                        <p:strVal val="visible"/>
                                      </p:to>
                                    </p:set>
                                    <p:anim calcmode="lin" valueType="num">
                                      <p:cBhvr>
                                        <p:cTn id="175" dur="500" fill="hold"/>
                                        <p:tgtEl>
                                          <p:spTgt spid="24"/>
                                        </p:tgtEl>
                                        <p:attrNameLst>
                                          <p:attrName>ppt_w</p:attrName>
                                        </p:attrNameLst>
                                      </p:cBhvr>
                                      <p:tavLst>
                                        <p:tav tm="0">
                                          <p:val>
                                            <p:fltVal val="0"/>
                                          </p:val>
                                        </p:tav>
                                        <p:tav tm="100000">
                                          <p:val>
                                            <p:strVal val="#ppt_w"/>
                                          </p:val>
                                        </p:tav>
                                      </p:tavLst>
                                    </p:anim>
                                    <p:anim calcmode="lin" valueType="num">
                                      <p:cBhvr>
                                        <p:cTn id="176" dur="500" fill="hold"/>
                                        <p:tgtEl>
                                          <p:spTgt spid="24"/>
                                        </p:tgtEl>
                                        <p:attrNameLst>
                                          <p:attrName>ppt_h</p:attrName>
                                        </p:attrNameLst>
                                      </p:cBhvr>
                                      <p:tavLst>
                                        <p:tav tm="0">
                                          <p:val>
                                            <p:fltVal val="0"/>
                                          </p:val>
                                        </p:tav>
                                        <p:tav tm="100000">
                                          <p:val>
                                            <p:strVal val="#ppt_h"/>
                                          </p:val>
                                        </p:tav>
                                      </p:tavLst>
                                    </p:anim>
                                    <p:animEffect transition="in" filter="fade">
                                      <p:cBhvr>
                                        <p:cTn id="177" dur="500"/>
                                        <p:tgtEl>
                                          <p:spTgt spid="24"/>
                                        </p:tgtEl>
                                      </p:cBhvr>
                                    </p:animEffect>
                                    <p:anim calcmode="lin" valueType="num">
                                      <p:cBhvr>
                                        <p:cTn id="178" dur="500" fill="hold"/>
                                        <p:tgtEl>
                                          <p:spTgt spid="24"/>
                                        </p:tgtEl>
                                        <p:attrNameLst>
                                          <p:attrName>ppt_x</p:attrName>
                                        </p:attrNameLst>
                                      </p:cBhvr>
                                      <p:tavLst>
                                        <p:tav tm="0">
                                          <p:val>
                                            <p:fltVal val="0.5"/>
                                          </p:val>
                                        </p:tav>
                                        <p:tav tm="100000">
                                          <p:val>
                                            <p:strVal val="#ppt_x"/>
                                          </p:val>
                                        </p:tav>
                                      </p:tavLst>
                                    </p:anim>
                                    <p:anim calcmode="lin" valueType="num">
                                      <p:cBhvr>
                                        <p:cTn id="179" dur="500" fill="hold"/>
                                        <p:tgtEl>
                                          <p:spTgt spid="24"/>
                                        </p:tgtEl>
                                        <p:attrNameLst>
                                          <p:attrName>ppt_y</p:attrName>
                                        </p:attrNameLst>
                                      </p:cBhvr>
                                      <p:tavLst>
                                        <p:tav tm="0">
                                          <p:val>
                                            <p:fltVal val="0.5"/>
                                          </p:val>
                                        </p:tav>
                                        <p:tav tm="100000">
                                          <p:val>
                                            <p:strVal val="#ppt_y"/>
                                          </p:val>
                                        </p:tav>
                                      </p:tavLst>
                                    </p:anim>
                                  </p:childTnLst>
                                </p:cTn>
                              </p:par>
                              <p:par>
                                <p:cTn id="180" presetID="53" presetClass="entr" presetSubtype="528" fill="hold" grpId="0" nodeType="withEffect">
                                  <p:stCondLst>
                                    <p:cond delay="100"/>
                                  </p:stCondLst>
                                  <p:childTnLst>
                                    <p:set>
                                      <p:cBhvr>
                                        <p:cTn id="181" dur="1" fill="hold">
                                          <p:stCondLst>
                                            <p:cond delay="0"/>
                                          </p:stCondLst>
                                        </p:cTn>
                                        <p:tgtEl>
                                          <p:spTgt spid="15"/>
                                        </p:tgtEl>
                                        <p:attrNameLst>
                                          <p:attrName>style.visibility</p:attrName>
                                        </p:attrNameLst>
                                      </p:cBhvr>
                                      <p:to>
                                        <p:strVal val="visible"/>
                                      </p:to>
                                    </p:set>
                                    <p:anim calcmode="lin" valueType="num">
                                      <p:cBhvr>
                                        <p:cTn id="182" dur="500" fill="hold"/>
                                        <p:tgtEl>
                                          <p:spTgt spid="15"/>
                                        </p:tgtEl>
                                        <p:attrNameLst>
                                          <p:attrName>ppt_w</p:attrName>
                                        </p:attrNameLst>
                                      </p:cBhvr>
                                      <p:tavLst>
                                        <p:tav tm="0">
                                          <p:val>
                                            <p:fltVal val="0"/>
                                          </p:val>
                                        </p:tav>
                                        <p:tav tm="100000">
                                          <p:val>
                                            <p:strVal val="#ppt_w"/>
                                          </p:val>
                                        </p:tav>
                                      </p:tavLst>
                                    </p:anim>
                                    <p:anim calcmode="lin" valueType="num">
                                      <p:cBhvr>
                                        <p:cTn id="183" dur="500" fill="hold"/>
                                        <p:tgtEl>
                                          <p:spTgt spid="15"/>
                                        </p:tgtEl>
                                        <p:attrNameLst>
                                          <p:attrName>ppt_h</p:attrName>
                                        </p:attrNameLst>
                                      </p:cBhvr>
                                      <p:tavLst>
                                        <p:tav tm="0">
                                          <p:val>
                                            <p:fltVal val="0"/>
                                          </p:val>
                                        </p:tav>
                                        <p:tav tm="100000">
                                          <p:val>
                                            <p:strVal val="#ppt_h"/>
                                          </p:val>
                                        </p:tav>
                                      </p:tavLst>
                                    </p:anim>
                                    <p:animEffect transition="in" filter="fade">
                                      <p:cBhvr>
                                        <p:cTn id="184" dur="500"/>
                                        <p:tgtEl>
                                          <p:spTgt spid="15"/>
                                        </p:tgtEl>
                                      </p:cBhvr>
                                    </p:animEffect>
                                    <p:anim calcmode="lin" valueType="num">
                                      <p:cBhvr>
                                        <p:cTn id="185" dur="500" fill="hold"/>
                                        <p:tgtEl>
                                          <p:spTgt spid="15"/>
                                        </p:tgtEl>
                                        <p:attrNameLst>
                                          <p:attrName>ppt_x</p:attrName>
                                        </p:attrNameLst>
                                      </p:cBhvr>
                                      <p:tavLst>
                                        <p:tav tm="0">
                                          <p:val>
                                            <p:fltVal val="0.5"/>
                                          </p:val>
                                        </p:tav>
                                        <p:tav tm="100000">
                                          <p:val>
                                            <p:strVal val="#ppt_x"/>
                                          </p:val>
                                        </p:tav>
                                      </p:tavLst>
                                    </p:anim>
                                    <p:anim calcmode="lin" valueType="num">
                                      <p:cBhvr>
                                        <p:cTn id="186" dur="500" fill="hold"/>
                                        <p:tgtEl>
                                          <p:spTgt spid="15"/>
                                        </p:tgtEl>
                                        <p:attrNameLst>
                                          <p:attrName>ppt_y</p:attrName>
                                        </p:attrNameLst>
                                      </p:cBhvr>
                                      <p:tavLst>
                                        <p:tav tm="0">
                                          <p:val>
                                            <p:fltVal val="0.5"/>
                                          </p:val>
                                        </p:tav>
                                        <p:tav tm="100000">
                                          <p:val>
                                            <p:strVal val="#ppt_y"/>
                                          </p:val>
                                        </p:tav>
                                      </p:tavLst>
                                    </p:anim>
                                  </p:childTnLst>
                                </p:cTn>
                              </p:par>
                              <p:par>
                                <p:cTn id="187" presetID="53" presetClass="entr" presetSubtype="528" fill="hold" grpId="0" nodeType="withEffect">
                                  <p:stCondLst>
                                    <p:cond delay="200"/>
                                  </p:stCondLst>
                                  <p:childTnLst>
                                    <p:set>
                                      <p:cBhvr>
                                        <p:cTn id="188" dur="1" fill="hold">
                                          <p:stCondLst>
                                            <p:cond delay="0"/>
                                          </p:stCondLst>
                                        </p:cTn>
                                        <p:tgtEl>
                                          <p:spTgt spid="17"/>
                                        </p:tgtEl>
                                        <p:attrNameLst>
                                          <p:attrName>style.visibility</p:attrName>
                                        </p:attrNameLst>
                                      </p:cBhvr>
                                      <p:to>
                                        <p:strVal val="visible"/>
                                      </p:to>
                                    </p:set>
                                    <p:anim calcmode="lin" valueType="num">
                                      <p:cBhvr>
                                        <p:cTn id="189" dur="500" fill="hold"/>
                                        <p:tgtEl>
                                          <p:spTgt spid="17"/>
                                        </p:tgtEl>
                                        <p:attrNameLst>
                                          <p:attrName>ppt_w</p:attrName>
                                        </p:attrNameLst>
                                      </p:cBhvr>
                                      <p:tavLst>
                                        <p:tav tm="0">
                                          <p:val>
                                            <p:fltVal val="0"/>
                                          </p:val>
                                        </p:tav>
                                        <p:tav tm="100000">
                                          <p:val>
                                            <p:strVal val="#ppt_w"/>
                                          </p:val>
                                        </p:tav>
                                      </p:tavLst>
                                    </p:anim>
                                    <p:anim calcmode="lin" valueType="num">
                                      <p:cBhvr>
                                        <p:cTn id="190" dur="500" fill="hold"/>
                                        <p:tgtEl>
                                          <p:spTgt spid="17"/>
                                        </p:tgtEl>
                                        <p:attrNameLst>
                                          <p:attrName>ppt_h</p:attrName>
                                        </p:attrNameLst>
                                      </p:cBhvr>
                                      <p:tavLst>
                                        <p:tav tm="0">
                                          <p:val>
                                            <p:fltVal val="0"/>
                                          </p:val>
                                        </p:tav>
                                        <p:tav tm="100000">
                                          <p:val>
                                            <p:strVal val="#ppt_h"/>
                                          </p:val>
                                        </p:tav>
                                      </p:tavLst>
                                    </p:anim>
                                    <p:animEffect transition="in" filter="fade">
                                      <p:cBhvr>
                                        <p:cTn id="191" dur="500"/>
                                        <p:tgtEl>
                                          <p:spTgt spid="17"/>
                                        </p:tgtEl>
                                      </p:cBhvr>
                                    </p:animEffect>
                                    <p:anim calcmode="lin" valueType="num">
                                      <p:cBhvr>
                                        <p:cTn id="192" dur="500" fill="hold"/>
                                        <p:tgtEl>
                                          <p:spTgt spid="17"/>
                                        </p:tgtEl>
                                        <p:attrNameLst>
                                          <p:attrName>ppt_x</p:attrName>
                                        </p:attrNameLst>
                                      </p:cBhvr>
                                      <p:tavLst>
                                        <p:tav tm="0">
                                          <p:val>
                                            <p:fltVal val="0.5"/>
                                          </p:val>
                                        </p:tav>
                                        <p:tav tm="100000">
                                          <p:val>
                                            <p:strVal val="#ppt_x"/>
                                          </p:val>
                                        </p:tav>
                                      </p:tavLst>
                                    </p:anim>
                                    <p:anim calcmode="lin" valueType="num">
                                      <p:cBhvr>
                                        <p:cTn id="193" dur="500" fill="hold"/>
                                        <p:tgtEl>
                                          <p:spTgt spid="17"/>
                                        </p:tgtEl>
                                        <p:attrNameLst>
                                          <p:attrName>ppt_y</p:attrName>
                                        </p:attrNameLst>
                                      </p:cBhvr>
                                      <p:tavLst>
                                        <p:tav tm="0">
                                          <p:val>
                                            <p:fltVal val="0.5"/>
                                          </p:val>
                                        </p:tav>
                                        <p:tav tm="100000">
                                          <p:val>
                                            <p:strVal val="#ppt_y"/>
                                          </p:val>
                                        </p:tav>
                                      </p:tavLst>
                                    </p:anim>
                                  </p:childTnLst>
                                </p:cTn>
                              </p:par>
                              <p:par>
                                <p:cTn id="194" presetID="53" presetClass="entr" presetSubtype="528" fill="hold" grpId="0" nodeType="withEffect">
                                  <p:stCondLst>
                                    <p:cond delay="300"/>
                                  </p:stCondLst>
                                  <p:childTnLst>
                                    <p:set>
                                      <p:cBhvr>
                                        <p:cTn id="195" dur="1" fill="hold">
                                          <p:stCondLst>
                                            <p:cond delay="0"/>
                                          </p:stCondLst>
                                        </p:cTn>
                                        <p:tgtEl>
                                          <p:spTgt spid="27"/>
                                        </p:tgtEl>
                                        <p:attrNameLst>
                                          <p:attrName>style.visibility</p:attrName>
                                        </p:attrNameLst>
                                      </p:cBhvr>
                                      <p:to>
                                        <p:strVal val="visible"/>
                                      </p:to>
                                    </p:set>
                                    <p:anim calcmode="lin" valueType="num">
                                      <p:cBhvr>
                                        <p:cTn id="196" dur="500" fill="hold"/>
                                        <p:tgtEl>
                                          <p:spTgt spid="27"/>
                                        </p:tgtEl>
                                        <p:attrNameLst>
                                          <p:attrName>ppt_w</p:attrName>
                                        </p:attrNameLst>
                                      </p:cBhvr>
                                      <p:tavLst>
                                        <p:tav tm="0">
                                          <p:val>
                                            <p:fltVal val="0"/>
                                          </p:val>
                                        </p:tav>
                                        <p:tav tm="100000">
                                          <p:val>
                                            <p:strVal val="#ppt_w"/>
                                          </p:val>
                                        </p:tav>
                                      </p:tavLst>
                                    </p:anim>
                                    <p:anim calcmode="lin" valueType="num">
                                      <p:cBhvr>
                                        <p:cTn id="197" dur="500" fill="hold"/>
                                        <p:tgtEl>
                                          <p:spTgt spid="27"/>
                                        </p:tgtEl>
                                        <p:attrNameLst>
                                          <p:attrName>ppt_h</p:attrName>
                                        </p:attrNameLst>
                                      </p:cBhvr>
                                      <p:tavLst>
                                        <p:tav tm="0">
                                          <p:val>
                                            <p:fltVal val="0"/>
                                          </p:val>
                                        </p:tav>
                                        <p:tav tm="100000">
                                          <p:val>
                                            <p:strVal val="#ppt_h"/>
                                          </p:val>
                                        </p:tav>
                                      </p:tavLst>
                                    </p:anim>
                                    <p:animEffect transition="in" filter="fade">
                                      <p:cBhvr>
                                        <p:cTn id="198" dur="500"/>
                                        <p:tgtEl>
                                          <p:spTgt spid="27"/>
                                        </p:tgtEl>
                                      </p:cBhvr>
                                    </p:animEffect>
                                    <p:anim calcmode="lin" valueType="num">
                                      <p:cBhvr>
                                        <p:cTn id="199" dur="500" fill="hold"/>
                                        <p:tgtEl>
                                          <p:spTgt spid="27"/>
                                        </p:tgtEl>
                                        <p:attrNameLst>
                                          <p:attrName>ppt_x</p:attrName>
                                        </p:attrNameLst>
                                      </p:cBhvr>
                                      <p:tavLst>
                                        <p:tav tm="0">
                                          <p:val>
                                            <p:fltVal val="0.5"/>
                                          </p:val>
                                        </p:tav>
                                        <p:tav tm="100000">
                                          <p:val>
                                            <p:strVal val="#ppt_x"/>
                                          </p:val>
                                        </p:tav>
                                      </p:tavLst>
                                    </p:anim>
                                    <p:anim calcmode="lin" valueType="num">
                                      <p:cBhvr>
                                        <p:cTn id="200" dur="500" fill="hold"/>
                                        <p:tgtEl>
                                          <p:spTgt spid="27"/>
                                        </p:tgtEl>
                                        <p:attrNameLst>
                                          <p:attrName>ppt_y</p:attrName>
                                        </p:attrNameLst>
                                      </p:cBhvr>
                                      <p:tavLst>
                                        <p:tav tm="0">
                                          <p:val>
                                            <p:fltVal val="0.5"/>
                                          </p:val>
                                        </p:tav>
                                        <p:tav tm="100000">
                                          <p:val>
                                            <p:strVal val="#ppt_y"/>
                                          </p:val>
                                        </p:tav>
                                      </p:tavLst>
                                    </p:anim>
                                  </p:childTnLst>
                                </p:cTn>
                              </p:par>
                              <p:par>
                                <p:cTn id="201" presetID="53" presetClass="entr" presetSubtype="528" fill="hold" grpId="0" nodeType="withEffect">
                                  <p:stCondLst>
                                    <p:cond delay="400"/>
                                  </p:stCondLst>
                                  <p:childTnLst>
                                    <p:set>
                                      <p:cBhvr>
                                        <p:cTn id="202" dur="1" fill="hold">
                                          <p:stCondLst>
                                            <p:cond delay="0"/>
                                          </p:stCondLst>
                                        </p:cTn>
                                        <p:tgtEl>
                                          <p:spTgt spid="25"/>
                                        </p:tgtEl>
                                        <p:attrNameLst>
                                          <p:attrName>style.visibility</p:attrName>
                                        </p:attrNameLst>
                                      </p:cBhvr>
                                      <p:to>
                                        <p:strVal val="visible"/>
                                      </p:to>
                                    </p:set>
                                    <p:anim calcmode="lin" valueType="num">
                                      <p:cBhvr>
                                        <p:cTn id="203" dur="500" fill="hold"/>
                                        <p:tgtEl>
                                          <p:spTgt spid="25"/>
                                        </p:tgtEl>
                                        <p:attrNameLst>
                                          <p:attrName>ppt_w</p:attrName>
                                        </p:attrNameLst>
                                      </p:cBhvr>
                                      <p:tavLst>
                                        <p:tav tm="0">
                                          <p:val>
                                            <p:fltVal val="0"/>
                                          </p:val>
                                        </p:tav>
                                        <p:tav tm="100000">
                                          <p:val>
                                            <p:strVal val="#ppt_w"/>
                                          </p:val>
                                        </p:tav>
                                      </p:tavLst>
                                    </p:anim>
                                    <p:anim calcmode="lin" valueType="num">
                                      <p:cBhvr>
                                        <p:cTn id="204" dur="500" fill="hold"/>
                                        <p:tgtEl>
                                          <p:spTgt spid="25"/>
                                        </p:tgtEl>
                                        <p:attrNameLst>
                                          <p:attrName>ppt_h</p:attrName>
                                        </p:attrNameLst>
                                      </p:cBhvr>
                                      <p:tavLst>
                                        <p:tav tm="0">
                                          <p:val>
                                            <p:fltVal val="0"/>
                                          </p:val>
                                        </p:tav>
                                        <p:tav tm="100000">
                                          <p:val>
                                            <p:strVal val="#ppt_h"/>
                                          </p:val>
                                        </p:tav>
                                      </p:tavLst>
                                    </p:anim>
                                    <p:animEffect transition="in" filter="fade">
                                      <p:cBhvr>
                                        <p:cTn id="205" dur="500"/>
                                        <p:tgtEl>
                                          <p:spTgt spid="25"/>
                                        </p:tgtEl>
                                      </p:cBhvr>
                                    </p:animEffect>
                                    <p:anim calcmode="lin" valueType="num">
                                      <p:cBhvr>
                                        <p:cTn id="206" dur="500" fill="hold"/>
                                        <p:tgtEl>
                                          <p:spTgt spid="25"/>
                                        </p:tgtEl>
                                        <p:attrNameLst>
                                          <p:attrName>ppt_x</p:attrName>
                                        </p:attrNameLst>
                                      </p:cBhvr>
                                      <p:tavLst>
                                        <p:tav tm="0">
                                          <p:val>
                                            <p:fltVal val="0.5"/>
                                          </p:val>
                                        </p:tav>
                                        <p:tav tm="100000">
                                          <p:val>
                                            <p:strVal val="#ppt_x"/>
                                          </p:val>
                                        </p:tav>
                                      </p:tavLst>
                                    </p:anim>
                                    <p:anim calcmode="lin" valueType="num">
                                      <p:cBhvr>
                                        <p:cTn id="207" dur="500" fill="hold"/>
                                        <p:tgtEl>
                                          <p:spTgt spid="25"/>
                                        </p:tgtEl>
                                        <p:attrNameLst>
                                          <p:attrName>ppt_y</p:attrName>
                                        </p:attrNameLst>
                                      </p:cBhvr>
                                      <p:tavLst>
                                        <p:tav tm="0">
                                          <p:val>
                                            <p:fltVal val="0.5"/>
                                          </p:val>
                                        </p:tav>
                                        <p:tav tm="100000">
                                          <p:val>
                                            <p:strVal val="#ppt_y"/>
                                          </p:val>
                                        </p:tav>
                                      </p:tavLst>
                                    </p:anim>
                                  </p:childTnLst>
                                </p:cTn>
                              </p:par>
                              <p:par>
                                <p:cTn id="208" presetID="53" presetClass="entr" presetSubtype="528" fill="hold" grpId="0" nodeType="withEffect">
                                  <p:stCondLst>
                                    <p:cond delay="500"/>
                                  </p:stCondLst>
                                  <p:childTnLst>
                                    <p:set>
                                      <p:cBhvr>
                                        <p:cTn id="209" dur="1" fill="hold">
                                          <p:stCondLst>
                                            <p:cond delay="0"/>
                                          </p:stCondLst>
                                        </p:cTn>
                                        <p:tgtEl>
                                          <p:spTgt spid="16"/>
                                        </p:tgtEl>
                                        <p:attrNameLst>
                                          <p:attrName>style.visibility</p:attrName>
                                        </p:attrNameLst>
                                      </p:cBhvr>
                                      <p:to>
                                        <p:strVal val="visible"/>
                                      </p:to>
                                    </p:set>
                                    <p:anim calcmode="lin" valueType="num">
                                      <p:cBhvr>
                                        <p:cTn id="210" dur="500" fill="hold"/>
                                        <p:tgtEl>
                                          <p:spTgt spid="16"/>
                                        </p:tgtEl>
                                        <p:attrNameLst>
                                          <p:attrName>ppt_w</p:attrName>
                                        </p:attrNameLst>
                                      </p:cBhvr>
                                      <p:tavLst>
                                        <p:tav tm="0">
                                          <p:val>
                                            <p:fltVal val="0"/>
                                          </p:val>
                                        </p:tav>
                                        <p:tav tm="100000">
                                          <p:val>
                                            <p:strVal val="#ppt_w"/>
                                          </p:val>
                                        </p:tav>
                                      </p:tavLst>
                                    </p:anim>
                                    <p:anim calcmode="lin" valueType="num">
                                      <p:cBhvr>
                                        <p:cTn id="211" dur="500" fill="hold"/>
                                        <p:tgtEl>
                                          <p:spTgt spid="16"/>
                                        </p:tgtEl>
                                        <p:attrNameLst>
                                          <p:attrName>ppt_h</p:attrName>
                                        </p:attrNameLst>
                                      </p:cBhvr>
                                      <p:tavLst>
                                        <p:tav tm="0">
                                          <p:val>
                                            <p:fltVal val="0"/>
                                          </p:val>
                                        </p:tav>
                                        <p:tav tm="100000">
                                          <p:val>
                                            <p:strVal val="#ppt_h"/>
                                          </p:val>
                                        </p:tav>
                                      </p:tavLst>
                                    </p:anim>
                                    <p:animEffect transition="in" filter="fade">
                                      <p:cBhvr>
                                        <p:cTn id="212" dur="500"/>
                                        <p:tgtEl>
                                          <p:spTgt spid="16"/>
                                        </p:tgtEl>
                                      </p:cBhvr>
                                    </p:animEffect>
                                    <p:anim calcmode="lin" valueType="num">
                                      <p:cBhvr>
                                        <p:cTn id="213" dur="500" fill="hold"/>
                                        <p:tgtEl>
                                          <p:spTgt spid="16"/>
                                        </p:tgtEl>
                                        <p:attrNameLst>
                                          <p:attrName>ppt_x</p:attrName>
                                        </p:attrNameLst>
                                      </p:cBhvr>
                                      <p:tavLst>
                                        <p:tav tm="0">
                                          <p:val>
                                            <p:fltVal val="0.5"/>
                                          </p:val>
                                        </p:tav>
                                        <p:tav tm="100000">
                                          <p:val>
                                            <p:strVal val="#ppt_x"/>
                                          </p:val>
                                        </p:tav>
                                      </p:tavLst>
                                    </p:anim>
                                    <p:anim calcmode="lin" valueType="num">
                                      <p:cBhvr>
                                        <p:cTn id="214" dur="500" fill="hold"/>
                                        <p:tgtEl>
                                          <p:spTgt spid="16"/>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600"/>
                                  </p:stCondLst>
                                  <p:childTnLst>
                                    <p:set>
                                      <p:cBhvr>
                                        <p:cTn id="216" dur="1" fill="hold">
                                          <p:stCondLst>
                                            <p:cond delay="0"/>
                                          </p:stCondLst>
                                        </p:cTn>
                                        <p:tgtEl>
                                          <p:spTgt spid="23"/>
                                        </p:tgtEl>
                                        <p:attrNameLst>
                                          <p:attrName>style.visibility</p:attrName>
                                        </p:attrNameLst>
                                      </p:cBhvr>
                                      <p:to>
                                        <p:strVal val="visible"/>
                                      </p:to>
                                    </p:set>
                                    <p:anim calcmode="lin" valueType="num">
                                      <p:cBhvr>
                                        <p:cTn id="217" dur="500" fill="hold"/>
                                        <p:tgtEl>
                                          <p:spTgt spid="23"/>
                                        </p:tgtEl>
                                        <p:attrNameLst>
                                          <p:attrName>ppt_w</p:attrName>
                                        </p:attrNameLst>
                                      </p:cBhvr>
                                      <p:tavLst>
                                        <p:tav tm="0">
                                          <p:val>
                                            <p:fltVal val="0"/>
                                          </p:val>
                                        </p:tav>
                                        <p:tav tm="100000">
                                          <p:val>
                                            <p:strVal val="#ppt_w"/>
                                          </p:val>
                                        </p:tav>
                                      </p:tavLst>
                                    </p:anim>
                                    <p:anim calcmode="lin" valueType="num">
                                      <p:cBhvr>
                                        <p:cTn id="218" dur="500" fill="hold"/>
                                        <p:tgtEl>
                                          <p:spTgt spid="23"/>
                                        </p:tgtEl>
                                        <p:attrNameLst>
                                          <p:attrName>ppt_h</p:attrName>
                                        </p:attrNameLst>
                                      </p:cBhvr>
                                      <p:tavLst>
                                        <p:tav tm="0">
                                          <p:val>
                                            <p:fltVal val="0"/>
                                          </p:val>
                                        </p:tav>
                                        <p:tav tm="100000">
                                          <p:val>
                                            <p:strVal val="#ppt_h"/>
                                          </p:val>
                                        </p:tav>
                                      </p:tavLst>
                                    </p:anim>
                                    <p:animEffect transition="in" filter="fade">
                                      <p:cBhvr>
                                        <p:cTn id="219" dur="500"/>
                                        <p:tgtEl>
                                          <p:spTgt spid="23"/>
                                        </p:tgtEl>
                                      </p:cBhvr>
                                    </p:animEffect>
                                    <p:anim calcmode="lin" valueType="num">
                                      <p:cBhvr>
                                        <p:cTn id="220" dur="500" fill="hold"/>
                                        <p:tgtEl>
                                          <p:spTgt spid="23"/>
                                        </p:tgtEl>
                                        <p:attrNameLst>
                                          <p:attrName>ppt_x</p:attrName>
                                        </p:attrNameLst>
                                      </p:cBhvr>
                                      <p:tavLst>
                                        <p:tav tm="0">
                                          <p:val>
                                            <p:fltVal val="0.5"/>
                                          </p:val>
                                        </p:tav>
                                        <p:tav tm="100000">
                                          <p:val>
                                            <p:strVal val="#ppt_x"/>
                                          </p:val>
                                        </p:tav>
                                      </p:tavLst>
                                    </p:anim>
                                    <p:anim calcmode="lin" valueType="num">
                                      <p:cBhvr>
                                        <p:cTn id="221" dur="500" fill="hold"/>
                                        <p:tgtEl>
                                          <p:spTgt spid="23"/>
                                        </p:tgtEl>
                                        <p:attrNameLst>
                                          <p:attrName>ppt_y</p:attrName>
                                        </p:attrNameLst>
                                      </p:cBhvr>
                                      <p:tavLst>
                                        <p:tav tm="0">
                                          <p:val>
                                            <p:fltVal val="0.5"/>
                                          </p:val>
                                        </p:tav>
                                        <p:tav tm="100000">
                                          <p:val>
                                            <p:strVal val="#ppt_y"/>
                                          </p:val>
                                        </p:tav>
                                      </p:tavLst>
                                    </p:anim>
                                  </p:childTnLst>
                                </p:cTn>
                              </p:par>
                              <p:par>
                                <p:cTn id="222" presetID="53" presetClass="entr" presetSubtype="528" fill="hold" grpId="0" nodeType="withEffect">
                                  <p:stCondLst>
                                    <p:cond delay="700"/>
                                  </p:stCondLst>
                                  <p:childTnLst>
                                    <p:set>
                                      <p:cBhvr>
                                        <p:cTn id="223" dur="1" fill="hold">
                                          <p:stCondLst>
                                            <p:cond delay="0"/>
                                          </p:stCondLst>
                                        </p:cTn>
                                        <p:tgtEl>
                                          <p:spTgt spid="18"/>
                                        </p:tgtEl>
                                        <p:attrNameLst>
                                          <p:attrName>style.visibility</p:attrName>
                                        </p:attrNameLst>
                                      </p:cBhvr>
                                      <p:to>
                                        <p:strVal val="visible"/>
                                      </p:to>
                                    </p:set>
                                    <p:anim calcmode="lin" valueType="num">
                                      <p:cBhvr>
                                        <p:cTn id="224" dur="500" fill="hold"/>
                                        <p:tgtEl>
                                          <p:spTgt spid="18"/>
                                        </p:tgtEl>
                                        <p:attrNameLst>
                                          <p:attrName>ppt_w</p:attrName>
                                        </p:attrNameLst>
                                      </p:cBhvr>
                                      <p:tavLst>
                                        <p:tav tm="0">
                                          <p:val>
                                            <p:fltVal val="0"/>
                                          </p:val>
                                        </p:tav>
                                        <p:tav tm="100000">
                                          <p:val>
                                            <p:strVal val="#ppt_w"/>
                                          </p:val>
                                        </p:tav>
                                      </p:tavLst>
                                    </p:anim>
                                    <p:anim calcmode="lin" valueType="num">
                                      <p:cBhvr>
                                        <p:cTn id="225" dur="500" fill="hold"/>
                                        <p:tgtEl>
                                          <p:spTgt spid="18"/>
                                        </p:tgtEl>
                                        <p:attrNameLst>
                                          <p:attrName>ppt_h</p:attrName>
                                        </p:attrNameLst>
                                      </p:cBhvr>
                                      <p:tavLst>
                                        <p:tav tm="0">
                                          <p:val>
                                            <p:fltVal val="0"/>
                                          </p:val>
                                        </p:tav>
                                        <p:tav tm="100000">
                                          <p:val>
                                            <p:strVal val="#ppt_h"/>
                                          </p:val>
                                        </p:tav>
                                      </p:tavLst>
                                    </p:anim>
                                    <p:animEffect transition="in" filter="fade">
                                      <p:cBhvr>
                                        <p:cTn id="226" dur="500"/>
                                        <p:tgtEl>
                                          <p:spTgt spid="18"/>
                                        </p:tgtEl>
                                      </p:cBhvr>
                                    </p:animEffect>
                                    <p:anim calcmode="lin" valueType="num">
                                      <p:cBhvr>
                                        <p:cTn id="227" dur="500" fill="hold"/>
                                        <p:tgtEl>
                                          <p:spTgt spid="18"/>
                                        </p:tgtEl>
                                        <p:attrNameLst>
                                          <p:attrName>ppt_x</p:attrName>
                                        </p:attrNameLst>
                                      </p:cBhvr>
                                      <p:tavLst>
                                        <p:tav tm="0">
                                          <p:val>
                                            <p:fltVal val="0.5"/>
                                          </p:val>
                                        </p:tav>
                                        <p:tav tm="100000">
                                          <p:val>
                                            <p:strVal val="#ppt_x"/>
                                          </p:val>
                                        </p:tav>
                                      </p:tavLst>
                                    </p:anim>
                                    <p:anim calcmode="lin" valueType="num">
                                      <p:cBhvr>
                                        <p:cTn id="228" dur="500" fill="hold"/>
                                        <p:tgtEl>
                                          <p:spTgt spid="18"/>
                                        </p:tgtEl>
                                        <p:attrNameLst>
                                          <p:attrName>ppt_y</p:attrName>
                                        </p:attrNameLst>
                                      </p:cBhvr>
                                      <p:tavLst>
                                        <p:tav tm="0">
                                          <p:val>
                                            <p:fltVal val="0.5"/>
                                          </p:val>
                                        </p:tav>
                                        <p:tav tm="100000">
                                          <p:val>
                                            <p:strVal val="#ppt_y"/>
                                          </p:val>
                                        </p:tav>
                                      </p:tavLst>
                                    </p:anim>
                                  </p:childTnLst>
                                </p:cTn>
                              </p:par>
                              <p:par>
                                <p:cTn id="229" presetID="53" presetClass="entr" presetSubtype="528" fill="hold" grpId="0" nodeType="withEffect">
                                  <p:stCondLst>
                                    <p:cond delay="800"/>
                                  </p:stCondLst>
                                  <p:childTnLst>
                                    <p:set>
                                      <p:cBhvr>
                                        <p:cTn id="230" dur="1" fill="hold">
                                          <p:stCondLst>
                                            <p:cond delay="0"/>
                                          </p:stCondLst>
                                        </p:cTn>
                                        <p:tgtEl>
                                          <p:spTgt spid="26"/>
                                        </p:tgtEl>
                                        <p:attrNameLst>
                                          <p:attrName>style.visibility</p:attrName>
                                        </p:attrNameLst>
                                      </p:cBhvr>
                                      <p:to>
                                        <p:strVal val="visible"/>
                                      </p:to>
                                    </p:set>
                                    <p:anim calcmode="lin" valueType="num">
                                      <p:cBhvr>
                                        <p:cTn id="231" dur="500" fill="hold"/>
                                        <p:tgtEl>
                                          <p:spTgt spid="26"/>
                                        </p:tgtEl>
                                        <p:attrNameLst>
                                          <p:attrName>ppt_w</p:attrName>
                                        </p:attrNameLst>
                                      </p:cBhvr>
                                      <p:tavLst>
                                        <p:tav tm="0">
                                          <p:val>
                                            <p:fltVal val="0"/>
                                          </p:val>
                                        </p:tav>
                                        <p:tav tm="100000">
                                          <p:val>
                                            <p:strVal val="#ppt_w"/>
                                          </p:val>
                                        </p:tav>
                                      </p:tavLst>
                                    </p:anim>
                                    <p:anim calcmode="lin" valueType="num">
                                      <p:cBhvr>
                                        <p:cTn id="232" dur="500" fill="hold"/>
                                        <p:tgtEl>
                                          <p:spTgt spid="26"/>
                                        </p:tgtEl>
                                        <p:attrNameLst>
                                          <p:attrName>ppt_h</p:attrName>
                                        </p:attrNameLst>
                                      </p:cBhvr>
                                      <p:tavLst>
                                        <p:tav tm="0">
                                          <p:val>
                                            <p:fltVal val="0"/>
                                          </p:val>
                                        </p:tav>
                                        <p:tav tm="100000">
                                          <p:val>
                                            <p:strVal val="#ppt_h"/>
                                          </p:val>
                                        </p:tav>
                                      </p:tavLst>
                                    </p:anim>
                                    <p:animEffect transition="in" filter="fade">
                                      <p:cBhvr>
                                        <p:cTn id="233" dur="500"/>
                                        <p:tgtEl>
                                          <p:spTgt spid="26"/>
                                        </p:tgtEl>
                                      </p:cBhvr>
                                    </p:animEffect>
                                    <p:anim calcmode="lin" valueType="num">
                                      <p:cBhvr>
                                        <p:cTn id="234" dur="500" fill="hold"/>
                                        <p:tgtEl>
                                          <p:spTgt spid="26"/>
                                        </p:tgtEl>
                                        <p:attrNameLst>
                                          <p:attrName>ppt_x</p:attrName>
                                        </p:attrNameLst>
                                      </p:cBhvr>
                                      <p:tavLst>
                                        <p:tav tm="0">
                                          <p:val>
                                            <p:fltVal val="0.5"/>
                                          </p:val>
                                        </p:tav>
                                        <p:tav tm="100000">
                                          <p:val>
                                            <p:strVal val="#ppt_x"/>
                                          </p:val>
                                        </p:tav>
                                      </p:tavLst>
                                    </p:anim>
                                    <p:anim calcmode="lin" valueType="num">
                                      <p:cBhvr>
                                        <p:cTn id="235" dur="500" fill="hold"/>
                                        <p:tgtEl>
                                          <p:spTgt spid="26"/>
                                        </p:tgtEl>
                                        <p:attrNameLst>
                                          <p:attrName>ppt_y</p:attrName>
                                        </p:attrNameLst>
                                      </p:cBhvr>
                                      <p:tavLst>
                                        <p:tav tm="0">
                                          <p:val>
                                            <p:fltVal val="0.5"/>
                                          </p:val>
                                        </p:tav>
                                        <p:tav tm="100000">
                                          <p:val>
                                            <p:strVal val="#ppt_y"/>
                                          </p:val>
                                        </p:tav>
                                      </p:tavLst>
                                    </p:anim>
                                  </p:childTnLst>
                                </p:cTn>
                              </p:par>
                              <p:par>
                                <p:cTn id="236" presetID="53" presetClass="entr" presetSubtype="528" fill="hold" grpId="0" nodeType="withEffect">
                                  <p:stCondLst>
                                    <p:cond delay="900"/>
                                  </p:stCondLst>
                                  <p:childTnLst>
                                    <p:set>
                                      <p:cBhvr>
                                        <p:cTn id="237" dur="1" fill="hold">
                                          <p:stCondLst>
                                            <p:cond delay="0"/>
                                          </p:stCondLst>
                                        </p:cTn>
                                        <p:tgtEl>
                                          <p:spTgt spid="21"/>
                                        </p:tgtEl>
                                        <p:attrNameLst>
                                          <p:attrName>style.visibility</p:attrName>
                                        </p:attrNameLst>
                                      </p:cBhvr>
                                      <p:to>
                                        <p:strVal val="visible"/>
                                      </p:to>
                                    </p:set>
                                    <p:anim calcmode="lin" valueType="num">
                                      <p:cBhvr>
                                        <p:cTn id="238" dur="500" fill="hold"/>
                                        <p:tgtEl>
                                          <p:spTgt spid="21"/>
                                        </p:tgtEl>
                                        <p:attrNameLst>
                                          <p:attrName>ppt_w</p:attrName>
                                        </p:attrNameLst>
                                      </p:cBhvr>
                                      <p:tavLst>
                                        <p:tav tm="0">
                                          <p:val>
                                            <p:fltVal val="0"/>
                                          </p:val>
                                        </p:tav>
                                        <p:tav tm="100000">
                                          <p:val>
                                            <p:strVal val="#ppt_w"/>
                                          </p:val>
                                        </p:tav>
                                      </p:tavLst>
                                    </p:anim>
                                    <p:anim calcmode="lin" valueType="num">
                                      <p:cBhvr>
                                        <p:cTn id="239" dur="500" fill="hold"/>
                                        <p:tgtEl>
                                          <p:spTgt spid="21"/>
                                        </p:tgtEl>
                                        <p:attrNameLst>
                                          <p:attrName>ppt_h</p:attrName>
                                        </p:attrNameLst>
                                      </p:cBhvr>
                                      <p:tavLst>
                                        <p:tav tm="0">
                                          <p:val>
                                            <p:fltVal val="0"/>
                                          </p:val>
                                        </p:tav>
                                        <p:tav tm="100000">
                                          <p:val>
                                            <p:strVal val="#ppt_h"/>
                                          </p:val>
                                        </p:tav>
                                      </p:tavLst>
                                    </p:anim>
                                    <p:animEffect transition="in" filter="fade">
                                      <p:cBhvr>
                                        <p:cTn id="240" dur="500"/>
                                        <p:tgtEl>
                                          <p:spTgt spid="21"/>
                                        </p:tgtEl>
                                      </p:cBhvr>
                                    </p:animEffect>
                                    <p:anim calcmode="lin" valueType="num">
                                      <p:cBhvr>
                                        <p:cTn id="241" dur="500" fill="hold"/>
                                        <p:tgtEl>
                                          <p:spTgt spid="21"/>
                                        </p:tgtEl>
                                        <p:attrNameLst>
                                          <p:attrName>ppt_x</p:attrName>
                                        </p:attrNameLst>
                                      </p:cBhvr>
                                      <p:tavLst>
                                        <p:tav tm="0">
                                          <p:val>
                                            <p:fltVal val="0.5"/>
                                          </p:val>
                                        </p:tav>
                                        <p:tav tm="100000">
                                          <p:val>
                                            <p:strVal val="#ppt_x"/>
                                          </p:val>
                                        </p:tav>
                                      </p:tavLst>
                                    </p:anim>
                                    <p:anim calcmode="lin" valueType="num">
                                      <p:cBhvr>
                                        <p:cTn id="242" dur="500" fill="hold"/>
                                        <p:tgtEl>
                                          <p:spTgt spid="21"/>
                                        </p:tgtEl>
                                        <p:attrNameLst>
                                          <p:attrName>ppt_y</p:attrName>
                                        </p:attrNameLst>
                                      </p:cBhvr>
                                      <p:tavLst>
                                        <p:tav tm="0">
                                          <p:val>
                                            <p:fltVal val="0.5"/>
                                          </p:val>
                                        </p:tav>
                                        <p:tav tm="100000">
                                          <p:val>
                                            <p:strVal val="#ppt_y"/>
                                          </p:val>
                                        </p:tav>
                                      </p:tavLst>
                                    </p:anim>
                                  </p:childTnLst>
                                </p:cTn>
                              </p:par>
                              <p:par>
                                <p:cTn id="243" presetID="53" presetClass="entr" presetSubtype="528" fill="hold" grpId="0" nodeType="withEffect">
                                  <p:stCondLst>
                                    <p:cond delay="1000"/>
                                  </p:stCondLst>
                                  <p:childTnLst>
                                    <p:set>
                                      <p:cBhvr>
                                        <p:cTn id="244" dur="1" fill="hold">
                                          <p:stCondLst>
                                            <p:cond delay="0"/>
                                          </p:stCondLst>
                                        </p:cTn>
                                        <p:tgtEl>
                                          <p:spTgt spid="22"/>
                                        </p:tgtEl>
                                        <p:attrNameLst>
                                          <p:attrName>style.visibility</p:attrName>
                                        </p:attrNameLst>
                                      </p:cBhvr>
                                      <p:to>
                                        <p:strVal val="visible"/>
                                      </p:to>
                                    </p:set>
                                    <p:anim calcmode="lin" valueType="num">
                                      <p:cBhvr>
                                        <p:cTn id="245" dur="500" fill="hold"/>
                                        <p:tgtEl>
                                          <p:spTgt spid="22"/>
                                        </p:tgtEl>
                                        <p:attrNameLst>
                                          <p:attrName>ppt_w</p:attrName>
                                        </p:attrNameLst>
                                      </p:cBhvr>
                                      <p:tavLst>
                                        <p:tav tm="0">
                                          <p:val>
                                            <p:fltVal val="0"/>
                                          </p:val>
                                        </p:tav>
                                        <p:tav tm="100000">
                                          <p:val>
                                            <p:strVal val="#ppt_w"/>
                                          </p:val>
                                        </p:tav>
                                      </p:tavLst>
                                    </p:anim>
                                    <p:anim calcmode="lin" valueType="num">
                                      <p:cBhvr>
                                        <p:cTn id="246" dur="500" fill="hold"/>
                                        <p:tgtEl>
                                          <p:spTgt spid="22"/>
                                        </p:tgtEl>
                                        <p:attrNameLst>
                                          <p:attrName>ppt_h</p:attrName>
                                        </p:attrNameLst>
                                      </p:cBhvr>
                                      <p:tavLst>
                                        <p:tav tm="0">
                                          <p:val>
                                            <p:fltVal val="0"/>
                                          </p:val>
                                        </p:tav>
                                        <p:tav tm="100000">
                                          <p:val>
                                            <p:strVal val="#ppt_h"/>
                                          </p:val>
                                        </p:tav>
                                      </p:tavLst>
                                    </p:anim>
                                    <p:animEffect transition="in" filter="fade">
                                      <p:cBhvr>
                                        <p:cTn id="247" dur="500"/>
                                        <p:tgtEl>
                                          <p:spTgt spid="22"/>
                                        </p:tgtEl>
                                      </p:cBhvr>
                                    </p:animEffect>
                                    <p:anim calcmode="lin" valueType="num">
                                      <p:cBhvr>
                                        <p:cTn id="248" dur="500" fill="hold"/>
                                        <p:tgtEl>
                                          <p:spTgt spid="22"/>
                                        </p:tgtEl>
                                        <p:attrNameLst>
                                          <p:attrName>ppt_x</p:attrName>
                                        </p:attrNameLst>
                                      </p:cBhvr>
                                      <p:tavLst>
                                        <p:tav tm="0">
                                          <p:val>
                                            <p:fltVal val="0.5"/>
                                          </p:val>
                                        </p:tav>
                                        <p:tav tm="100000">
                                          <p:val>
                                            <p:strVal val="#ppt_x"/>
                                          </p:val>
                                        </p:tav>
                                      </p:tavLst>
                                    </p:anim>
                                    <p:anim calcmode="lin" valueType="num">
                                      <p:cBhvr>
                                        <p:cTn id="249" dur="500" fill="hold"/>
                                        <p:tgtEl>
                                          <p:spTgt spid="22"/>
                                        </p:tgtEl>
                                        <p:attrNameLst>
                                          <p:attrName>ppt_y</p:attrName>
                                        </p:attrNameLst>
                                      </p:cBhvr>
                                      <p:tavLst>
                                        <p:tav tm="0">
                                          <p:val>
                                            <p:fltVal val="0.5"/>
                                          </p:val>
                                        </p:tav>
                                        <p:tav tm="100000">
                                          <p:val>
                                            <p:strVal val="#ppt_y"/>
                                          </p:val>
                                        </p:tav>
                                      </p:tavLst>
                                    </p:anim>
                                  </p:childTnLst>
                                </p:cTn>
                              </p:par>
                              <p:par>
                                <p:cTn id="250" presetID="53" presetClass="entr" presetSubtype="528" fill="hold" grpId="0" nodeType="withEffect">
                                  <p:stCondLst>
                                    <p:cond delay="1100"/>
                                  </p:stCondLst>
                                  <p:childTnLst>
                                    <p:set>
                                      <p:cBhvr>
                                        <p:cTn id="251" dur="1" fill="hold">
                                          <p:stCondLst>
                                            <p:cond delay="0"/>
                                          </p:stCondLst>
                                        </p:cTn>
                                        <p:tgtEl>
                                          <p:spTgt spid="19"/>
                                        </p:tgtEl>
                                        <p:attrNameLst>
                                          <p:attrName>style.visibility</p:attrName>
                                        </p:attrNameLst>
                                      </p:cBhvr>
                                      <p:to>
                                        <p:strVal val="visible"/>
                                      </p:to>
                                    </p:set>
                                    <p:anim calcmode="lin" valueType="num">
                                      <p:cBhvr>
                                        <p:cTn id="252" dur="500" fill="hold"/>
                                        <p:tgtEl>
                                          <p:spTgt spid="19"/>
                                        </p:tgtEl>
                                        <p:attrNameLst>
                                          <p:attrName>ppt_w</p:attrName>
                                        </p:attrNameLst>
                                      </p:cBhvr>
                                      <p:tavLst>
                                        <p:tav tm="0">
                                          <p:val>
                                            <p:fltVal val="0"/>
                                          </p:val>
                                        </p:tav>
                                        <p:tav tm="100000">
                                          <p:val>
                                            <p:strVal val="#ppt_w"/>
                                          </p:val>
                                        </p:tav>
                                      </p:tavLst>
                                    </p:anim>
                                    <p:anim calcmode="lin" valueType="num">
                                      <p:cBhvr>
                                        <p:cTn id="253" dur="500" fill="hold"/>
                                        <p:tgtEl>
                                          <p:spTgt spid="19"/>
                                        </p:tgtEl>
                                        <p:attrNameLst>
                                          <p:attrName>ppt_h</p:attrName>
                                        </p:attrNameLst>
                                      </p:cBhvr>
                                      <p:tavLst>
                                        <p:tav tm="0">
                                          <p:val>
                                            <p:fltVal val="0"/>
                                          </p:val>
                                        </p:tav>
                                        <p:tav tm="100000">
                                          <p:val>
                                            <p:strVal val="#ppt_h"/>
                                          </p:val>
                                        </p:tav>
                                      </p:tavLst>
                                    </p:anim>
                                    <p:animEffect transition="in" filter="fade">
                                      <p:cBhvr>
                                        <p:cTn id="254" dur="500"/>
                                        <p:tgtEl>
                                          <p:spTgt spid="19"/>
                                        </p:tgtEl>
                                      </p:cBhvr>
                                    </p:animEffect>
                                    <p:anim calcmode="lin" valueType="num">
                                      <p:cBhvr>
                                        <p:cTn id="255" dur="500" fill="hold"/>
                                        <p:tgtEl>
                                          <p:spTgt spid="19"/>
                                        </p:tgtEl>
                                        <p:attrNameLst>
                                          <p:attrName>ppt_x</p:attrName>
                                        </p:attrNameLst>
                                      </p:cBhvr>
                                      <p:tavLst>
                                        <p:tav tm="0">
                                          <p:val>
                                            <p:fltVal val="0.5"/>
                                          </p:val>
                                        </p:tav>
                                        <p:tav tm="100000">
                                          <p:val>
                                            <p:strVal val="#ppt_x"/>
                                          </p:val>
                                        </p:tav>
                                      </p:tavLst>
                                    </p:anim>
                                    <p:anim calcmode="lin" valueType="num">
                                      <p:cBhvr>
                                        <p:cTn id="256" dur="500" fill="hold"/>
                                        <p:tgtEl>
                                          <p:spTgt spid="19"/>
                                        </p:tgtEl>
                                        <p:attrNameLst>
                                          <p:attrName>ppt_y</p:attrName>
                                        </p:attrNameLst>
                                      </p:cBhvr>
                                      <p:tavLst>
                                        <p:tav tm="0">
                                          <p:val>
                                            <p:fltVal val="0.5"/>
                                          </p:val>
                                        </p:tav>
                                        <p:tav tm="100000">
                                          <p:val>
                                            <p:strVal val="#ppt_y"/>
                                          </p:val>
                                        </p:tav>
                                      </p:tavLst>
                                    </p:anim>
                                  </p:childTnLst>
                                </p:cTn>
                              </p:par>
                              <p:par>
                                <p:cTn id="257" presetID="53" presetClass="entr" presetSubtype="528" fill="hold" grpId="0" nodeType="withEffect">
                                  <p:stCondLst>
                                    <p:cond delay="1200"/>
                                  </p:stCondLst>
                                  <p:childTnLst>
                                    <p:set>
                                      <p:cBhvr>
                                        <p:cTn id="258" dur="1" fill="hold">
                                          <p:stCondLst>
                                            <p:cond delay="0"/>
                                          </p:stCondLst>
                                        </p:cTn>
                                        <p:tgtEl>
                                          <p:spTgt spid="20"/>
                                        </p:tgtEl>
                                        <p:attrNameLst>
                                          <p:attrName>style.visibility</p:attrName>
                                        </p:attrNameLst>
                                      </p:cBhvr>
                                      <p:to>
                                        <p:strVal val="visible"/>
                                      </p:to>
                                    </p:set>
                                    <p:anim calcmode="lin" valueType="num">
                                      <p:cBhvr>
                                        <p:cTn id="259" dur="500" fill="hold"/>
                                        <p:tgtEl>
                                          <p:spTgt spid="20"/>
                                        </p:tgtEl>
                                        <p:attrNameLst>
                                          <p:attrName>ppt_w</p:attrName>
                                        </p:attrNameLst>
                                      </p:cBhvr>
                                      <p:tavLst>
                                        <p:tav tm="0">
                                          <p:val>
                                            <p:fltVal val="0"/>
                                          </p:val>
                                        </p:tav>
                                        <p:tav tm="100000">
                                          <p:val>
                                            <p:strVal val="#ppt_w"/>
                                          </p:val>
                                        </p:tav>
                                      </p:tavLst>
                                    </p:anim>
                                    <p:anim calcmode="lin" valueType="num">
                                      <p:cBhvr>
                                        <p:cTn id="260" dur="500" fill="hold"/>
                                        <p:tgtEl>
                                          <p:spTgt spid="20"/>
                                        </p:tgtEl>
                                        <p:attrNameLst>
                                          <p:attrName>ppt_h</p:attrName>
                                        </p:attrNameLst>
                                      </p:cBhvr>
                                      <p:tavLst>
                                        <p:tav tm="0">
                                          <p:val>
                                            <p:fltVal val="0"/>
                                          </p:val>
                                        </p:tav>
                                        <p:tav tm="100000">
                                          <p:val>
                                            <p:strVal val="#ppt_h"/>
                                          </p:val>
                                        </p:tav>
                                      </p:tavLst>
                                    </p:anim>
                                    <p:animEffect transition="in" filter="fade">
                                      <p:cBhvr>
                                        <p:cTn id="261" dur="500"/>
                                        <p:tgtEl>
                                          <p:spTgt spid="20"/>
                                        </p:tgtEl>
                                      </p:cBhvr>
                                    </p:animEffect>
                                    <p:anim calcmode="lin" valueType="num">
                                      <p:cBhvr>
                                        <p:cTn id="262" dur="500" fill="hold"/>
                                        <p:tgtEl>
                                          <p:spTgt spid="20"/>
                                        </p:tgtEl>
                                        <p:attrNameLst>
                                          <p:attrName>ppt_x</p:attrName>
                                        </p:attrNameLst>
                                      </p:cBhvr>
                                      <p:tavLst>
                                        <p:tav tm="0">
                                          <p:val>
                                            <p:fltVal val="0.5"/>
                                          </p:val>
                                        </p:tav>
                                        <p:tav tm="100000">
                                          <p:val>
                                            <p:strVal val="#ppt_x"/>
                                          </p:val>
                                        </p:tav>
                                      </p:tavLst>
                                    </p:anim>
                                    <p:anim calcmode="lin" valueType="num">
                                      <p:cBhvr>
                                        <p:cTn id="263" dur="500" fill="hold"/>
                                        <p:tgtEl>
                                          <p:spTgt spid="20"/>
                                        </p:tgtEl>
                                        <p:attrNameLst>
                                          <p:attrName>ppt_y</p:attrName>
                                        </p:attrNameLst>
                                      </p:cBhvr>
                                      <p:tavLst>
                                        <p:tav tm="0">
                                          <p:val>
                                            <p:fltVal val="0.5"/>
                                          </p:val>
                                        </p:tav>
                                        <p:tav tm="100000">
                                          <p:val>
                                            <p:strVal val="#ppt_y"/>
                                          </p:val>
                                        </p:tav>
                                      </p:tavLst>
                                    </p:anim>
                                  </p:childTnLst>
                                </p:cTn>
                              </p:par>
                            </p:childTnLst>
                          </p:cTn>
                        </p:par>
                        <p:par>
                          <p:cTn id="264" fill="hold">
                            <p:stCondLst>
                              <p:cond delay="9700"/>
                            </p:stCondLst>
                            <p:childTnLst>
                              <p:par>
                                <p:cTn id="265" presetID="2" presetClass="entr" presetSubtype="4" decel="100000" fill="hold" grpId="0" nodeType="afterEffect">
                                  <p:stCondLst>
                                    <p:cond delay="500"/>
                                  </p:stCondLst>
                                  <p:iterate type="wd">
                                    <p:tmPct val="10000"/>
                                  </p:iterate>
                                  <p:childTnLst>
                                    <p:set>
                                      <p:cBhvr>
                                        <p:cTn id="266" dur="1" fill="hold">
                                          <p:stCondLst>
                                            <p:cond delay="0"/>
                                          </p:stCondLst>
                                        </p:cTn>
                                        <p:tgtEl>
                                          <p:spTgt spid="40"/>
                                        </p:tgtEl>
                                        <p:attrNameLst>
                                          <p:attrName>style.visibility</p:attrName>
                                        </p:attrNameLst>
                                      </p:cBhvr>
                                      <p:to>
                                        <p:strVal val="visible"/>
                                      </p:to>
                                    </p:set>
                                    <p:anim calcmode="lin" valueType="num">
                                      <p:cBhvr additive="base">
                                        <p:cTn id="267" dur="500" fill="hold"/>
                                        <p:tgtEl>
                                          <p:spTgt spid="40"/>
                                        </p:tgtEl>
                                        <p:attrNameLst>
                                          <p:attrName>ppt_x</p:attrName>
                                        </p:attrNameLst>
                                      </p:cBhvr>
                                      <p:tavLst>
                                        <p:tav tm="0">
                                          <p:val>
                                            <p:strVal val="#ppt_x"/>
                                          </p:val>
                                        </p:tav>
                                        <p:tav tm="100000">
                                          <p:val>
                                            <p:strVal val="#ppt_x"/>
                                          </p:val>
                                        </p:tav>
                                      </p:tavLst>
                                    </p:anim>
                                    <p:anim calcmode="lin" valueType="num">
                                      <p:cBhvr additive="base">
                                        <p:cTn id="268" dur="500" fill="hold"/>
                                        <p:tgtEl>
                                          <p:spTgt spid="40"/>
                                        </p:tgtEl>
                                        <p:attrNameLst>
                                          <p:attrName>ppt_y</p:attrName>
                                        </p:attrNameLst>
                                      </p:cBhvr>
                                      <p:tavLst>
                                        <p:tav tm="0">
                                          <p:val>
                                            <p:strVal val="1+#ppt_h/2"/>
                                          </p:val>
                                        </p:tav>
                                        <p:tav tm="100000">
                                          <p:val>
                                            <p:strVal val="#ppt_y"/>
                                          </p:val>
                                        </p:tav>
                                      </p:tavLst>
                                    </p:anim>
                                  </p:childTnLst>
                                </p:cTn>
                              </p:par>
                              <p:par>
                                <p:cTn id="269" presetID="2" presetClass="entr" presetSubtype="4" decel="100000" fill="hold" grpId="0" nodeType="withEffect">
                                  <p:stCondLst>
                                    <p:cond delay="750"/>
                                  </p:stCondLst>
                                  <p:childTnLst>
                                    <p:set>
                                      <p:cBhvr>
                                        <p:cTn id="270" dur="1" fill="hold">
                                          <p:stCondLst>
                                            <p:cond delay="0"/>
                                          </p:stCondLst>
                                        </p:cTn>
                                        <p:tgtEl>
                                          <p:spTgt spid="39">
                                            <p:txEl>
                                              <p:pRg st="0" end="0"/>
                                            </p:txEl>
                                          </p:spTgt>
                                        </p:tgtEl>
                                        <p:attrNameLst>
                                          <p:attrName>style.visibility</p:attrName>
                                        </p:attrNameLst>
                                      </p:cBhvr>
                                      <p:to>
                                        <p:strVal val="visible"/>
                                      </p:to>
                                    </p:set>
                                    <p:anim calcmode="lin" valueType="num">
                                      <p:cBhvr additive="base">
                                        <p:cTn id="27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7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7" grpId="0" animBg="1"/>
      <p:bldP spid="24"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8" grpId="0" animBg="1"/>
      <p:bldP spid="19" grpId="0" animBg="1"/>
      <p:bldP spid="20" grpId="0" animBg="1"/>
      <p:bldP spid="21" grpId="0" animBg="1"/>
      <p:bldP spid="22" grpId="0" animBg="1"/>
      <p:bldP spid="23" grpId="0" animBg="1"/>
      <p:bldP spid="25" grpId="0" animBg="1"/>
      <p:bldP spid="26" grpId="0" animBg="1"/>
      <p:bldP spid="27" grpId="0" animBg="1"/>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ppt_x"/>
                          </p:val>
                        </p:tav>
                        <p:tav tm="100000">
                          <p:val>
                            <p:strVal val="#ppt_x"/>
                          </p:val>
                        </p:tav>
                      </p:tavLst>
                    </p:anim>
                    <p:anim calcmode="lin" valueType="num">
                      <p:cBhvr additive="base">
                        <p:cTn dur="1000" fill="hold"/>
                        <p:tgtEl>
                          <p:spTgt spid="29"/>
                        </p:tgtEl>
                        <p:attrNameLst>
                          <p:attrName>ppt_y</p:attrName>
                        </p:attrNameLst>
                      </p:cBhvr>
                      <p:tavLst>
                        <p:tav tm="0">
                          <p:val>
                            <p:strVal val="0-#ppt_h/2"/>
                          </p:val>
                        </p:tav>
                        <p:tav tm="100000">
                          <p:val>
                            <p:strVal val="#ppt_y"/>
                          </p:val>
                        </p:tav>
                      </p:tavLst>
                    </p:anim>
                  </p:childTnLst>
                </p:cTn>
              </p:par>
            </p:tnLst>
          </p:tmpl>
        </p:tmplLst>
      </p:bldP>
      <p:bldP spid="29" grpId="1" build="p">
        <p:tmplLst>
          <p:tmpl lvl="1">
            <p:tnLst>
              <p:par>
                <p:cTn presetID="45"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ppt_w</p:attrName>
                        </p:attrNameLst>
                      </p:cBhvr>
                      <p:tavLst>
                        <p:tav tm="0" fmla="#ppt_w*sin(2.5*pi*$)">
                          <p:val>
                            <p:fltVal val="0"/>
                          </p:val>
                        </p:tav>
                        <p:tav tm="100000">
                          <p:val>
                            <p:fltVal val="1"/>
                          </p:val>
                        </p:tav>
                      </p:tavLst>
                    </p:anim>
                    <p:anim calcmode="lin" valueType="num">
                      <p:cBhvr>
                        <p:cTn dur="1000" fill="hold"/>
                        <p:tgtEl>
                          <p:spTgt spid="29"/>
                        </p:tgtEl>
                        <p:attrNameLst>
                          <p:attrName>ppt_h</p:attrName>
                        </p:attrNameLst>
                      </p:cBhvr>
                      <p:tavLst>
                        <p:tav tm="0">
                          <p:val>
                            <p:strVal val="#ppt_h"/>
                          </p:val>
                        </p:tav>
                        <p:tav tm="100000">
                          <p:val>
                            <p:strVal val="#ppt_h"/>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ppt_x"/>
                          </p:val>
                        </p:tav>
                        <p:tav tm="100000">
                          <p:val>
                            <p:strVal val="#ppt_x"/>
                          </p:val>
                        </p:tav>
                      </p:tavLst>
                    </p:anim>
                    <p:anim calcmode="lin" valueType="num">
                      <p:cBhvr additive="base">
                        <p:cTn dur="1000" fill="hold"/>
                        <p:tgtEl>
                          <p:spTgt spid="30"/>
                        </p:tgtEl>
                        <p:attrNameLst>
                          <p:attrName>ppt_y</p:attrName>
                        </p:attrNameLst>
                      </p:cBhvr>
                      <p:tavLst>
                        <p:tav tm="0">
                          <p:val>
                            <p:strVal val="0-#ppt_h/2"/>
                          </p:val>
                        </p:tav>
                        <p:tav tm="100000">
                          <p:val>
                            <p:strVal val="#ppt_y"/>
                          </p:val>
                        </p:tav>
                      </p:tavLst>
                    </p:anim>
                  </p:childTnLst>
                </p:cTn>
              </p:par>
            </p:tnLst>
          </p:tmpl>
        </p:tmplLst>
      </p:bldP>
      <p:bldP spid="30" grpId="1" build="p">
        <p:tmplLst>
          <p:tmpl lvl="1">
            <p:tnLst>
              <p:par>
                <p:cTn presetID="45"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ppt_w</p:attrName>
                        </p:attrNameLst>
                      </p:cBhvr>
                      <p:tavLst>
                        <p:tav tm="0" fmla="#ppt_w*sin(2.5*pi*$)">
                          <p:val>
                            <p:fltVal val="0"/>
                          </p:val>
                        </p:tav>
                        <p:tav tm="100000">
                          <p:val>
                            <p:fltVal val="1"/>
                          </p:val>
                        </p:tav>
                      </p:tavLst>
                    </p:anim>
                    <p:anim calcmode="lin" valueType="num">
                      <p:cBhvr>
                        <p:cTn dur="1000" fill="hold"/>
                        <p:tgtEl>
                          <p:spTgt spid="30"/>
                        </p:tgtEl>
                        <p:attrNameLst>
                          <p:attrName>ppt_h</p:attrName>
                        </p:attrNameLst>
                      </p:cBhvr>
                      <p:tavLst>
                        <p:tav tm="0">
                          <p:val>
                            <p:strVal val="#ppt_h"/>
                          </p:val>
                        </p:tav>
                        <p:tav tm="100000">
                          <p:val>
                            <p:strVal val="#ppt_h"/>
                          </p:val>
                        </p:tav>
                      </p:tavLst>
                    </p:anim>
                  </p:childTnLst>
                </p:cTn>
              </p:par>
            </p:tnLst>
          </p:tmpl>
        </p:tmplLst>
      </p:bldP>
      <p:bldP spid="31" grpId="0" build="p">
        <p:tmplLst>
          <p:tmpl lvl="1">
            <p:tnLst>
              <p:par>
                <p:cTn presetID="2" presetClass="entr" presetSubtype="1"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ppt_x"/>
                          </p:val>
                        </p:tav>
                        <p:tav tm="100000">
                          <p:val>
                            <p:strVal val="#ppt_x"/>
                          </p:val>
                        </p:tav>
                      </p:tavLst>
                    </p:anim>
                    <p:anim calcmode="lin" valueType="num">
                      <p:cBhvr additive="base">
                        <p:cTn dur="1000" fill="hold"/>
                        <p:tgtEl>
                          <p:spTgt spid="31"/>
                        </p:tgtEl>
                        <p:attrNameLst>
                          <p:attrName>ppt_y</p:attrName>
                        </p:attrNameLst>
                      </p:cBhvr>
                      <p:tavLst>
                        <p:tav tm="0">
                          <p:val>
                            <p:strVal val="0-#ppt_h/2"/>
                          </p:val>
                        </p:tav>
                        <p:tav tm="100000">
                          <p:val>
                            <p:strVal val="#ppt_y"/>
                          </p:val>
                        </p:tav>
                      </p:tavLst>
                    </p:anim>
                  </p:childTnLst>
                </p:cTn>
              </p:par>
            </p:tnLst>
          </p:tmpl>
        </p:tmplLst>
      </p:bldP>
      <p:bldP spid="31" grpId="1" build="p">
        <p:tmplLst>
          <p:tmpl lvl="1">
            <p:tnLst>
              <p:par>
                <p:cTn presetID="45"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anim calcmode="lin" valueType="num">
                      <p:cBhvr>
                        <p:cTn dur="1000" fill="hold"/>
                        <p:tgtEl>
                          <p:spTgt spid="31"/>
                        </p:tgtEl>
                        <p:attrNameLst>
                          <p:attrName>ppt_w</p:attrName>
                        </p:attrNameLst>
                      </p:cBhvr>
                      <p:tavLst>
                        <p:tav tm="0" fmla="#ppt_w*sin(2.5*pi*$)">
                          <p:val>
                            <p:fltVal val="0"/>
                          </p:val>
                        </p:tav>
                        <p:tav tm="100000">
                          <p:val>
                            <p:fltVal val="1"/>
                          </p:val>
                        </p:tav>
                      </p:tavLst>
                    </p:anim>
                    <p:anim calcmode="lin" valueType="num">
                      <p:cBhvr>
                        <p:cTn dur="1000" fill="hold"/>
                        <p:tgtEl>
                          <p:spTgt spid="31"/>
                        </p:tgtEl>
                        <p:attrNameLst>
                          <p:attrName>ppt_h</p:attrName>
                        </p:attrNameLst>
                      </p:cBhvr>
                      <p:tavLst>
                        <p:tav tm="0">
                          <p:val>
                            <p:strVal val="#ppt_h"/>
                          </p:val>
                        </p:tav>
                        <p:tav tm="100000">
                          <p:val>
                            <p:strVal val="#ppt_h"/>
                          </p:val>
                        </p:tav>
                      </p:tavLst>
                    </p:anim>
                  </p:childTnLst>
                </p:cTn>
              </p:par>
            </p:tnLst>
          </p:tmpl>
        </p:tmplLst>
      </p:bldP>
      <p:bldP spid="32" grpId="0" build="p">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ppt_x"/>
                          </p:val>
                        </p:tav>
                        <p:tav tm="100000">
                          <p:val>
                            <p:strVal val="#ppt_x"/>
                          </p:val>
                        </p:tav>
                      </p:tavLst>
                    </p:anim>
                    <p:anim calcmode="lin" valueType="num">
                      <p:cBhvr additive="base">
                        <p:cTn dur="1000" fill="hold"/>
                        <p:tgtEl>
                          <p:spTgt spid="32"/>
                        </p:tgtEl>
                        <p:attrNameLst>
                          <p:attrName>ppt_y</p:attrName>
                        </p:attrNameLst>
                      </p:cBhvr>
                      <p:tavLst>
                        <p:tav tm="0">
                          <p:val>
                            <p:strVal val="0-#ppt_h/2"/>
                          </p:val>
                        </p:tav>
                        <p:tav tm="100000">
                          <p:val>
                            <p:strVal val="#ppt_y"/>
                          </p:val>
                        </p:tav>
                      </p:tavLst>
                    </p:anim>
                  </p:childTnLst>
                </p:cTn>
              </p:par>
            </p:tnLst>
          </p:tmpl>
        </p:tmplLst>
      </p:bldP>
      <p:bldP spid="32" grpId="1" build="p">
        <p:tmplLst>
          <p:tmpl lvl="1">
            <p:tnLst>
              <p:par>
                <p:cTn presetID="45"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ppt_w</p:attrName>
                        </p:attrNameLst>
                      </p:cBhvr>
                      <p:tavLst>
                        <p:tav tm="0" fmla="#ppt_w*sin(2.5*pi*$)">
                          <p:val>
                            <p:fltVal val="0"/>
                          </p:val>
                        </p:tav>
                        <p:tav tm="100000">
                          <p:val>
                            <p:fltVal val="1"/>
                          </p:val>
                        </p:tav>
                      </p:tavLst>
                    </p:anim>
                    <p:anim calcmode="lin" valueType="num">
                      <p:cBhvr>
                        <p:cTn dur="1000" fill="hold"/>
                        <p:tgtEl>
                          <p:spTgt spid="32"/>
                        </p:tgtEl>
                        <p:attrNameLst>
                          <p:attrName>ppt_h</p:attrName>
                        </p:attrNameLst>
                      </p:cBhvr>
                      <p:tavLst>
                        <p:tav tm="0">
                          <p:val>
                            <p:strVal val="#ppt_h"/>
                          </p:val>
                        </p:tav>
                        <p:tav tm="100000">
                          <p:val>
                            <p:strVal val="#ppt_h"/>
                          </p:val>
                        </p:tav>
                      </p:tavLst>
                    </p:anim>
                  </p:childTnLst>
                </p:cTn>
              </p:par>
            </p:tnLst>
          </p:tmpl>
        </p:tmplLst>
      </p:bldP>
      <p:bldP spid="33" grpId="0" build="p">
        <p:tmplLst>
          <p:tmpl lvl="1">
            <p:tnLst>
              <p:par>
                <p:cTn presetID="2" presetClass="entr" presetSubtype="1"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ppt_x"/>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build="p">
        <p:tmplLst>
          <p:tmpl lvl="1">
            <p:tnLst>
              <p:par>
                <p:cTn presetID="45"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anim calcmode="lin" valueType="num">
                      <p:cBhvr>
                        <p:cTn dur="1000" fill="hold"/>
                        <p:tgtEl>
                          <p:spTgt spid="33"/>
                        </p:tgtEl>
                        <p:attrNameLst>
                          <p:attrName>ppt_w</p:attrName>
                        </p:attrNameLst>
                      </p:cBhvr>
                      <p:tavLst>
                        <p:tav tm="0" fmla="#ppt_w*sin(2.5*pi*$)">
                          <p:val>
                            <p:fltVal val="0"/>
                          </p:val>
                        </p:tav>
                        <p:tav tm="100000">
                          <p:val>
                            <p:fltVal val="1"/>
                          </p:val>
                        </p:tav>
                      </p:tavLst>
                    </p:anim>
                    <p:anim calcmode="lin" valueType="num">
                      <p:cBhvr>
                        <p:cTn dur="1000" fill="hold"/>
                        <p:tgtEl>
                          <p:spTgt spid="33"/>
                        </p:tgtEl>
                        <p:attrNameLst>
                          <p:attrName>ppt_h</p:attrName>
                        </p:attrNameLst>
                      </p:cBhvr>
                      <p:tavLst>
                        <p:tav tm="0">
                          <p:val>
                            <p:strVal val="#ppt_h"/>
                          </p:val>
                        </p:tav>
                        <p:tav tm="100000">
                          <p:val>
                            <p:strVal val="#ppt_h"/>
                          </p:val>
                        </p:tav>
                      </p:tavLst>
                    </p:anim>
                  </p:childTnLst>
                </p:cTn>
              </p:par>
            </p:tnLst>
          </p:tmpl>
        </p:tmplLst>
      </p:bldP>
      <p:bldP spid="34" grpId="0" build="p">
        <p:tmplLst>
          <p:tmpl lvl="1">
            <p:tnLst>
              <p:par>
                <p:cTn presetID="2" presetClass="entr" presetSubtype="1"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ppt_x"/>
                          </p:val>
                        </p:tav>
                        <p:tav tm="100000">
                          <p:val>
                            <p:strVal val="#ppt_x"/>
                          </p:val>
                        </p:tav>
                      </p:tavLst>
                    </p:anim>
                    <p:anim calcmode="lin" valueType="num">
                      <p:cBhvr additive="base">
                        <p:cTn dur="1000" fill="hold"/>
                        <p:tgtEl>
                          <p:spTgt spid="34"/>
                        </p:tgtEl>
                        <p:attrNameLst>
                          <p:attrName>ppt_y</p:attrName>
                        </p:attrNameLst>
                      </p:cBhvr>
                      <p:tavLst>
                        <p:tav tm="0">
                          <p:val>
                            <p:strVal val="0-#ppt_h/2"/>
                          </p:val>
                        </p:tav>
                        <p:tav tm="100000">
                          <p:val>
                            <p:strVal val="#ppt_y"/>
                          </p:val>
                        </p:tav>
                      </p:tavLst>
                    </p:anim>
                  </p:childTnLst>
                </p:cTn>
              </p:par>
            </p:tnLst>
          </p:tmpl>
        </p:tmplLst>
      </p:bldP>
      <p:bldP spid="34" grpId="1" build="p">
        <p:tmplLst>
          <p:tmpl lvl="1">
            <p:tnLst>
              <p:par>
                <p:cTn presetID="45"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anim calcmode="lin" valueType="num">
                      <p:cBhvr>
                        <p:cTn dur="1000" fill="hold"/>
                        <p:tgtEl>
                          <p:spTgt spid="34"/>
                        </p:tgtEl>
                        <p:attrNameLst>
                          <p:attrName>ppt_w</p:attrName>
                        </p:attrNameLst>
                      </p:cBhvr>
                      <p:tavLst>
                        <p:tav tm="0" fmla="#ppt_w*sin(2.5*pi*$)">
                          <p:val>
                            <p:fltVal val="0"/>
                          </p:val>
                        </p:tav>
                        <p:tav tm="100000">
                          <p:val>
                            <p:fltVal val="1"/>
                          </p:val>
                        </p:tav>
                      </p:tavLst>
                    </p:anim>
                    <p:anim calcmode="lin" valueType="num">
                      <p:cBhvr>
                        <p:cTn dur="1000" fill="hold"/>
                        <p:tgtEl>
                          <p:spTgt spid="34"/>
                        </p:tgtEl>
                        <p:attrNameLst>
                          <p:attrName>ppt_h</p:attrName>
                        </p:attrNameLst>
                      </p:cBhvr>
                      <p:tavLst>
                        <p:tav tm="0">
                          <p:val>
                            <p:strVal val="#ppt_h"/>
                          </p:val>
                        </p:tav>
                        <p:tav tm="100000">
                          <p:val>
                            <p:strVal val="#ppt_h"/>
                          </p:val>
                        </p:tav>
                      </p:tavLst>
                    </p:anim>
                  </p:childTnLst>
                </p:cTn>
              </p:par>
            </p:tnLst>
          </p:tmpl>
        </p:tmplLst>
      </p:bldP>
      <p:bldP spid="35" grpId="0" build="p">
        <p:tmplLst>
          <p:tmpl lvl="1">
            <p:tnLst>
              <p:par>
                <p:cTn presetID="2" presetClass="entr" presetSubtype="1"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ppt_x"/>
                          </p:val>
                        </p:tav>
                        <p:tav tm="100000">
                          <p:val>
                            <p:strVal val="#ppt_x"/>
                          </p:val>
                        </p:tav>
                      </p:tavLst>
                    </p:anim>
                    <p:anim calcmode="lin" valueType="num">
                      <p:cBhvr additive="base">
                        <p:cTn dur="1000" fill="hold"/>
                        <p:tgtEl>
                          <p:spTgt spid="35"/>
                        </p:tgtEl>
                        <p:attrNameLst>
                          <p:attrName>ppt_y</p:attrName>
                        </p:attrNameLst>
                      </p:cBhvr>
                      <p:tavLst>
                        <p:tav tm="0">
                          <p:val>
                            <p:strVal val="0-#ppt_h/2"/>
                          </p:val>
                        </p:tav>
                        <p:tav tm="100000">
                          <p:val>
                            <p:strVal val="#ppt_y"/>
                          </p:val>
                        </p:tav>
                      </p:tavLst>
                    </p:anim>
                  </p:childTnLst>
                </p:cTn>
              </p:par>
            </p:tnLst>
          </p:tmpl>
        </p:tmplLst>
      </p:bldP>
      <p:bldP spid="35" grpId="1" build="p">
        <p:tmplLst>
          <p:tmpl lvl="1">
            <p:tnLst>
              <p:par>
                <p:cTn presetID="45"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1000"/>
                        <p:tgtEl>
                          <p:spTgt spid="35"/>
                        </p:tgtEl>
                      </p:cBhvr>
                    </p:animEffect>
                    <p:anim calcmode="lin" valueType="num">
                      <p:cBhvr>
                        <p:cTn dur="1000" fill="hold"/>
                        <p:tgtEl>
                          <p:spTgt spid="35"/>
                        </p:tgtEl>
                        <p:attrNameLst>
                          <p:attrName>ppt_w</p:attrName>
                        </p:attrNameLst>
                      </p:cBhvr>
                      <p:tavLst>
                        <p:tav tm="0" fmla="#ppt_w*sin(2.5*pi*$)">
                          <p:val>
                            <p:fltVal val="0"/>
                          </p:val>
                        </p:tav>
                        <p:tav tm="100000">
                          <p:val>
                            <p:fltVal val="1"/>
                          </p:val>
                        </p:tav>
                      </p:tavLst>
                    </p:anim>
                    <p:anim calcmode="lin" valueType="num">
                      <p:cBhvr>
                        <p:cTn dur="1000" fill="hold"/>
                        <p:tgtEl>
                          <p:spTgt spid="35"/>
                        </p:tgtEl>
                        <p:attrNameLst>
                          <p:attrName>ppt_h</p:attrName>
                        </p:attrNameLst>
                      </p:cBhvr>
                      <p:tavLst>
                        <p:tav tm="0">
                          <p:val>
                            <p:strVal val="#ppt_h"/>
                          </p:val>
                        </p:tav>
                        <p:tav tm="100000">
                          <p:val>
                            <p:strVal val="#ppt_h"/>
                          </p:val>
                        </p:tav>
                      </p:tavLst>
                    </p:anim>
                  </p:childTnLst>
                </p:cTn>
              </p:par>
            </p:tnLst>
          </p:tmpl>
        </p:tmplLst>
      </p:bldP>
      <p:bldP spid="36" grpId="0" build="p">
        <p:tmplLst>
          <p:tmpl lvl="1">
            <p:tnLst>
              <p:par>
                <p:cTn presetID="2" presetClass="entr" presetSubtype="1"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0-#ppt_h/2"/>
                          </p:val>
                        </p:tav>
                        <p:tav tm="100000">
                          <p:val>
                            <p:strVal val="#ppt_y"/>
                          </p:val>
                        </p:tav>
                      </p:tavLst>
                    </p:anim>
                  </p:childTnLst>
                </p:cTn>
              </p:par>
            </p:tnLst>
          </p:tmpl>
        </p:tmplLst>
      </p:bldP>
      <p:bldP spid="36" grpId="1" build="p">
        <p:tmplLst>
          <p:tmpl lvl="1">
            <p:tnLst>
              <p:par>
                <p:cTn presetID="45"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1000"/>
                        <p:tgtEl>
                          <p:spTgt spid="36"/>
                        </p:tgtEl>
                      </p:cBhvr>
                    </p:animEffect>
                    <p:anim calcmode="lin" valueType="num">
                      <p:cBhvr>
                        <p:cTn dur="1000" fill="hold"/>
                        <p:tgtEl>
                          <p:spTgt spid="36"/>
                        </p:tgtEl>
                        <p:attrNameLst>
                          <p:attrName>ppt_w</p:attrName>
                        </p:attrNameLst>
                      </p:cBhvr>
                      <p:tavLst>
                        <p:tav tm="0" fmla="#ppt_w*sin(2.5*pi*$)">
                          <p:val>
                            <p:fltVal val="0"/>
                          </p:val>
                        </p:tav>
                        <p:tav tm="100000">
                          <p:val>
                            <p:fltVal val="1"/>
                          </p:val>
                        </p:tav>
                      </p:tavLst>
                    </p:anim>
                    <p:anim calcmode="lin" valueType="num">
                      <p:cBhvr>
                        <p:cTn dur="1000" fill="hold"/>
                        <p:tgtEl>
                          <p:spTgt spid="36"/>
                        </p:tgtEl>
                        <p:attrNameLst>
                          <p:attrName>ppt_h</p:attrName>
                        </p:attrNameLst>
                      </p:cBhvr>
                      <p:tavLst>
                        <p:tav tm="0">
                          <p:val>
                            <p:strVal val="#ppt_h"/>
                          </p:val>
                        </p:tav>
                        <p:tav tm="100000">
                          <p:val>
                            <p:strVal val="#ppt_h"/>
                          </p:val>
                        </p:tav>
                      </p:tavLst>
                    </p:anim>
                  </p:childTnLst>
                </p:cTn>
              </p:par>
            </p:tnLst>
          </p:tmpl>
        </p:tmplLst>
      </p:bldP>
      <p:bldP spid="37" grpId="0" build="p">
        <p:tmplLst>
          <p:tmpl lvl="1">
            <p:tnLst>
              <p:par>
                <p:cTn presetID="2" presetClass="entr" presetSubtype="1"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ppt_x"/>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7" grpId="1" build="p">
        <p:tmplLst>
          <p:tmpl lvl="1">
            <p:tnLst>
              <p:par>
                <p:cTn presetID="45"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anim calcmode="lin" valueType="num">
                      <p:cBhvr>
                        <p:cTn dur="1000" fill="hold"/>
                        <p:tgtEl>
                          <p:spTgt spid="37"/>
                        </p:tgtEl>
                        <p:attrNameLst>
                          <p:attrName>ppt_w</p:attrName>
                        </p:attrNameLst>
                      </p:cBhvr>
                      <p:tavLst>
                        <p:tav tm="0" fmla="#ppt_w*sin(2.5*pi*$)">
                          <p:val>
                            <p:fltVal val="0"/>
                          </p:val>
                        </p:tav>
                        <p:tav tm="100000">
                          <p:val>
                            <p:fltVal val="1"/>
                          </p:val>
                        </p:tav>
                      </p:tavLst>
                    </p:anim>
                    <p:anim calcmode="lin" valueType="num">
                      <p:cBhvr>
                        <p:cTn dur="1000" fill="hold"/>
                        <p:tgtEl>
                          <p:spTgt spid="37"/>
                        </p:tgtEl>
                        <p:attrNameLst>
                          <p:attrName>ppt_h</p:attrName>
                        </p:attrNameLst>
                      </p:cBhvr>
                      <p:tavLst>
                        <p:tav tm="0">
                          <p:val>
                            <p:strVal val="#ppt_h"/>
                          </p:val>
                        </p:tav>
                        <p:tav tm="100000">
                          <p:val>
                            <p:strVal val="#ppt_h"/>
                          </p:val>
                        </p:tav>
                      </p:tavLst>
                    </p:anim>
                  </p:childTnLst>
                </p:cTn>
              </p:par>
            </p:tnLst>
          </p:tmpl>
        </p:tmplLst>
      </p:bldP>
      <p:bldP spid="38" grpId="0" build="p">
        <p:tmplLst>
          <p:tmpl lvl="1">
            <p:tnLst>
              <p:par>
                <p:cTn presetID="2" presetClass="entr" presetSubtype="1"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ppt_x"/>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38" grpId="1" build="p">
        <p:tmplLst>
          <p:tmpl lvl="1">
            <p:tnLst>
              <p:par>
                <p:cTn presetID="45"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ppt_w</p:attrName>
                        </p:attrNameLst>
                      </p:cBhvr>
                      <p:tavLst>
                        <p:tav tm="0" fmla="#ppt_w*sin(2.5*pi*$)">
                          <p:val>
                            <p:fltVal val="0"/>
                          </p:val>
                        </p:tav>
                        <p:tav tm="100000">
                          <p:val>
                            <p:fltVal val="1"/>
                          </p:val>
                        </p:tav>
                      </p:tavLst>
                    </p:anim>
                    <p:anim calcmode="lin" valueType="num">
                      <p:cBhvr>
                        <p:cTn dur="1000" fill="hold"/>
                        <p:tgtEl>
                          <p:spTgt spid="38"/>
                        </p:tgtEl>
                        <p:attrNameLst>
                          <p:attrName>ppt_h</p:attrName>
                        </p:attrNameLst>
                      </p:cBhvr>
                      <p:tavLst>
                        <p:tav tm="0">
                          <p:val>
                            <p:strVal val="#ppt_h"/>
                          </p:val>
                        </p:tav>
                        <p:tav tm="100000">
                          <p:val>
                            <p:strVal val="#ppt_h"/>
                          </p:val>
                        </p:tav>
                      </p:tavLst>
                    </p:anim>
                  </p:childTnLst>
                </p:cTn>
              </p:par>
            </p:tnLst>
          </p:tmpl>
        </p:tmplLst>
      </p:bldP>
      <p:bldP spid="39" grpId="0" build="allAtOnce">
        <p:tmplLst>
          <p:tmpl lvl="1">
            <p:tnLst>
              <p:par>
                <p:cTn presetID="2" presetClass="entr" presetSubtype="4" decel="100000" fill="hold" nodeType="withEffect">
                  <p:stCondLst>
                    <p:cond delay="7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9" name="グループ化 8"/>
          <p:cNvGrpSpPr/>
          <p:nvPr userDrawn="1"/>
        </p:nvGrpSpPr>
        <p:grpSpPr>
          <a:xfrm>
            <a:off x="0" y="1876403"/>
            <a:ext cx="6443876" cy="2208245"/>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grpSp>
        <p:nvGrpSpPr>
          <p:cNvPr id="34" name="グループ化 33"/>
          <p:cNvGrpSpPr/>
          <p:nvPr userDrawn="1"/>
        </p:nvGrpSpPr>
        <p:grpSpPr>
          <a:xfrm rot="10800000">
            <a:off x="5748124" y="2202047"/>
            <a:ext cx="6443876" cy="2208245"/>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sp>
        <p:nvSpPr>
          <p:cNvPr id="37" name="テキスト プレースホルダー 6"/>
          <p:cNvSpPr>
            <a:spLocks noGrp="1"/>
          </p:cNvSpPr>
          <p:nvPr>
            <p:ph type="body" sz="quarter" idx="27" hasCustomPrompt="1"/>
          </p:nvPr>
        </p:nvSpPr>
        <p:spPr>
          <a:xfrm>
            <a:off x="556641" y="2069094"/>
            <a:ext cx="4934654" cy="1882601"/>
          </a:xfrm>
        </p:spPr>
        <p:txBody>
          <a:bodyPr anchor="b">
            <a:noAutofit/>
          </a:bodyPr>
          <a:lstStyle>
            <a:lvl1pPr algn="l">
              <a:lnSpc>
                <a:spcPct val="100000"/>
              </a:lnSpc>
              <a:spcBef>
                <a:spcPts val="0"/>
              </a:spcBef>
              <a:defRPr sz="44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6710601" y="2403572"/>
            <a:ext cx="4934654" cy="1882601"/>
          </a:xfrm>
        </p:spPr>
        <p:txBody>
          <a:bodyPr anchor="b">
            <a:noAutofit/>
          </a:bodyPr>
          <a:lstStyle>
            <a:lvl1pPr algn="l">
              <a:lnSpc>
                <a:spcPct val="100000"/>
              </a:lnSpc>
              <a:spcBef>
                <a:spcPts val="0"/>
              </a:spcBef>
              <a:defRPr sz="44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0" y="4074294"/>
            <a:ext cx="6468055" cy="79353"/>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2">
                    <a:lumMod val="20000"/>
                    <a:lumOff val="80000"/>
                  </a:schemeClr>
                </a:solidFill>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2">
                    <a:lumMod val="20000"/>
                    <a:lumOff val="80000"/>
                  </a:schemeClr>
                </a:solidFill>
              </a:endParaRPr>
            </a:p>
          </p:txBody>
        </p:sp>
      </p:grpSp>
      <p:grpSp>
        <p:nvGrpSpPr>
          <p:cNvPr id="42" name="グループ化 41"/>
          <p:cNvGrpSpPr/>
          <p:nvPr userDrawn="1"/>
        </p:nvGrpSpPr>
        <p:grpSpPr>
          <a:xfrm rot="10800000">
            <a:off x="5721828" y="2133277"/>
            <a:ext cx="6470171" cy="79353"/>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sp>
        <p:nvSpPr>
          <p:cNvPr id="45" name="テキスト プレースホルダー 6"/>
          <p:cNvSpPr>
            <a:spLocks noGrp="1"/>
          </p:cNvSpPr>
          <p:nvPr>
            <p:ph type="body" sz="quarter" idx="14" hasCustomPrompt="1"/>
          </p:nvPr>
        </p:nvSpPr>
        <p:spPr>
          <a:xfrm>
            <a:off x="553025" y="4232388"/>
            <a:ext cx="4942318" cy="1262479"/>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6703501" y="4486492"/>
            <a:ext cx="4942318" cy="1262479"/>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11327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ppt_x"/>
                                          </p:val>
                                        </p:tav>
                                        <p:tav tm="100000">
                                          <p:val>
                                            <p:strVal val="#ppt_x"/>
                                          </p:val>
                                        </p:tav>
                                      </p:tavLst>
                                    </p:anim>
                                    <p:anim calcmode="lin" valueType="num">
                                      <p:cBhvr additive="base">
                                        <p:cTn id="24" dur="10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000" fill="hold"/>
                                        <p:tgtEl>
                                          <p:spTgt spid="42"/>
                                        </p:tgtEl>
                                        <p:attrNameLst>
                                          <p:attrName>ppt_x</p:attrName>
                                        </p:attrNameLst>
                                      </p:cBhvr>
                                      <p:tavLst>
                                        <p:tav tm="0">
                                          <p:val>
                                            <p:strVal val="#ppt_x"/>
                                          </p:val>
                                        </p:tav>
                                        <p:tav tm="100000">
                                          <p:val>
                                            <p:strVal val="#ppt_x"/>
                                          </p:val>
                                        </p:tav>
                                      </p:tavLst>
                                    </p:anim>
                                    <p:anim calcmode="lin" valueType="num">
                                      <p:cBhvr additive="base">
                                        <p:cTn id="28" dur="10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9" decel="100000" fill="hold" grpId="0" nodeType="withEffect">
                                  <p:stCondLst>
                                    <p:cond delay="0"/>
                                  </p:stCondLst>
                                  <p:iterate type="wd">
                                    <p:tmPct val="10000"/>
                                  </p:iterate>
                                  <p:childTnLst>
                                    <p:set>
                                      <p:cBhvr>
                                        <p:cTn id="30" dur="1" fill="hold">
                                          <p:stCondLst>
                                            <p:cond delay="0"/>
                                          </p:stCondLst>
                                        </p:cTn>
                                        <p:tgtEl>
                                          <p:spTgt spid="37">
                                            <p:txEl>
                                              <p:pRg st="0" end="0"/>
                                            </p:txEl>
                                          </p:spTgt>
                                        </p:tgtEl>
                                        <p:attrNameLst>
                                          <p:attrName>style.visibility</p:attrName>
                                        </p:attrNameLst>
                                      </p:cBhvr>
                                      <p:to>
                                        <p:strVal val="visible"/>
                                      </p:to>
                                    </p:set>
                                    <p:anim calcmode="lin" valueType="num">
                                      <p:cBhvr additive="base">
                                        <p:cTn id="31"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45">
                                            <p:txEl>
                                              <p:pRg st="0" end="0"/>
                                            </p:txEl>
                                          </p:spTgt>
                                        </p:tgtEl>
                                        <p:attrNameLst>
                                          <p:attrName>style.visibility</p:attrName>
                                        </p:attrNameLst>
                                      </p:cBhvr>
                                      <p:to>
                                        <p:strVal val="visible"/>
                                      </p:to>
                                    </p:set>
                                    <p:anim calcmode="lin" valueType="num">
                                      <p:cBhvr additive="base">
                                        <p:cTn id="35"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5">
                                            <p:txEl>
                                              <p:pRg st="0" end="0"/>
                                            </p:txEl>
                                          </p:spTgt>
                                        </p:tgtEl>
                                        <p:attrNameLst>
                                          <p:attrName>ppt_y</p:attrName>
                                        </p:attrNameLst>
                                      </p:cBhvr>
                                      <p:tavLst>
                                        <p:tav tm="0">
                                          <p:val>
                                            <p:strVal val="#ppt_y"/>
                                          </p:val>
                                        </p:tav>
                                        <p:tav tm="100000">
                                          <p:val>
                                            <p:strVal val="#ppt_y"/>
                                          </p:val>
                                        </p:tav>
                                      </p:tavLst>
                                    </p:anim>
                                  </p:childTnLst>
                                </p:cTn>
                              </p:par>
                              <p:par>
                                <p:cTn id="37" presetID="10" presetClass="entr" presetSubtype="0" fill="hold" grpId="1" nodeType="withEffect">
                                  <p:stCondLst>
                                    <p:cond delay="250"/>
                                  </p:stCondLst>
                                  <p:childTnLst>
                                    <p:set>
                                      <p:cBhvr>
                                        <p:cTn id="38" dur="1" fill="hold">
                                          <p:stCondLst>
                                            <p:cond delay="0"/>
                                          </p:stCondLst>
                                        </p:cTn>
                                        <p:tgtEl>
                                          <p:spTgt spid="45">
                                            <p:txEl>
                                              <p:pRg st="0" end="0"/>
                                            </p:txEl>
                                          </p:spTgt>
                                        </p:tgtEl>
                                        <p:attrNameLst>
                                          <p:attrName>style.visibility</p:attrName>
                                        </p:attrNameLst>
                                      </p:cBhvr>
                                      <p:to>
                                        <p:strVal val="visible"/>
                                      </p:to>
                                    </p:set>
                                    <p:animEffect transition="in" filter="fade">
                                      <p:cBhvr>
                                        <p:cTn id="39" dur="1000"/>
                                        <p:tgtEl>
                                          <p:spTgt spid="45">
                                            <p:txEl>
                                              <p:pRg st="0" end="0"/>
                                            </p:txEl>
                                          </p:spTgt>
                                        </p:tgtEl>
                                      </p:cBhvr>
                                    </p:animEffect>
                                  </p:childTnLst>
                                </p:cTn>
                              </p:par>
                              <p:par>
                                <p:cTn id="40" presetID="2" presetClass="entr" presetSubtype="3" decel="100000" fill="hold" grpId="0" nodeType="withEffect">
                                  <p:stCondLst>
                                    <p:cond delay="0"/>
                                  </p:stCondLst>
                                  <p:iterate type="wd">
                                    <p:tmPct val="10000"/>
                                  </p:iterate>
                                  <p:childTnLst>
                                    <p:set>
                                      <p:cBhvr>
                                        <p:cTn id="41" dur="1" fill="hold">
                                          <p:stCondLst>
                                            <p:cond delay="0"/>
                                          </p:stCondLst>
                                        </p:cTn>
                                        <p:tgtEl>
                                          <p:spTgt spid="38">
                                            <p:txEl>
                                              <p:pRg st="0" end="0"/>
                                            </p:txEl>
                                          </p:spTgt>
                                        </p:tgtEl>
                                        <p:attrNameLst>
                                          <p:attrName>style.visibility</p:attrName>
                                        </p:attrNameLst>
                                      </p:cBhvr>
                                      <p:to>
                                        <p:strVal val="visible"/>
                                      </p:to>
                                    </p:set>
                                    <p:anim calcmode="lin" valueType="num">
                                      <p:cBhvr additive="base">
                                        <p:cTn id="42"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44" presetID="10" presetClass="entr" presetSubtype="0" fill="hold" grpId="1" nodeType="withEffect">
                                  <p:stCondLst>
                                    <p:cond delay="500"/>
                                  </p:stCondLst>
                                  <p:childTnLst>
                                    <p:set>
                                      <p:cBhvr>
                                        <p:cTn id="45" dur="1" fill="hold">
                                          <p:stCondLst>
                                            <p:cond delay="0"/>
                                          </p:stCondLst>
                                        </p:cTn>
                                        <p:tgtEl>
                                          <p:spTgt spid="46">
                                            <p:txEl>
                                              <p:pRg st="0" end="0"/>
                                            </p:txEl>
                                          </p:spTgt>
                                        </p:tgtEl>
                                        <p:attrNameLst>
                                          <p:attrName>style.visibility</p:attrName>
                                        </p:attrNameLst>
                                      </p:cBhvr>
                                      <p:to>
                                        <p:strVal val="visible"/>
                                      </p:to>
                                    </p:set>
                                    <p:animEffect transition="in" filter="fade">
                                      <p:cBhvr>
                                        <p:cTn id="46" dur="1000"/>
                                        <p:tgtEl>
                                          <p:spTgt spid="46">
                                            <p:txEl>
                                              <p:pRg st="0" end="0"/>
                                            </p:txEl>
                                          </p:spTgt>
                                        </p:tgtEl>
                                      </p:cBhvr>
                                    </p:animEffect>
                                  </p:childTnLst>
                                </p:cTn>
                              </p:par>
                              <p:par>
                                <p:cTn id="47" presetID="2" presetClass="entr" presetSubtype="2" decel="100000" fill="hold" grpId="0" nodeType="withEffect">
                                  <p:stCondLst>
                                    <p:cond delay="500"/>
                                  </p:stCondLst>
                                  <p:childTnLst>
                                    <p:set>
                                      <p:cBhvr>
                                        <p:cTn id="48" dur="1" fill="hold">
                                          <p:stCondLst>
                                            <p:cond delay="0"/>
                                          </p:stCondLst>
                                        </p:cTn>
                                        <p:tgtEl>
                                          <p:spTgt spid="46">
                                            <p:txEl>
                                              <p:pRg st="0" end="0"/>
                                            </p:txEl>
                                          </p:spTgt>
                                        </p:tgtEl>
                                        <p:attrNameLst>
                                          <p:attrName>style.visibility</p:attrName>
                                        </p:attrNameLst>
                                      </p:cBhvr>
                                      <p:to>
                                        <p:strVal val="visible"/>
                                      </p:to>
                                    </p:set>
                                    <p:anim calcmode="lin" valueType="num">
                                      <p:cBhvr additive="base">
                                        <p:cTn id="49"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7"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0-#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5" grpId="1" build="p">
        <p:tmplLst>
          <p:tmpl lvl="1">
            <p:tnLst>
              <p:par>
                <p:cTn presetID="10" presetClass="entr" presetSubtype="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420817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9" name="グループ化 8"/>
          <p:cNvGrpSpPr/>
          <p:nvPr userDrawn="1"/>
        </p:nvGrpSpPr>
        <p:grpSpPr>
          <a:xfrm>
            <a:off x="5199275" y="2223943"/>
            <a:ext cx="1792391" cy="3036421"/>
            <a:chOff x="7305638" y="3002101"/>
            <a:chExt cx="2688353" cy="4554631"/>
          </a:xfrm>
        </p:grpSpPr>
        <p:grpSp>
          <p:nvGrpSpPr>
            <p:cNvPr id="10" name="グループ化 9"/>
            <p:cNvGrpSpPr/>
            <p:nvPr userDrawn="1"/>
          </p:nvGrpSpPr>
          <p:grpSpPr>
            <a:xfrm>
              <a:off x="8267831" y="5345989"/>
              <a:ext cx="763508" cy="2210743"/>
              <a:chOff x="8267831" y="5345989"/>
              <a:chExt cx="763508" cy="2210743"/>
            </a:xfrm>
          </p:grpSpPr>
          <p:sp>
            <p:nvSpPr>
              <p:cNvPr id="3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11"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12"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30"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13"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26"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7"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9"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14" name="グループ化 13"/>
            <p:cNvGrpSpPr/>
            <p:nvPr userDrawn="1"/>
          </p:nvGrpSpPr>
          <p:grpSpPr>
            <a:xfrm>
              <a:off x="7665303" y="3002101"/>
              <a:ext cx="1969480" cy="3253919"/>
              <a:chOff x="7665303" y="3002101"/>
              <a:chExt cx="1969480" cy="3253919"/>
            </a:xfrm>
          </p:grpSpPr>
          <p:sp>
            <p:nvSpPr>
              <p:cNvPr id="24"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15" name="グループ化 14"/>
            <p:cNvGrpSpPr/>
            <p:nvPr userDrawn="1"/>
          </p:nvGrpSpPr>
          <p:grpSpPr>
            <a:xfrm>
              <a:off x="7830833" y="3002102"/>
              <a:ext cx="1639326" cy="1035326"/>
              <a:chOff x="7830833" y="3002102"/>
              <a:chExt cx="1639326" cy="1035326"/>
            </a:xfrm>
          </p:grpSpPr>
          <p:sp>
            <p:nvSpPr>
              <p:cNvPr id="22"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16" name="グループ化 15"/>
            <p:cNvGrpSpPr/>
            <p:nvPr userDrawn="1"/>
          </p:nvGrpSpPr>
          <p:grpSpPr>
            <a:xfrm>
              <a:off x="8239071" y="3682019"/>
              <a:ext cx="821030" cy="821030"/>
              <a:chOff x="11914174" y="3199309"/>
              <a:chExt cx="990518" cy="990518"/>
            </a:xfrm>
          </p:grpSpPr>
          <p:sp>
            <p:nvSpPr>
              <p:cNvPr id="20"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17" name="グループ化 16"/>
            <p:cNvGrpSpPr/>
            <p:nvPr userDrawn="1"/>
          </p:nvGrpSpPr>
          <p:grpSpPr>
            <a:xfrm>
              <a:off x="8562396" y="5264781"/>
              <a:ext cx="174376" cy="1354190"/>
              <a:chOff x="8562396" y="5264781"/>
              <a:chExt cx="174376" cy="1354190"/>
            </a:xfrm>
          </p:grpSpPr>
          <p:sp>
            <p:nvSpPr>
              <p:cNvPr id="18"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spTree>
    <p:extLst>
      <p:ext uri="{BB962C8B-B14F-4D97-AF65-F5344CB8AC3E}">
        <p14:creationId xmlns:p14="http://schemas.microsoft.com/office/powerpoint/2010/main" val="144480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60E92A-A903-4692-824D-E3CD430BB387}" type="datetimeFigureOut">
              <a:rPr lang="en-US" smtClean="0"/>
              <a:t>12/26/2020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4F998C-B00D-4161-BC42-D6C1C26DB14D}" type="slidenum">
              <a:rPr lang="en-US" smtClean="0"/>
              <a:t>‹#›</a:t>
            </a:fld>
            <a:endParaRPr lang="en-US" dirty="0"/>
          </a:p>
        </p:txBody>
      </p:sp>
    </p:spTree>
    <p:extLst>
      <p:ext uri="{BB962C8B-B14F-4D97-AF65-F5344CB8AC3E}">
        <p14:creationId xmlns:p14="http://schemas.microsoft.com/office/powerpoint/2010/main" val="537883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0E92A-A903-4692-824D-E3CD430BB387}" type="datetimeFigureOut">
              <a:rPr lang="en-US" smtClean="0"/>
              <a:t>12/26/2020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4F998C-B00D-4161-BC42-D6C1C26DB14D}" type="slidenum">
              <a:rPr lang="en-US" smtClean="0"/>
              <a:t>‹#›</a:t>
            </a:fld>
            <a:endParaRPr lang="en-US" dirty="0"/>
          </a:p>
        </p:txBody>
      </p:sp>
    </p:spTree>
    <p:extLst>
      <p:ext uri="{BB962C8B-B14F-4D97-AF65-F5344CB8AC3E}">
        <p14:creationId xmlns:p14="http://schemas.microsoft.com/office/powerpoint/2010/main" val="2113119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Mobile and 4 Points">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0"/>
            <a:ext cx="12192000" cy="4136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正方形/長方形 1"/>
          <p:cNvSpPr/>
          <p:nvPr userDrawn="1"/>
        </p:nvSpPr>
        <p:spPr>
          <a:xfrm rot="2700000">
            <a:off x="4479169" y="1543335"/>
            <a:ext cx="5569813" cy="4260120"/>
          </a:xfrm>
          <a:custGeom>
            <a:avLst/>
            <a:gdLst/>
            <a:ahLst/>
            <a:cxnLst/>
            <a:rect l="l" t="t" r="r" b="b"/>
            <a:pathLst>
              <a:path w="8354720" h="6389625">
                <a:moveTo>
                  <a:pt x="0" y="4424528"/>
                </a:moveTo>
                <a:lnTo>
                  <a:pt x="1965096" y="6389624"/>
                </a:lnTo>
                <a:lnTo>
                  <a:pt x="1965095" y="6389625"/>
                </a:lnTo>
                <a:lnTo>
                  <a:pt x="0" y="4424529"/>
                </a:lnTo>
                <a:close/>
                <a:moveTo>
                  <a:pt x="1381229" y="1"/>
                </a:moveTo>
                <a:lnTo>
                  <a:pt x="8354720" y="0"/>
                </a:lnTo>
                <a:lnTo>
                  <a:pt x="4894522" y="3460197"/>
                </a:lnTo>
                <a:lnTo>
                  <a:pt x="1547176" y="112852"/>
                </a:lnTo>
                <a:cubicBezTo>
                  <a:pt x="1497951" y="63626"/>
                  <a:pt x="1441839" y="25483"/>
                  <a:pt x="1381229" y="1"/>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6" name="正方形/長方形 5"/>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タイトル 1"/>
          <p:cNvSpPr>
            <a:spLocks noGrp="1"/>
          </p:cNvSpPr>
          <p:nvPr>
            <p:ph type="title" hasCustomPrompt="1"/>
          </p:nvPr>
        </p:nvSpPr>
        <p:spPr>
          <a:xfrm>
            <a:off x="483852" y="4214454"/>
            <a:ext cx="11215678" cy="900605"/>
          </a:xfrm>
        </p:spPr>
        <p:txBody>
          <a:bodyPr anchor="b">
            <a:normAutofit/>
          </a:bodyPr>
          <a:lstStyle>
            <a:lvl1pPr algn="ctr">
              <a:defRPr sz="44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5015257" y="5125208"/>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テキスト プレースホルダー 6"/>
          <p:cNvSpPr>
            <a:spLocks noGrp="1"/>
          </p:cNvSpPr>
          <p:nvPr>
            <p:ph type="body" sz="quarter" idx="42" hasCustomPrompt="1"/>
          </p:nvPr>
        </p:nvSpPr>
        <p:spPr>
          <a:xfrm>
            <a:off x="286850" y="5321905"/>
            <a:ext cx="11618299" cy="974393"/>
          </a:xfrm>
        </p:spPr>
        <p:txBody>
          <a:bodyPr>
            <a:noAutofit/>
          </a:bodyPr>
          <a:lstStyle>
            <a:lvl1pPr algn="ctr">
              <a:defRPr sz="1333"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pic>
        <p:nvPicPr>
          <p:cNvPr id="7" name="図 6"/>
          <p:cNvPicPr>
            <a:picLocks noChangeAspect="1"/>
          </p:cNvPicPr>
          <p:nvPr userDrawn="1"/>
        </p:nvPicPr>
        <p:blipFill rotWithShape="1">
          <a:blip r:embed="rId2">
            <a:extLst>
              <a:ext uri="{28A0092B-C50C-407E-A947-70E740481C1C}">
                <a14:useLocalDpi xmlns:a14="http://schemas.microsoft.com/office/drawing/2010/main" val="0"/>
              </a:ext>
            </a:extLst>
          </a:blip>
          <a:srcRect b="37462"/>
          <a:stretch/>
        </p:blipFill>
        <p:spPr>
          <a:xfrm>
            <a:off x="4714934" y="607422"/>
            <a:ext cx="2762129" cy="3529149"/>
          </a:xfrm>
          <a:prstGeom prst="rect">
            <a:avLst/>
          </a:prstGeom>
          <a:effectLst/>
        </p:spPr>
      </p:pic>
      <p:sp>
        <p:nvSpPr>
          <p:cNvPr id="8" name="図プレースホルダー 2"/>
          <p:cNvSpPr>
            <a:spLocks noGrp="1"/>
          </p:cNvSpPr>
          <p:nvPr>
            <p:ph type="pic" sz="quarter" idx="12" hasCustomPrompt="1"/>
          </p:nvPr>
        </p:nvSpPr>
        <p:spPr>
          <a:xfrm>
            <a:off x="4915835" y="1338942"/>
            <a:ext cx="2350742" cy="2797629"/>
          </a:xfrm>
        </p:spPr>
        <p:txBody>
          <a:bodyPr>
            <a:normAutofit/>
          </a:bodyPr>
          <a:lstStyle>
            <a:lvl1pPr>
              <a:defRPr sz="1333"/>
            </a:lvl1pPr>
          </a:lstStyle>
          <a:p>
            <a:r>
              <a:rPr kumimoji="1" lang="en-US" altLang="ja-JP" dirty="0"/>
              <a:t>Add an image</a:t>
            </a:r>
            <a:endParaRPr kumimoji="1" lang="ja-JP" altLang="en-US" dirty="0"/>
          </a:p>
        </p:txBody>
      </p:sp>
      <p:sp>
        <p:nvSpPr>
          <p:cNvPr id="22" name="円/楕円 21"/>
          <p:cNvSpPr/>
          <p:nvPr userDrawn="1"/>
        </p:nvSpPr>
        <p:spPr>
          <a:xfrm>
            <a:off x="3435346" y="1132172"/>
            <a:ext cx="933774" cy="9336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図プレースホルダー 7"/>
          <p:cNvSpPr>
            <a:spLocks noGrp="1"/>
          </p:cNvSpPr>
          <p:nvPr>
            <p:ph type="pic" sz="quarter" idx="18" hasCustomPrompt="1"/>
          </p:nvPr>
        </p:nvSpPr>
        <p:spPr>
          <a:xfrm>
            <a:off x="3680729" y="1377534"/>
            <a:ext cx="443008" cy="442969"/>
          </a:xfrm>
        </p:spPr>
        <p:txBody>
          <a:bodyPr>
            <a:normAutofit/>
          </a:bodyPr>
          <a:lstStyle>
            <a:lvl1pPr>
              <a:defRPr sz="8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0" hasCustomPrompt="1"/>
          </p:nvPr>
        </p:nvSpPr>
        <p:spPr>
          <a:xfrm>
            <a:off x="552158" y="1126561"/>
            <a:ext cx="2807486" cy="480053"/>
          </a:xfrm>
        </p:spPr>
        <p:txBody>
          <a:bodyPr anchor="t">
            <a:noAutofit/>
          </a:bodyPr>
          <a:lstStyle>
            <a:lvl1pPr algn="r">
              <a:defRPr sz="1867"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522559" y="1490244"/>
            <a:ext cx="2840190" cy="597393"/>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9" name="円/楕円 28"/>
          <p:cNvSpPr/>
          <p:nvPr userDrawn="1"/>
        </p:nvSpPr>
        <p:spPr>
          <a:xfrm>
            <a:off x="3435346" y="2636820"/>
            <a:ext cx="933774" cy="9336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0" name="図プレースホルダー 7"/>
          <p:cNvSpPr>
            <a:spLocks noGrp="1"/>
          </p:cNvSpPr>
          <p:nvPr>
            <p:ph type="pic" sz="quarter" idx="43" hasCustomPrompt="1"/>
          </p:nvPr>
        </p:nvSpPr>
        <p:spPr>
          <a:xfrm>
            <a:off x="3680728" y="2882181"/>
            <a:ext cx="443008" cy="442969"/>
          </a:xfrm>
        </p:spPr>
        <p:txBody>
          <a:bodyPr>
            <a:normAutofit/>
          </a:bodyPr>
          <a:lstStyle>
            <a:lvl1pPr>
              <a:defRPr sz="800"/>
            </a:lvl1pPr>
          </a:lstStyle>
          <a:p>
            <a:r>
              <a:rPr kumimoji="1" lang="en-US" altLang="ja-JP" dirty="0"/>
              <a:t>ICON</a:t>
            </a:r>
            <a:endParaRPr kumimoji="1" lang="ja-JP" altLang="en-US" dirty="0"/>
          </a:p>
        </p:txBody>
      </p:sp>
      <p:sp>
        <p:nvSpPr>
          <p:cNvPr id="31" name="テキスト プレースホルダー 6"/>
          <p:cNvSpPr>
            <a:spLocks noGrp="1"/>
          </p:cNvSpPr>
          <p:nvPr>
            <p:ph type="body" sz="quarter" idx="44" hasCustomPrompt="1"/>
          </p:nvPr>
        </p:nvSpPr>
        <p:spPr>
          <a:xfrm>
            <a:off x="552157" y="2631208"/>
            <a:ext cx="2807486" cy="480053"/>
          </a:xfrm>
        </p:spPr>
        <p:txBody>
          <a:bodyPr anchor="t">
            <a:noAutofit/>
          </a:bodyPr>
          <a:lstStyle>
            <a:lvl1pPr algn="r">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45" hasCustomPrompt="1"/>
          </p:nvPr>
        </p:nvSpPr>
        <p:spPr>
          <a:xfrm>
            <a:off x="522558" y="2994892"/>
            <a:ext cx="2840190" cy="597393"/>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3" name="円/楕円 32"/>
          <p:cNvSpPr/>
          <p:nvPr userDrawn="1"/>
        </p:nvSpPr>
        <p:spPr>
          <a:xfrm>
            <a:off x="7833557" y="1129752"/>
            <a:ext cx="933774" cy="9336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3"/>
              </a:solidFill>
            </a:endParaRPr>
          </a:p>
        </p:txBody>
      </p:sp>
      <p:sp>
        <p:nvSpPr>
          <p:cNvPr id="34" name="図プレースホルダー 7"/>
          <p:cNvSpPr>
            <a:spLocks noGrp="1"/>
          </p:cNvSpPr>
          <p:nvPr>
            <p:ph type="pic" sz="quarter" idx="46" hasCustomPrompt="1"/>
          </p:nvPr>
        </p:nvSpPr>
        <p:spPr>
          <a:xfrm>
            <a:off x="8078939" y="1375114"/>
            <a:ext cx="443008" cy="442969"/>
          </a:xfrm>
        </p:spPr>
        <p:txBody>
          <a:bodyPr>
            <a:normAutofit/>
          </a:bodyPr>
          <a:lstStyle>
            <a:lvl1pPr>
              <a:defRPr sz="800"/>
            </a:lvl1pPr>
          </a:lstStyle>
          <a:p>
            <a:r>
              <a:rPr kumimoji="1" lang="en-US" altLang="ja-JP" dirty="0"/>
              <a:t>ICON</a:t>
            </a:r>
            <a:endParaRPr kumimoji="1" lang="ja-JP" altLang="en-US" dirty="0"/>
          </a:p>
        </p:txBody>
      </p:sp>
      <p:sp>
        <p:nvSpPr>
          <p:cNvPr id="35" name="テキスト プレースホルダー 6"/>
          <p:cNvSpPr>
            <a:spLocks noGrp="1"/>
          </p:cNvSpPr>
          <p:nvPr>
            <p:ph type="body" sz="quarter" idx="47" hasCustomPrompt="1"/>
          </p:nvPr>
        </p:nvSpPr>
        <p:spPr>
          <a:xfrm>
            <a:off x="8859890" y="1124141"/>
            <a:ext cx="2807486" cy="480053"/>
          </a:xfrm>
        </p:spPr>
        <p:txBody>
          <a:bodyPr anchor="t">
            <a:noAutofit/>
          </a:bodyPr>
          <a:lstStyle>
            <a:lvl1pPr algn="l">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48" hasCustomPrompt="1"/>
          </p:nvPr>
        </p:nvSpPr>
        <p:spPr>
          <a:xfrm>
            <a:off x="8859322" y="1487824"/>
            <a:ext cx="2840190" cy="597393"/>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7" name="円/楕円 36"/>
          <p:cNvSpPr/>
          <p:nvPr userDrawn="1"/>
        </p:nvSpPr>
        <p:spPr>
          <a:xfrm>
            <a:off x="7833557" y="2636819"/>
            <a:ext cx="933774" cy="9336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図プレースホルダー 7"/>
          <p:cNvSpPr>
            <a:spLocks noGrp="1"/>
          </p:cNvSpPr>
          <p:nvPr>
            <p:ph type="pic" sz="quarter" idx="49" hasCustomPrompt="1"/>
          </p:nvPr>
        </p:nvSpPr>
        <p:spPr>
          <a:xfrm>
            <a:off x="8078939" y="2882180"/>
            <a:ext cx="443008" cy="442969"/>
          </a:xfrm>
        </p:spPr>
        <p:txBody>
          <a:bodyPr>
            <a:normAutofit/>
          </a:bodyPr>
          <a:lstStyle>
            <a:lvl1pPr>
              <a:defRPr sz="800"/>
            </a:lvl1pPr>
          </a:lstStyle>
          <a:p>
            <a:r>
              <a:rPr kumimoji="1" lang="en-US" altLang="ja-JP" dirty="0"/>
              <a:t>ICON</a:t>
            </a:r>
            <a:endParaRPr kumimoji="1" lang="ja-JP" altLang="en-US" dirty="0"/>
          </a:p>
        </p:txBody>
      </p:sp>
      <p:sp>
        <p:nvSpPr>
          <p:cNvPr id="39" name="テキスト プレースホルダー 6"/>
          <p:cNvSpPr>
            <a:spLocks noGrp="1"/>
          </p:cNvSpPr>
          <p:nvPr>
            <p:ph type="body" sz="quarter" idx="50" hasCustomPrompt="1"/>
          </p:nvPr>
        </p:nvSpPr>
        <p:spPr>
          <a:xfrm>
            <a:off x="8859890" y="2631208"/>
            <a:ext cx="2807486" cy="480053"/>
          </a:xfrm>
        </p:spPr>
        <p:txBody>
          <a:bodyPr anchor="t">
            <a:noAutofit/>
          </a:bodyPr>
          <a:lstStyle>
            <a:lvl1pPr algn="l">
              <a:defRPr sz="1867"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51" hasCustomPrompt="1"/>
          </p:nvPr>
        </p:nvSpPr>
        <p:spPr>
          <a:xfrm>
            <a:off x="8859322" y="2994891"/>
            <a:ext cx="2840190" cy="597393"/>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2805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 calcmode="lin" valueType="num">
                                      <p:cBhvr>
                                        <p:cTn id="23" dur="500" fill="hold"/>
                                        <p:tgtEl>
                                          <p:spTgt spid="23"/>
                                        </p:tgtEl>
                                        <p:attrNameLst>
                                          <p:attrName>style.rotation</p:attrName>
                                        </p:attrNameLst>
                                      </p:cBhvr>
                                      <p:tavLst>
                                        <p:tav tm="0">
                                          <p:val>
                                            <p:fltVal val="360"/>
                                          </p:val>
                                        </p:tav>
                                        <p:tav tm="100000">
                                          <p:val>
                                            <p:fltVal val="0"/>
                                          </p:val>
                                        </p:tav>
                                      </p:tavLst>
                                    </p:anim>
                                    <p:animEffect transition="in" filter="fade">
                                      <p:cBhvr>
                                        <p:cTn id="24" dur="500"/>
                                        <p:tgtEl>
                                          <p:spTgt spid="2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 calcmode="lin" valueType="num">
                                      <p:cBhvr>
                                        <p:cTn id="29" dur="500" fill="hold"/>
                                        <p:tgtEl>
                                          <p:spTgt spid="22"/>
                                        </p:tgtEl>
                                        <p:attrNameLst>
                                          <p:attrName>style.rotation</p:attrName>
                                        </p:attrNameLst>
                                      </p:cBhvr>
                                      <p:tavLst>
                                        <p:tav tm="0">
                                          <p:val>
                                            <p:fltVal val="360"/>
                                          </p:val>
                                        </p:tav>
                                        <p:tav tm="100000">
                                          <p:val>
                                            <p:fltVal val="0"/>
                                          </p:val>
                                        </p:tav>
                                      </p:tavLst>
                                    </p:anim>
                                    <p:animEffect transition="in" filter="fade">
                                      <p:cBhvr>
                                        <p:cTn id="30" dur="500"/>
                                        <p:tgtEl>
                                          <p:spTgt spid="22"/>
                                        </p:tgtEl>
                                      </p:cBhvr>
                                    </p:animEffect>
                                  </p:childTnLst>
                                </p:cTn>
                              </p:par>
                            </p:childTnLst>
                          </p:cTn>
                        </p:par>
                        <p:par>
                          <p:cTn id="31" fill="hold">
                            <p:stCondLst>
                              <p:cond delay="1500"/>
                            </p:stCondLst>
                            <p:childTnLst>
                              <p:par>
                                <p:cTn id="32" presetID="2" presetClass="entr" presetSubtype="8" decel="100000" fill="hold" grpId="0" nodeType="after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10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1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par>
                          <p:cTn id="53" fill="hold">
                            <p:stCondLst>
                              <p:cond delay="2600"/>
                            </p:stCondLst>
                            <p:childTnLst>
                              <p:par>
                                <p:cTn id="54" presetID="2" presetClass="entr" presetSubtype="2" decel="100000" fill="hold" grpId="0" nodeType="afterEffect">
                                  <p:stCondLst>
                                    <p:cond delay="0"/>
                                  </p:stCondLst>
                                  <p:childTnLst>
                                    <p:set>
                                      <p:cBhvr>
                                        <p:cTn id="55" dur="1" fill="hold">
                                          <p:stCondLst>
                                            <p:cond delay="0"/>
                                          </p:stCondLst>
                                        </p:cTn>
                                        <p:tgtEl>
                                          <p:spTgt spid="35">
                                            <p:txEl>
                                              <p:pRg st="0" end="0"/>
                                            </p:txEl>
                                          </p:spTgt>
                                        </p:tgtEl>
                                        <p:attrNameLst>
                                          <p:attrName>style.visibility</p:attrName>
                                        </p:attrNameLst>
                                      </p:cBhvr>
                                      <p:to>
                                        <p:strVal val="visible"/>
                                      </p:to>
                                    </p:set>
                                    <p:anim calcmode="lin" valueType="num">
                                      <p:cBhvr additive="base">
                                        <p:cTn id="56"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00"/>
                                  </p:stCondLst>
                                  <p:childTnLst>
                                    <p:set>
                                      <p:cBhvr>
                                        <p:cTn id="59" dur="1" fill="hold">
                                          <p:stCondLst>
                                            <p:cond delay="0"/>
                                          </p:stCondLst>
                                        </p:cTn>
                                        <p:tgtEl>
                                          <p:spTgt spid="36">
                                            <p:txEl>
                                              <p:pRg st="0" end="0"/>
                                            </p:txEl>
                                          </p:spTgt>
                                        </p:tgtEl>
                                        <p:attrNameLst>
                                          <p:attrName>style.visibility</p:attrName>
                                        </p:attrNameLst>
                                      </p:cBhvr>
                                      <p:to>
                                        <p:strVal val="visible"/>
                                      </p:to>
                                    </p:set>
                                    <p:anim calcmode="lin" valueType="num">
                                      <p:cBhvr additive="base">
                                        <p:cTn id="60"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3200"/>
                            </p:stCondLst>
                            <p:childTnLst>
                              <p:par>
                                <p:cTn id="63" presetID="49" presetClass="entr" presetSubtype="0" decel="10000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 calcmode="lin" valueType="num">
                                      <p:cBhvr>
                                        <p:cTn id="67" dur="500" fill="hold"/>
                                        <p:tgtEl>
                                          <p:spTgt spid="30"/>
                                        </p:tgtEl>
                                        <p:attrNameLst>
                                          <p:attrName>style.rotation</p:attrName>
                                        </p:attrNameLst>
                                      </p:cBhvr>
                                      <p:tavLst>
                                        <p:tav tm="0">
                                          <p:val>
                                            <p:fltVal val="360"/>
                                          </p:val>
                                        </p:tav>
                                        <p:tav tm="100000">
                                          <p:val>
                                            <p:fltVal val="0"/>
                                          </p:val>
                                        </p:tav>
                                      </p:tavLst>
                                    </p:anim>
                                    <p:animEffect transition="in" filter="fade">
                                      <p:cBhvr>
                                        <p:cTn id="68" dur="500"/>
                                        <p:tgtEl>
                                          <p:spTgt spid="3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 calcmode="lin" valueType="num">
                                      <p:cBhvr>
                                        <p:cTn id="73" dur="500" fill="hold"/>
                                        <p:tgtEl>
                                          <p:spTgt spid="29"/>
                                        </p:tgtEl>
                                        <p:attrNameLst>
                                          <p:attrName>style.rotation</p:attrName>
                                        </p:attrNameLst>
                                      </p:cBhvr>
                                      <p:tavLst>
                                        <p:tav tm="0">
                                          <p:val>
                                            <p:fltVal val="360"/>
                                          </p:val>
                                        </p:tav>
                                        <p:tav tm="100000">
                                          <p:val>
                                            <p:fltVal val="0"/>
                                          </p:val>
                                        </p:tav>
                                      </p:tavLst>
                                    </p:anim>
                                    <p:animEffect transition="in" filter="fade">
                                      <p:cBhvr>
                                        <p:cTn id="74" dur="500"/>
                                        <p:tgtEl>
                                          <p:spTgt spid="29"/>
                                        </p:tgtEl>
                                      </p:cBhvr>
                                    </p:animEffect>
                                  </p:childTnLst>
                                </p:cTn>
                              </p:par>
                            </p:childTnLst>
                          </p:cTn>
                        </p:par>
                        <p:par>
                          <p:cTn id="75" fill="hold">
                            <p:stCondLst>
                              <p:cond delay="3700"/>
                            </p:stCondLst>
                            <p:childTnLst>
                              <p:par>
                                <p:cTn id="76" presetID="2" presetClass="entr" presetSubtype="8" decel="100000" fill="hold" grpId="0" nodeType="afterEffect">
                                  <p:stCondLst>
                                    <p:cond delay="0"/>
                                  </p:stCondLst>
                                  <p:childTnLst>
                                    <p:set>
                                      <p:cBhvr>
                                        <p:cTn id="77" dur="1" fill="hold">
                                          <p:stCondLst>
                                            <p:cond delay="0"/>
                                          </p:stCondLst>
                                        </p:cTn>
                                        <p:tgtEl>
                                          <p:spTgt spid="31">
                                            <p:txEl>
                                              <p:pRg st="0" end="0"/>
                                            </p:txEl>
                                          </p:spTgt>
                                        </p:tgtEl>
                                        <p:attrNameLst>
                                          <p:attrName>style.visibility</p:attrName>
                                        </p:attrNameLst>
                                      </p:cBhvr>
                                      <p:to>
                                        <p:strVal val="visible"/>
                                      </p:to>
                                    </p:set>
                                    <p:anim calcmode="lin" valueType="num">
                                      <p:cBhvr additive="base">
                                        <p:cTn id="78"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1">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100"/>
                                  </p:stCondLst>
                                  <p:childTnLst>
                                    <p:set>
                                      <p:cBhvr>
                                        <p:cTn id="81" dur="1" fill="hold">
                                          <p:stCondLst>
                                            <p:cond delay="0"/>
                                          </p:stCondLst>
                                        </p:cTn>
                                        <p:tgtEl>
                                          <p:spTgt spid="32">
                                            <p:txEl>
                                              <p:pRg st="0" end="0"/>
                                            </p:txEl>
                                          </p:spTgt>
                                        </p:tgtEl>
                                        <p:attrNameLst>
                                          <p:attrName>style.visibility</p:attrName>
                                        </p:attrNameLst>
                                      </p:cBhvr>
                                      <p:to>
                                        <p:strVal val="visible"/>
                                      </p:to>
                                    </p:set>
                                    <p:anim calcmode="lin" valueType="num">
                                      <p:cBhvr additive="base">
                                        <p:cTn id="82"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4300"/>
                            </p:stCondLst>
                            <p:childTnLst>
                              <p:par>
                                <p:cTn id="85" presetID="49" presetClass="entr" presetSubtype="0" decel="10000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 calcmode="lin" valueType="num">
                                      <p:cBhvr>
                                        <p:cTn id="89" dur="500" fill="hold"/>
                                        <p:tgtEl>
                                          <p:spTgt spid="38"/>
                                        </p:tgtEl>
                                        <p:attrNameLst>
                                          <p:attrName>style.rotation</p:attrName>
                                        </p:attrNameLst>
                                      </p:cBhvr>
                                      <p:tavLst>
                                        <p:tav tm="0">
                                          <p:val>
                                            <p:fltVal val="360"/>
                                          </p:val>
                                        </p:tav>
                                        <p:tav tm="100000">
                                          <p:val>
                                            <p:fltVal val="0"/>
                                          </p:val>
                                        </p:tav>
                                      </p:tavLst>
                                    </p:anim>
                                    <p:animEffect transition="in" filter="fade">
                                      <p:cBhvr>
                                        <p:cTn id="90" dur="500"/>
                                        <p:tgtEl>
                                          <p:spTgt spid="38"/>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500" fill="hold"/>
                                        <p:tgtEl>
                                          <p:spTgt spid="37"/>
                                        </p:tgtEl>
                                        <p:attrNameLst>
                                          <p:attrName>ppt_w</p:attrName>
                                        </p:attrNameLst>
                                      </p:cBhvr>
                                      <p:tavLst>
                                        <p:tav tm="0">
                                          <p:val>
                                            <p:fltVal val="0"/>
                                          </p:val>
                                        </p:tav>
                                        <p:tav tm="100000">
                                          <p:val>
                                            <p:strVal val="#ppt_w"/>
                                          </p:val>
                                        </p:tav>
                                      </p:tavLst>
                                    </p:anim>
                                    <p:anim calcmode="lin" valueType="num">
                                      <p:cBhvr>
                                        <p:cTn id="94" dur="500" fill="hold"/>
                                        <p:tgtEl>
                                          <p:spTgt spid="37"/>
                                        </p:tgtEl>
                                        <p:attrNameLst>
                                          <p:attrName>ppt_h</p:attrName>
                                        </p:attrNameLst>
                                      </p:cBhvr>
                                      <p:tavLst>
                                        <p:tav tm="0">
                                          <p:val>
                                            <p:fltVal val="0"/>
                                          </p:val>
                                        </p:tav>
                                        <p:tav tm="100000">
                                          <p:val>
                                            <p:strVal val="#ppt_h"/>
                                          </p:val>
                                        </p:tav>
                                      </p:tavLst>
                                    </p:anim>
                                    <p:anim calcmode="lin" valueType="num">
                                      <p:cBhvr>
                                        <p:cTn id="95" dur="500" fill="hold"/>
                                        <p:tgtEl>
                                          <p:spTgt spid="37"/>
                                        </p:tgtEl>
                                        <p:attrNameLst>
                                          <p:attrName>style.rotation</p:attrName>
                                        </p:attrNameLst>
                                      </p:cBhvr>
                                      <p:tavLst>
                                        <p:tav tm="0">
                                          <p:val>
                                            <p:fltVal val="360"/>
                                          </p:val>
                                        </p:tav>
                                        <p:tav tm="100000">
                                          <p:val>
                                            <p:fltVal val="0"/>
                                          </p:val>
                                        </p:tav>
                                      </p:tavLst>
                                    </p:anim>
                                    <p:animEffect transition="in" filter="fade">
                                      <p:cBhvr>
                                        <p:cTn id="96" dur="500"/>
                                        <p:tgtEl>
                                          <p:spTgt spid="37"/>
                                        </p:tgtEl>
                                      </p:cBhvr>
                                    </p:animEffect>
                                  </p:childTnLst>
                                </p:cTn>
                              </p:par>
                            </p:childTnLst>
                          </p:cTn>
                        </p:par>
                        <p:par>
                          <p:cTn id="97" fill="hold">
                            <p:stCondLst>
                              <p:cond delay="4800"/>
                            </p:stCondLst>
                            <p:childTnLst>
                              <p:par>
                                <p:cTn id="98" presetID="2" presetClass="entr" presetSubtype="2" decel="100000" fill="hold" grpId="0" nodeType="afterEffect">
                                  <p:stCondLst>
                                    <p:cond delay="0"/>
                                  </p:stCondLst>
                                  <p:childTnLst>
                                    <p:set>
                                      <p:cBhvr>
                                        <p:cTn id="99" dur="1" fill="hold">
                                          <p:stCondLst>
                                            <p:cond delay="0"/>
                                          </p:stCondLst>
                                        </p:cTn>
                                        <p:tgtEl>
                                          <p:spTgt spid="39">
                                            <p:txEl>
                                              <p:pRg st="0" end="0"/>
                                            </p:txEl>
                                          </p:spTgt>
                                        </p:tgtEl>
                                        <p:attrNameLst>
                                          <p:attrName>style.visibility</p:attrName>
                                        </p:attrNameLst>
                                      </p:cBhvr>
                                      <p:to>
                                        <p:strVal val="visible"/>
                                      </p:to>
                                    </p:set>
                                    <p:anim calcmode="lin" valueType="num">
                                      <p:cBhvr additive="base">
                                        <p:cTn id="100"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2" presetID="2" presetClass="entr" presetSubtype="2" decel="100000" fill="hold" grpId="0" nodeType="withEffect">
                                  <p:stCondLst>
                                    <p:cond delay="10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additive="base">
                                        <p:cTn id="104"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par>
                          <p:cTn id="106" fill="hold">
                            <p:stCondLst>
                              <p:cond delay="5400"/>
                            </p:stCondLst>
                            <p:childTnLst>
                              <p:par>
                                <p:cTn id="107" presetID="2" presetClass="entr" presetSubtype="8" decel="100000" fill="hold" grpId="0" nodeType="afterEffect">
                                  <p:stCondLst>
                                    <p:cond delay="500"/>
                                  </p:stCondLst>
                                  <p:iterate type="wd">
                                    <p:tmPct val="10000"/>
                                  </p:iterate>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0-#ppt_w/2"/>
                                          </p:val>
                                        </p:tav>
                                        <p:tav tm="100000">
                                          <p:val>
                                            <p:strVal val="#ppt_x"/>
                                          </p:val>
                                        </p:tav>
                                      </p:tavLst>
                                    </p:anim>
                                    <p:anim calcmode="lin" valueType="num">
                                      <p:cBhvr additive="base">
                                        <p:cTn id="110" dur="500" fill="hold"/>
                                        <p:tgtEl>
                                          <p:spTgt spid="9"/>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50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1+#ppt_w/2"/>
                                          </p:val>
                                        </p:tav>
                                        <p:tav tm="100000">
                                          <p:val>
                                            <p:strVal val="#ppt_x"/>
                                          </p:val>
                                        </p:tav>
                                      </p:tavLst>
                                    </p:anim>
                                    <p:anim calcmode="lin" valueType="num">
                                      <p:cBhvr additive="base">
                                        <p:cTn id="114" dur="500" fill="hold"/>
                                        <p:tgtEl>
                                          <p:spTgt spid="10"/>
                                        </p:tgtEl>
                                        <p:attrNameLst>
                                          <p:attrName>ppt_y</p:attrName>
                                        </p:attrNameLst>
                                      </p:cBhvr>
                                      <p:tavLst>
                                        <p:tav tm="0">
                                          <p:val>
                                            <p:strVal val="#ppt_y"/>
                                          </p:val>
                                        </p:tav>
                                        <p:tav tm="100000">
                                          <p:val>
                                            <p:strVal val="#ppt_y"/>
                                          </p:val>
                                        </p:tav>
                                      </p:tavLst>
                                    </p:anim>
                                  </p:childTnLst>
                                </p:cTn>
                              </p:par>
                            </p:childTnLst>
                          </p:cTn>
                        </p:par>
                        <p:par>
                          <p:cTn id="115" fill="hold">
                            <p:stCondLst>
                              <p:cond delay="6500"/>
                            </p:stCondLst>
                            <p:childTnLst>
                              <p:par>
                                <p:cTn id="116" presetID="22" presetClass="entr" presetSubtype="8" fill="hold" grpId="0" nodeType="afterEffect">
                                  <p:stCondLst>
                                    <p:cond delay="250"/>
                                  </p:stCondLst>
                                  <p:childTnLst>
                                    <p:set>
                                      <p:cBhvr>
                                        <p:cTn id="117" dur="1" fill="hold">
                                          <p:stCondLst>
                                            <p:cond delay="0"/>
                                          </p:stCondLst>
                                        </p:cTn>
                                        <p:tgtEl>
                                          <p:spTgt spid="11">
                                            <p:txEl>
                                              <p:pRg st="0" end="0"/>
                                            </p:txEl>
                                          </p:spTgt>
                                        </p:tgtEl>
                                        <p:attrNameLst>
                                          <p:attrName>style.visibility</p:attrName>
                                        </p:attrNameLst>
                                      </p:cBhvr>
                                      <p:to>
                                        <p:strVal val="visible"/>
                                      </p:to>
                                    </p:set>
                                    <p:animEffect transition="in" filter="wipe(left)">
                                      <p:cBhvr>
                                        <p:cTn id="1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0" grpId="0" animBg="1"/>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8" grpId="0"/>
      <p:bldP spid="22" grpId="0" animBg="1"/>
      <p:bldP spid="23" grpId="0"/>
      <p:bldP spid="26" grpId="0" build="p">
        <p:tmplLst>
          <p:tmpl lvl="1">
            <p:tnLst>
              <p:par>
                <p:cTn presetID="2" presetClass="entr" presetSubtype="8"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9" grpId="0" animBg="1"/>
      <p:bldP spid="30" grpId="0"/>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p:bldP spid="35" grpId="0" build="p">
        <p:tmplLst>
          <p:tmpl lvl="1">
            <p:tnLst>
              <p:par>
                <p:cTn presetID="2" presetClass="entr" presetSubtype="2"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bldP spid="38" grpId="0"/>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2_ส่วนหัวของส่วน">
    <p:spTree>
      <p:nvGrpSpPr>
        <p:cNvPr id="1" name=""/>
        <p:cNvGrpSpPr/>
        <p:nvPr/>
      </p:nvGrpSpPr>
      <p:grpSpPr>
        <a:xfrm>
          <a:off x="0" y="0"/>
          <a:ext cx="0" cy="0"/>
          <a:chOff x="0" y="0"/>
          <a:chExt cx="0" cy="0"/>
        </a:xfrm>
      </p:grpSpPr>
      <p:sp>
        <p:nvSpPr>
          <p:cNvPr id="2" name="Picture Placeholder 18"/>
          <p:cNvSpPr>
            <a:spLocks noGrp="1"/>
          </p:cNvSpPr>
          <p:nvPr>
            <p:ph type="pic" sz="quarter" idx="15"/>
          </p:nvPr>
        </p:nvSpPr>
        <p:spPr>
          <a:xfrm>
            <a:off x="252243" y="228600"/>
            <a:ext cx="7918590" cy="6460642"/>
          </a:xfrm>
          <a:custGeom>
            <a:avLst/>
            <a:gdLst>
              <a:gd name="connsiteX0" fmla="*/ 8955694 w 11724934"/>
              <a:gd name="connsiteY0" fmla="*/ 2976334 h 13428667"/>
              <a:gd name="connsiteX1" fmla="*/ 3330999 w 11724934"/>
              <a:gd name="connsiteY1" fmla="*/ 12125956 h 13428667"/>
              <a:gd name="connsiteX2" fmla="*/ 3074428 w 11724934"/>
              <a:gd name="connsiteY2" fmla="*/ 11690634 h 13428667"/>
              <a:gd name="connsiteX3" fmla="*/ 8133670 w 11724934"/>
              <a:gd name="connsiteY3" fmla="*/ 3460824 h 13428667"/>
              <a:gd name="connsiteX4" fmla="*/ 6613112 w 11724934"/>
              <a:gd name="connsiteY4" fmla="*/ 2045671 h 13428667"/>
              <a:gd name="connsiteX5" fmla="*/ 988418 w 11724934"/>
              <a:gd name="connsiteY5" fmla="*/ 11195294 h 13428667"/>
              <a:gd name="connsiteX6" fmla="*/ 731845 w 11724934"/>
              <a:gd name="connsiteY6" fmla="*/ 10759973 h 13428667"/>
              <a:gd name="connsiteX7" fmla="*/ 5791089 w 11724934"/>
              <a:gd name="connsiteY7" fmla="*/ 2530161 h 13428667"/>
              <a:gd name="connsiteX8" fmla="*/ 10347090 w 11724934"/>
              <a:gd name="connsiteY8" fmla="*/ 1955479 h 13428667"/>
              <a:gd name="connsiteX9" fmla="*/ 3290281 w 11724934"/>
              <a:gd name="connsiteY9" fmla="*/ 13428667 h 13428667"/>
              <a:gd name="connsiteX10" fmla="*/ 2991235 w 11724934"/>
              <a:gd name="connsiteY10" fmla="*/ 12921283 h 13428667"/>
              <a:gd name="connsiteX11" fmla="*/ 9388443 w 11724934"/>
              <a:gd name="connsiteY11" fmla="*/ 2520493 h 13428667"/>
              <a:gd name="connsiteX12" fmla="*/ 9016568 w 11724934"/>
              <a:gd name="connsiteY12" fmla="*/ 1717422 h 13428667"/>
              <a:gd name="connsiteX13" fmla="*/ 3391873 w 11724934"/>
              <a:gd name="connsiteY13" fmla="*/ 10867044 h 13428667"/>
              <a:gd name="connsiteX14" fmla="*/ 3135302 w 11724934"/>
              <a:gd name="connsiteY14" fmla="*/ 10431723 h 13428667"/>
              <a:gd name="connsiteX15" fmla="*/ 8194543 w 11724934"/>
              <a:gd name="connsiteY15" fmla="*/ 2201912 h 13428667"/>
              <a:gd name="connsiteX16" fmla="*/ 8004509 w 11724934"/>
              <a:gd name="connsiteY16" fmla="*/ 1024816 h 13428667"/>
              <a:gd name="connsiteX17" fmla="*/ 947699 w 11724934"/>
              <a:gd name="connsiteY17" fmla="*/ 12498007 h 13428667"/>
              <a:gd name="connsiteX18" fmla="*/ 648653 w 11724934"/>
              <a:gd name="connsiteY18" fmla="*/ 11990622 h 13428667"/>
              <a:gd name="connsiteX19" fmla="*/ 7045862 w 11724934"/>
              <a:gd name="connsiteY19" fmla="*/ 1589830 h 13428667"/>
              <a:gd name="connsiteX20" fmla="*/ 11724934 w 11724934"/>
              <a:gd name="connsiteY20" fmla="*/ 930662 h 13428667"/>
              <a:gd name="connsiteX21" fmla="*/ 4668125 w 11724934"/>
              <a:gd name="connsiteY21" fmla="*/ 12403851 h 13428667"/>
              <a:gd name="connsiteX22" fmla="*/ 4369080 w 11724934"/>
              <a:gd name="connsiteY22" fmla="*/ 11896466 h 13428667"/>
              <a:gd name="connsiteX23" fmla="*/ 10766288 w 11724934"/>
              <a:gd name="connsiteY23" fmla="*/ 1495676 h 13428667"/>
              <a:gd name="connsiteX24" fmla="*/ 6673985 w 11724934"/>
              <a:gd name="connsiteY24" fmla="*/ 786761 h 13428667"/>
              <a:gd name="connsiteX25" fmla="*/ 1049293 w 11724934"/>
              <a:gd name="connsiteY25" fmla="*/ 9936384 h 13428667"/>
              <a:gd name="connsiteX26" fmla="*/ 792719 w 11724934"/>
              <a:gd name="connsiteY26" fmla="*/ 9501062 h 13428667"/>
              <a:gd name="connsiteX27" fmla="*/ 5851961 w 11724934"/>
              <a:gd name="connsiteY27" fmla="*/ 1271251 h 13428667"/>
              <a:gd name="connsiteX28" fmla="*/ 6440843 w 11724934"/>
              <a:gd name="connsiteY28" fmla="*/ 94156 h 13428667"/>
              <a:gd name="connsiteX29" fmla="*/ 278218 w 11724934"/>
              <a:gd name="connsiteY29" fmla="*/ 10053030 h 13428667"/>
              <a:gd name="connsiteX30" fmla="*/ 0 w 11724934"/>
              <a:gd name="connsiteY30" fmla="*/ 9580984 h 13428667"/>
              <a:gd name="connsiteX31" fmla="*/ 5543097 w 11724934"/>
              <a:gd name="connsiteY31" fmla="*/ 623276 h 13428667"/>
              <a:gd name="connsiteX32" fmla="*/ 9382354 w 11724934"/>
              <a:gd name="connsiteY32" fmla="*/ 0 h 13428667"/>
              <a:gd name="connsiteX33" fmla="*/ 2325545 w 11724934"/>
              <a:gd name="connsiteY33" fmla="*/ 11473190 h 13428667"/>
              <a:gd name="connsiteX34" fmla="*/ 2026498 w 11724934"/>
              <a:gd name="connsiteY34" fmla="*/ 10965805 h 13428667"/>
              <a:gd name="connsiteX35" fmla="*/ 8423706 w 11724934"/>
              <a:gd name="connsiteY35" fmla="*/ 565013 h 13428667"/>
              <a:gd name="connsiteX0" fmla="*/ 13028759 w 15797999"/>
              <a:gd name="connsiteY0" fmla="*/ 2976334 h 13428667"/>
              <a:gd name="connsiteX1" fmla="*/ 7404064 w 15797999"/>
              <a:gd name="connsiteY1" fmla="*/ 12125956 h 13428667"/>
              <a:gd name="connsiteX2" fmla="*/ 7147493 w 15797999"/>
              <a:gd name="connsiteY2" fmla="*/ 11690634 h 13428667"/>
              <a:gd name="connsiteX3" fmla="*/ 12206735 w 15797999"/>
              <a:gd name="connsiteY3" fmla="*/ 3460824 h 13428667"/>
              <a:gd name="connsiteX4" fmla="*/ 13028759 w 15797999"/>
              <a:gd name="connsiteY4" fmla="*/ 2976334 h 13428667"/>
              <a:gd name="connsiteX5" fmla="*/ 10686177 w 15797999"/>
              <a:gd name="connsiteY5" fmla="*/ 2045671 h 13428667"/>
              <a:gd name="connsiteX6" fmla="*/ 5061483 w 15797999"/>
              <a:gd name="connsiteY6" fmla="*/ 11195294 h 13428667"/>
              <a:gd name="connsiteX7" fmla="*/ 4804910 w 15797999"/>
              <a:gd name="connsiteY7" fmla="*/ 10759973 h 13428667"/>
              <a:gd name="connsiteX8" fmla="*/ 9864154 w 15797999"/>
              <a:gd name="connsiteY8" fmla="*/ 2530161 h 13428667"/>
              <a:gd name="connsiteX9" fmla="*/ 10686177 w 15797999"/>
              <a:gd name="connsiteY9" fmla="*/ 2045671 h 13428667"/>
              <a:gd name="connsiteX10" fmla="*/ 14420155 w 15797999"/>
              <a:gd name="connsiteY10" fmla="*/ 1955479 h 13428667"/>
              <a:gd name="connsiteX11" fmla="*/ 7363346 w 15797999"/>
              <a:gd name="connsiteY11" fmla="*/ 13428667 h 13428667"/>
              <a:gd name="connsiteX12" fmla="*/ 7064300 w 15797999"/>
              <a:gd name="connsiteY12" fmla="*/ 12921283 h 13428667"/>
              <a:gd name="connsiteX13" fmla="*/ 13461508 w 15797999"/>
              <a:gd name="connsiteY13" fmla="*/ 2520493 h 13428667"/>
              <a:gd name="connsiteX14" fmla="*/ 14420155 w 15797999"/>
              <a:gd name="connsiteY14" fmla="*/ 1955479 h 13428667"/>
              <a:gd name="connsiteX15" fmla="*/ 13089633 w 15797999"/>
              <a:gd name="connsiteY15" fmla="*/ 1717422 h 13428667"/>
              <a:gd name="connsiteX16" fmla="*/ 7464938 w 15797999"/>
              <a:gd name="connsiteY16" fmla="*/ 10867044 h 13428667"/>
              <a:gd name="connsiteX17" fmla="*/ 7208367 w 15797999"/>
              <a:gd name="connsiteY17" fmla="*/ 10431723 h 13428667"/>
              <a:gd name="connsiteX18" fmla="*/ 12267608 w 15797999"/>
              <a:gd name="connsiteY18" fmla="*/ 2201912 h 13428667"/>
              <a:gd name="connsiteX19" fmla="*/ 13089633 w 15797999"/>
              <a:gd name="connsiteY19" fmla="*/ 1717422 h 13428667"/>
              <a:gd name="connsiteX20" fmla="*/ 12077574 w 15797999"/>
              <a:gd name="connsiteY20" fmla="*/ 1024816 h 13428667"/>
              <a:gd name="connsiteX21" fmla="*/ 5020764 w 15797999"/>
              <a:gd name="connsiteY21" fmla="*/ 12498007 h 13428667"/>
              <a:gd name="connsiteX22" fmla="*/ 4721718 w 15797999"/>
              <a:gd name="connsiteY22" fmla="*/ 11990622 h 13428667"/>
              <a:gd name="connsiteX23" fmla="*/ 11118927 w 15797999"/>
              <a:gd name="connsiteY23" fmla="*/ 1589830 h 13428667"/>
              <a:gd name="connsiteX24" fmla="*/ 12077574 w 15797999"/>
              <a:gd name="connsiteY24" fmla="*/ 1024816 h 13428667"/>
              <a:gd name="connsiteX25" fmla="*/ 15797999 w 15797999"/>
              <a:gd name="connsiteY25" fmla="*/ 930662 h 13428667"/>
              <a:gd name="connsiteX26" fmla="*/ 8741190 w 15797999"/>
              <a:gd name="connsiteY26" fmla="*/ 12403851 h 13428667"/>
              <a:gd name="connsiteX27" fmla="*/ 8442145 w 15797999"/>
              <a:gd name="connsiteY27" fmla="*/ 11896466 h 13428667"/>
              <a:gd name="connsiteX28" fmla="*/ 14839353 w 15797999"/>
              <a:gd name="connsiteY28" fmla="*/ 1495676 h 13428667"/>
              <a:gd name="connsiteX29" fmla="*/ 15797999 w 15797999"/>
              <a:gd name="connsiteY29" fmla="*/ 930662 h 13428667"/>
              <a:gd name="connsiteX30" fmla="*/ 10747050 w 15797999"/>
              <a:gd name="connsiteY30" fmla="*/ 786761 h 13428667"/>
              <a:gd name="connsiteX31" fmla="*/ 5122358 w 15797999"/>
              <a:gd name="connsiteY31" fmla="*/ 9936384 h 13428667"/>
              <a:gd name="connsiteX32" fmla="*/ 4865784 w 15797999"/>
              <a:gd name="connsiteY32" fmla="*/ 9501062 h 13428667"/>
              <a:gd name="connsiteX33" fmla="*/ 9925026 w 15797999"/>
              <a:gd name="connsiteY33" fmla="*/ 1271251 h 13428667"/>
              <a:gd name="connsiteX34" fmla="*/ 10747050 w 15797999"/>
              <a:gd name="connsiteY34" fmla="*/ 786761 h 13428667"/>
              <a:gd name="connsiteX35" fmla="*/ 10513908 w 15797999"/>
              <a:gd name="connsiteY35" fmla="*/ 94156 h 13428667"/>
              <a:gd name="connsiteX36" fmla="*/ 0 w 15797999"/>
              <a:gd name="connsiteY36" fmla="*/ 5008065 h 13428667"/>
              <a:gd name="connsiteX37" fmla="*/ 4073065 w 15797999"/>
              <a:gd name="connsiteY37" fmla="*/ 9580984 h 13428667"/>
              <a:gd name="connsiteX38" fmla="*/ 9616162 w 15797999"/>
              <a:gd name="connsiteY38" fmla="*/ 623276 h 13428667"/>
              <a:gd name="connsiteX39" fmla="*/ 10513908 w 15797999"/>
              <a:gd name="connsiteY39" fmla="*/ 94156 h 13428667"/>
              <a:gd name="connsiteX40" fmla="*/ 13455419 w 15797999"/>
              <a:gd name="connsiteY40" fmla="*/ 0 h 13428667"/>
              <a:gd name="connsiteX41" fmla="*/ 6398610 w 15797999"/>
              <a:gd name="connsiteY41" fmla="*/ 11473190 h 13428667"/>
              <a:gd name="connsiteX42" fmla="*/ 6099563 w 15797999"/>
              <a:gd name="connsiteY42" fmla="*/ 10965805 h 13428667"/>
              <a:gd name="connsiteX43" fmla="*/ 12496771 w 15797999"/>
              <a:gd name="connsiteY43" fmla="*/ 565013 h 13428667"/>
              <a:gd name="connsiteX44" fmla="*/ 13455419 w 15797999"/>
              <a:gd name="connsiteY44" fmla="*/ 0 h 13428667"/>
              <a:gd name="connsiteX0" fmla="*/ 13028759 w 15797999"/>
              <a:gd name="connsiteY0" fmla="*/ 2976334 h 13428667"/>
              <a:gd name="connsiteX1" fmla="*/ 7404064 w 15797999"/>
              <a:gd name="connsiteY1" fmla="*/ 12125956 h 13428667"/>
              <a:gd name="connsiteX2" fmla="*/ 7147493 w 15797999"/>
              <a:gd name="connsiteY2" fmla="*/ 11690634 h 13428667"/>
              <a:gd name="connsiteX3" fmla="*/ 12206735 w 15797999"/>
              <a:gd name="connsiteY3" fmla="*/ 3460824 h 13428667"/>
              <a:gd name="connsiteX4" fmla="*/ 13028759 w 15797999"/>
              <a:gd name="connsiteY4" fmla="*/ 2976334 h 13428667"/>
              <a:gd name="connsiteX5" fmla="*/ 10686177 w 15797999"/>
              <a:gd name="connsiteY5" fmla="*/ 2045671 h 13428667"/>
              <a:gd name="connsiteX6" fmla="*/ 5061483 w 15797999"/>
              <a:gd name="connsiteY6" fmla="*/ 11195294 h 13428667"/>
              <a:gd name="connsiteX7" fmla="*/ 4804910 w 15797999"/>
              <a:gd name="connsiteY7" fmla="*/ 10759973 h 13428667"/>
              <a:gd name="connsiteX8" fmla="*/ 9864154 w 15797999"/>
              <a:gd name="connsiteY8" fmla="*/ 2530161 h 13428667"/>
              <a:gd name="connsiteX9" fmla="*/ 10686177 w 15797999"/>
              <a:gd name="connsiteY9" fmla="*/ 2045671 h 13428667"/>
              <a:gd name="connsiteX10" fmla="*/ 14420155 w 15797999"/>
              <a:gd name="connsiteY10" fmla="*/ 1955479 h 13428667"/>
              <a:gd name="connsiteX11" fmla="*/ 7363346 w 15797999"/>
              <a:gd name="connsiteY11" fmla="*/ 13428667 h 13428667"/>
              <a:gd name="connsiteX12" fmla="*/ 7064300 w 15797999"/>
              <a:gd name="connsiteY12" fmla="*/ 12921283 h 13428667"/>
              <a:gd name="connsiteX13" fmla="*/ 13461508 w 15797999"/>
              <a:gd name="connsiteY13" fmla="*/ 2520493 h 13428667"/>
              <a:gd name="connsiteX14" fmla="*/ 14420155 w 15797999"/>
              <a:gd name="connsiteY14" fmla="*/ 1955479 h 13428667"/>
              <a:gd name="connsiteX15" fmla="*/ 13089633 w 15797999"/>
              <a:gd name="connsiteY15" fmla="*/ 1717422 h 13428667"/>
              <a:gd name="connsiteX16" fmla="*/ 7464938 w 15797999"/>
              <a:gd name="connsiteY16" fmla="*/ 10867044 h 13428667"/>
              <a:gd name="connsiteX17" fmla="*/ 7208367 w 15797999"/>
              <a:gd name="connsiteY17" fmla="*/ 10431723 h 13428667"/>
              <a:gd name="connsiteX18" fmla="*/ 12267608 w 15797999"/>
              <a:gd name="connsiteY18" fmla="*/ 2201912 h 13428667"/>
              <a:gd name="connsiteX19" fmla="*/ 13089633 w 15797999"/>
              <a:gd name="connsiteY19" fmla="*/ 1717422 h 13428667"/>
              <a:gd name="connsiteX20" fmla="*/ 12077574 w 15797999"/>
              <a:gd name="connsiteY20" fmla="*/ 1024816 h 13428667"/>
              <a:gd name="connsiteX21" fmla="*/ 5020764 w 15797999"/>
              <a:gd name="connsiteY21" fmla="*/ 12498007 h 13428667"/>
              <a:gd name="connsiteX22" fmla="*/ 4721718 w 15797999"/>
              <a:gd name="connsiteY22" fmla="*/ 11990622 h 13428667"/>
              <a:gd name="connsiteX23" fmla="*/ 11118927 w 15797999"/>
              <a:gd name="connsiteY23" fmla="*/ 1589830 h 13428667"/>
              <a:gd name="connsiteX24" fmla="*/ 12077574 w 15797999"/>
              <a:gd name="connsiteY24" fmla="*/ 1024816 h 13428667"/>
              <a:gd name="connsiteX25" fmla="*/ 15797999 w 15797999"/>
              <a:gd name="connsiteY25" fmla="*/ 930662 h 13428667"/>
              <a:gd name="connsiteX26" fmla="*/ 8741190 w 15797999"/>
              <a:gd name="connsiteY26" fmla="*/ 12403851 h 13428667"/>
              <a:gd name="connsiteX27" fmla="*/ 8442145 w 15797999"/>
              <a:gd name="connsiteY27" fmla="*/ 11896466 h 13428667"/>
              <a:gd name="connsiteX28" fmla="*/ 14839353 w 15797999"/>
              <a:gd name="connsiteY28" fmla="*/ 1495676 h 13428667"/>
              <a:gd name="connsiteX29" fmla="*/ 15797999 w 15797999"/>
              <a:gd name="connsiteY29" fmla="*/ 930662 h 13428667"/>
              <a:gd name="connsiteX30" fmla="*/ 10747050 w 15797999"/>
              <a:gd name="connsiteY30" fmla="*/ 786761 h 13428667"/>
              <a:gd name="connsiteX31" fmla="*/ 5122358 w 15797999"/>
              <a:gd name="connsiteY31" fmla="*/ 9936384 h 13428667"/>
              <a:gd name="connsiteX32" fmla="*/ 4865784 w 15797999"/>
              <a:gd name="connsiteY32" fmla="*/ 9501062 h 13428667"/>
              <a:gd name="connsiteX33" fmla="*/ 9925026 w 15797999"/>
              <a:gd name="connsiteY33" fmla="*/ 1271251 h 13428667"/>
              <a:gd name="connsiteX34" fmla="*/ 10747050 w 15797999"/>
              <a:gd name="connsiteY34" fmla="*/ 786761 h 13428667"/>
              <a:gd name="connsiteX35" fmla="*/ 10513908 w 15797999"/>
              <a:gd name="connsiteY35" fmla="*/ 94156 h 13428667"/>
              <a:gd name="connsiteX36" fmla="*/ 6330280 w 15797999"/>
              <a:gd name="connsiteY36" fmla="*/ 2021759 h 13428667"/>
              <a:gd name="connsiteX37" fmla="*/ 0 w 15797999"/>
              <a:gd name="connsiteY37" fmla="*/ 5008065 h 13428667"/>
              <a:gd name="connsiteX38" fmla="*/ 4073065 w 15797999"/>
              <a:gd name="connsiteY38" fmla="*/ 9580984 h 13428667"/>
              <a:gd name="connsiteX39" fmla="*/ 9616162 w 15797999"/>
              <a:gd name="connsiteY39" fmla="*/ 623276 h 13428667"/>
              <a:gd name="connsiteX40" fmla="*/ 10513908 w 15797999"/>
              <a:gd name="connsiteY40" fmla="*/ 94156 h 13428667"/>
              <a:gd name="connsiteX41" fmla="*/ 13455419 w 15797999"/>
              <a:gd name="connsiteY41" fmla="*/ 0 h 13428667"/>
              <a:gd name="connsiteX42" fmla="*/ 6398610 w 15797999"/>
              <a:gd name="connsiteY42" fmla="*/ 11473190 h 13428667"/>
              <a:gd name="connsiteX43" fmla="*/ 6099563 w 15797999"/>
              <a:gd name="connsiteY43" fmla="*/ 10965805 h 13428667"/>
              <a:gd name="connsiteX44" fmla="*/ 12496771 w 15797999"/>
              <a:gd name="connsiteY44" fmla="*/ 565013 h 13428667"/>
              <a:gd name="connsiteX45" fmla="*/ 13455419 w 15797999"/>
              <a:gd name="connsiteY45" fmla="*/ 0 h 13428667"/>
              <a:gd name="connsiteX0" fmla="*/ 13028759 w 15797999"/>
              <a:gd name="connsiteY0" fmla="*/ 2976334 h 13428667"/>
              <a:gd name="connsiteX1" fmla="*/ 7404064 w 15797999"/>
              <a:gd name="connsiteY1" fmla="*/ 12125956 h 13428667"/>
              <a:gd name="connsiteX2" fmla="*/ 7147493 w 15797999"/>
              <a:gd name="connsiteY2" fmla="*/ 11690634 h 13428667"/>
              <a:gd name="connsiteX3" fmla="*/ 12206735 w 15797999"/>
              <a:gd name="connsiteY3" fmla="*/ 3460824 h 13428667"/>
              <a:gd name="connsiteX4" fmla="*/ 13028759 w 15797999"/>
              <a:gd name="connsiteY4" fmla="*/ 2976334 h 13428667"/>
              <a:gd name="connsiteX5" fmla="*/ 10686177 w 15797999"/>
              <a:gd name="connsiteY5" fmla="*/ 2045671 h 13428667"/>
              <a:gd name="connsiteX6" fmla="*/ 5061483 w 15797999"/>
              <a:gd name="connsiteY6" fmla="*/ 11195294 h 13428667"/>
              <a:gd name="connsiteX7" fmla="*/ 4804910 w 15797999"/>
              <a:gd name="connsiteY7" fmla="*/ 10759973 h 13428667"/>
              <a:gd name="connsiteX8" fmla="*/ 9864154 w 15797999"/>
              <a:gd name="connsiteY8" fmla="*/ 2530161 h 13428667"/>
              <a:gd name="connsiteX9" fmla="*/ 10686177 w 15797999"/>
              <a:gd name="connsiteY9" fmla="*/ 2045671 h 13428667"/>
              <a:gd name="connsiteX10" fmla="*/ 14420155 w 15797999"/>
              <a:gd name="connsiteY10" fmla="*/ 1955479 h 13428667"/>
              <a:gd name="connsiteX11" fmla="*/ 7363346 w 15797999"/>
              <a:gd name="connsiteY11" fmla="*/ 13428667 h 13428667"/>
              <a:gd name="connsiteX12" fmla="*/ 7064300 w 15797999"/>
              <a:gd name="connsiteY12" fmla="*/ 12921283 h 13428667"/>
              <a:gd name="connsiteX13" fmla="*/ 13461508 w 15797999"/>
              <a:gd name="connsiteY13" fmla="*/ 2520493 h 13428667"/>
              <a:gd name="connsiteX14" fmla="*/ 14420155 w 15797999"/>
              <a:gd name="connsiteY14" fmla="*/ 1955479 h 13428667"/>
              <a:gd name="connsiteX15" fmla="*/ 13089633 w 15797999"/>
              <a:gd name="connsiteY15" fmla="*/ 1717422 h 13428667"/>
              <a:gd name="connsiteX16" fmla="*/ 7464938 w 15797999"/>
              <a:gd name="connsiteY16" fmla="*/ 10867044 h 13428667"/>
              <a:gd name="connsiteX17" fmla="*/ 7208367 w 15797999"/>
              <a:gd name="connsiteY17" fmla="*/ 10431723 h 13428667"/>
              <a:gd name="connsiteX18" fmla="*/ 12267608 w 15797999"/>
              <a:gd name="connsiteY18" fmla="*/ 2201912 h 13428667"/>
              <a:gd name="connsiteX19" fmla="*/ 13089633 w 15797999"/>
              <a:gd name="connsiteY19" fmla="*/ 1717422 h 13428667"/>
              <a:gd name="connsiteX20" fmla="*/ 12077574 w 15797999"/>
              <a:gd name="connsiteY20" fmla="*/ 1024816 h 13428667"/>
              <a:gd name="connsiteX21" fmla="*/ 5020764 w 15797999"/>
              <a:gd name="connsiteY21" fmla="*/ 12498007 h 13428667"/>
              <a:gd name="connsiteX22" fmla="*/ 4721718 w 15797999"/>
              <a:gd name="connsiteY22" fmla="*/ 11990622 h 13428667"/>
              <a:gd name="connsiteX23" fmla="*/ 11118927 w 15797999"/>
              <a:gd name="connsiteY23" fmla="*/ 1589830 h 13428667"/>
              <a:gd name="connsiteX24" fmla="*/ 12077574 w 15797999"/>
              <a:gd name="connsiteY24" fmla="*/ 1024816 h 13428667"/>
              <a:gd name="connsiteX25" fmla="*/ 15797999 w 15797999"/>
              <a:gd name="connsiteY25" fmla="*/ 930662 h 13428667"/>
              <a:gd name="connsiteX26" fmla="*/ 8741190 w 15797999"/>
              <a:gd name="connsiteY26" fmla="*/ 12403851 h 13428667"/>
              <a:gd name="connsiteX27" fmla="*/ 8442145 w 15797999"/>
              <a:gd name="connsiteY27" fmla="*/ 11896466 h 13428667"/>
              <a:gd name="connsiteX28" fmla="*/ 14839353 w 15797999"/>
              <a:gd name="connsiteY28" fmla="*/ 1495676 h 13428667"/>
              <a:gd name="connsiteX29" fmla="*/ 15797999 w 15797999"/>
              <a:gd name="connsiteY29" fmla="*/ 930662 h 13428667"/>
              <a:gd name="connsiteX30" fmla="*/ 10747050 w 15797999"/>
              <a:gd name="connsiteY30" fmla="*/ 786761 h 13428667"/>
              <a:gd name="connsiteX31" fmla="*/ 5122358 w 15797999"/>
              <a:gd name="connsiteY31" fmla="*/ 9936384 h 13428667"/>
              <a:gd name="connsiteX32" fmla="*/ 4865784 w 15797999"/>
              <a:gd name="connsiteY32" fmla="*/ 9501062 h 13428667"/>
              <a:gd name="connsiteX33" fmla="*/ 9925026 w 15797999"/>
              <a:gd name="connsiteY33" fmla="*/ 1271251 h 13428667"/>
              <a:gd name="connsiteX34" fmla="*/ 10747050 w 15797999"/>
              <a:gd name="connsiteY34" fmla="*/ 786761 h 13428667"/>
              <a:gd name="connsiteX35" fmla="*/ 10513908 w 15797999"/>
              <a:gd name="connsiteY35" fmla="*/ 94156 h 13428667"/>
              <a:gd name="connsiteX36" fmla="*/ 5447411 w 15797999"/>
              <a:gd name="connsiteY36" fmla="*/ 1044297 h 13428667"/>
              <a:gd name="connsiteX37" fmla="*/ 0 w 15797999"/>
              <a:gd name="connsiteY37" fmla="*/ 5008065 h 13428667"/>
              <a:gd name="connsiteX38" fmla="*/ 4073065 w 15797999"/>
              <a:gd name="connsiteY38" fmla="*/ 9580984 h 13428667"/>
              <a:gd name="connsiteX39" fmla="*/ 9616162 w 15797999"/>
              <a:gd name="connsiteY39" fmla="*/ 623276 h 13428667"/>
              <a:gd name="connsiteX40" fmla="*/ 10513908 w 15797999"/>
              <a:gd name="connsiteY40" fmla="*/ 94156 h 13428667"/>
              <a:gd name="connsiteX41" fmla="*/ 13455419 w 15797999"/>
              <a:gd name="connsiteY41" fmla="*/ 0 h 13428667"/>
              <a:gd name="connsiteX42" fmla="*/ 6398610 w 15797999"/>
              <a:gd name="connsiteY42" fmla="*/ 11473190 h 13428667"/>
              <a:gd name="connsiteX43" fmla="*/ 6099563 w 15797999"/>
              <a:gd name="connsiteY43" fmla="*/ 10965805 h 13428667"/>
              <a:gd name="connsiteX44" fmla="*/ 12496771 w 15797999"/>
              <a:gd name="connsiteY44" fmla="*/ 565013 h 13428667"/>
              <a:gd name="connsiteX45" fmla="*/ 13455419 w 15797999"/>
              <a:gd name="connsiteY45" fmla="*/ 0 h 13428667"/>
              <a:gd name="connsiteX0" fmla="*/ 13028759 w 15797999"/>
              <a:gd name="connsiteY0" fmla="*/ 2976334 h 13428667"/>
              <a:gd name="connsiteX1" fmla="*/ 7404064 w 15797999"/>
              <a:gd name="connsiteY1" fmla="*/ 12125956 h 13428667"/>
              <a:gd name="connsiteX2" fmla="*/ 7147493 w 15797999"/>
              <a:gd name="connsiteY2" fmla="*/ 11690634 h 13428667"/>
              <a:gd name="connsiteX3" fmla="*/ 12206735 w 15797999"/>
              <a:gd name="connsiteY3" fmla="*/ 3460824 h 13428667"/>
              <a:gd name="connsiteX4" fmla="*/ 13028759 w 15797999"/>
              <a:gd name="connsiteY4" fmla="*/ 2976334 h 13428667"/>
              <a:gd name="connsiteX5" fmla="*/ 10686177 w 15797999"/>
              <a:gd name="connsiteY5" fmla="*/ 2045671 h 13428667"/>
              <a:gd name="connsiteX6" fmla="*/ 5061483 w 15797999"/>
              <a:gd name="connsiteY6" fmla="*/ 11195294 h 13428667"/>
              <a:gd name="connsiteX7" fmla="*/ 4804910 w 15797999"/>
              <a:gd name="connsiteY7" fmla="*/ 10759973 h 13428667"/>
              <a:gd name="connsiteX8" fmla="*/ 9864154 w 15797999"/>
              <a:gd name="connsiteY8" fmla="*/ 2530161 h 13428667"/>
              <a:gd name="connsiteX9" fmla="*/ 10686177 w 15797999"/>
              <a:gd name="connsiteY9" fmla="*/ 2045671 h 13428667"/>
              <a:gd name="connsiteX10" fmla="*/ 14420155 w 15797999"/>
              <a:gd name="connsiteY10" fmla="*/ 1955479 h 13428667"/>
              <a:gd name="connsiteX11" fmla="*/ 7363346 w 15797999"/>
              <a:gd name="connsiteY11" fmla="*/ 13428667 h 13428667"/>
              <a:gd name="connsiteX12" fmla="*/ 7064300 w 15797999"/>
              <a:gd name="connsiteY12" fmla="*/ 12921283 h 13428667"/>
              <a:gd name="connsiteX13" fmla="*/ 13461508 w 15797999"/>
              <a:gd name="connsiteY13" fmla="*/ 2520493 h 13428667"/>
              <a:gd name="connsiteX14" fmla="*/ 14420155 w 15797999"/>
              <a:gd name="connsiteY14" fmla="*/ 1955479 h 13428667"/>
              <a:gd name="connsiteX15" fmla="*/ 13089633 w 15797999"/>
              <a:gd name="connsiteY15" fmla="*/ 1717422 h 13428667"/>
              <a:gd name="connsiteX16" fmla="*/ 7464938 w 15797999"/>
              <a:gd name="connsiteY16" fmla="*/ 10867044 h 13428667"/>
              <a:gd name="connsiteX17" fmla="*/ 7208367 w 15797999"/>
              <a:gd name="connsiteY17" fmla="*/ 10431723 h 13428667"/>
              <a:gd name="connsiteX18" fmla="*/ 12267608 w 15797999"/>
              <a:gd name="connsiteY18" fmla="*/ 2201912 h 13428667"/>
              <a:gd name="connsiteX19" fmla="*/ 13089633 w 15797999"/>
              <a:gd name="connsiteY19" fmla="*/ 1717422 h 13428667"/>
              <a:gd name="connsiteX20" fmla="*/ 12077574 w 15797999"/>
              <a:gd name="connsiteY20" fmla="*/ 1024816 h 13428667"/>
              <a:gd name="connsiteX21" fmla="*/ 5020764 w 15797999"/>
              <a:gd name="connsiteY21" fmla="*/ 12498007 h 13428667"/>
              <a:gd name="connsiteX22" fmla="*/ 4721718 w 15797999"/>
              <a:gd name="connsiteY22" fmla="*/ 11990622 h 13428667"/>
              <a:gd name="connsiteX23" fmla="*/ 11118927 w 15797999"/>
              <a:gd name="connsiteY23" fmla="*/ 1589830 h 13428667"/>
              <a:gd name="connsiteX24" fmla="*/ 12077574 w 15797999"/>
              <a:gd name="connsiteY24" fmla="*/ 1024816 h 13428667"/>
              <a:gd name="connsiteX25" fmla="*/ 15797999 w 15797999"/>
              <a:gd name="connsiteY25" fmla="*/ 930662 h 13428667"/>
              <a:gd name="connsiteX26" fmla="*/ 12321177 w 15797999"/>
              <a:gd name="connsiteY26" fmla="*/ 6562228 h 13428667"/>
              <a:gd name="connsiteX27" fmla="*/ 8741190 w 15797999"/>
              <a:gd name="connsiteY27" fmla="*/ 12403851 h 13428667"/>
              <a:gd name="connsiteX28" fmla="*/ 8442145 w 15797999"/>
              <a:gd name="connsiteY28" fmla="*/ 11896466 h 13428667"/>
              <a:gd name="connsiteX29" fmla="*/ 14839353 w 15797999"/>
              <a:gd name="connsiteY29" fmla="*/ 1495676 h 13428667"/>
              <a:gd name="connsiteX30" fmla="*/ 15797999 w 15797999"/>
              <a:gd name="connsiteY30" fmla="*/ 930662 h 13428667"/>
              <a:gd name="connsiteX31" fmla="*/ 10747050 w 15797999"/>
              <a:gd name="connsiteY31" fmla="*/ 786761 h 13428667"/>
              <a:gd name="connsiteX32" fmla="*/ 5122358 w 15797999"/>
              <a:gd name="connsiteY32" fmla="*/ 9936384 h 13428667"/>
              <a:gd name="connsiteX33" fmla="*/ 4865784 w 15797999"/>
              <a:gd name="connsiteY33" fmla="*/ 9501062 h 13428667"/>
              <a:gd name="connsiteX34" fmla="*/ 9925026 w 15797999"/>
              <a:gd name="connsiteY34" fmla="*/ 1271251 h 13428667"/>
              <a:gd name="connsiteX35" fmla="*/ 10747050 w 15797999"/>
              <a:gd name="connsiteY35" fmla="*/ 786761 h 13428667"/>
              <a:gd name="connsiteX36" fmla="*/ 10513908 w 15797999"/>
              <a:gd name="connsiteY36" fmla="*/ 94156 h 13428667"/>
              <a:gd name="connsiteX37" fmla="*/ 5447411 w 15797999"/>
              <a:gd name="connsiteY37" fmla="*/ 1044297 h 13428667"/>
              <a:gd name="connsiteX38" fmla="*/ 0 w 15797999"/>
              <a:gd name="connsiteY38" fmla="*/ 5008065 h 13428667"/>
              <a:gd name="connsiteX39" fmla="*/ 4073065 w 15797999"/>
              <a:gd name="connsiteY39" fmla="*/ 9580984 h 13428667"/>
              <a:gd name="connsiteX40" fmla="*/ 9616162 w 15797999"/>
              <a:gd name="connsiteY40" fmla="*/ 623276 h 13428667"/>
              <a:gd name="connsiteX41" fmla="*/ 10513908 w 15797999"/>
              <a:gd name="connsiteY41" fmla="*/ 94156 h 13428667"/>
              <a:gd name="connsiteX42" fmla="*/ 13455419 w 15797999"/>
              <a:gd name="connsiteY42" fmla="*/ 0 h 13428667"/>
              <a:gd name="connsiteX43" fmla="*/ 6398610 w 15797999"/>
              <a:gd name="connsiteY43" fmla="*/ 11473190 h 13428667"/>
              <a:gd name="connsiteX44" fmla="*/ 6099563 w 15797999"/>
              <a:gd name="connsiteY44" fmla="*/ 10965805 h 13428667"/>
              <a:gd name="connsiteX45" fmla="*/ 12496771 w 15797999"/>
              <a:gd name="connsiteY45" fmla="*/ 565013 h 13428667"/>
              <a:gd name="connsiteX46" fmla="*/ 13455419 w 15797999"/>
              <a:gd name="connsiteY46" fmla="*/ 0 h 13428667"/>
              <a:gd name="connsiteX0" fmla="*/ 13028759 w 15797999"/>
              <a:gd name="connsiteY0" fmla="*/ 2976334 h 13428667"/>
              <a:gd name="connsiteX1" fmla="*/ 7404064 w 15797999"/>
              <a:gd name="connsiteY1" fmla="*/ 12125956 h 13428667"/>
              <a:gd name="connsiteX2" fmla="*/ 7147493 w 15797999"/>
              <a:gd name="connsiteY2" fmla="*/ 11690634 h 13428667"/>
              <a:gd name="connsiteX3" fmla="*/ 12206735 w 15797999"/>
              <a:gd name="connsiteY3" fmla="*/ 3460824 h 13428667"/>
              <a:gd name="connsiteX4" fmla="*/ 13028759 w 15797999"/>
              <a:gd name="connsiteY4" fmla="*/ 2976334 h 13428667"/>
              <a:gd name="connsiteX5" fmla="*/ 10686177 w 15797999"/>
              <a:gd name="connsiteY5" fmla="*/ 2045671 h 13428667"/>
              <a:gd name="connsiteX6" fmla="*/ 5061483 w 15797999"/>
              <a:gd name="connsiteY6" fmla="*/ 11195294 h 13428667"/>
              <a:gd name="connsiteX7" fmla="*/ 4804910 w 15797999"/>
              <a:gd name="connsiteY7" fmla="*/ 10759973 h 13428667"/>
              <a:gd name="connsiteX8" fmla="*/ 9864154 w 15797999"/>
              <a:gd name="connsiteY8" fmla="*/ 2530161 h 13428667"/>
              <a:gd name="connsiteX9" fmla="*/ 10686177 w 15797999"/>
              <a:gd name="connsiteY9" fmla="*/ 2045671 h 13428667"/>
              <a:gd name="connsiteX10" fmla="*/ 14420155 w 15797999"/>
              <a:gd name="connsiteY10" fmla="*/ 1955479 h 13428667"/>
              <a:gd name="connsiteX11" fmla="*/ 7363346 w 15797999"/>
              <a:gd name="connsiteY11" fmla="*/ 13428667 h 13428667"/>
              <a:gd name="connsiteX12" fmla="*/ 7064300 w 15797999"/>
              <a:gd name="connsiteY12" fmla="*/ 12921283 h 13428667"/>
              <a:gd name="connsiteX13" fmla="*/ 13461508 w 15797999"/>
              <a:gd name="connsiteY13" fmla="*/ 2520493 h 13428667"/>
              <a:gd name="connsiteX14" fmla="*/ 14420155 w 15797999"/>
              <a:gd name="connsiteY14" fmla="*/ 1955479 h 13428667"/>
              <a:gd name="connsiteX15" fmla="*/ 13089633 w 15797999"/>
              <a:gd name="connsiteY15" fmla="*/ 1717422 h 13428667"/>
              <a:gd name="connsiteX16" fmla="*/ 7464938 w 15797999"/>
              <a:gd name="connsiteY16" fmla="*/ 10867044 h 13428667"/>
              <a:gd name="connsiteX17" fmla="*/ 7208367 w 15797999"/>
              <a:gd name="connsiteY17" fmla="*/ 10431723 h 13428667"/>
              <a:gd name="connsiteX18" fmla="*/ 12267608 w 15797999"/>
              <a:gd name="connsiteY18" fmla="*/ 2201912 h 13428667"/>
              <a:gd name="connsiteX19" fmla="*/ 13089633 w 15797999"/>
              <a:gd name="connsiteY19" fmla="*/ 1717422 h 13428667"/>
              <a:gd name="connsiteX20" fmla="*/ 12077574 w 15797999"/>
              <a:gd name="connsiteY20" fmla="*/ 1024816 h 13428667"/>
              <a:gd name="connsiteX21" fmla="*/ 5020764 w 15797999"/>
              <a:gd name="connsiteY21" fmla="*/ 12498007 h 13428667"/>
              <a:gd name="connsiteX22" fmla="*/ 4721718 w 15797999"/>
              <a:gd name="connsiteY22" fmla="*/ 11990622 h 13428667"/>
              <a:gd name="connsiteX23" fmla="*/ 11118927 w 15797999"/>
              <a:gd name="connsiteY23" fmla="*/ 1589830 h 13428667"/>
              <a:gd name="connsiteX24" fmla="*/ 12077574 w 15797999"/>
              <a:gd name="connsiteY24" fmla="*/ 1024816 h 13428667"/>
              <a:gd name="connsiteX25" fmla="*/ 15797999 w 15797999"/>
              <a:gd name="connsiteY25" fmla="*/ 930662 h 13428667"/>
              <a:gd name="connsiteX26" fmla="*/ 15158970 w 15797999"/>
              <a:gd name="connsiteY26" fmla="*/ 6246918 h 13428667"/>
              <a:gd name="connsiteX27" fmla="*/ 8741190 w 15797999"/>
              <a:gd name="connsiteY27" fmla="*/ 12403851 h 13428667"/>
              <a:gd name="connsiteX28" fmla="*/ 8442145 w 15797999"/>
              <a:gd name="connsiteY28" fmla="*/ 11896466 h 13428667"/>
              <a:gd name="connsiteX29" fmla="*/ 14839353 w 15797999"/>
              <a:gd name="connsiteY29" fmla="*/ 1495676 h 13428667"/>
              <a:gd name="connsiteX30" fmla="*/ 15797999 w 15797999"/>
              <a:gd name="connsiteY30" fmla="*/ 930662 h 13428667"/>
              <a:gd name="connsiteX31" fmla="*/ 10747050 w 15797999"/>
              <a:gd name="connsiteY31" fmla="*/ 786761 h 13428667"/>
              <a:gd name="connsiteX32" fmla="*/ 5122358 w 15797999"/>
              <a:gd name="connsiteY32" fmla="*/ 9936384 h 13428667"/>
              <a:gd name="connsiteX33" fmla="*/ 4865784 w 15797999"/>
              <a:gd name="connsiteY33" fmla="*/ 9501062 h 13428667"/>
              <a:gd name="connsiteX34" fmla="*/ 9925026 w 15797999"/>
              <a:gd name="connsiteY34" fmla="*/ 1271251 h 13428667"/>
              <a:gd name="connsiteX35" fmla="*/ 10747050 w 15797999"/>
              <a:gd name="connsiteY35" fmla="*/ 786761 h 13428667"/>
              <a:gd name="connsiteX36" fmla="*/ 10513908 w 15797999"/>
              <a:gd name="connsiteY36" fmla="*/ 94156 h 13428667"/>
              <a:gd name="connsiteX37" fmla="*/ 5447411 w 15797999"/>
              <a:gd name="connsiteY37" fmla="*/ 1044297 h 13428667"/>
              <a:gd name="connsiteX38" fmla="*/ 0 w 15797999"/>
              <a:gd name="connsiteY38" fmla="*/ 5008065 h 13428667"/>
              <a:gd name="connsiteX39" fmla="*/ 4073065 w 15797999"/>
              <a:gd name="connsiteY39" fmla="*/ 9580984 h 13428667"/>
              <a:gd name="connsiteX40" fmla="*/ 9616162 w 15797999"/>
              <a:gd name="connsiteY40" fmla="*/ 623276 h 13428667"/>
              <a:gd name="connsiteX41" fmla="*/ 10513908 w 15797999"/>
              <a:gd name="connsiteY41" fmla="*/ 94156 h 13428667"/>
              <a:gd name="connsiteX42" fmla="*/ 13455419 w 15797999"/>
              <a:gd name="connsiteY42" fmla="*/ 0 h 13428667"/>
              <a:gd name="connsiteX43" fmla="*/ 6398610 w 15797999"/>
              <a:gd name="connsiteY43" fmla="*/ 11473190 h 13428667"/>
              <a:gd name="connsiteX44" fmla="*/ 6099563 w 15797999"/>
              <a:gd name="connsiteY44" fmla="*/ 10965805 h 13428667"/>
              <a:gd name="connsiteX45" fmla="*/ 12496771 w 15797999"/>
              <a:gd name="connsiteY45" fmla="*/ 565013 h 13428667"/>
              <a:gd name="connsiteX46" fmla="*/ 13455419 w 15797999"/>
              <a:gd name="connsiteY46" fmla="*/ 0 h 13428667"/>
              <a:gd name="connsiteX0" fmla="*/ 13028759 w 15797999"/>
              <a:gd name="connsiteY0" fmla="*/ 2976334 h 12921283"/>
              <a:gd name="connsiteX1" fmla="*/ 7404064 w 15797999"/>
              <a:gd name="connsiteY1" fmla="*/ 12125956 h 12921283"/>
              <a:gd name="connsiteX2" fmla="*/ 7147493 w 15797999"/>
              <a:gd name="connsiteY2" fmla="*/ 11690634 h 12921283"/>
              <a:gd name="connsiteX3" fmla="*/ 12206735 w 15797999"/>
              <a:gd name="connsiteY3" fmla="*/ 3460824 h 12921283"/>
              <a:gd name="connsiteX4" fmla="*/ 13028759 w 15797999"/>
              <a:gd name="connsiteY4" fmla="*/ 2976334 h 12921283"/>
              <a:gd name="connsiteX5" fmla="*/ 10686177 w 15797999"/>
              <a:gd name="connsiteY5" fmla="*/ 2045671 h 12921283"/>
              <a:gd name="connsiteX6" fmla="*/ 5061483 w 15797999"/>
              <a:gd name="connsiteY6" fmla="*/ 11195294 h 12921283"/>
              <a:gd name="connsiteX7" fmla="*/ 4804910 w 15797999"/>
              <a:gd name="connsiteY7" fmla="*/ 10759973 h 12921283"/>
              <a:gd name="connsiteX8" fmla="*/ 9864154 w 15797999"/>
              <a:gd name="connsiteY8" fmla="*/ 2530161 h 12921283"/>
              <a:gd name="connsiteX9" fmla="*/ 10686177 w 15797999"/>
              <a:gd name="connsiteY9" fmla="*/ 2045671 h 12921283"/>
              <a:gd name="connsiteX10" fmla="*/ 14420155 w 15797999"/>
              <a:gd name="connsiteY10" fmla="*/ 1955479 h 12921283"/>
              <a:gd name="connsiteX11" fmla="*/ 7804781 w 15797999"/>
              <a:gd name="connsiteY11" fmla="*/ 12640391 h 12921283"/>
              <a:gd name="connsiteX12" fmla="*/ 7064300 w 15797999"/>
              <a:gd name="connsiteY12" fmla="*/ 12921283 h 12921283"/>
              <a:gd name="connsiteX13" fmla="*/ 13461508 w 15797999"/>
              <a:gd name="connsiteY13" fmla="*/ 2520493 h 12921283"/>
              <a:gd name="connsiteX14" fmla="*/ 14420155 w 15797999"/>
              <a:gd name="connsiteY14" fmla="*/ 1955479 h 12921283"/>
              <a:gd name="connsiteX15" fmla="*/ 13089633 w 15797999"/>
              <a:gd name="connsiteY15" fmla="*/ 1717422 h 12921283"/>
              <a:gd name="connsiteX16" fmla="*/ 7464938 w 15797999"/>
              <a:gd name="connsiteY16" fmla="*/ 10867044 h 12921283"/>
              <a:gd name="connsiteX17" fmla="*/ 7208367 w 15797999"/>
              <a:gd name="connsiteY17" fmla="*/ 10431723 h 12921283"/>
              <a:gd name="connsiteX18" fmla="*/ 12267608 w 15797999"/>
              <a:gd name="connsiteY18" fmla="*/ 2201912 h 12921283"/>
              <a:gd name="connsiteX19" fmla="*/ 13089633 w 15797999"/>
              <a:gd name="connsiteY19" fmla="*/ 1717422 h 12921283"/>
              <a:gd name="connsiteX20" fmla="*/ 12077574 w 15797999"/>
              <a:gd name="connsiteY20" fmla="*/ 1024816 h 12921283"/>
              <a:gd name="connsiteX21" fmla="*/ 5020764 w 15797999"/>
              <a:gd name="connsiteY21" fmla="*/ 12498007 h 12921283"/>
              <a:gd name="connsiteX22" fmla="*/ 4721718 w 15797999"/>
              <a:gd name="connsiteY22" fmla="*/ 11990622 h 12921283"/>
              <a:gd name="connsiteX23" fmla="*/ 11118927 w 15797999"/>
              <a:gd name="connsiteY23" fmla="*/ 1589830 h 12921283"/>
              <a:gd name="connsiteX24" fmla="*/ 12077574 w 15797999"/>
              <a:gd name="connsiteY24" fmla="*/ 1024816 h 12921283"/>
              <a:gd name="connsiteX25" fmla="*/ 15797999 w 15797999"/>
              <a:gd name="connsiteY25" fmla="*/ 930662 h 12921283"/>
              <a:gd name="connsiteX26" fmla="*/ 15158970 w 15797999"/>
              <a:gd name="connsiteY26" fmla="*/ 6246918 h 12921283"/>
              <a:gd name="connsiteX27" fmla="*/ 8741190 w 15797999"/>
              <a:gd name="connsiteY27" fmla="*/ 12403851 h 12921283"/>
              <a:gd name="connsiteX28" fmla="*/ 8442145 w 15797999"/>
              <a:gd name="connsiteY28" fmla="*/ 11896466 h 12921283"/>
              <a:gd name="connsiteX29" fmla="*/ 14839353 w 15797999"/>
              <a:gd name="connsiteY29" fmla="*/ 1495676 h 12921283"/>
              <a:gd name="connsiteX30" fmla="*/ 15797999 w 15797999"/>
              <a:gd name="connsiteY30" fmla="*/ 930662 h 12921283"/>
              <a:gd name="connsiteX31" fmla="*/ 10747050 w 15797999"/>
              <a:gd name="connsiteY31" fmla="*/ 786761 h 12921283"/>
              <a:gd name="connsiteX32" fmla="*/ 5122358 w 15797999"/>
              <a:gd name="connsiteY32" fmla="*/ 9936384 h 12921283"/>
              <a:gd name="connsiteX33" fmla="*/ 4865784 w 15797999"/>
              <a:gd name="connsiteY33" fmla="*/ 9501062 h 12921283"/>
              <a:gd name="connsiteX34" fmla="*/ 9925026 w 15797999"/>
              <a:gd name="connsiteY34" fmla="*/ 1271251 h 12921283"/>
              <a:gd name="connsiteX35" fmla="*/ 10747050 w 15797999"/>
              <a:gd name="connsiteY35" fmla="*/ 786761 h 12921283"/>
              <a:gd name="connsiteX36" fmla="*/ 10513908 w 15797999"/>
              <a:gd name="connsiteY36" fmla="*/ 94156 h 12921283"/>
              <a:gd name="connsiteX37" fmla="*/ 5447411 w 15797999"/>
              <a:gd name="connsiteY37" fmla="*/ 1044297 h 12921283"/>
              <a:gd name="connsiteX38" fmla="*/ 0 w 15797999"/>
              <a:gd name="connsiteY38" fmla="*/ 5008065 h 12921283"/>
              <a:gd name="connsiteX39" fmla="*/ 4073065 w 15797999"/>
              <a:gd name="connsiteY39" fmla="*/ 9580984 h 12921283"/>
              <a:gd name="connsiteX40" fmla="*/ 9616162 w 15797999"/>
              <a:gd name="connsiteY40" fmla="*/ 623276 h 12921283"/>
              <a:gd name="connsiteX41" fmla="*/ 10513908 w 15797999"/>
              <a:gd name="connsiteY41" fmla="*/ 94156 h 12921283"/>
              <a:gd name="connsiteX42" fmla="*/ 13455419 w 15797999"/>
              <a:gd name="connsiteY42" fmla="*/ 0 h 12921283"/>
              <a:gd name="connsiteX43" fmla="*/ 6398610 w 15797999"/>
              <a:gd name="connsiteY43" fmla="*/ 11473190 h 12921283"/>
              <a:gd name="connsiteX44" fmla="*/ 6099563 w 15797999"/>
              <a:gd name="connsiteY44" fmla="*/ 10965805 h 12921283"/>
              <a:gd name="connsiteX45" fmla="*/ 12496771 w 15797999"/>
              <a:gd name="connsiteY45" fmla="*/ 565013 h 12921283"/>
              <a:gd name="connsiteX46" fmla="*/ 13455419 w 15797999"/>
              <a:gd name="connsiteY46" fmla="*/ 0 h 12921283"/>
              <a:gd name="connsiteX0" fmla="*/ 13028759 w 15797999"/>
              <a:gd name="connsiteY0" fmla="*/ 2976334 h 12921283"/>
              <a:gd name="connsiteX1" fmla="*/ 7404064 w 15797999"/>
              <a:gd name="connsiteY1" fmla="*/ 12125956 h 12921283"/>
              <a:gd name="connsiteX2" fmla="*/ 7147493 w 15797999"/>
              <a:gd name="connsiteY2" fmla="*/ 11690634 h 12921283"/>
              <a:gd name="connsiteX3" fmla="*/ 12206735 w 15797999"/>
              <a:gd name="connsiteY3" fmla="*/ 3460824 h 12921283"/>
              <a:gd name="connsiteX4" fmla="*/ 13028759 w 15797999"/>
              <a:gd name="connsiteY4" fmla="*/ 2976334 h 12921283"/>
              <a:gd name="connsiteX5" fmla="*/ 10686177 w 15797999"/>
              <a:gd name="connsiteY5" fmla="*/ 2045671 h 12921283"/>
              <a:gd name="connsiteX6" fmla="*/ 5061483 w 15797999"/>
              <a:gd name="connsiteY6" fmla="*/ 11195294 h 12921283"/>
              <a:gd name="connsiteX7" fmla="*/ 4804910 w 15797999"/>
              <a:gd name="connsiteY7" fmla="*/ 10759973 h 12921283"/>
              <a:gd name="connsiteX8" fmla="*/ 9864154 w 15797999"/>
              <a:gd name="connsiteY8" fmla="*/ 2530161 h 12921283"/>
              <a:gd name="connsiteX9" fmla="*/ 10686177 w 15797999"/>
              <a:gd name="connsiteY9" fmla="*/ 2045671 h 12921283"/>
              <a:gd name="connsiteX10" fmla="*/ 14420155 w 15797999"/>
              <a:gd name="connsiteY10" fmla="*/ 1955479 h 12921283"/>
              <a:gd name="connsiteX11" fmla="*/ 7804781 w 15797999"/>
              <a:gd name="connsiteY11" fmla="*/ 12640391 h 12921283"/>
              <a:gd name="connsiteX12" fmla="*/ 7064300 w 15797999"/>
              <a:gd name="connsiteY12" fmla="*/ 12921283 h 12921283"/>
              <a:gd name="connsiteX13" fmla="*/ 13461508 w 15797999"/>
              <a:gd name="connsiteY13" fmla="*/ 2520493 h 12921283"/>
              <a:gd name="connsiteX14" fmla="*/ 14420155 w 15797999"/>
              <a:gd name="connsiteY14" fmla="*/ 1955479 h 12921283"/>
              <a:gd name="connsiteX15" fmla="*/ 13089633 w 15797999"/>
              <a:gd name="connsiteY15" fmla="*/ 1717422 h 12921283"/>
              <a:gd name="connsiteX16" fmla="*/ 7464938 w 15797999"/>
              <a:gd name="connsiteY16" fmla="*/ 10867044 h 12921283"/>
              <a:gd name="connsiteX17" fmla="*/ 7208367 w 15797999"/>
              <a:gd name="connsiteY17" fmla="*/ 10431723 h 12921283"/>
              <a:gd name="connsiteX18" fmla="*/ 12267608 w 15797999"/>
              <a:gd name="connsiteY18" fmla="*/ 2201912 h 12921283"/>
              <a:gd name="connsiteX19" fmla="*/ 13089633 w 15797999"/>
              <a:gd name="connsiteY19" fmla="*/ 1717422 h 12921283"/>
              <a:gd name="connsiteX20" fmla="*/ 12077574 w 15797999"/>
              <a:gd name="connsiteY20" fmla="*/ 1024816 h 12921283"/>
              <a:gd name="connsiteX21" fmla="*/ 5462198 w 15797999"/>
              <a:gd name="connsiteY21" fmla="*/ 11709731 h 12921283"/>
              <a:gd name="connsiteX22" fmla="*/ 4721718 w 15797999"/>
              <a:gd name="connsiteY22" fmla="*/ 11990622 h 12921283"/>
              <a:gd name="connsiteX23" fmla="*/ 11118927 w 15797999"/>
              <a:gd name="connsiteY23" fmla="*/ 1589830 h 12921283"/>
              <a:gd name="connsiteX24" fmla="*/ 12077574 w 15797999"/>
              <a:gd name="connsiteY24" fmla="*/ 1024816 h 12921283"/>
              <a:gd name="connsiteX25" fmla="*/ 15797999 w 15797999"/>
              <a:gd name="connsiteY25" fmla="*/ 930662 h 12921283"/>
              <a:gd name="connsiteX26" fmla="*/ 15158970 w 15797999"/>
              <a:gd name="connsiteY26" fmla="*/ 6246918 h 12921283"/>
              <a:gd name="connsiteX27" fmla="*/ 8741190 w 15797999"/>
              <a:gd name="connsiteY27" fmla="*/ 12403851 h 12921283"/>
              <a:gd name="connsiteX28" fmla="*/ 8442145 w 15797999"/>
              <a:gd name="connsiteY28" fmla="*/ 11896466 h 12921283"/>
              <a:gd name="connsiteX29" fmla="*/ 14839353 w 15797999"/>
              <a:gd name="connsiteY29" fmla="*/ 1495676 h 12921283"/>
              <a:gd name="connsiteX30" fmla="*/ 15797999 w 15797999"/>
              <a:gd name="connsiteY30" fmla="*/ 930662 h 12921283"/>
              <a:gd name="connsiteX31" fmla="*/ 10747050 w 15797999"/>
              <a:gd name="connsiteY31" fmla="*/ 786761 h 12921283"/>
              <a:gd name="connsiteX32" fmla="*/ 5122358 w 15797999"/>
              <a:gd name="connsiteY32" fmla="*/ 9936384 h 12921283"/>
              <a:gd name="connsiteX33" fmla="*/ 4865784 w 15797999"/>
              <a:gd name="connsiteY33" fmla="*/ 9501062 h 12921283"/>
              <a:gd name="connsiteX34" fmla="*/ 9925026 w 15797999"/>
              <a:gd name="connsiteY34" fmla="*/ 1271251 h 12921283"/>
              <a:gd name="connsiteX35" fmla="*/ 10747050 w 15797999"/>
              <a:gd name="connsiteY35" fmla="*/ 786761 h 12921283"/>
              <a:gd name="connsiteX36" fmla="*/ 10513908 w 15797999"/>
              <a:gd name="connsiteY36" fmla="*/ 94156 h 12921283"/>
              <a:gd name="connsiteX37" fmla="*/ 5447411 w 15797999"/>
              <a:gd name="connsiteY37" fmla="*/ 1044297 h 12921283"/>
              <a:gd name="connsiteX38" fmla="*/ 0 w 15797999"/>
              <a:gd name="connsiteY38" fmla="*/ 5008065 h 12921283"/>
              <a:gd name="connsiteX39" fmla="*/ 4073065 w 15797999"/>
              <a:gd name="connsiteY39" fmla="*/ 9580984 h 12921283"/>
              <a:gd name="connsiteX40" fmla="*/ 9616162 w 15797999"/>
              <a:gd name="connsiteY40" fmla="*/ 623276 h 12921283"/>
              <a:gd name="connsiteX41" fmla="*/ 10513908 w 15797999"/>
              <a:gd name="connsiteY41" fmla="*/ 94156 h 12921283"/>
              <a:gd name="connsiteX42" fmla="*/ 13455419 w 15797999"/>
              <a:gd name="connsiteY42" fmla="*/ 0 h 12921283"/>
              <a:gd name="connsiteX43" fmla="*/ 6398610 w 15797999"/>
              <a:gd name="connsiteY43" fmla="*/ 11473190 h 12921283"/>
              <a:gd name="connsiteX44" fmla="*/ 6099563 w 15797999"/>
              <a:gd name="connsiteY44" fmla="*/ 10965805 h 12921283"/>
              <a:gd name="connsiteX45" fmla="*/ 12496771 w 15797999"/>
              <a:gd name="connsiteY45" fmla="*/ 565013 h 12921283"/>
              <a:gd name="connsiteX46" fmla="*/ 13455419 w 15797999"/>
              <a:gd name="connsiteY46" fmla="*/ 0 h 12921283"/>
              <a:gd name="connsiteX0" fmla="*/ 13028759 w 15797999"/>
              <a:gd name="connsiteY0" fmla="*/ 2976334 h 12921283"/>
              <a:gd name="connsiteX1" fmla="*/ 7404064 w 15797999"/>
              <a:gd name="connsiteY1" fmla="*/ 12125956 h 12921283"/>
              <a:gd name="connsiteX2" fmla="*/ 7147493 w 15797999"/>
              <a:gd name="connsiteY2" fmla="*/ 11690634 h 12921283"/>
              <a:gd name="connsiteX3" fmla="*/ 12206735 w 15797999"/>
              <a:gd name="connsiteY3" fmla="*/ 3460824 h 12921283"/>
              <a:gd name="connsiteX4" fmla="*/ 13028759 w 15797999"/>
              <a:gd name="connsiteY4" fmla="*/ 2976334 h 12921283"/>
              <a:gd name="connsiteX5" fmla="*/ 10686177 w 15797999"/>
              <a:gd name="connsiteY5" fmla="*/ 2045671 h 12921283"/>
              <a:gd name="connsiteX6" fmla="*/ 5061483 w 15797999"/>
              <a:gd name="connsiteY6" fmla="*/ 11195294 h 12921283"/>
              <a:gd name="connsiteX7" fmla="*/ 4804910 w 15797999"/>
              <a:gd name="connsiteY7" fmla="*/ 10759973 h 12921283"/>
              <a:gd name="connsiteX8" fmla="*/ 9864154 w 15797999"/>
              <a:gd name="connsiteY8" fmla="*/ 2530161 h 12921283"/>
              <a:gd name="connsiteX9" fmla="*/ 10686177 w 15797999"/>
              <a:gd name="connsiteY9" fmla="*/ 2045671 h 12921283"/>
              <a:gd name="connsiteX10" fmla="*/ 14420155 w 15797999"/>
              <a:gd name="connsiteY10" fmla="*/ 1955479 h 12921283"/>
              <a:gd name="connsiteX11" fmla="*/ 7804781 w 15797999"/>
              <a:gd name="connsiteY11" fmla="*/ 12640391 h 12921283"/>
              <a:gd name="connsiteX12" fmla="*/ 7064300 w 15797999"/>
              <a:gd name="connsiteY12" fmla="*/ 12921283 h 12921283"/>
              <a:gd name="connsiteX13" fmla="*/ 13461508 w 15797999"/>
              <a:gd name="connsiteY13" fmla="*/ 2520493 h 12921283"/>
              <a:gd name="connsiteX14" fmla="*/ 14420155 w 15797999"/>
              <a:gd name="connsiteY14" fmla="*/ 1955479 h 12921283"/>
              <a:gd name="connsiteX15" fmla="*/ 13089633 w 15797999"/>
              <a:gd name="connsiteY15" fmla="*/ 1717422 h 12921283"/>
              <a:gd name="connsiteX16" fmla="*/ 7464938 w 15797999"/>
              <a:gd name="connsiteY16" fmla="*/ 10867044 h 12921283"/>
              <a:gd name="connsiteX17" fmla="*/ 7208367 w 15797999"/>
              <a:gd name="connsiteY17" fmla="*/ 10431723 h 12921283"/>
              <a:gd name="connsiteX18" fmla="*/ 12267608 w 15797999"/>
              <a:gd name="connsiteY18" fmla="*/ 2201912 h 12921283"/>
              <a:gd name="connsiteX19" fmla="*/ 13089633 w 15797999"/>
              <a:gd name="connsiteY19" fmla="*/ 1717422 h 12921283"/>
              <a:gd name="connsiteX20" fmla="*/ 12077574 w 15797999"/>
              <a:gd name="connsiteY20" fmla="*/ 1024816 h 12921283"/>
              <a:gd name="connsiteX21" fmla="*/ 5462198 w 15797999"/>
              <a:gd name="connsiteY21" fmla="*/ 11709731 h 12921283"/>
              <a:gd name="connsiteX22" fmla="*/ 4721718 w 15797999"/>
              <a:gd name="connsiteY22" fmla="*/ 11990622 h 12921283"/>
              <a:gd name="connsiteX23" fmla="*/ 11118927 w 15797999"/>
              <a:gd name="connsiteY23" fmla="*/ 1589830 h 12921283"/>
              <a:gd name="connsiteX24" fmla="*/ 12077574 w 15797999"/>
              <a:gd name="connsiteY24" fmla="*/ 1024816 h 12921283"/>
              <a:gd name="connsiteX25" fmla="*/ 15797999 w 15797999"/>
              <a:gd name="connsiteY25" fmla="*/ 930662 h 12921283"/>
              <a:gd name="connsiteX26" fmla="*/ 15158970 w 15797999"/>
              <a:gd name="connsiteY26" fmla="*/ 6246918 h 12921283"/>
              <a:gd name="connsiteX27" fmla="*/ 8741190 w 15797999"/>
              <a:gd name="connsiteY27" fmla="*/ 12403851 h 12921283"/>
              <a:gd name="connsiteX28" fmla="*/ 8442145 w 15797999"/>
              <a:gd name="connsiteY28" fmla="*/ 11896466 h 12921283"/>
              <a:gd name="connsiteX29" fmla="*/ 14839353 w 15797999"/>
              <a:gd name="connsiteY29" fmla="*/ 1495676 h 12921283"/>
              <a:gd name="connsiteX30" fmla="*/ 15797999 w 15797999"/>
              <a:gd name="connsiteY30" fmla="*/ 930662 h 12921283"/>
              <a:gd name="connsiteX31" fmla="*/ 10747050 w 15797999"/>
              <a:gd name="connsiteY31" fmla="*/ 786761 h 12921283"/>
              <a:gd name="connsiteX32" fmla="*/ 5122358 w 15797999"/>
              <a:gd name="connsiteY32" fmla="*/ 9936384 h 12921283"/>
              <a:gd name="connsiteX33" fmla="*/ 4865784 w 15797999"/>
              <a:gd name="connsiteY33" fmla="*/ 9501062 h 12921283"/>
              <a:gd name="connsiteX34" fmla="*/ 9925026 w 15797999"/>
              <a:gd name="connsiteY34" fmla="*/ 1271251 h 12921283"/>
              <a:gd name="connsiteX35" fmla="*/ 10747050 w 15797999"/>
              <a:gd name="connsiteY35" fmla="*/ 786761 h 12921283"/>
              <a:gd name="connsiteX36" fmla="*/ 10513908 w 15797999"/>
              <a:gd name="connsiteY36" fmla="*/ 94156 h 12921283"/>
              <a:gd name="connsiteX37" fmla="*/ 5447411 w 15797999"/>
              <a:gd name="connsiteY37" fmla="*/ 1044297 h 12921283"/>
              <a:gd name="connsiteX38" fmla="*/ 0 w 15797999"/>
              <a:gd name="connsiteY38" fmla="*/ 5008065 h 12921283"/>
              <a:gd name="connsiteX39" fmla="*/ 4073065 w 15797999"/>
              <a:gd name="connsiteY39" fmla="*/ 9580984 h 12921283"/>
              <a:gd name="connsiteX40" fmla="*/ 10513908 w 15797999"/>
              <a:gd name="connsiteY40" fmla="*/ 94156 h 12921283"/>
              <a:gd name="connsiteX41" fmla="*/ 13455419 w 15797999"/>
              <a:gd name="connsiteY41" fmla="*/ 0 h 12921283"/>
              <a:gd name="connsiteX42" fmla="*/ 6398610 w 15797999"/>
              <a:gd name="connsiteY42" fmla="*/ 11473190 h 12921283"/>
              <a:gd name="connsiteX43" fmla="*/ 6099563 w 15797999"/>
              <a:gd name="connsiteY43" fmla="*/ 10965805 h 12921283"/>
              <a:gd name="connsiteX44" fmla="*/ 12496771 w 15797999"/>
              <a:gd name="connsiteY44" fmla="*/ 565013 h 12921283"/>
              <a:gd name="connsiteX45" fmla="*/ 13455419 w 15797999"/>
              <a:gd name="connsiteY45" fmla="*/ 0 h 12921283"/>
              <a:gd name="connsiteX0" fmla="*/ 13028759 w 15797999"/>
              <a:gd name="connsiteY0" fmla="*/ 2976334 h 12921283"/>
              <a:gd name="connsiteX1" fmla="*/ 7404064 w 15797999"/>
              <a:gd name="connsiteY1" fmla="*/ 12125956 h 12921283"/>
              <a:gd name="connsiteX2" fmla="*/ 7147493 w 15797999"/>
              <a:gd name="connsiteY2" fmla="*/ 11690634 h 12921283"/>
              <a:gd name="connsiteX3" fmla="*/ 12206735 w 15797999"/>
              <a:gd name="connsiteY3" fmla="*/ 3460824 h 12921283"/>
              <a:gd name="connsiteX4" fmla="*/ 13028759 w 15797999"/>
              <a:gd name="connsiteY4" fmla="*/ 2976334 h 12921283"/>
              <a:gd name="connsiteX5" fmla="*/ 10686177 w 15797999"/>
              <a:gd name="connsiteY5" fmla="*/ 2045671 h 12921283"/>
              <a:gd name="connsiteX6" fmla="*/ 5061483 w 15797999"/>
              <a:gd name="connsiteY6" fmla="*/ 11195294 h 12921283"/>
              <a:gd name="connsiteX7" fmla="*/ 4804910 w 15797999"/>
              <a:gd name="connsiteY7" fmla="*/ 10759973 h 12921283"/>
              <a:gd name="connsiteX8" fmla="*/ 9864154 w 15797999"/>
              <a:gd name="connsiteY8" fmla="*/ 2530161 h 12921283"/>
              <a:gd name="connsiteX9" fmla="*/ 10686177 w 15797999"/>
              <a:gd name="connsiteY9" fmla="*/ 2045671 h 12921283"/>
              <a:gd name="connsiteX10" fmla="*/ 14420155 w 15797999"/>
              <a:gd name="connsiteY10" fmla="*/ 1955479 h 12921283"/>
              <a:gd name="connsiteX11" fmla="*/ 7804781 w 15797999"/>
              <a:gd name="connsiteY11" fmla="*/ 12640391 h 12921283"/>
              <a:gd name="connsiteX12" fmla="*/ 7064300 w 15797999"/>
              <a:gd name="connsiteY12" fmla="*/ 12921283 h 12921283"/>
              <a:gd name="connsiteX13" fmla="*/ 13461508 w 15797999"/>
              <a:gd name="connsiteY13" fmla="*/ 2520493 h 12921283"/>
              <a:gd name="connsiteX14" fmla="*/ 14420155 w 15797999"/>
              <a:gd name="connsiteY14" fmla="*/ 1955479 h 12921283"/>
              <a:gd name="connsiteX15" fmla="*/ 13089633 w 15797999"/>
              <a:gd name="connsiteY15" fmla="*/ 1717422 h 12921283"/>
              <a:gd name="connsiteX16" fmla="*/ 7464938 w 15797999"/>
              <a:gd name="connsiteY16" fmla="*/ 10867044 h 12921283"/>
              <a:gd name="connsiteX17" fmla="*/ 7208367 w 15797999"/>
              <a:gd name="connsiteY17" fmla="*/ 10431723 h 12921283"/>
              <a:gd name="connsiteX18" fmla="*/ 12267608 w 15797999"/>
              <a:gd name="connsiteY18" fmla="*/ 2201912 h 12921283"/>
              <a:gd name="connsiteX19" fmla="*/ 13089633 w 15797999"/>
              <a:gd name="connsiteY19" fmla="*/ 1717422 h 12921283"/>
              <a:gd name="connsiteX20" fmla="*/ 12077574 w 15797999"/>
              <a:gd name="connsiteY20" fmla="*/ 1024816 h 12921283"/>
              <a:gd name="connsiteX21" fmla="*/ 5462198 w 15797999"/>
              <a:gd name="connsiteY21" fmla="*/ 11709731 h 12921283"/>
              <a:gd name="connsiteX22" fmla="*/ 4721718 w 15797999"/>
              <a:gd name="connsiteY22" fmla="*/ 11990622 h 12921283"/>
              <a:gd name="connsiteX23" fmla="*/ 11118927 w 15797999"/>
              <a:gd name="connsiteY23" fmla="*/ 1589830 h 12921283"/>
              <a:gd name="connsiteX24" fmla="*/ 12077574 w 15797999"/>
              <a:gd name="connsiteY24" fmla="*/ 1024816 h 12921283"/>
              <a:gd name="connsiteX25" fmla="*/ 15797999 w 15797999"/>
              <a:gd name="connsiteY25" fmla="*/ 930662 h 12921283"/>
              <a:gd name="connsiteX26" fmla="*/ 15158970 w 15797999"/>
              <a:gd name="connsiteY26" fmla="*/ 6246918 h 12921283"/>
              <a:gd name="connsiteX27" fmla="*/ 8741190 w 15797999"/>
              <a:gd name="connsiteY27" fmla="*/ 12403851 h 12921283"/>
              <a:gd name="connsiteX28" fmla="*/ 8442145 w 15797999"/>
              <a:gd name="connsiteY28" fmla="*/ 11896466 h 12921283"/>
              <a:gd name="connsiteX29" fmla="*/ 14839353 w 15797999"/>
              <a:gd name="connsiteY29" fmla="*/ 1495676 h 12921283"/>
              <a:gd name="connsiteX30" fmla="*/ 15797999 w 15797999"/>
              <a:gd name="connsiteY30" fmla="*/ 930662 h 12921283"/>
              <a:gd name="connsiteX31" fmla="*/ 10747050 w 15797999"/>
              <a:gd name="connsiteY31" fmla="*/ 786761 h 12921283"/>
              <a:gd name="connsiteX32" fmla="*/ 5122358 w 15797999"/>
              <a:gd name="connsiteY32" fmla="*/ 9936384 h 12921283"/>
              <a:gd name="connsiteX33" fmla="*/ 4865784 w 15797999"/>
              <a:gd name="connsiteY33" fmla="*/ 9501062 h 12921283"/>
              <a:gd name="connsiteX34" fmla="*/ 9925026 w 15797999"/>
              <a:gd name="connsiteY34" fmla="*/ 1271251 h 12921283"/>
              <a:gd name="connsiteX35" fmla="*/ 10747050 w 15797999"/>
              <a:gd name="connsiteY35" fmla="*/ 786761 h 12921283"/>
              <a:gd name="connsiteX36" fmla="*/ 10104004 w 15797999"/>
              <a:gd name="connsiteY36" fmla="*/ 251812 h 12921283"/>
              <a:gd name="connsiteX37" fmla="*/ 5447411 w 15797999"/>
              <a:gd name="connsiteY37" fmla="*/ 1044297 h 12921283"/>
              <a:gd name="connsiteX38" fmla="*/ 0 w 15797999"/>
              <a:gd name="connsiteY38" fmla="*/ 5008065 h 12921283"/>
              <a:gd name="connsiteX39" fmla="*/ 4073065 w 15797999"/>
              <a:gd name="connsiteY39" fmla="*/ 9580984 h 12921283"/>
              <a:gd name="connsiteX40" fmla="*/ 10104004 w 15797999"/>
              <a:gd name="connsiteY40" fmla="*/ 251812 h 12921283"/>
              <a:gd name="connsiteX41" fmla="*/ 13455419 w 15797999"/>
              <a:gd name="connsiteY41" fmla="*/ 0 h 12921283"/>
              <a:gd name="connsiteX42" fmla="*/ 6398610 w 15797999"/>
              <a:gd name="connsiteY42" fmla="*/ 11473190 h 12921283"/>
              <a:gd name="connsiteX43" fmla="*/ 6099563 w 15797999"/>
              <a:gd name="connsiteY43" fmla="*/ 10965805 h 12921283"/>
              <a:gd name="connsiteX44" fmla="*/ 12496771 w 15797999"/>
              <a:gd name="connsiteY44" fmla="*/ 565013 h 12921283"/>
              <a:gd name="connsiteX45" fmla="*/ 13455419 w 15797999"/>
              <a:gd name="connsiteY45" fmla="*/ 0 h 12921283"/>
              <a:gd name="connsiteX0" fmla="*/ 13028759 w 15797999"/>
              <a:gd name="connsiteY0" fmla="*/ 2976334 h 12921283"/>
              <a:gd name="connsiteX1" fmla="*/ 7404064 w 15797999"/>
              <a:gd name="connsiteY1" fmla="*/ 12125956 h 12921283"/>
              <a:gd name="connsiteX2" fmla="*/ 7147493 w 15797999"/>
              <a:gd name="connsiteY2" fmla="*/ 11690634 h 12921283"/>
              <a:gd name="connsiteX3" fmla="*/ 12206735 w 15797999"/>
              <a:gd name="connsiteY3" fmla="*/ 3460824 h 12921283"/>
              <a:gd name="connsiteX4" fmla="*/ 13028759 w 15797999"/>
              <a:gd name="connsiteY4" fmla="*/ 2976334 h 12921283"/>
              <a:gd name="connsiteX5" fmla="*/ 10686177 w 15797999"/>
              <a:gd name="connsiteY5" fmla="*/ 2045671 h 12921283"/>
              <a:gd name="connsiteX6" fmla="*/ 5061483 w 15797999"/>
              <a:gd name="connsiteY6" fmla="*/ 11195294 h 12921283"/>
              <a:gd name="connsiteX7" fmla="*/ 4804910 w 15797999"/>
              <a:gd name="connsiteY7" fmla="*/ 10759973 h 12921283"/>
              <a:gd name="connsiteX8" fmla="*/ 9864154 w 15797999"/>
              <a:gd name="connsiteY8" fmla="*/ 2530161 h 12921283"/>
              <a:gd name="connsiteX9" fmla="*/ 10686177 w 15797999"/>
              <a:gd name="connsiteY9" fmla="*/ 2045671 h 12921283"/>
              <a:gd name="connsiteX10" fmla="*/ 14420155 w 15797999"/>
              <a:gd name="connsiteY10" fmla="*/ 1955479 h 12921283"/>
              <a:gd name="connsiteX11" fmla="*/ 7804781 w 15797999"/>
              <a:gd name="connsiteY11" fmla="*/ 12640391 h 12921283"/>
              <a:gd name="connsiteX12" fmla="*/ 7064300 w 15797999"/>
              <a:gd name="connsiteY12" fmla="*/ 12921283 h 12921283"/>
              <a:gd name="connsiteX13" fmla="*/ 13461508 w 15797999"/>
              <a:gd name="connsiteY13" fmla="*/ 2520493 h 12921283"/>
              <a:gd name="connsiteX14" fmla="*/ 14420155 w 15797999"/>
              <a:gd name="connsiteY14" fmla="*/ 1955479 h 12921283"/>
              <a:gd name="connsiteX15" fmla="*/ 13089633 w 15797999"/>
              <a:gd name="connsiteY15" fmla="*/ 1717422 h 12921283"/>
              <a:gd name="connsiteX16" fmla="*/ 7464938 w 15797999"/>
              <a:gd name="connsiteY16" fmla="*/ 10867044 h 12921283"/>
              <a:gd name="connsiteX17" fmla="*/ 7208367 w 15797999"/>
              <a:gd name="connsiteY17" fmla="*/ 10431723 h 12921283"/>
              <a:gd name="connsiteX18" fmla="*/ 12267608 w 15797999"/>
              <a:gd name="connsiteY18" fmla="*/ 2201912 h 12921283"/>
              <a:gd name="connsiteX19" fmla="*/ 13089633 w 15797999"/>
              <a:gd name="connsiteY19" fmla="*/ 1717422 h 12921283"/>
              <a:gd name="connsiteX20" fmla="*/ 12077574 w 15797999"/>
              <a:gd name="connsiteY20" fmla="*/ 1024816 h 12921283"/>
              <a:gd name="connsiteX21" fmla="*/ 5462198 w 15797999"/>
              <a:gd name="connsiteY21" fmla="*/ 11709731 h 12921283"/>
              <a:gd name="connsiteX22" fmla="*/ 4721718 w 15797999"/>
              <a:gd name="connsiteY22" fmla="*/ 11990622 h 12921283"/>
              <a:gd name="connsiteX23" fmla="*/ 11118927 w 15797999"/>
              <a:gd name="connsiteY23" fmla="*/ 1589830 h 12921283"/>
              <a:gd name="connsiteX24" fmla="*/ 12077574 w 15797999"/>
              <a:gd name="connsiteY24" fmla="*/ 1024816 h 12921283"/>
              <a:gd name="connsiteX25" fmla="*/ 15797999 w 15797999"/>
              <a:gd name="connsiteY25" fmla="*/ 930662 h 12921283"/>
              <a:gd name="connsiteX26" fmla="*/ 15158970 w 15797999"/>
              <a:gd name="connsiteY26" fmla="*/ 6246918 h 12921283"/>
              <a:gd name="connsiteX27" fmla="*/ 8741190 w 15797999"/>
              <a:gd name="connsiteY27" fmla="*/ 12403851 h 12921283"/>
              <a:gd name="connsiteX28" fmla="*/ 8442145 w 15797999"/>
              <a:gd name="connsiteY28" fmla="*/ 11896466 h 12921283"/>
              <a:gd name="connsiteX29" fmla="*/ 14839353 w 15797999"/>
              <a:gd name="connsiteY29" fmla="*/ 1495676 h 12921283"/>
              <a:gd name="connsiteX30" fmla="*/ 15797999 w 15797999"/>
              <a:gd name="connsiteY30" fmla="*/ 930662 h 12921283"/>
              <a:gd name="connsiteX31" fmla="*/ 10747050 w 15797999"/>
              <a:gd name="connsiteY31" fmla="*/ 786761 h 12921283"/>
              <a:gd name="connsiteX32" fmla="*/ 5122358 w 15797999"/>
              <a:gd name="connsiteY32" fmla="*/ 9936384 h 12921283"/>
              <a:gd name="connsiteX33" fmla="*/ 4865784 w 15797999"/>
              <a:gd name="connsiteY33" fmla="*/ 9501062 h 12921283"/>
              <a:gd name="connsiteX34" fmla="*/ 9925026 w 15797999"/>
              <a:gd name="connsiteY34" fmla="*/ 1271251 h 12921283"/>
              <a:gd name="connsiteX35" fmla="*/ 10747050 w 15797999"/>
              <a:gd name="connsiteY35" fmla="*/ 786761 h 12921283"/>
              <a:gd name="connsiteX36" fmla="*/ 9946349 w 15797999"/>
              <a:gd name="connsiteY36" fmla="*/ 283343 h 12921283"/>
              <a:gd name="connsiteX37" fmla="*/ 5447411 w 15797999"/>
              <a:gd name="connsiteY37" fmla="*/ 1044297 h 12921283"/>
              <a:gd name="connsiteX38" fmla="*/ 0 w 15797999"/>
              <a:gd name="connsiteY38" fmla="*/ 5008065 h 12921283"/>
              <a:gd name="connsiteX39" fmla="*/ 4073065 w 15797999"/>
              <a:gd name="connsiteY39" fmla="*/ 9580984 h 12921283"/>
              <a:gd name="connsiteX40" fmla="*/ 9946349 w 15797999"/>
              <a:gd name="connsiteY40" fmla="*/ 283343 h 12921283"/>
              <a:gd name="connsiteX41" fmla="*/ 13455419 w 15797999"/>
              <a:gd name="connsiteY41" fmla="*/ 0 h 12921283"/>
              <a:gd name="connsiteX42" fmla="*/ 6398610 w 15797999"/>
              <a:gd name="connsiteY42" fmla="*/ 11473190 h 12921283"/>
              <a:gd name="connsiteX43" fmla="*/ 6099563 w 15797999"/>
              <a:gd name="connsiteY43" fmla="*/ 10965805 h 12921283"/>
              <a:gd name="connsiteX44" fmla="*/ 12496771 w 15797999"/>
              <a:gd name="connsiteY44" fmla="*/ 565013 h 12921283"/>
              <a:gd name="connsiteX45" fmla="*/ 13455419 w 15797999"/>
              <a:gd name="connsiteY45" fmla="*/ 0 h 12921283"/>
              <a:gd name="connsiteX0" fmla="*/ 13028759 w 15797999"/>
              <a:gd name="connsiteY0" fmla="*/ 2976334 h 12921283"/>
              <a:gd name="connsiteX1" fmla="*/ 7404064 w 15797999"/>
              <a:gd name="connsiteY1" fmla="*/ 12125956 h 12921283"/>
              <a:gd name="connsiteX2" fmla="*/ 7147493 w 15797999"/>
              <a:gd name="connsiteY2" fmla="*/ 11690634 h 12921283"/>
              <a:gd name="connsiteX3" fmla="*/ 12206735 w 15797999"/>
              <a:gd name="connsiteY3" fmla="*/ 3460824 h 12921283"/>
              <a:gd name="connsiteX4" fmla="*/ 13028759 w 15797999"/>
              <a:gd name="connsiteY4" fmla="*/ 2976334 h 12921283"/>
              <a:gd name="connsiteX5" fmla="*/ 10686177 w 15797999"/>
              <a:gd name="connsiteY5" fmla="*/ 2045671 h 12921283"/>
              <a:gd name="connsiteX6" fmla="*/ 5061483 w 15797999"/>
              <a:gd name="connsiteY6" fmla="*/ 11195294 h 12921283"/>
              <a:gd name="connsiteX7" fmla="*/ 4804910 w 15797999"/>
              <a:gd name="connsiteY7" fmla="*/ 10759973 h 12921283"/>
              <a:gd name="connsiteX8" fmla="*/ 9864154 w 15797999"/>
              <a:gd name="connsiteY8" fmla="*/ 2530161 h 12921283"/>
              <a:gd name="connsiteX9" fmla="*/ 10686177 w 15797999"/>
              <a:gd name="connsiteY9" fmla="*/ 2045671 h 12921283"/>
              <a:gd name="connsiteX10" fmla="*/ 14420155 w 15797999"/>
              <a:gd name="connsiteY10" fmla="*/ 1955479 h 12921283"/>
              <a:gd name="connsiteX11" fmla="*/ 7804781 w 15797999"/>
              <a:gd name="connsiteY11" fmla="*/ 12640391 h 12921283"/>
              <a:gd name="connsiteX12" fmla="*/ 7064300 w 15797999"/>
              <a:gd name="connsiteY12" fmla="*/ 12921283 h 12921283"/>
              <a:gd name="connsiteX13" fmla="*/ 13461508 w 15797999"/>
              <a:gd name="connsiteY13" fmla="*/ 2520493 h 12921283"/>
              <a:gd name="connsiteX14" fmla="*/ 14420155 w 15797999"/>
              <a:gd name="connsiteY14" fmla="*/ 1955479 h 12921283"/>
              <a:gd name="connsiteX15" fmla="*/ 13089633 w 15797999"/>
              <a:gd name="connsiteY15" fmla="*/ 1717422 h 12921283"/>
              <a:gd name="connsiteX16" fmla="*/ 7464938 w 15797999"/>
              <a:gd name="connsiteY16" fmla="*/ 10867044 h 12921283"/>
              <a:gd name="connsiteX17" fmla="*/ 7208367 w 15797999"/>
              <a:gd name="connsiteY17" fmla="*/ 10431723 h 12921283"/>
              <a:gd name="connsiteX18" fmla="*/ 12267608 w 15797999"/>
              <a:gd name="connsiteY18" fmla="*/ 2201912 h 12921283"/>
              <a:gd name="connsiteX19" fmla="*/ 13089633 w 15797999"/>
              <a:gd name="connsiteY19" fmla="*/ 1717422 h 12921283"/>
              <a:gd name="connsiteX20" fmla="*/ 12077574 w 15797999"/>
              <a:gd name="connsiteY20" fmla="*/ 1024816 h 12921283"/>
              <a:gd name="connsiteX21" fmla="*/ 5462198 w 15797999"/>
              <a:gd name="connsiteY21" fmla="*/ 11709731 h 12921283"/>
              <a:gd name="connsiteX22" fmla="*/ 4721718 w 15797999"/>
              <a:gd name="connsiteY22" fmla="*/ 11990622 h 12921283"/>
              <a:gd name="connsiteX23" fmla="*/ 11118927 w 15797999"/>
              <a:gd name="connsiteY23" fmla="*/ 1589830 h 12921283"/>
              <a:gd name="connsiteX24" fmla="*/ 12077574 w 15797999"/>
              <a:gd name="connsiteY24" fmla="*/ 1024816 h 12921283"/>
              <a:gd name="connsiteX25" fmla="*/ 15797999 w 15797999"/>
              <a:gd name="connsiteY25" fmla="*/ 930662 h 12921283"/>
              <a:gd name="connsiteX26" fmla="*/ 15158970 w 15797999"/>
              <a:gd name="connsiteY26" fmla="*/ 6246918 h 12921283"/>
              <a:gd name="connsiteX27" fmla="*/ 8741190 w 15797999"/>
              <a:gd name="connsiteY27" fmla="*/ 12403851 h 12921283"/>
              <a:gd name="connsiteX28" fmla="*/ 8442145 w 15797999"/>
              <a:gd name="connsiteY28" fmla="*/ 11896466 h 12921283"/>
              <a:gd name="connsiteX29" fmla="*/ 14839353 w 15797999"/>
              <a:gd name="connsiteY29" fmla="*/ 1495676 h 12921283"/>
              <a:gd name="connsiteX30" fmla="*/ 15797999 w 15797999"/>
              <a:gd name="connsiteY30" fmla="*/ 930662 h 12921283"/>
              <a:gd name="connsiteX31" fmla="*/ 10747050 w 15797999"/>
              <a:gd name="connsiteY31" fmla="*/ 786761 h 12921283"/>
              <a:gd name="connsiteX32" fmla="*/ 5122358 w 15797999"/>
              <a:gd name="connsiteY32" fmla="*/ 9936384 h 12921283"/>
              <a:gd name="connsiteX33" fmla="*/ 4865784 w 15797999"/>
              <a:gd name="connsiteY33" fmla="*/ 9501062 h 12921283"/>
              <a:gd name="connsiteX34" fmla="*/ 9925026 w 15797999"/>
              <a:gd name="connsiteY34" fmla="*/ 1271251 h 12921283"/>
              <a:gd name="connsiteX35" fmla="*/ 10747050 w 15797999"/>
              <a:gd name="connsiteY35" fmla="*/ 786761 h 12921283"/>
              <a:gd name="connsiteX36" fmla="*/ 9946349 w 15797999"/>
              <a:gd name="connsiteY36" fmla="*/ 283343 h 12921283"/>
              <a:gd name="connsiteX37" fmla="*/ 5447411 w 15797999"/>
              <a:gd name="connsiteY37" fmla="*/ 1044297 h 12921283"/>
              <a:gd name="connsiteX38" fmla="*/ 0 w 15797999"/>
              <a:gd name="connsiteY38" fmla="*/ 5008065 h 12921283"/>
              <a:gd name="connsiteX39" fmla="*/ 4073065 w 15797999"/>
              <a:gd name="connsiteY39" fmla="*/ 10369260 h 12921283"/>
              <a:gd name="connsiteX40" fmla="*/ 9946349 w 15797999"/>
              <a:gd name="connsiteY40" fmla="*/ 283343 h 12921283"/>
              <a:gd name="connsiteX41" fmla="*/ 13455419 w 15797999"/>
              <a:gd name="connsiteY41" fmla="*/ 0 h 12921283"/>
              <a:gd name="connsiteX42" fmla="*/ 6398610 w 15797999"/>
              <a:gd name="connsiteY42" fmla="*/ 11473190 h 12921283"/>
              <a:gd name="connsiteX43" fmla="*/ 6099563 w 15797999"/>
              <a:gd name="connsiteY43" fmla="*/ 10965805 h 12921283"/>
              <a:gd name="connsiteX44" fmla="*/ 12496771 w 15797999"/>
              <a:gd name="connsiteY44" fmla="*/ 565013 h 12921283"/>
              <a:gd name="connsiteX45" fmla="*/ 13455419 w 15797999"/>
              <a:gd name="connsiteY45" fmla="*/ 0 h 12921283"/>
              <a:gd name="connsiteX0" fmla="*/ 13028759 w 15797999"/>
              <a:gd name="connsiteY0" fmla="*/ 2976334 h 12921283"/>
              <a:gd name="connsiteX1" fmla="*/ 7404064 w 15797999"/>
              <a:gd name="connsiteY1" fmla="*/ 12125956 h 12921283"/>
              <a:gd name="connsiteX2" fmla="*/ 7147493 w 15797999"/>
              <a:gd name="connsiteY2" fmla="*/ 11690634 h 12921283"/>
              <a:gd name="connsiteX3" fmla="*/ 12206735 w 15797999"/>
              <a:gd name="connsiteY3" fmla="*/ 3460824 h 12921283"/>
              <a:gd name="connsiteX4" fmla="*/ 13028759 w 15797999"/>
              <a:gd name="connsiteY4" fmla="*/ 2976334 h 12921283"/>
              <a:gd name="connsiteX5" fmla="*/ 10686177 w 15797999"/>
              <a:gd name="connsiteY5" fmla="*/ 2045671 h 12921283"/>
              <a:gd name="connsiteX6" fmla="*/ 5061483 w 15797999"/>
              <a:gd name="connsiteY6" fmla="*/ 11195294 h 12921283"/>
              <a:gd name="connsiteX7" fmla="*/ 4804910 w 15797999"/>
              <a:gd name="connsiteY7" fmla="*/ 10759973 h 12921283"/>
              <a:gd name="connsiteX8" fmla="*/ 9864154 w 15797999"/>
              <a:gd name="connsiteY8" fmla="*/ 2530161 h 12921283"/>
              <a:gd name="connsiteX9" fmla="*/ 10686177 w 15797999"/>
              <a:gd name="connsiteY9" fmla="*/ 2045671 h 12921283"/>
              <a:gd name="connsiteX10" fmla="*/ 14420155 w 15797999"/>
              <a:gd name="connsiteY10" fmla="*/ 1955479 h 12921283"/>
              <a:gd name="connsiteX11" fmla="*/ 7804781 w 15797999"/>
              <a:gd name="connsiteY11" fmla="*/ 12640391 h 12921283"/>
              <a:gd name="connsiteX12" fmla="*/ 7064300 w 15797999"/>
              <a:gd name="connsiteY12" fmla="*/ 12921283 h 12921283"/>
              <a:gd name="connsiteX13" fmla="*/ 13461508 w 15797999"/>
              <a:gd name="connsiteY13" fmla="*/ 2520493 h 12921283"/>
              <a:gd name="connsiteX14" fmla="*/ 14420155 w 15797999"/>
              <a:gd name="connsiteY14" fmla="*/ 1955479 h 12921283"/>
              <a:gd name="connsiteX15" fmla="*/ 13089633 w 15797999"/>
              <a:gd name="connsiteY15" fmla="*/ 1717422 h 12921283"/>
              <a:gd name="connsiteX16" fmla="*/ 7464938 w 15797999"/>
              <a:gd name="connsiteY16" fmla="*/ 10867044 h 12921283"/>
              <a:gd name="connsiteX17" fmla="*/ 7208367 w 15797999"/>
              <a:gd name="connsiteY17" fmla="*/ 10431723 h 12921283"/>
              <a:gd name="connsiteX18" fmla="*/ 12267608 w 15797999"/>
              <a:gd name="connsiteY18" fmla="*/ 2201912 h 12921283"/>
              <a:gd name="connsiteX19" fmla="*/ 13089633 w 15797999"/>
              <a:gd name="connsiteY19" fmla="*/ 1717422 h 12921283"/>
              <a:gd name="connsiteX20" fmla="*/ 12077574 w 15797999"/>
              <a:gd name="connsiteY20" fmla="*/ 1024816 h 12921283"/>
              <a:gd name="connsiteX21" fmla="*/ 5462198 w 15797999"/>
              <a:gd name="connsiteY21" fmla="*/ 11709731 h 12921283"/>
              <a:gd name="connsiteX22" fmla="*/ 4721718 w 15797999"/>
              <a:gd name="connsiteY22" fmla="*/ 11990622 h 12921283"/>
              <a:gd name="connsiteX23" fmla="*/ 11118927 w 15797999"/>
              <a:gd name="connsiteY23" fmla="*/ 1589830 h 12921283"/>
              <a:gd name="connsiteX24" fmla="*/ 12077574 w 15797999"/>
              <a:gd name="connsiteY24" fmla="*/ 1024816 h 12921283"/>
              <a:gd name="connsiteX25" fmla="*/ 15797999 w 15797999"/>
              <a:gd name="connsiteY25" fmla="*/ 930662 h 12921283"/>
              <a:gd name="connsiteX26" fmla="*/ 15158970 w 15797999"/>
              <a:gd name="connsiteY26" fmla="*/ 6246918 h 12921283"/>
              <a:gd name="connsiteX27" fmla="*/ 8741190 w 15797999"/>
              <a:gd name="connsiteY27" fmla="*/ 12403851 h 12921283"/>
              <a:gd name="connsiteX28" fmla="*/ 8442145 w 15797999"/>
              <a:gd name="connsiteY28" fmla="*/ 11896466 h 12921283"/>
              <a:gd name="connsiteX29" fmla="*/ 14839353 w 15797999"/>
              <a:gd name="connsiteY29" fmla="*/ 1495676 h 12921283"/>
              <a:gd name="connsiteX30" fmla="*/ 15797999 w 15797999"/>
              <a:gd name="connsiteY30" fmla="*/ 930662 h 12921283"/>
              <a:gd name="connsiteX31" fmla="*/ 10747050 w 15797999"/>
              <a:gd name="connsiteY31" fmla="*/ 786761 h 12921283"/>
              <a:gd name="connsiteX32" fmla="*/ 5122358 w 15797999"/>
              <a:gd name="connsiteY32" fmla="*/ 9936384 h 12921283"/>
              <a:gd name="connsiteX33" fmla="*/ 4865784 w 15797999"/>
              <a:gd name="connsiteY33" fmla="*/ 9501062 h 12921283"/>
              <a:gd name="connsiteX34" fmla="*/ 9925026 w 15797999"/>
              <a:gd name="connsiteY34" fmla="*/ 1271251 h 12921283"/>
              <a:gd name="connsiteX35" fmla="*/ 10747050 w 15797999"/>
              <a:gd name="connsiteY35" fmla="*/ 786761 h 12921283"/>
              <a:gd name="connsiteX36" fmla="*/ 10198597 w 15797999"/>
              <a:gd name="connsiteY36" fmla="*/ 251812 h 12921283"/>
              <a:gd name="connsiteX37" fmla="*/ 5447411 w 15797999"/>
              <a:gd name="connsiteY37" fmla="*/ 1044297 h 12921283"/>
              <a:gd name="connsiteX38" fmla="*/ 0 w 15797999"/>
              <a:gd name="connsiteY38" fmla="*/ 5008065 h 12921283"/>
              <a:gd name="connsiteX39" fmla="*/ 4073065 w 15797999"/>
              <a:gd name="connsiteY39" fmla="*/ 10369260 h 12921283"/>
              <a:gd name="connsiteX40" fmla="*/ 10198597 w 15797999"/>
              <a:gd name="connsiteY40" fmla="*/ 251812 h 12921283"/>
              <a:gd name="connsiteX41" fmla="*/ 13455419 w 15797999"/>
              <a:gd name="connsiteY41" fmla="*/ 0 h 12921283"/>
              <a:gd name="connsiteX42" fmla="*/ 6398610 w 15797999"/>
              <a:gd name="connsiteY42" fmla="*/ 11473190 h 12921283"/>
              <a:gd name="connsiteX43" fmla="*/ 6099563 w 15797999"/>
              <a:gd name="connsiteY43" fmla="*/ 10965805 h 12921283"/>
              <a:gd name="connsiteX44" fmla="*/ 12496771 w 15797999"/>
              <a:gd name="connsiteY44" fmla="*/ 565013 h 12921283"/>
              <a:gd name="connsiteX45" fmla="*/ 13455419 w 15797999"/>
              <a:gd name="connsiteY45" fmla="*/ 0 h 12921283"/>
              <a:gd name="connsiteX0" fmla="*/ 13028759 w 15797999"/>
              <a:gd name="connsiteY0" fmla="*/ 2976334 h 12921283"/>
              <a:gd name="connsiteX1" fmla="*/ 7404064 w 15797999"/>
              <a:gd name="connsiteY1" fmla="*/ 12125956 h 12921283"/>
              <a:gd name="connsiteX2" fmla="*/ 7147493 w 15797999"/>
              <a:gd name="connsiteY2" fmla="*/ 11690634 h 12921283"/>
              <a:gd name="connsiteX3" fmla="*/ 12206735 w 15797999"/>
              <a:gd name="connsiteY3" fmla="*/ 3460824 h 12921283"/>
              <a:gd name="connsiteX4" fmla="*/ 13028759 w 15797999"/>
              <a:gd name="connsiteY4" fmla="*/ 2976334 h 12921283"/>
              <a:gd name="connsiteX5" fmla="*/ 10686177 w 15797999"/>
              <a:gd name="connsiteY5" fmla="*/ 2045671 h 12921283"/>
              <a:gd name="connsiteX6" fmla="*/ 5061483 w 15797999"/>
              <a:gd name="connsiteY6" fmla="*/ 11195294 h 12921283"/>
              <a:gd name="connsiteX7" fmla="*/ 4804910 w 15797999"/>
              <a:gd name="connsiteY7" fmla="*/ 10759973 h 12921283"/>
              <a:gd name="connsiteX8" fmla="*/ 9864154 w 15797999"/>
              <a:gd name="connsiteY8" fmla="*/ 2530161 h 12921283"/>
              <a:gd name="connsiteX9" fmla="*/ 10686177 w 15797999"/>
              <a:gd name="connsiteY9" fmla="*/ 2045671 h 12921283"/>
              <a:gd name="connsiteX10" fmla="*/ 14420155 w 15797999"/>
              <a:gd name="connsiteY10" fmla="*/ 1955479 h 12921283"/>
              <a:gd name="connsiteX11" fmla="*/ 7804781 w 15797999"/>
              <a:gd name="connsiteY11" fmla="*/ 12640391 h 12921283"/>
              <a:gd name="connsiteX12" fmla="*/ 7064300 w 15797999"/>
              <a:gd name="connsiteY12" fmla="*/ 12921283 h 12921283"/>
              <a:gd name="connsiteX13" fmla="*/ 13461508 w 15797999"/>
              <a:gd name="connsiteY13" fmla="*/ 2520493 h 12921283"/>
              <a:gd name="connsiteX14" fmla="*/ 14420155 w 15797999"/>
              <a:gd name="connsiteY14" fmla="*/ 1955479 h 12921283"/>
              <a:gd name="connsiteX15" fmla="*/ 13089633 w 15797999"/>
              <a:gd name="connsiteY15" fmla="*/ 1717422 h 12921283"/>
              <a:gd name="connsiteX16" fmla="*/ 7464938 w 15797999"/>
              <a:gd name="connsiteY16" fmla="*/ 10867044 h 12921283"/>
              <a:gd name="connsiteX17" fmla="*/ 7208367 w 15797999"/>
              <a:gd name="connsiteY17" fmla="*/ 10431723 h 12921283"/>
              <a:gd name="connsiteX18" fmla="*/ 12267608 w 15797999"/>
              <a:gd name="connsiteY18" fmla="*/ 2201912 h 12921283"/>
              <a:gd name="connsiteX19" fmla="*/ 13089633 w 15797999"/>
              <a:gd name="connsiteY19" fmla="*/ 1717422 h 12921283"/>
              <a:gd name="connsiteX20" fmla="*/ 12077574 w 15797999"/>
              <a:gd name="connsiteY20" fmla="*/ 1024816 h 12921283"/>
              <a:gd name="connsiteX21" fmla="*/ 5462198 w 15797999"/>
              <a:gd name="connsiteY21" fmla="*/ 11709731 h 12921283"/>
              <a:gd name="connsiteX22" fmla="*/ 4721718 w 15797999"/>
              <a:gd name="connsiteY22" fmla="*/ 11990622 h 12921283"/>
              <a:gd name="connsiteX23" fmla="*/ 11118927 w 15797999"/>
              <a:gd name="connsiteY23" fmla="*/ 1589830 h 12921283"/>
              <a:gd name="connsiteX24" fmla="*/ 12077574 w 15797999"/>
              <a:gd name="connsiteY24" fmla="*/ 1024816 h 12921283"/>
              <a:gd name="connsiteX25" fmla="*/ 15797999 w 15797999"/>
              <a:gd name="connsiteY25" fmla="*/ 930662 h 12921283"/>
              <a:gd name="connsiteX26" fmla="*/ 15158970 w 15797999"/>
              <a:gd name="connsiteY26" fmla="*/ 6246918 h 12921283"/>
              <a:gd name="connsiteX27" fmla="*/ 8741190 w 15797999"/>
              <a:gd name="connsiteY27" fmla="*/ 12403851 h 12921283"/>
              <a:gd name="connsiteX28" fmla="*/ 8442145 w 15797999"/>
              <a:gd name="connsiteY28" fmla="*/ 11896466 h 12921283"/>
              <a:gd name="connsiteX29" fmla="*/ 14839353 w 15797999"/>
              <a:gd name="connsiteY29" fmla="*/ 1495676 h 12921283"/>
              <a:gd name="connsiteX30" fmla="*/ 15797999 w 15797999"/>
              <a:gd name="connsiteY30" fmla="*/ 930662 h 12921283"/>
              <a:gd name="connsiteX31" fmla="*/ 10747050 w 15797999"/>
              <a:gd name="connsiteY31" fmla="*/ 786761 h 12921283"/>
              <a:gd name="connsiteX32" fmla="*/ 5122358 w 15797999"/>
              <a:gd name="connsiteY32" fmla="*/ 9936384 h 12921283"/>
              <a:gd name="connsiteX33" fmla="*/ 4865784 w 15797999"/>
              <a:gd name="connsiteY33" fmla="*/ 9501062 h 12921283"/>
              <a:gd name="connsiteX34" fmla="*/ 9925026 w 15797999"/>
              <a:gd name="connsiteY34" fmla="*/ 1271251 h 12921283"/>
              <a:gd name="connsiteX35" fmla="*/ 10747050 w 15797999"/>
              <a:gd name="connsiteY35" fmla="*/ 786761 h 12921283"/>
              <a:gd name="connsiteX36" fmla="*/ 10324722 w 15797999"/>
              <a:gd name="connsiteY36" fmla="*/ 251812 h 12921283"/>
              <a:gd name="connsiteX37" fmla="*/ 5447411 w 15797999"/>
              <a:gd name="connsiteY37" fmla="*/ 1044297 h 12921283"/>
              <a:gd name="connsiteX38" fmla="*/ 0 w 15797999"/>
              <a:gd name="connsiteY38" fmla="*/ 5008065 h 12921283"/>
              <a:gd name="connsiteX39" fmla="*/ 4073065 w 15797999"/>
              <a:gd name="connsiteY39" fmla="*/ 10369260 h 12921283"/>
              <a:gd name="connsiteX40" fmla="*/ 10324722 w 15797999"/>
              <a:gd name="connsiteY40" fmla="*/ 251812 h 12921283"/>
              <a:gd name="connsiteX41" fmla="*/ 13455419 w 15797999"/>
              <a:gd name="connsiteY41" fmla="*/ 0 h 12921283"/>
              <a:gd name="connsiteX42" fmla="*/ 6398610 w 15797999"/>
              <a:gd name="connsiteY42" fmla="*/ 11473190 h 12921283"/>
              <a:gd name="connsiteX43" fmla="*/ 6099563 w 15797999"/>
              <a:gd name="connsiteY43" fmla="*/ 10965805 h 12921283"/>
              <a:gd name="connsiteX44" fmla="*/ 12496771 w 15797999"/>
              <a:gd name="connsiteY44" fmla="*/ 565013 h 12921283"/>
              <a:gd name="connsiteX45" fmla="*/ 13455419 w 15797999"/>
              <a:gd name="connsiteY45" fmla="*/ 0 h 129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97999" h="12921283">
                <a:moveTo>
                  <a:pt x="13028759" y="2976334"/>
                </a:moveTo>
                <a:lnTo>
                  <a:pt x="7404064" y="12125956"/>
                </a:lnTo>
                <a:lnTo>
                  <a:pt x="7147493" y="11690634"/>
                </a:lnTo>
                <a:lnTo>
                  <a:pt x="12206735" y="3460824"/>
                </a:lnTo>
                <a:lnTo>
                  <a:pt x="13028759" y="2976334"/>
                </a:lnTo>
                <a:close/>
                <a:moveTo>
                  <a:pt x="10686177" y="2045671"/>
                </a:moveTo>
                <a:lnTo>
                  <a:pt x="5061483" y="11195294"/>
                </a:lnTo>
                <a:lnTo>
                  <a:pt x="4804910" y="10759973"/>
                </a:lnTo>
                <a:lnTo>
                  <a:pt x="9864154" y="2530161"/>
                </a:lnTo>
                <a:lnTo>
                  <a:pt x="10686177" y="2045671"/>
                </a:lnTo>
                <a:close/>
                <a:moveTo>
                  <a:pt x="14420155" y="1955479"/>
                </a:moveTo>
                <a:lnTo>
                  <a:pt x="7804781" y="12640391"/>
                </a:lnTo>
                <a:lnTo>
                  <a:pt x="7064300" y="12921283"/>
                </a:lnTo>
                <a:lnTo>
                  <a:pt x="13461508" y="2520493"/>
                </a:lnTo>
                <a:lnTo>
                  <a:pt x="14420155" y="1955479"/>
                </a:lnTo>
                <a:close/>
                <a:moveTo>
                  <a:pt x="13089633" y="1717422"/>
                </a:moveTo>
                <a:lnTo>
                  <a:pt x="7464938" y="10867044"/>
                </a:lnTo>
                <a:lnTo>
                  <a:pt x="7208367" y="10431723"/>
                </a:lnTo>
                <a:lnTo>
                  <a:pt x="12267608" y="2201912"/>
                </a:lnTo>
                <a:lnTo>
                  <a:pt x="13089633" y="1717422"/>
                </a:lnTo>
                <a:close/>
                <a:moveTo>
                  <a:pt x="12077574" y="1024816"/>
                </a:moveTo>
                <a:lnTo>
                  <a:pt x="5462198" y="11709731"/>
                </a:lnTo>
                <a:lnTo>
                  <a:pt x="4721718" y="11990622"/>
                </a:lnTo>
                <a:lnTo>
                  <a:pt x="11118927" y="1589830"/>
                </a:lnTo>
                <a:lnTo>
                  <a:pt x="12077574" y="1024816"/>
                </a:lnTo>
                <a:close/>
                <a:moveTo>
                  <a:pt x="15797999" y="930662"/>
                </a:moveTo>
                <a:lnTo>
                  <a:pt x="15158970" y="6246918"/>
                </a:lnTo>
                <a:lnTo>
                  <a:pt x="8741190" y="12403851"/>
                </a:lnTo>
                <a:lnTo>
                  <a:pt x="8442145" y="11896466"/>
                </a:lnTo>
                <a:lnTo>
                  <a:pt x="14839353" y="1495676"/>
                </a:lnTo>
                <a:lnTo>
                  <a:pt x="15797999" y="930662"/>
                </a:lnTo>
                <a:close/>
                <a:moveTo>
                  <a:pt x="10747050" y="786761"/>
                </a:moveTo>
                <a:lnTo>
                  <a:pt x="5122358" y="9936384"/>
                </a:lnTo>
                <a:lnTo>
                  <a:pt x="4865784" y="9501062"/>
                </a:lnTo>
                <a:lnTo>
                  <a:pt x="9925026" y="1271251"/>
                </a:lnTo>
                <a:lnTo>
                  <a:pt x="10747050" y="786761"/>
                </a:lnTo>
                <a:close/>
                <a:moveTo>
                  <a:pt x="10324722" y="251812"/>
                </a:moveTo>
                <a:lnTo>
                  <a:pt x="5447411" y="1044297"/>
                </a:lnTo>
                <a:lnTo>
                  <a:pt x="0" y="5008065"/>
                </a:lnTo>
                <a:lnTo>
                  <a:pt x="4073065" y="10369260"/>
                </a:lnTo>
                <a:lnTo>
                  <a:pt x="10324722" y="251812"/>
                </a:lnTo>
                <a:close/>
                <a:moveTo>
                  <a:pt x="13455419" y="0"/>
                </a:moveTo>
                <a:lnTo>
                  <a:pt x="6398610" y="11473190"/>
                </a:lnTo>
                <a:lnTo>
                  <a:pt x="6099563" y="10965805"/>
                </a:lnTo>
                <a:lnTo>
                  <a:pt x="12496771" y="565013"/>
                </a:lnTo>
                <a:lnTo>
                  <a:pt x="13455419" y="0"/>
                </a:lnTo>
                <a:close/>
              </a:path>
            </a:pathLst>
          </a:custGeom>
        </p:spPr>
        <p:txBody>
          <a:bodyPr wrap="square">
            <a:noAutofit/>
          </a:bodyPr>
          <a:lstStyle>
            <a:lvl1pPr>
              <a:defRPr sz="1400"/>
            </a:lvl1pPr>
          </a:lstStyle>
          <a:p>
            <a:endParaRPr lang="en-US" dirty="0"/>
          </a:p>
        </p:txBody>
      </p:sp>
    </p:spTree>
    <p:extLst>
      <p:ext uri="{BB962C8B-B14F-4D97-AF65-F5344CB8AC3E}">
        <p14:creationId xmlns:p14="http://schemas.microsoft.com/office/powerpoint/2010/main" val="3643816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59703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rofile 2">
    <p:spTree>
      <p:nvGrpSpPr>
        <p:cNvPr id="1" name=""/>
        <p:cNvGrpSpPr/>
        <p:nvPr/>
      </p:nvGrpSpPr>
      <p:grpSpPr>
        <a:xfrm>
          <a:off x="0" y="0"/>
          <a:ext cx="0" cy="0"/>
          <a:chOff x="0" y="0"/>
          <a:chExt cx="0" cy="0"/>
        </a:xfrm>
      </p:grpSpPr>
      <p:sp>
        <p:nvSpPr>
          <p:cNvPr id="5" name="正方形/長方形 4"/>
          <p:cNvSpPr/>
          <p:nvPr userDrawn="1"/>
        </p:nvSpPr>
        <p:spPr>
          <a:xfrm>
            <a:off x="0" y="0"/>
            <a:ext cx="12192000" cy="3429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正方形/長方形 19"/>
          <p:cNvSpPr/>
          <p:nvPr userDrawn="1"/>
        </p:nvSpPr>
        <p:spPr>
          <a:xfrm>
            <a:off x="-529" y="1796819"/>
            <a:ext cx="12192000" cy="163218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1">
                  <a:lumMod val="50000"/>
                </a:schemeClr>
              </a:solidFill>
            </a:endParaRPr>
          </a:p>
        </p:txBody>
      </p:sp>
      <p:sp>
        <p:nvSpPr>
          <p:cNvPr id="2" name="タイトル 1"/>
          <p:cNvSpPr>
            <a:spLocks noGrp="1"/>
          </p:cNvSpPr>
          <p:nvPr>
            <p:ph type="title" hasCustomPrompt="1"/>
          </p:nvPr>
        </p:nvSpPr>
        <p:spPr>
          <a:xfrm>
            <a:off x="5567895" y="1796818"/>
            <a:ext cx="6385263" cy="900605"/>
          </a:xfrm>
        </p:spPr>
        <p:txBody>
          <a:bodyPr anchor="b">
            <a:normAutofit/>
          </a:bodyPr>
          <a:lstStyle>
            <a:lvl1pPr>
              <a:defRPr sz="44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6" name="図プレースホルダー 3"/>
          <p:cNvSpPr>
            <a:spLocks noGrp="1"/>
          </p:cNvSpPr>
          <p:nvPr>
            <p:ph type="pic" sz="quarter" idx="12" hasCustomPrompt="1"/>
          </p:nvPr>
        </p:nvSpPr>
        <p:spPr>
          <a:xfrm>
            <a:off x="574907" y="0"/>
            <a:ext cx="4840820" cy="6858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5663914" y="2707572"/>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テキスト プレースホルダー 6"/>
          <p:cNvSpPr>
            <a:spLocks noGrp="1"/>
          </p:cNvSpPr>
          <p:nvPr>
            <p:ph type="body" sz="quarter" idx="16" hasCustomPrompt="1"/>
          </p:nvPr>
        </p:nvSpPr>
        <p:spPr>
          <a:xfrm>
            <a:off x="5567895" y="2756019"/>
            <a:ext cx="6385263" cy="623628"/>
          </a:xfrm>
        </p:spPr>
        <p:txBody>
          <a:bodyPr anchor="t">
            <a:noAutofit/>
          </a:bodyPr>
          <a:lstStyle>
            <a:lvl1pPr algn="l">
              <a:defRPr sz="2133"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5567895" y="3573016"/>
            <a:ext cx="6385263" cy="2112235"/>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1"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46543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500"/>
                                        <p:tgtEl>
                                          <p:spTgt spid="20"/>
                                        </p:tgtEl>
                                      </p:cBhvr>
                                    </p:animEffect>
                                  </p:childTnLst>
                                </p:cTn>
                              </p:par>
                            </p:childTnLst>
                          </p:cTn>
                        </p:par>
                        <p:par>
                          <p:cTn id="16" fill="hold">
                            <p:stCondLst>
                              <p:cond delay="1500"/>
                            </p:stCondLst>
                            <p:childTnLst>
                              <p:par>
                                <p:cTn id="17" presetID="2" presetClass="entr" presetSubtype="3" decel="100000" fill="hold" grpId="0" nodeType="afterEffect">
                                  <p:stCondLst>
                                    <p:cond delay="25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350"/>
                            </p:stCondLst>
                            <p:childTnLst>
                              <p:par>
                                <p:cTn id="26" presetID="2" presetClass="entr" presetSubtype="2" decel="100000" fill="hold" grpId="0" nodeType="afterEffect">
                                  <p:stCondLst>
                                    <p:cond delay="0"/>
                                  </p:stCondLst>
                                  <p:iterate type="wd">
                                    <p:tmPct val="1000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10" presetClass="entr" presetSubtype="0" fill="hold" grpId="0"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 grpId="0"/>
      <p:bldP spid="6" grpId="0"/>
      <p:bldP spid="7" grpId="0" animBg="1"/>
      <p:bldP spid="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11333816" y="322557"/>
            <a:ext cx="487977" cy="2870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rtlCol="0" anchor="ctr"/>
          <a:lstStyle/>
          <a:p>
            <a:pPr algn="ctr"/>
            <a:endParaRPr lang="en-US" sz="2400" dirty="0"/>
          </a:p>
        </p:txBody>
      </p:sp>
      <p:sp>
        <p:nvSpPr>
          <p:cNvPr id="6" name="Isosceles Triangle 10"/>
          <p:cNvSpPr/>
          <p:nvPr userDrawn="1"/>
        </p:nvSpPr>
        <p:spPr>
          <a:xfrm rot="10610802">
            <a:off x="11339649" y="421679"/>
            <a:ext cx="488775" cy="261855"/>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rtlCol="0" anchor="ctr"/>
          <a:lstStyle/>
          <a:p>
            <a:pPr algn="ctr"/>
            <a:endParaRPr lang="en-US" sz="2400" dirty="0"/>
          </a:p>
        </p:txBody>
      </p:sp>
      <p:sp>
        <p:nvSpPr>
          <p:cNvPr id="7" name="Slide Number Placeholder 5"/>
          <p:cNvSpPr txBox="1">
            <a:spLocks/>
          </p:cNvSpPr>
          <p:nvPr userDrawn="1"/>
        </p:nvSpPr>
        <p:spPr>
          <a:xfrm>
            <a:off x="11359314" y="273253"/>
            <a:ext cx="449441" cy="467448"/>
          </a:xfrm>
          <a:prstGeom prst="rect">
            <a:avLst/>
          </a:prstGeom>
        </p:spPr>
        <p:txBody>
          <a:bodyPr vert="horz" lIns="0" tIns="0" rIns="0" bIns="60945"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333" smtClean="0"/>
              <a:pPr/>
              <a:t>‹#›</a:t>
            </a:fld>
            <a:endParaRPr lang="en-US" sz="1333" dirty="0"/>
          </a:p>
        </p:txBody>
      </p:sp>
      <p:grpSp>
        <p:nvGrpSpPr>
          <p:cNvPr id="8" name="Group 5"/>
          <p:cNvGrpSpPr/>
          <p:nvPr userDrawn="1"/>
        </p:nvGrpSpPr>
        <p:grpSpPr>
          <a:xfrm>
            <a:off x="463225" y="6309321"/>
            <a:ext cx="298776" cy="294875"/>
            <a:chOff x="4328868" y="5502988"/>
            <a:chExt cx="500307" cy="493774"/>
          </a:xfrm>
        </p:grpSpPr>
        <p:sp>
          <p:nvSpPr>
            <p:cNvPr id="9"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2400"/>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2400"/>
            </a:p>
          </p:txBody>
        </p:sp>
      </p:grpSp>
      <p:grpSp>
        <p:nvGrpSpPr>
          <p:cNvPr id="11" name="Group 9"/>
          <p:cNvGrpSpPr/>
          <p:nvPr userDrawn="1"/>
        </p:nvGrpSpPr>
        <p:grpSpPr>
          <a:xfrm flipH="1">
            <a:off x="1244945" y="6309321"/>
            <a:ext cx="298776" cy="294875"/>
            <a:chOff x="4328868" y="5502988"/>
            <a:chExt cx="500307" cy="493774"/>
          </a:xfrm>
        </p:grpSpPr>
        <p:sp>
          <p:nvSpPr>
            <p:cNvPr id="12"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2400"/>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2400"/>
            </a:p>
          </p:txBody>
        </p:sp>
      </p:grpSp>
      <p:cxnSp>
        <p:nvCxnSpPr>
          <p:cNvPr id="14" name="Straight Connector 3"/>
          <p:cNvCxnSpPr/>
          <p:nvPr userDrawn="1"/>
        </p:nvCxnSpPr>
        <p:spPr>
          <a:xfrm>
            <a:off x="736945" y="6460467"/>
            <a:ext cx="508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385163"/>
      </p:ext>
    </p:extLst>
  </p:cSld>
  <p:clrMapOvr>
    <a:masterClrMapping/>
  </p:clrMapOvr>
  <p:transition spd="slow" advTm="0">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2192000" cy="6858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433195" y="1940835"/>
            <a:ext cx="4512761" cy="4512369"/>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334860" y="1508786"/>
            <a:ext cx="960190" cy="960107"/>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5063143" y="4511094"/>
            <a:ext cx="624123" cy="624069"/>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5052119" y="5301209"/>
            <a:ext cx="935533" cy="935451"/>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406874" y="1508786"/>
            <a:ext cx="816161" cy="960107"/>
          </a:xfrm>
        </p:spPr>
        <p:txBody>
          <a:bodyPr anchor="ctr">
            <a:noAutofit/>
          </a:bodyPr>
          <a:lstStyle>
            <a:lvl1pPr algn="ctr">
              <a:defRPr sz="36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2305422" y="3429248"/>
            <a:ext cx="768309" cy="768242"/>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577157" y="4293096"/>
            <a:ext cx="4224836" cy="672075"/>
          </a:xfrm>
        </p:spPr>
        <p:txBody>
          <a:bodyPr anchor="ctr">
            <a:normAutofit/>
          </a:bodyPr>
          <a:lstStyle>
            <a:lvl1pPr algn="ctr">
              <a:defRPr sz="2933"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6288038" y="5532123"/>
            <a:ext cx="790183" cy="790115"/>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1391069" y="1248653"/>
            <a:ext cx="528104" cy="528058"/>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360274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12" decel="100000" fill="hold" grpId="0" nodeType="withEffect">
                                  <p:stCondLst>
                                    <p:cond delay="1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0-#ppt_w/2"/>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12" decel="100000" fill="hold" grpId="0" nodeType="withEffect">
                                  <p:stCondLst>
                                    <p:cond delay="1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0-#ppt_w/2"/>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12"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0-#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45" presetClass="entr" presetSubtype="0" fill="hold" grpId="1"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ppt_w</p:attrName>
                                        </p:attrNameLst>
                                      </p:cBhvr>
                                      <p:tavLst>
                                        <p:tav tm="0" fmla="#ppt_w*sin(2.5*pi*$)">
                                          <p:val>
                                            <p:fltVal val="0"/>
                                          </p:val>
                                        </p:tav>
                                        <p:tav tm="100000">
                                          <p:val>
                                            <p:fltVal val="1"/>
                                          </p:val>
                                        </p:tav>
                                      </p:tavLst>
                                    </p:anim>
                                    <p:anim calcmode="lin" valueType="num">
                                      <p:cBhvr>
                                        <p:cTn id="44" dur="750" fill="hold"/>
                                        <p:tgtEl>
                                          <p:spTgt spid="9"/>
                                        </p:tgtEl>
                                        <p:attrNameLst>
                                          <p:attrName>ppt_h</p:attrName>
                                        </p:attrNameLst>
                                      </p:cBhvr>
                                      <p:tavLst>
                                        <p:tav tm="0">
                                          <p:val>
                                            <p:strVal val="#ppt_h"/>
                                          </p:val>
                                        </p:tav>
                                        <p:tav tm="100000">
                                          <p:val>
                                            <p:strVal val="#ppt_h"/>
                                          </p:val>
                                        </p:tav>
                                      </p:tavLst>
                                    </p:anim>
                                  </p:childTnLst>
                                </p:cTn>
                              </p:par>
                              <p:par>
                                <p:cTn id="45" presetID="2" presetClass="entr" presetSubtype="12" decel="100000" fill="hold" grpId="0"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12"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0-#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12"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0-#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750"/>
                                        <p:tgtEl>
                                          <p:spTgt spid="13"/>
                                        </p:tgtEl>
                                      </p:cBhvr>
                                    </p:animEffect>
                                  </p:childTnLst>
                                </p:cTn>
                              </p:par>
                            </p:childTnLst>
                          </p:cTn>
                        </p:par>
                        <p:par>
                          <p:cTn id="66" fill="hold">
                            <p:stCondLst>
                              <p:cond delay="2500"/>
                            </p:stCondLst>
                            <p:childTnLst>
                              <p:par>
                                <p:cTn id="67" presetID="2" presetClass="entr" presetSubtype="12"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12"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12"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12"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12"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12"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12"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12"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12"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アーチ 33"/>
          <p:cNvSpPr/>
          <p:nvPr userDrawn="1"/>
        </p:nvSpPr>
        <p:spPr>
          <a:xfrm rot="3600000">
            <a:off x="777225" y="1613571"/>
            <a:ext cx="994797" cy="994883"/>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5" name="アーチ 34"/>
          <p:cNvSpPr/>
          <p:nvPr userDrawn="1"/>
        </p:nvSpPr>
        <p:spPr>
          <a:xfrm rot="6618510">
            <a:off x="854950" y="1691303"/>
            <a:ext cx="839345" cy="8394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6" name="テキスト プレースホルダー 6"/>
          <p:cNvSpPr>
            <a:spLocks noGrp="1"/>
          </p:cNvSpPr>
          <p:nvPr>
            <p:ph type="body" sz="quarter" idx="15" hasCustomPrompt="1"/>
          </p:nvPr>
        </p:nvSpPr>
        <p:spPr>
          <a:xfrm>
            <a:off x="1348817" y="1770594"/>
            <a:ext cx="4951672" cy="526901"/>
          </a:xfrm>
        </p:spPr>
        <p:txBody>
          <a:bodyPr anchor="b">
            <a:noAutofit/>
          </a:bodyPr>
          <a:lstStyle>
            <a:lvl1pPr algn="l">
              <a:defRPr sz="24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1806200" y="2241379"/>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777225" y="3087141"/>
            <a:ext cx="994797" cy="994883"/>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9" name="アーチ 38"/>
          <p:cNvSpPr/>
          <p:nvPr userDrawn="1"/>
        </p:nvSpPr>
        <p:spPr>
          <a:xfrm rot="6618510">
            <a:off x="854950" y="3164872"/>
            <a:ext cx="839345" cy="8394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0" name="テキスト プレースホルダー 6"/>
          <p:cNvSpPr>
            <a:spLocks noGrp="1"/>
          </p:cNvSpPr>
          <p:nvPr>
            <p:ph type="body" sz="quarter" idx="16" hasCustomPrompt="1"/>
          </p:nvPr>
        </p:nvSpPr>
        <p:spPr>
          <a:xfrm>
            <a:off x="1348817" y="3244164"/>
            <a:ext cx="4951672"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1806200" y="3714948"/>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42" name="アーチ 41"/>
          <p:cNvSpPr/>
          <p:nvPr userDrawn="1"/>
        </p:nvSpPr>
        <p:spPr>
          <a:xfrm rot="3600000">
            <a:off x="777225" y="4560709"/>
            <a:ext cx="994797" cy="994883"/>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3" name="アーチ 42"/>
          <p:cNvSpPr/>
          <p:nvPr userDrawn="1"/>
        </p:nvSpPr>
        <p:spPr>
          <a:xfrm rot="6618510">
            <a:off x="854950" y="4638441"/>
            <a:ext cx="839345" cy="8394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4" name="テキスト プレースホルダー 6"/>
          <p:cNvSpPr>
            <a:spLocks noGrp="1"/>
          </p:cNvSpPr>
          <p:nvPr>
            <p:ph type="body" sz="quarter" idx="16" hasCustomPrompt="1"/>
          </p:nvPr>
        </p:nvSpPr>
        <p:spPr>
          <a:xfrm>
            <a:off x="1348817" y="4717732"/>
            <a:ext cx="4951672" cy="526901"/>
          </a:xfr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17" hasCustomPrompt="1"/>
          </p:nvPr>
        </p:nvSpPr>
        <p:spPr>
          <a:xfrm>
            <a:off x="1806200" y="5188517"/>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9740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750" fill="hold"/>
                                        <p:tgtEl>
                                          <p:spTgt spid="43"/>
                                        </p:tgtEl>
                                        <p:attrNameLst>
                                          <p:attrName>ppt_x</p:attrName>
                                        </p:attrNameLst>
                                      </p:cBhvr>
                                      <p:tavLst>
                                        <p:tav tm="0">
                                          <p:val>
                                            <p:strVal val="#ppt_x"/>
                                          </p:val>
                                        </p:tav>
                                        <p:tav tm="100000">
                                          <p:val>
                                            <p:strVal val="#ppt_x"/>
                                          </p:val>
                                        </p:tav>
                                      </p:tavLst>
                                    </p:anim>
                                    <p:anim calcmode="lin" valueType="num">
                                      <p:cBhvr additive="base">
                                        <p:cTn id="72" dur="750" fill="hold"/>
                                        <p:tgtEl>
                                          <p:spTgt spid="43"/>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750" fill="hold"/>
                                        <p:tgtEl>
                                          <p:spTgt spid="42"/>
                                        </p:tgtEl>
                                        <p:attrNameLst>
                                          <p:attrName>ppt_x</p:attrName>
                                        </p:attrNameLst>
                                      </p:cBhvr>
                                      <p:tavLst>
                                        <p:tav tm="0">
                                          <p:val>
                                            <p:strVal val="0-#ppt_w/2"/>
                                          </p:val>
                                        </p:tav>
                                        <p:tav tm="100000">
                                          <p:val>
                                            <p:strVal val="#ppt_x"/>
                                          </p:val>
                                        </p:tav>
                                      </p:tavLst>
                                    </p:anim>
                                    <p:anim calcmode="lin" valueType="num">
                                      <p:cBhvr additive="base">
                                        <p:cTn id="76" dur="750" fill="hold"/>
                                        <p:tgtEl>
                                          <p:spTgt spid="42"/>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750"/>
                                        <p:tgtEl>
                                          <p:spTgt spid="43"/>
                                        </p:tgtEl>
                                      </p:cBhvr>
                                    </p:animEffect>
                                    <p:anim calcmode="lin" valueType="num">
                                      <p:cBhvr>
                                        <p:cTn id="80" dur="750" fill="hold"/>
                                        <p:tgtEl>
                                          <p:spTgt spid="43"/>
                                        </p:tgtEl>
                                        <p:attrNameLst>
                                          <p:attrName>ppt_w</p:attrName>
                                        </p:attrNameLst>
                                      </p:cBhvr>
                                      <p:tavLst>
                                        <p:tav tm="0" fmla="#ppt_w*sin(2.5*pi*$)">
                                          <p:val>
                                            <p:fltVal val="0"/>
                                          </p:val>
                                        </p:tav>
                                        <p:tav tm="100000">
                                          <p:val>
                                            <p:fltVal val="1"/>
                                          </p:val>
                                        </p:tav>
                                      </p:tavLst>
                                    </p:anim>
                                    <p:anim calcmode="lin" valueType="num">
                                      <p:cBhvr>
                                        <p:cTn id="81" dur="750" fill="hold"/>
                                        <p:tgtEl>
                                          <p:spTgt spid="43"/>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750"/>
                                        <p:tgtEl>
                                          <p:spTgt spid="42"/>
                                        </p:tgtEl>
                                      </p:cBhvr>
                                    </p:animEffect>
                                    <p:anim calcmode="lin" valueType="num">
                                      <p:cBhvr>
                                        <p:cTn id="85" dur="750" fill="hold"/>
                                        <p:tgtEl>
                                          <p:spTgt spid="42"/>
                                        </p:tgtEl>
                                        <p:attrNameLst>
                                          <p:attrName>ppt_w</p:attrName>
                                        </p:attrNameLst>
                                      </p:cBhvr>
                                      <p:tavLst>
                                        <p:tav tm="0" fmla="#ppt_w*sin(2.5*pi*$)">
                                          <p:val>
                                            <p:fltVal val="0"/>
                                          </p:val>
                                        </p:tav>
                                        <p:tav tm="100000">
                                          <p:val>
                                            <p:fltVal val="1"/>
                                          </p:val>
                                        </p:tav>
                                      </p:tavLst>
                                    </p:anim>
                                    <p:anim calcmode="lin" valueType="num">
                                      <p:cBhvr>
                                        <p:cTn id="86" dur="750" fill="hold"/>
                                        <p:tgtEl>
                                          <p:spTgt spid="42"/>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44">
                                            <p:txEl>
                                              <p:pRg st="0" end="0"/>
                                            </p:txEl>
                                          </p:spTgt>
                                        </p:tgtEl>
                                        <p:attrNameLst>
                                          <p:attrName>style.visibility</p:attrName>
                                        </p:attrNameLst>
                                      </p:cBhvr>
                                      <p:to>
                                        <p:strVal val="visible"/>
                                      </p:to>
                                    </p:set>
                                    <p:anim calcmode="lin" valueType="num">
                                      <p:cBhvr additive="base">
                                        <p:cTn id="89"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44">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45">
                                            <p:txEl>
                                              <p:pRg st="0" end="0"/>
                                            </p:txEl>
                                          </p:spTgt>
                                        </p:tgtEl>
                                        <p:attrNameLst>
                                          <p:attrName>style.visibility</p:attrName>
                                        </p:attrNameLst>
                                      </p:cBhvr>
                                      <p:to>
                                        <p:strVal val="visible"/>
                                      </p:to>
                                    </p:set>
                                    <p:anim calcmode="lin" valueType="num">
                                      <p:cBhvr additive="base">
                                        <p:cTn id="94"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2" grpId="1" animBg="1"/>
      <p:bldP spid="43" grpId="0" animBg="1"/>
      <p:bldP spid="43" grpId="1" animBg="1"/>
      <p:bldP spid="44"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0-#ppt_h/2"/>
                          </p:val>
                        </p:tav>
                        <p:tav tm="100000">
                          <p:val>
                            <p:strVal val="#ppt_y"/>
                          </p:val>
                        </p:tav>
                      </p:tavLst>
                    </p:anim>
                  </p:childTnLst>
                </p:cTn>
              </p:par>
            </p:tnLst>
          </p:tmpl>
        </p:tmplLst>
      </p:bldP>
      <p:bldP spid="4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of Contents - 6 Items">
    <p:spTree>
      <p:nvGrpSpPr>
        <p:cNvPr id="1" name=""/>
        <p:cNvGrpSpPr/>
        <p:nvPr/>
      </p:nvGrpSpPr>
      <p:grpSpPr>
        <a:xfrm>
          <a:off x="0" y="0"/>
          <a:ext cx="0" cy="0"/>
          <a:chOff x="0" y="0"/>
          <a:chExt cx="0" cy="0"/>
        </a:xfrm>
      </p:grpSpPr>
      <p:sp>
        <p:nvSpPr>
          <p:cNvPr id="30" name="正方形/長方形 29"/>
          <p:cNvSpPr/>
          <p:nvPr userDrawn="1"/>
        </p:nvSpPr>
        <p:spPr>
          <a:xfrm>
            <a:off x="0" y="0"/>
            <a:ext cx="563990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タイトル 1"/>
          <p:cNvSpPr>
            <a:spLocks noGrp="1"/>
          </p:cNvSpPr>
          <p:nvPr>
            <p:ph type="title" hasCustomPrompt="1"/>
          </p:nvPr>
        </p:nvSpPr>
        <p:spPr>
          <a:xfrm>
            <a:off x="556919" y="782320"/>
            <a:ext cx="4482872" cy="5471965"/>
          </a:xfrm>
        </p:spPr>
        <p:txBody>
          <a:bodyPr>
            <a:normAutofit/>
          </a:bodyPr>
          <a:lstStyle>
            <a:lvl1pPr algn="ctr">
              <a:defRPr sz="6400">
                <a:solidFill>
                  <a:schemeClr val="bg1"/>
                </a:solidFill>
                <a:latin typeface="Route 159 UltraLight" pitchFamily="50" charset="0"/>
              </a:defRPr>
            </a:lvl1pPr>
          </a:lstStyle>
          <a:p>
            <a:r>
              <a:rPr kumimoji="1" lang="en-US" altLang="ja-JP" dirty="0"/>
              <a:t>Text</a:t>
            </a:r>
            <a:endParaRPr kumimoji="1" lang="ja-JP" altLang="en-US" dirty="0"/>
          </a:p>
        </p:txBody>
      </p:sp>
      <p:sp>
        <p:nvSpPr>
          <p:cNvPr id="5" name="円/楕円 4"/>
          <p:cNvSpPr/>
          <p:nvPr userDrawn="1"/>
        </p:nvSpPr>
        <p:spPr>
          <a:xfrm>
            <a:off x="5423867" y="860918"/>
            <a:ext cx="432085"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7" name="円/楕円 6"/>
          <p:cNvSpPr/>
          <p:nvPr userDrawn="1"/>
        </p:nvSpPr>
        <p:spPr>
          <a:xfrm>
            <a:off x="5423867" y="1768178"/>
            <a:ext cx="432085"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endParaRPr kumimoji="1" lang="ja-JP" altLang="en-US" sz="1200" dirty="0"/>
          </a:p>
        </p:txBody>
      </p:sp>
      <p:sp>
        <p:nvSpPr>
          <p:cNvPr id="8" name="円/楕円 7"/>
          <p:cNvSpPr/>
          <p:nvPr userDrawn="1"/>
        </p:nvSpPr>
        <p:spPr>
          <a:xfrm>
            <a:off x="5423867" y="2675438"/>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9" name="円/楕円 8"/>
          <p:cNvSpPr/>
          <p:nvPr userDrawn="1"/>
        </p:nvSpPr>
        <p:spPr>
          <a:xfrm>
            <a:off x="5423867" y="3582698"/>
            <a:ext cx="432085" cy="4320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endParaRPr kumimoji="1" lang="ja-JP" altLang="en-US" sz="1200" dirty="0"/>
          </a:p>
        </p:txBody>
      </p:sp>
      <p:sp>
        <p:nvSpPr>
          <p:cNvPr id="10" name="円/楕円 9"/>
          <p:cNvSpPr/>
          <p:nvPr userDrawn="1"/>
        </p:nvSpPr>
        <p:spPr>
          <a:xfrm>
            <a:off x="5423867" y="4489958"/>
            <a:ext cx="432085" cy="4320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5</a:t>
            </a:r>
            <a:endParaRPr kumimoji="1" lang="ja-JP" altLang="en-US" sz="1200" dirty="0"/>
          </a:p>
        </p:txBody>
      </p:sp>
      <p:sp>
        <p:nvSpPr>
          <p:cNvPr id="11" name="円/楕円 10"/>
          <p:cNvSpPr/>
          <p:nvPr userDrawn="1"/>
        </p:nvSpPr>
        <p:spPr>
          <a:xfrm>
            <a:off x="5423867" y="5397219"/>
            <a:ext cx="432085"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6</a:t>
            </a:r>
            <a:endParaRPr kumimoji="1" lang="ja-JP" altLang="en-US" sz="1200" dirty="0"/>
          </a:p>
        </p:txBody>
      </p:sp>
      <p:sp>
        <p:nvSpPr>
          <p:cNvPr id="12" name="テキスト プレースホルダー 6"/>
          <p:cNvSpPr>
            <a:spLocks noGrp="1"/>
          </p:cNvSpPr>
          <p:nvPr>
            <p:ph type="body" sz="quarter" idx="15" hasCustomPrompt="1"/>
          </p:nvPr>
        </p:nvSpPr>
        <p:spPr>
          <a:xfrm>
            <a:off x="6000739" y="692696"/>
            <a:ext cx="5520334" cy="624069"/>
          </a:xfrm>
        </p:spPr>
        <p:txBody>
          <a:bodyPr anchor="b">
            <a:normAutofit/>
          </a:bodyPr>
          <a:lstStyle>
            <a:lvl1pPr algn="l">
              <a:defRPr sz="24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6000739" y="1172749"/>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17" hasCustomPrompt="1"/>
          </p:nvPr>
        </p:nvSpPr>
        <p:spPr>
          <a:xfrm>
            <a:off x="6000739" y="5234790"/>
            <a:ext cx="5520334" cy="624069"/>
          </a:xfrm>
        </p:spPr>
        <p:txBody>
          <a:bodyPr anchor="b">
            <a:normAutofit/>
          </a:bodyPr>
          <a:lstStyle>
            <a:lvl1pPr algn="l">
              <a:defRPr sz="240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6000739" y="5714843"/>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6000739" y="1601115"/>
            <a:ext cx="5520334" cy="624069"/>
          </a:xfrm>
        </p:spPr>
        <p:txBody>
          <a:bodyPr anchor="b">
            <a:norm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6000739" y="2081168"/>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6000739" y="2509534"/>
            <a:ext cx="5520334" cy="624069"/>
          </a:xfrm>
        </p:spPr>
        <p:txBody>
          <a:bodyPr anchor="b">
            <a:norm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6000739" y="2989587"/>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6000739" y="3417952"/>
            <a:ext cx="5520334" cy="624069"/>
          </a:xfrm>
        </p:spPr>
        <p:txBody>
          <a:bodyPr anchor="b">
            <a:normAutofit/>
          </a:bodyPr>
          <a:lstStyle>
            <a:lvl1pPr algn="l">
              <a:defRPr sz="24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6000739" y="3898005"/>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6000739" y="4326371"/>
            <a:ext cx="5520334" cy="624069"/>
          </a:xfrm>
        </p:spPr>
        <p:txBody>
          <a:bodyPr anchor="b">
            <a:normAutofit/>
          </a:bodyPr>
          <a:lstStyle>
            <a:lvl1pPr algn="l">
              <a:defRPr sz="24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6000739" y="4806424"/>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58867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78" fill="hold">
                            <p:stCondLst>
                              <p:cond delay="4750"/>
                            </p:stCondLst>
                            <p:childTnLst>
                              <p:par>
                                <p:cTn id="79" presetID="2" presetClass="entr" presetSubtype="1" decel="100000" fill="hold" grpId="0" nodeType="afterEffect">
                                  <p:stCondLst>
                                    <p:cond delay="25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250"/>
                                  </p:stCondLst>
                                  <p:childTnLst>
                                    <p:set>
                                      <p:cBhvr>
                                        <p:cTn id="84" dur="1" fill="hold">
                                          <p:stCondLst>
                                            <p:cond delay="0"/>
                                          </p:stCondLst>
                                        </p:cTn>
                                        <p:tgtEl>
                                          <p:spTgt spid="14">
                                            <p:txEl>
                                              <p:pRg st="0" end="0"/>
                                            </p:txEl>
                                          </p:spTgt>
                                        </p:tgtEl>
                                        <p:attrNameLst>
                                          <p:attrName>style.visibility</p:attrName>
                                        </p:attrNameLst>
                                      </p:cBhvr>
                                      <p:to>
                                        <p:strVal val="visible"/>
                                      </p:to>
                                    </p:set>
                                    <p:anim calcmode="lin" valueType="num">
                                      <p:cBhvr additive="base">
                                        <p:cTn id="8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87" presetID="2" presetClass="entr" presetSubtype="2" decel="100000" fill="hold" grpId="0" nodeType="withEffect">
                                  <p:stCondLst>
                                    <p:cond delay="250"/>
                                  </p:stCondLst>
                                  <p:childTnLst>
                                    <p:set>
                                      <p:cBhvr>
                                        <p:cTn id="88" dur="1" fill="hold">
                                          <p:stCondLst>
                                            <p:cond delay="0"/>
                                          </p:stCondLst>
                                        </p:cTn>
                                        <p:tgtEl>
                                          <p:spTgt spid="15">
                                            <p:txEl>
                                              <p:pRg st="0" end="0"/>
                                            </p:txEl>
                                          </p:spTgt>
                                        </p:tgtEl>
                                        <p:attrNameLst>
                                          <p:attrName>style.visibility</p:attrName>
                                        </p:attrNameLst>
                                      </p:cBhvr>
                                      <p:to>
                                        <p:strVal val="visible"/>
                                      </p:to>
                                    </p:set>
                                    <p:anim calcmode="lin" valueType="num">
                                      <p:cBhvr additive="base">
                                        <p:cTn id="89"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1"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 of Contents - 5 Items">
    <p:spTree>
      <p:nvGrpSpPr>
        <p:cNvPr id="1" name=""/>
        <p:cNvGrpSpPr/>
        <p:nvPr/>
      </p:nvGrpSpPr>
      <p:grpSpPr>
        <a:xfrm>
          <a:off x="0" y="0"/>
          <a:ext cx="0" cy="0"/>
          <a:chOff x="0" y="0"/>
          <a:chExt cx="0" cy="0"/>
        </a:xfrm>
      </p:grpSpPr>
      <p:sp>
        <p:nvSpPr>
          <p:cNvPr id="30" name="正方形/長方形 29"/>
          <p:cNvSpPr/>
          <p:nvPr userDrawn="1"/>
        </p:nvSpPr>
        <p:spPr>
          <a:xfrm>
            <a:off x="0" y="0"/>
            <a:ext cx="563990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タイトル 1"/>
          <p:cNvSpPr>
            <a:spLocks noGrp="1"/>
          </p:cNvSpPr>
          <p:nvPr>
            <p:ph type="title" hasCustomPrompt="1"/>
          </p:nvPr>
        </p:nvSpPr>
        <p:spPr>
          <a:xfrm>
            <a:off x="556919" y="782320"/>
            <a:ext cx="4482872" cy="5471965"/>
          </a:xfrm>
        </p:spPr>
        <p:txBody>
          <a:bodyPr>
            <a:normAutofit/>
          </a:bodyPr>
          <a:lstStyle>
            <a:lvl1pPr algn="ctr">
              <a:defRPr sz="6400">
                <a:solidFill>
                  <a:schemeClr val="bg1"/>
                </a:solidFill>
                <a:latin typeface="Route 159 UltraLight" pitchFamily="50" charset="0"/>
              </a:defRPr>
            </a:lvl1pPr>
          </a:lstStyle>
          <a:p>
            <a:r>
              <a:rPr kumimoji="1" lang="en-US" altLang="ja-JP" dirty="0"/>
              <a:t>Text</a:t>
            </a:r>
            <a:endParaRPr kumimoji="1" lang="ja-JP" altLang="en-US" dirty="0"/>
          </a:p>
        </p:txBody>
      </p:sp>
      <p:sp>
        <p:nvSpPr>
          <p:cNvPr id="5" name="円/楕円 4"/>
          <p:cNvSpPr/>
          <p:nvPr userDrawn="1"/>
        </p:nvSpPr>
        <p:spPr>
          <a:xfrm>
            <a:off x="5423867" y="1460623"/>
            <a:ext cx="432085"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7" name="円/楕円 6"/>
          <p:cNvSpPr/>
          <p:nvPr userDrawn="1"/>
        </p:nvSpPr>
        <p:spPr>
          <a:xfrm>
            <a:off x="5423867" y="2367883"/>
            <a:ext cx="432085"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endParaRPr kumimoji="1" lang="ja-JP" altLang="en-US" sz="1200" dirty="0"/>
          </a:p>
        </p:txBody>
      </p:sp>
      <p:sp>
        <p:nvSpPr>
          <p:cNvPr id="8" name="円/楕円 7"/>
          <p:cNvSpPr/>
          <p:nvPr userDrawn="1"/>
        </p:nvSpPr>
        <p:spPr>
          <a:xfrm>
            <a:off x="5423867" y="3275143"/>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9" name="円/楕円 8"/>
          <p:cNvSpPr/>
          <p:nvPr userDrawn="1"/>
        </p:nvSpPr>
        <p:spPr>
          <a:xfrm>
            <a:off x="5423867" y="4182403"/>
            <a:ext cx="432085" cy="4320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endParaRPr kumimoji="1" lang="ja-JP" altLang="en-US" sz="1200" dirty="0"/>
          </a:p>
        </p:txBody>
      </p:sp>
      <p:sp>
        <p:nvSpPr>
          <p:cNvPr id="10" name="円/楕円 9"/>
          <p:cNvSpPr/>
          <p:nvPr userDrawn="1"/>
        </p:nvSpPr>
        <p:spPr>
          <a:xfrm>
            <a:off x="5423867" y="5089663"/>
            <a:ext cx="432085" cy="4320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5</a:t>
            </a:r>
            <a:endParaRPr kumimoji="1" lang="ja-JP" altLang="en-US" sz="1200" dirty="0"/>
          </a:p>
        </p:txBody>
      </p:sp>
      <p:sp>
        <p:nvSpPr>
          <p:cNvPr id="12" name="テキスト プレースホルダー 6"/>
          <p:cNvSpPr>
            <a:spLocks noGrp="1"/>
          </p:cNvSpPr>
          <p:nvPr>
            <p:ph type="body" sz="quarter" idx="15" hasCustomPrompt="1"/>
          </p:nvPr>
        </p:nvSpPr>
        <p:spPr>
          <a:xfrm>
            <a:off x="6000739" y="1292401"/>
            <a:ext cx="5520334" cy="624069"/>
          </a:xfrm>
        </p:spPr>
        <p:txBody>
          <a:bodyPr anchor="b">
            <a:normAutofit/>
          </a:bodyPr>
          <a:lstStyle>
            <a:lvl1pPr algn="l">
              <a:defRPr sz="24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6000739" y="1772454"/>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6000739" y="2200820"/>
            <a:ext cx="5520334" cy="624069"/>
          </a:xfrm>
        </p:spPr>
        <p:txBody>
          <a:bodyPr anchor="b">
            <a:norm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6000739" y="2680873"/>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6000739" y="3109238"/>
            <a:ext cx="5520334" cy="624069"/>
          </a:xfrm>
        </p:spPr>
        <p:txBody>
          <a:bodyPr anchor="b">
            <a:norm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6000739" y="3589291"/>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6000739" y="4017657"/>
            <a:ext cx="5520334" cy="624069"/>
          </a:xfrm>
        </p:spPr>
        <p:txBody>
          <a:bodyPr anchor="b">
            <a:normAutofit/>
          </a:bodyPr>
          <a:lstStyle>
            <a:lvl1pPr algn="l">
              <a:defRPr sz="24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6000739" y="4497710"/>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6000739" y="4926076"/>
            <a:ext cx="5520334" cy="624069"/>
          </a:xfrm>
        </p:spPr>
        <p:txBody>
          <a:bodyPr anchor="b">
            <a:normAutofit/>
          </a:bodyPr>
          <a:lstStyle>
            <a:lvl1pPr algn="l">
              <a:defRPr sz="24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6000739" y="5406129"/>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2469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5" name="正方形/長方形 4"/>
          <p:cNvSpPr/>
          <p:nvPr userDrawn="1"/>
        </p:nvSpPr>
        <p:spPr>
          <a:xfrm>
            <a:off x="0" y="0"/>
            <a:ext cx="12192000" cy="2228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タイトル 1"/>
          <p:cNvSpPr>
            <a:spLocks noGrp="1"/>
          </p:cNvSpPr>
          <p:nvPr>
            <p:ph type="title" hasCustomPrompt="1"/>
          </p:nvPr>
        </p:nvSpPr>
        <p:spPr>
          <a:xfrm>
            <a:off x="589918" y="618779"/>
            <a:ext cx="11012164" cy="1135327"/>
          </a:xfrm>
        </p:spPr>
        <p:txBody>
          <a:bodyPr>
            <a:normAutofit/>
          </a:bodyPr>
          <a:lstStyle>
            <a:lvl1pPr algn="ctr">
              <a:defRPr sz="64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円/楕円 6"/>
          <p:cNvSpPr/>
          <p:nvPr userDrawn="1"/>
        </p:nvSpPr>
        <p:spPr>
          <a:xfrm>
            <a:off x="474906" y="2852936"/>
            <a:ext cx="2448484" cy="2448272"/>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円/楕円 7"/>
          <p:cNvSpPr/>
          <p:nvPr userDrawn="1"/>
        </p:nvSpPr>
        <p:spPr>
          <a:xfrm>
            <a:off x="2458657" y="2929025"/>
            <a:ext cx="591181" cy="5911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9" name="テキスト プレースホルダー 6"/>
          <p:cNvSpPr>
            <a:spLocks noGrp="1"/>
          </p:cNvSpPr>
          <p:nvPr>
            <p:ph type="body" sz="quarter" idx="15" hasCustomPrompt="1"/>
          </p:nvPr>
        </p:nvSpPr>
        <p:spPr>
          <a:xfrm>
            <a:off x="546164" y="3626611"/>
            <a:ext cx="2305969" cy="624069"/>
          </a:xfrm>
        </p:spPr>
        <p:txBody>
          <a:bodyPr anchor="b">
            <a:normAutofit/>
          </a:bodyPr>
          <a:lstStyle>
            <a:lvl1pPr algn="ctr">
              <a:defRPr sz="24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 name="テキスト プレースホルダー 6"/>
          <p:cNvSpPr>
            <a:spLocks noGrp="1"/>
          </p:cNvSpPr>
          <p:nvPr>
            <p:ph type="body" sz="quarter" idx="16" hasCustomPrompt="1"/>
          </p:nvPr>
        </p:nvSpPr>
        <p:spPr>
          <a:xfrm>
            <a:off x="546164" y="4106664"/>
            <a:ext cx="2305969" cy="402456"/>
          </a:xfrm>
        </p:spPr>
        <p:txBody>
          <a:bodyPr anchor="t">
            <a:normAutofit/>
          </a:bodyPr>
          <a:lstStyle>
            <a:lvl1pPr algn="ctr">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1" name="山形 10"/>
          <p:cNvSpPr/>
          <p:nvPr userDrawn="1"/>
        </p:nvSpPr>
        <p:spPr>
          <a:xfrm>
            <a:off x="3023392" y="3942263"/>
            <a:ext cx="240047" cy="26961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12" name="円/楕円 11"/>
          <p:cNvSpPr/>
          <p:nvPr userDrawn="1"/>
        </p:nvSpPr>
        <p:spPr>
          <a:xfrm>
            <a:off x="3359458" y="2852936"/>
            <a:ext cx="2448484" cy="2448272"/>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円/楕円 12"/>
          <p:cNvSpPr/>
          <p:nvPr userDrawn="1"/>
        </p:nvSpPr>
        <p:spPr>
          <a:xfrm>
            <a:off x="5343209" y="2929025"/>
            <a:ext cx="591181" cy="5911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endParaRPr kumimoji="1" lang="ja-JP" altLang="en-US" sz="1200" dirty="0"/>
          </a:p>
        </p:txBody>
      </p:sp>
      <p:sp>
        <p:nvSpPr>
          <p:cNvPr id="14" name="テキスト プレースホルダー 6"/>
          <p:cNvSpPr>
            <a:spLocks noGrp="1"/>
          </p:cNvSpPr>
          <p:nvPr>
            <p:ph type="body" sz="quarter" idx="17" hasCustomPrompt="1"/>
          </p:nvPr>
        </p:nvSpPr>
        <p:spPr>
          <a:xfrm>
            <a:off x="3430717" y="3626611"/>
            <a:ext cx="2305969" cy="624069"/>
          </a:xfrm>
        </p:spPr>
        <p:txBody>
          <a:bodyPr anchor="b">
            <a:normAutofit/>
          </a:bodyPr>
          <a:lstStyle>
            <a:lvl1pPr algn="ctr">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3430717" y="4106664"/>
            <a:ext cx="2305969" cy="402456"/>
          </a:xfrm>
        </p:spPr>
        <p:txBody>
          <a:bodyPr anchor="t">
            <a:normAutofit/>
          </a:bodyPr>
          <a:lstStyle>
            <a:lvl1pPr algn="ctr">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6" name="山形 15"/>
          <p:cNvSpPr/>
          <p:nvPr userDrawn="1"/>
        </p:nvSpPr>
        <p:spPr>
          <a:xfrm>
            <a:off x="5903962" y="3942263"/>
            <a:ext cx="240047" cy="26961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17" name="円/楕円 16"/>
          <p:cNvSpPr/>
          <p:nvPr userDrawn="1"/>
        </p:nvSpPr>
        <p:spPr>
          <a:xfrm>
            <a:off x="6240028" y="2852936"/>
            <a:ext cx="2448484" cy="2448272"/>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円/楕円 17"/>
          <p:cNvSpPr/>
          <p:nvPr userDrawn="1"/>
        </p:nvSpPr>
        <p:spPr>
          <a:xfrm>
            <a:off x="8223779" y="2929025"/>
            <a:ext cx="591181" cy="591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19" name="テキスト プレースホルダー 6"/>
          <p:cNvSpPr>
            <a:spLocks noGrp="1"/>
          </p:cNvSpPr>
          <p:nvPr>
            <p:ph type="body" sz="quarter" idx="19" hasCustomPrompt="1"/>
          </p:nvPr>
        </p:nvSpPr>
        <p:spPr>
          <a:xfrm>
            <a:off x="6311287" y="3626611"/>
            <a:ext cx="2305969" cy="624069"/>
          </a:xfrm>
        </p:spPr>
        <p:txBody>
          <a:bodyPr anchor="b">
            <a:normAutofit/>
          </a:bodyPr>
          <a:lstStyle>
            <a:lvl1pPr algn="ctr">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0" hasCustomPrompt="1"/>
          </p:nvPr>
        </p:nvSpPr>
        <p:spPr>
          <a:xfrm>
            <a:off x="6311287" y="4106664"/>
            <a:ext cx="2305969" cy="402456"/>
          </a:xfrm>
        </p:spPr>
        <p:txBody>
          <a:bodyPr anchor="t">
            <a:normAutofit/>
          </a:bodyPr>
          <a:lstStyle>
            <a:lvl1pPr algn="ctr">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1" name="山形 20"/>
          <p:cNvSpPr/>
          <p:nvPr userDrawn="1"/>
        </p:nvSpPr>
        <p:spPr>
          <a:xfrm>
            <a:off x="8788514" y="3942263"/>
            <a:ext cx="240047" cy="26961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2" name="円/楕円 21"/>
          <p:cNvSpPr/>
          <p:nvPr userDrawn="1"/>
        </p:nvSpPr>
        <p:spPr>
          <a:xfrm>
            <a:off x="9124581" y="2852936"/>
            <a:ext cx="2448484" cy="2448272"/>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円/楕円 22"/>
          <p:cNvSpPr/>
          <p:nvPr userDrawn="1"/>
        </p:nvSpPr>
        <p:spPr>
          <a:xfrm>
            <a:off x="11108331" y="2929025"/>
            <a:ext cx="591181" cy="5911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endParaRPr kumimoji="1" lang="ja-JP" altLang="en-US" sz="1200" dirty="0"/>
          </a:p>
        </p:txBody>
      </p:sp>
      <p:sp>
        <p:nvSpPr>
          <p:cNvPr id="24" name="テキスト プレースホルダー 6"/>
          <p:cNvSpPr>
            <a:spLocks noGrp="1"/>
          </p:cNvSpPr>
          <p:nvPr>
            <p:ph type="body" sz="quarter" idx="21" hasCustomPrompt="1"/>
          </p:nvPr>
        </p:nvSpPr>
        <p:spPr>
          <a:xfrm>
            <a:off x="9195839" y="3626611"/>
            <a:ext cx="2305969" cy="624069"/>
          </a:xfrm>
        </p:spPr>
        <p:txBody>
          <a:bodyPr anchor="b">
            <a:normAutofit/>
          </a:bodyPr>
          <a:lstStyle>
            <a:lvl1pPr algn="ctr">
              <a:defRPr sz="24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195839" y="4106664"/>
            <a:ext cx="2305969" cy="402456"/>
          </a:xfrm>
        </p:spPr>
        <p:txBody>
          <a:bodyPr anchor="t">
            <a:normAutofit/>
          </a:bodyPr>
          <a:lstStyle>
            <a:lvl1pPr algn="ctr">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22434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7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200"/>
                            </p:stCondLst>
                            <p:childTnLst>
                              <p:par>
                                <p:cTn id="31" presetID="2" presetClass="entr" presetSubtype="8" decel="100000"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950"/>
                            </p:stCondLst>
                            <p:childTnLst>
                              <p:par>
                                <p:cTn id="36" presetID="2" presetClass="entr" presetSubtype="8" decel="100000" fill="hold" grpId="0" nodeType="afterEffect">
                                  <p:stCondLst>
                                    <p:cond delay="10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6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9" dur="600" fill="hold"/>
                                        <p:tgtEl>
                                          <p:spTgt spid="14">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20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additive="base">
                                        <p:cTn id="42" dur="6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3" dur="600" fill="hold"/>
                                        <p:tgtEl>
                                          <p:spTgt spid="15">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600" fill="hold"/>
                                        <p:tgtEl>
                                          <p:spTgt spid="12"/>
                                        </p:tgtEl>
                                        <p:attrNameLst>
                                          <p:attrName>ppt_x</p:attrName>
                                        </p:attrNameLst>
                                      </p:cBhvr>
                                      <p:tavLst>
                                        <p:tav tm="0">
                                          <p:val>
                                            <p:strVal val="0-#ppt_w/2"/>
                                          </p:val>
                                        </p:tav>
                                        <p:tav tm="100000">
                                          <p:val>
                                            <p:strVal val="#ppt_x"/>
                                          </p:val>
                                        </p:tav>
                                      </p:tavLst>
                                    </p:anim>
                                    <p:anim calcmode="lin" valueType="num">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37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4250"/>
                            </p:stCondLst>
                            <p:childTnLst>
                              <p:par>
                                <p:cTn id="53" presetID="2" presetClass="entr" presetSubtype="8" decel="100000" fill="hold" grpId="0" nodeType="afterEffect">
                                  <p:stCondLst>
                                    <p:cond delay="25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decel="100000" fill="hold" grpId="0" nodeType="afterEffect">
                                  <p:stCondLst>
                                    <p:cond delay="100"/>
                                  </p:stCondLst>
                                  <p:childTnLst>
                                    <p:set>
                                      <p:cBhvr>
                                        <p:cTn id="59" dur="1" fill="hold">
                                          <p:stCondLst>
                                            <p:cond delay="0"/>
                                          </p:stCondLst>
                                        </p:cTn>
                                        <p:tgtEl>
                                          <p:spTgt spid="19">
                                            <p:txEl>
                                              <p:pRg st="0" end="0"/>
                                            </p:txEl>
                                          </p:spTgt>
                                        </p:tgtEl>
                                        <p:attrNameLst>
                                          <p:attrName>style.visibility</p:attrName>
                                        </p:attrNameLst>
                                      </p:cBhvr>
                                      <p:to>
                                        <p:strVal val="visible"/>
                                      </p:to>
                                    </p:set>
                                    <p:anim calcmode="lin" valueType="num">
                                      <p:cBhvr additive="base">
                                        <p:cTn id="60" dur="7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61" dur="700" fill="hold"/>
                                        <p:tgtEl>
                                          <p:spTgt spid="19">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200"/>
                                  </p:stCondLst>
                                  <p:childTnLst>
                                    <p:set>
                                      <p:cBhvr>
                                        <p:cTn id="63" dur="1" fill="hold">
                                          <p:stCondLst>
                                            <p:cond delay="0"/>
                                          </p:stCondLst>
                                        </p:cTn>
                                        <p:tgtEl>
                                          <p:spTgt spid="20">
                                            <p:txEl>
                                              <p:pRg st="0" end="0"/>
                                            </p:txEl>
                                          </p:spTgt>
                                        </p:tgtEl>
                                        <p:attrNameLst>
                                          <p:attrName>style.visibility</p:attrName>
                                        </p:attrNameLst>
                                      </p:cBhvr>
                                      <p:to>
                                        <p:strVal val="visible"/>
                                      </p:to>
                                    </p:set>
                                    <p:anim calcmode="lin" valueType="num">
                                      <p:cBhvr additive="base">
                                        <p:cTn id="64" dur="7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65" dur="700" fill="hold"/>
                                        <p:tgtEl>
                                          <p:spTgt spid="20">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700" fill="hold"/>
                                        <p:tgtEl>
                                          <p:spTgt spid="17"/>
                                        </p:tgtEl>
                                        <p:attrNameLst>
                                          <p:attrName>ppt_x</p:attrName>
                                        </p:attrNameLst>
                                      </p:cBhvr>
                                      <p:tavLst>
                                        <p:tav tm="0">
                                          <p:val>
                                            <p:strVal val="0-#ppt_w/2"/>
                                          </p:val>
                                        </p:tav>
                                        <p:tav tm="100000">
                                          <p:val>
                                            <p:strVal val="#ppt_x"/>
                                          </p:val>
                                        </p:tav>
                                      </p:tavLst>
                                    </p:anim>
                                    <p:anim calcmode="lin" valueType="num">
                                      <p:cBhvr additive="base">
                                        <p:cTn id="69" dur="7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59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par>
                          <p:cTn id="74" fill="hold">
                            <p:stCondLst>
                              <p:cond delay="6400"/>
                            </p:stCondLst>
                            <p:childTnLst>
                              <p:par>
                                <p:cTn id="75" presetID="2" presetClass="entr" presetSubtype="8" decel="100000" fill="hold" grpId="0" nodeType="afterEffect">
                                  <p:stCondLst>
                                    <p:cond delay="25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0-#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par>
                          <p:cTn id="79" fill="hold">
                            <p:stCondLst>
                              <p:cond delay="7150"/>
                            </p:stCondLst>
                            <p:childTnLst>
                              <p:par>
                                <p:cTn id="80" presetID="2" presetClass="entr" presetSubtype="8" decel="100000" fill="hold" grpId="0" nodeType="afterEffect">
                                  <p:stCondLst>
                                    <p:cond delay="100"/>
                                  </p:stCondLst>
                                  <p:childTnLst>
                                    <p:set>
                                      <p:cBhvr>
                                        <p:cTn id="81" dur="1" fill="hold">
                                          <p:stCondLst>
                                            <p:cond delay="0"/>
                                          </p:stCondLst>
                                        </p:cTn>
                                        <p:tgtEl>
                                          <p:spTgt spid="24">
                                            <p:txEl>
                                              <p:pRg st="0" end="0"/>
                                            </p:txEl>
                                          </p:spTgt>
                                        </p:tgtEl>
                                        <p:attrNameLst>
                                          <p:attrName>style.visibility</p:attrName>
                                        </p:attrNameLst>
                                      </p:cBhvr>
                                      <p:to>
                                        <p:strVal val="visible"/>
                                      </p:to>
                                    </p:set>
                                    <p:anim calcmode="lin" valueType="num">
                                      <p:cBhvr additive="base">
                                        <p:cTn id="82" dur="8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83" dur="800" fill="hold"/>
                                        <p:tgtEl>
                                          <p:spTgt spid="24">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00"/>
                                  </p:stCondLst>
                                  <p:childTnLst>
                                    <p:set>
                                      <p:cBhvr>
                                        <p:cTn id="85" dur="1" fill="hold">
                                          <p:stCondLst>
                                            <p:cond delay="0"/>
                                          </p:stCondLst>
                                        </p:cTn>
                                        <p:tgtEl>
                                          <p:spTgt spid="25">
                                            <p:txEl>
                                              <p:pRg st="0" end="0"/>
                                            </p:txEl>
                                          </p:spTgt>
                                        </p:tgtEl>
                                        <p:attrNameLst>
                                          <p:attrName>style.visibility</p:attrName>
                                        </p:attrNameLst>
                                      </p:cBhvr>
                                      <p:to>
                                        <p:strVal val="visible"/>
                                      </p:to>
                                    </p:set>
                                    <p:anim calcmode="lin" valueType="num">
                                      <p:cBhvr additive="base">
                                        <p:cTn id="86" dur="8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7" dur="800" fill="hold"/>
                                        <p:tgtEl>
                                          <p:spTgt spid="2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8"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800" fill="hold"/>
                                        <p:tgtEl>
                                          <p:spTgt spid="22"/>
                                        </p:tgtEl>
                                        <p:attrNameLst>
                                          <p:attrName>ppt_x</p:attrName>
                                        </p:attrNameLst>
                                      </p:cBhvr>
                                      <p:tavLst>
                                        <p:tav tm="0">
                                          <p:val>
                                            <p:strVal val="0-#ppt_w/2"/>
                                          </p:val>
                                        </p:tav>
                                        <p:tav tm="100000">
                                          <p:val>
                                            <p:strVal val="#ppt_x"/>
                                          </p:val>
                                        </p:tav>
                                      </p:tavLst>
                                    </p:anim>
                                    <p:anim calcmode="lin" valueType="num">
                                      <p:cBhvr additive="base">
                                        <p:cTn id="91" dur="800" fill="hold"/>
                                        <p:tgtEl>
                                          <p:spTgt spid="22"/>
                                        </p:tgtEl>
                                        <p:attrNameLst>
                                          <p:attrName>ppt_y</p:attrName>
                                        </p:attrNameLst>
                                      </p:cBhvr>
                                      <p:tavLst>
                                        <p:tav tm="0">
                                          <p:val>
                                            <p:strVal val="#ppt_y"/>
                                          </p:val>
                                        </p:tav>
                                        <p:tav tm="100000">
                                          <p:val>
                                            <p:strVal val="#ppt_y"/>
                                          </p:val>
                                        </p:tav>
                                      </p:tavLst>
                                    </p:anim>
                                  </p:childTnLst>
                                </p:cTn>
                              </p:par>
                            </p:childTnLst>
                          </p:cTn>
                        </p:par>
                        <p:par>
                          <p:cTn id="92" fill="hold">
                            <p:stCondLst>
                              <p:cond delay="8150"/>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build="p">
        <p:tmplLst>
          <p:tmpl lvl="1">
            <p:tnLst>
              <p:par>
                <p:cTn presetID="2" presetClass="entr" presetSubtype="8" decel="100000" fill="hold" nodeType="after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bldP spid="12" grpId="0" animBg="1"/>
      <p:bldP spid="13" grpId="0" animBg="1"/>
      <p:bldP spid="14" grpId="0" build="p">
        <p:tmplLst>
          <p:tmpl lvl="1">
            <p:tnLst>
              <p:par>
                <p:cTn presetID="2" presetClass="entr" presetSubtype="8" decel="100000" fill="hold" nodeType="after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600" fill="hold"/>
                        <p:tgtEl>
                          <p:spTgt spid="14"/>
                        </p:tgtEl>
                        <p:attrNameLst>
                          <p:attrName>ppt_x</p:attrName>
                        </p:attrNameLst>
                      </p:cBhvr>
                      <p:tavLst>
                        <p:tav tm="0">
                          <p:val>
                            <p:strVal val="0-#ppt_w/2"/>
                          </p:val>
                        </p:tav>
                        <p:tav tm="100000">
                          <p:val>
                            <p:strVal val="#ppt_x"/>
                          </p:val>
                        </p:tav>
                      </p:tavLst>
                    </p:anim>
                    <p:anim calcmode="lin" valueType="num">
                      <p:cBhvr additive="base">
                        <p:cTn dur="6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600" fill="hold"/>
                        <p:tgtEl>
                          <p:spTgt spid="15"/>
                        </p:tgtEl>
                        <p:attrNameLst>
                          <p:attrName>ppt_x</p:attrName>
                        </p:attrNameLst>
                      </p:cBhvr>
                      <p:tavLst>
                        <p:tav tm="0">
                          <p:val>
                            <p:strVal val="0-#ppt_w/2"/>
                          </p:val>
                        </p:tav>
                        <p:tav tm="100000">
                          <p:val>
                            <p:strVal val="#ppt_x"/>
                          </p:val>
                        </p:tav>
                      </p:tavLst>
                    </p:anim>
                    <p:anim calcmode="lin" valueType="num">
                      <p:cBhvr additive="base">
                        <p:cTn dur="6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animBg="1"/>
      <p:bldP spid="19" grpId="0" build="p">
        <p:tmplLst>
          <p:tmpl lvl="1">
            <p:tnLst>
              <p:par>
                <p:cTn presetID="2" presetClass="entr" presetSubtype="8" decel="100000" fill="hold" nodeType="after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00" fill="hold"/>
                        <p:tgtEl>
                          <p:spTgt spid="19"/>
                        </p:tgtEl>
                        <p:attrNameLst>
                          <p:attrName>ppt_x</p:attrName>
                        </p:attrNameLst>
                      </p:cBhvr>
                      <p:tavLst>
                        <p:tav tm="0">
                          <p:val>
                            <p:strVal val="0-#ppt_w/2"/>
                          </p:val>
                        </p:tav>
                        <p:tav tm="100000">
                          <p:val>
                            <p:strVal val="#ppt_x"/>
                          </p:val>
                        </p:tav>
                      </p:tavLst>
                    </p:anim>
                    <p:anim calcmode="lin" valueType="num">
                      <p:cBhvr additive="base">
                        <p:cTn dur="7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00" fill="hold"/>
                        <p:tgtEl>
                          <p:spTgt spid="20"/>
                        </p:tgtEl>
                        <p:attrNameLst>
                          <p:attrName>ppt_x</p:attrName>
                        </p:attrNameLst>
                      </p:cBhvr>
                      <p:tavLst>
                        <p:tav tm="0">
                          <p:val>
                            <p:strVal val="0-#ppt_w/2"/>
                          </p:val>
                        </p:tav>
                        <p:tav tm="100000">
                          <p:val>
                            <p:strVal val="#ppt_x"/>
                          </p:val>
                        </p:tav>
                      </p:tavLst>
                    </p:anim>
                    <p:anim calcmode="lin" valueType="num">
                      <p:cBhvr additive="base">
                        <p:cTn dur="7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2" grpId="0" animBg="1"/>
      <p:bldP spid="23" grpId="0" animBg="1"/>
      <p:bldP spid="24" grpId="0" build="p">
        <p:tmplLst>
          <p:tmpl lvl="1">
            <p:tnLst>
              <p:par>
                <p:cTn presetID="2" presetClass="entr" presetSubtype="8" decel="100000" fill="hold" nodeType="after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800" fill="hold"/>
                        <p:tgtEl>
                          <p:spTgt spid="24"/>
                        </p:tgtEl>
                        <p:attrNameLst>
                          <p:attrName>ppt_x</p:attrName>
                        </p:attrNameLst>
                      </p:cBhvr>
                      <p:tavLst>
                        <p:tav tm="0">
                          <p:val>
                            <p:strVal val="0-#ppt_w/2"/>
                          </p:val>
                        </p:tav>
                        <p:tav tm="100000">
                          <p:val>
                            <p:strVal val="#ppt_x"/>
                          </p:val>
                        </p:tav>
                      </p:tavLst>
                    </p:anim>
                    <p:anim calcmode="lin" valueType="num">
                      <p:cBhvr additive="base">
                        <p:cTn dur="8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800" fill="hold"/>
                        <p:tgtEl>
                          <p:spTgt spid="25"/>
                        </p:tgtEl>
                        <p:attrNameLst>
                          <p:attrName>ppt_x</p:attrName>
                        </p:attrNameLst>
                      </p:cBhvr>
                      <p:tavLst>
                        <p:tav tm="0">
                          <p:val>
                            <p:strVal val="0-#ppt_w/2"/>
                          </p:val>
                        </p:tav>
                        <p:tav tm="100000">
                          <p:val>
                            <p:strVal val="#ppt_x"/>
                          </p:val>
                        </p:tav>
                      </p:tavLst>
                    </p:anim>
                    <p:anim calcmode="lin" valueType="num">
                      <p:cBhvr additive="base">
                        <p:cTn dur="8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11" name="円/楕円 10"/>
          <p:cNvSpPr/>
          <p:nvPr userDrawn="1"/>
        </p:nvSpPr>
        <p:spPr>
          <a:xfrm>
            <a:off x="6240028" y="4021440"/>
            <a:ext cx="864172" cy="8640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 name="正方形/長方形 4"/>
          <p:cNvSpPr/>
          <p:nvPr userDrawn="1"/>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タイトル 1"/>
          <p:cNvSpPr>
            <a:spLocks noGrp="1"/>
          </p:cNvSpPr>
          <p:nvPr>
            <p:ph type="title" hasCustomPrompt="1"/>
          </p:nvPr>
        </p:nvSpPr>
        <p:spPr>
          <a:xfrm>
            <a:off x="5567895" y="410998"/>
            <a:ext cx="6385263" cy="80210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6" name="図プレースホルダー 3"/>
          <p:cNvSpPr>
            <a:spLocks noGrp="1"/>
          </p:cNvSpPr>
          <p:nvPr>
            <p:ph type="pic" sz="quarter" idx="12" hasCustomPrompt="1"/>
          </p:nvPr>
        </p:nvSpPr>
        <p:spPr>
          <a:xfrm>
            <a:off x="574907" y="0"/>
            <a:ext cx="4840820" cy="6858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5711924" y="1223248"/>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テキスト プレースホルダー 6"/>
          <p:cNvSpPr>
            <a:spLocks noGrp="1"/>
          </p:cNvSpPr>
          <p:nvPr>
            <p:ph type="body" sz="quarter" idx="16" hasCustomPrompt="1"/>
          </p:nvPr>
        </p:nvSpPr>
        <p:spPr>
          <a:xfrm>
            <a:off x="5567895" y="1271694"/>
            <a:ext cx="6385263" cy="623628"/>
          </a:xfrm>
        </p:spPr>
        <p:txBody>
          <a:bodyPr anchor="t">
            <a:noAutofit/>
          </a:bodyPr>
          <a:lstStyle>
            <a:lvl1pPr algn="l">
              <a:defRPr sz="2133"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5567895" y="2180861"/>
            <a:ext cx="6385263" cy="1104123"/>
          </a:xfrm>
        </p:spPr>
        <p:txBody>
          <a:bodyPr anchor="b">
            <a:normAutofit/>
          </a:bodyPr>
          <a:lstStyle>
            <a:lvl1pPr algn="l">
              <a:defRPr sz="1333" baseline="0">
                <a:solidFill>
                  <a:schemeClr val="bg1"/>
                </a:solidFill>
              </a:defRPr>
            </a:lvl1pPr>
          </a:lstStyle>
          <a:p>
            <a:pPr lvl="0"/>
            <a:r>
              <a:rPr kumimoji="1" lang="en-US" altLang="ja-JP" dirty="0"/>
              <a:t>Text goes here</a:t>
            </a:r>
            <a:endParaRPr kumimoji="1" lang="ja-JP" altLang="en-US" dirty="0"/>
          </a:p>
        </p:txBody>
      </p:sp>
      <p:sp>
        <p:nvSpPr>
          <p:cNvPr id="10" name="図プレースホルダー 12"/>
          <p:cNvSpPr>
            <a:spLocks noGrp="1"/>
          </p:cNvSpPr>
          <p:nvPr>
            <p:ph type="pic" sz="quarter" idx="17" hasCustomPrompt="1"/>
          </p:nvPr>
        </p:nvSpPr>
        <p:spPr>
          <a:xfrm>
            <a:off x="6463699" y="4245091"/>
            <a:ext cx="416830" cy="416794"/>
          </a:xfrm>
        </p:spPr>
        <p:txBody>
          <a:bodyPr>
            <a:normAutofit/>
          </a:bodyPr>
          <a:lstStyle>
            <a:lvl1pPr>
              <a:defRPr sz="1067"/>
            </a:lvl1pPr>
          </a:lstStyle>
          <a:p>
            <a:r>
              <a:rPr kumimoji="1" lang="en-US" altLang="ja-JP" dirty="0"/>
              <a:t>Icon</a:t>
            </a:r>
            <a:endParaRPr kumimoji="1" lang="ja-JP" altLang="en-US" dirty="0"/>
          </a:p>
        </p:txBody>
      </p:sp>
      <p:sp>
        <p:nvSpPr>
          <p:cNvPr id="12" name="円/楕円 11"/>
          <p:cNvSpPr/>
          <p:nvPr userDrawn="1"/>
        </p:nvSpPr>
        <p:spPr>
          <a:xfrm>
            <a:off x="8223672" y="4021439"/>
            <a:ext cx="864172" cy="8640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円/楕円 12"/>
          <p:cNvSpPr/>
          <p:nvPr userDrawn="1"/>
        </p:nvSpPr>
        <p:spPr>
          <a:xfrm>
            <a:off x="10206507" y="4021438"/>
            <a:ext cx="864172" cy="8640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図プレースホルダー 12"/>
          <p:cNvSpPr>
            <a:spLocks noGrp="1"/>
          </p:cNvSpPr>
          <p:nvPr>
            <p:ph type="pic" sz="quarter" idx="18" hasCustomPrompt="1"/>
          </p:nvPr>
        </p:nvSpPr>
        <p:spPr>
          <a:xfrm>
            <a:off x="8447343" y="4245090"/>
            <a:ext cx="416830" cy="416794"/>
          </a:xfrm>
        </p:spPr>
        <p:txBody>
          <a:bodyPr>
            <a:normAutofit/>
          </a:bodyPr>
          <a:lstStyle>
            <a:lvl1pPr>
              <a:defRPr sz="1067"/>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10430178" y="4245090"/>
            <a:ext cx="416830" cy="416794"/>
          </a:xfrm>
        </p:spPr>
        <p:txBody>
          <a:bodyPr>
            <a:normAutofit/>
          </a:bodyPr>
          <a:lstStyle>
            <a:lvl1pPr>
              <a:defRPr sz="1067"/>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5864702" y="4981987"/>
            <a:ext cx="1632323" cy="623628"/>
          </a:xfrm>
        </p:spPr>
        <p:txBody>
          <a:bodyPr anchor="t">
            <a:noAutofit/>
          </a:bodyPr>
          <a:lstStyle>
            <a:lvl1pPr algn="ctr">
              <a:defRPr sz="16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1" hasCustomPrompt="1"/>
          </p:nvPr>
        </p:nvSpPr>
        <p:spPr>
          <a:xfrm>
            <a:off x="7844213" y="4981987"/>
            <a:ext cx="1632323" cy="623628"/>
          </a:xfrm>
        </p:spPr>
        <p:txBody>
          <a:bodyPr anchor="t">
            <a:noAutofit/>
          </a:bodyPr>
          <a:lstStyle>
            <a:lvl1pPr algn="ctr">
              <a:defRPr sz="16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2" hasCustomPrompt="1"/>
          </p:nvPr>
        </p:nvSpPr>
        <p:spPr>
          <a:xfrm>
            <a:off x="9822430" y="4980424"/>
            <a:ext cx="1632323" cy="623628"/>
          </a:xfrm>
        </p:spPr>
        <p:txBody>
          <a:bodyPr anchor="t">
            <a:noAutofit/>
          </a:bodyPr>
          <a:lstStyle>
            <a:lvl1pPr algn="ctr">
              <a:defRPr sz="1600" i="0" baseline="0">
                <a:solidFill>
                  <a:schemeClr val="tx2"/>
                </a:solidFill>
                <a:latin typeface="+mn-lt"/>
              </a:defRPr>
            </a:lvl1pPr>
          </a:lstStyle>
          <a:p>
            <a:pPr lvl="0"/>
            <a:r>
              <a:rPr kumimoji="1" lang="en-US" altLang="ja-JP" dirty="0"/>
              <a:t>Text goes here</a:t>
            </a:r>
            <a:endParaRPr kumimoji="1" lang="ja-JP" altLang="en-US" dirty="0"/>
          </a:p>
        </p:txBody>
      </p:sp>
      <p:sp>
        <p:nvSpPr>
          <p:cNvPr id="20"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97672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2" decel="10000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2" presetClass="entr" presetSubtype="2" decel="100000" fill="hold" grpId="0" nodeType="withEffect">
                                  <p:stCondLst>
                                    <p:cond delay="25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additive="base">
                                        <p:cTn id="3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 calcmode="lin" valueType="num">
                                      <p:cBhvr additive="base">
                                        <p:cTn id="4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250"/>
                                  </p:stCondLst>
                                  <p:childTnLst>
                                    <p:set>
                                      <p:cBhvr>
                                        <p:cTn id="44" dur="1" fill="hold">
                                          <p:stCondLst>
                                            <p:cond delay="0"/>
                                          </p:stCondLst>
                                        </p:cTn>
                                        <p:tgtEl>
                                          <p:spTgt spid="19">
                                            <p:txEl>
                                              <p:pRg st="0" end="0"/>
                                            </p:txEl>
                                          </p:spTgt>
                                        </p:tgtEl>
                                        <p:attrNameLst>
                                          <p:attrName>style.visibility</p:attrName>
                                        </p:attrNameLst>
                                      </p:cBhvr>
                                      <p:to>
                                        <p:strVal val="visible"/>
                                      </p:to>
                                    </p:set>
                                    <p:anim calcmode="lin" valueType="num">
                                      <p:cBhvr additive="base">
                                        <p:cTn id="4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bldP spid="10" grpId="0"/>
      <p:bldP spid="14" grpId="0"/>
      <p:bldP spid="15" grpId="0"/>
      <p:bldP spid="16" grpId="0" build="p">
        <p:tmplLst>
          <p:tmpl lvl="1">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正方形/長方形 4"/>
          <p:cNvSpPr/>
          <p:nvPr userDrawn="1"/>
        </p:nvSpPr>
        <p:spPr>
          <a:xfrm>
            <a:off x="0" y="0"/>
            <a:ext cx="12192000" cy="3429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正方形/長方形 19"/>
          <p:cNvSpPr/>
          <p:nvPr userDrawn="1"/>
        </p:nvSpPr>
        <p:spPr>
          <a:xfrm>
            <a:off x="-529" y="1796819"/>
            <a:ext cx="12192000" cy="163218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1">
                  <a:lumMod val="50000"/>
                </a:schemeClr>
              </a:solidFill>
            </a:endParaRPr>
          </a:p>
        </p:txBody>
      </p:sp>
      <p:sp>
        <p:nvSpPr>
          <p:cNvPr id="2" name="タイトル 1"/>
          <p:cNvSpPr>
            <a:spLocks noGrp="1"/>
          </p:cNvSpPr>
          <p:nvPr>
            <p:ph type="title" hasCustomPrompt="1"/>
          </p:nvPr>
        </p:nvSpPr>
        <p:spPr>
          <a:xfrm>
            <a:off x="5567895" y="1796818"/>
            <a:ext cx="6385263" cy="900605"/>
          </a:xfrm>
        </p:spPr>
        <p:txBody>
          <a:bodyPr anchor="b">
            <a:normAutofit/>
          </a:bodyPr>
          <a:lstStyle>
            <a:lvl1pPr>
              <a:defRPr sz="44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6" name="図プレースホルダー 3"/>
          <p:cNvSpPr>
            <a:spLocks noGrp="1"/>
          </p:cNvSpPr>
          <p:nvPr>
            <p:ph type="pic" sz="quarter" idx="12" hasCustomPrompt="1"/>
          </p:nvPr>
        </p:nvSpPr>
        <p:spPr>
          <a:xfrm>
            <a:off x="574907" y="0"/>
            <a:ext cx="4840820" cy="6858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5663914" y="2707572"/>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テキスト プレースホルダー 6"/>
          <p:cNvSpPr>
            <a:spLocks noGrp="1"/>
          </p:cNvSpPr>
          <p:nvPr>
            <p:ph type="body" sz="quarter" idx="16" hasCustomPrompt="1"/>
          </p:nvPr>
        </p:nvSpPr>
        <p:spPr>
          <a:xfrm>
            <a:off x="5567895" y="2756019"/>
            <a:ext cx="6385263" cy="623628"/>
          </a:xfrm>
        </p:spPr>
        <p:txBody>
          <a:bodyPr anchor="t">
            <a:noAutofit/>
          </a:bodyPr>
          <a:lstStyle>
            <a:lvl1pPr algn="l">
              <a:defRPr sz="2133"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5567895" y="3573016"/>
            <a:ext cx="6385263" cy="2112235"/>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1"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80510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500"/>
                                        <p:tgtEl>
                                          <p:spTgt spid="20"/>
                                        </p:tgtEl>
                                      </p:cBhvr>
                                    </p:animEffect>
                                  </p:childTnLst>
                                </p:cTn>
                              </p:par>
                            </p:childTnLst>
                          </p:cTn>
                        </p:par>
                        <p:par>
                          <p:cTn id="16" fill="hold">
                            <p:stCondLst>
                              <p:cond delay="1500"/>
                            </p:stCondLst>
                            <p:childTnLst>
                              <p:par>
                                <p:cTn id="17" presetID="2" presetClass="entr" presetSubtype="3" decel="100000" fill="hold" grpId="0" nodeType="afterEffect">
                                  <p:stCondLst>
                                    <p:cond delay="25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350"/>
                            </p:stCondLst>
                            <p:childTnLst>
                              <p:par>
                                <p:cTn id="26" presetID="2" presetClass="entr" presetSubtype="2" decel="100000" fill="hold" grpId="0" nodeType="afterEffect">
                                  <p:stCondLst>
                                    <p:cond delay="0"/>
                                  </p:stCondLst>
                                  <p:iterate type="wd">
                                    <p:tmPct val="1000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10" presetClass="entr" presetSubtype="0" fill="hold" grpId="0"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 grpId="0"/>
      <p:bldP spid="6" grpId="0"/>
      <p:bldP spid="7" grpId="0" animBg="1"/>
      <p:bldP spid="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eyword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62380" y="2036846"/>
            <a:ext cx="4094123" cy="1165789"/>
          </a:xfrm>
        </p:spPr>
        <p:txBody>
          <a:bodyPr>
            <a:noAutofit/>
          </a:bodyPr>
          <a:lstStyle>
            <a:lvl1pPr algn="r">
              <a:defRPr sz="5334">
                <a:latin typeface="Route 159 UltraLight" pitchFamily="50" charset="0"/>
              </a:defRPr>
            </a:lvl1pPr>
          </a:lstStyle>
          <a:p>
            <a:r>
              <a:rPr kumimoji="1" lang="en-US" altLang="ja-JP" dirty="0"/>
              <a:t>Word</a:t>
            </a:r>
            <a:endParaRPr kumimoji="1" lang="ja-JP" altLang="en-US" dirty="0"/>
          </a:p>
        </p:txBody>
      </p:sp>
      <p:sp>
        <p:nvSpPr>
          <p:cNvPr id="5" name="円/楕円 4"/>
          <p:cNvSpPr/>
          <p:nvPr userDrawn="1"/>
        </p:nvSpPr>
        <p:spPr>
          <a:xfrm>
            <a:off x="4232380" y="3943396"/>
            <a:ext cx="452768" cy="452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6" name="円/楕円 5"/>
          <p:cNvSpPr/>
          <p:nvPr userDrawn="1"/>
        </p:nvSpPr>
        <p:spPr>
          <a:xfrm>
            <a:off x="5082888" y="2481227"/>
            <a:ext cx="576114" cy="5760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7" name="円/楕円 6"/>
          <p:cNvSpPr/>
          <p:nvPr userDrawn="1"/>
        </p:nvSpPr>
        <p:spPr>
          <a:xfrm>
            <a:off x="4858968" y="3264304"/>
            <a:ext cx="905536" cy="9054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8" name="円/楕円 7"/>
          <p:cNvSpPr/>
          <p:nvPr userDrawn="1"/>
        </p:nvSpPr>
        <p:spPr>
          <a:xfrm>
            <a:off x="5964292" y="2180862"/>
            <a:ext cx="399576" cy="39954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9" name="テキスト プレースホルダー 6"/>
          <p:cNvSpPr>
            <a:spLocks noGrp="1"/>
          </p:cNvSpPr>
          <p:nvPr>
            <p:ph type="body" sz="quarter" idx="14" hasCustomPrompt="1"/>
          </p:nvPr>
        </p:nvSpPr>
        <p:spPr>
          <a:xfrm>
            <a:off x="6104751" y="2862132"/>
            <a:ext cx="5176275" cy="205503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0" name="正方形/長方形 9"/>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66455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2" presetClass="entr" presetSubtype="6" decel="100000" fill="hold" grpId="0" nodeType="after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1+#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5" presetClass="entr" presetSubtype="0" fill="hold" grpId="1"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ppt_w</p:attrName>
                                        </p:attrNameLst>
                                      </p:cBhvr>
                                      <p:tavLst>
                                        <p:tav tm="0" fmla="#ppt_w*sin(2.5*pi*$)">
                                          <p:val>
                                            <p:fltVal val="0"/>
                                          </p:val>
                                        </p:tav>
                                        <p:tav tm="100000">
                                          <p:val>
                                            <p:fltVal val="1"/>
                                          </p:val>
                                        </p:tav>
                                      </p:tavLst>
                                    </p:anim>
                                    <p:anim calcmode="lin" valueType="num">
                                      <p:cBhvr>
                                        <p:cTn id="18" dur="750" fill="hold"/>
                                        <p:tgtEl>
                                          <p:spTgt spid="5"/>
                                        </p:tgtEl>
                                        <p:attrNameLst>
                                          <p:attrName>ppt_h</p:attrName>
                                        </p:attrNameLst>
                                      </p:cBhvr>
                                      <p:tavLst>
                                        <p:tav tm="0">
                                          <p:val>
                                            <p:strVal val="#ppt_h"/>
                                          </p:val>
                                        </p:tav>
                                        <p:tav tm="100000">
                                          <p:val>
                                            <p:strVal val="#ppt_h"/>
                                          </p:val>
                                        </p:tav>
                                      </p:tavLst>
                                    </p:anim>
                                  </p:childTnLst>
                                </p:cTn>
                              </p:par>
                              <p:par>
                                <p:cTn id="19" presetID="2" presetClass="entr" presetSubtype="6" decel="100000"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1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ppt_w</p:attrName>
                                        </p:attrNameLst>
                                      </p:cBhvr>
                                      <p:tavLst>
                                        <p:tav tm="0" fmla="#ppt_w*sin(2.5*pi*$)">
                                          <p:val>
                                            <p:fltVal val="0"/>
                                          </p:val>
                                        </p:tav>
                                        <p:tav tm="100000">
                                          <p:val>
                                            <p:fltVal val="1"/>
                                          </p:val>
                                        </p:tav>
                                      </p:tavLst>
                                    </p:anim>
                                    <p:anim calcmode="lin" valueType="num">
                                      <p:cBhvr>
                                        <p:cTn id="27" dur="750" fill="hold"/>
                                        <p:tgtEl>
                                          <p:spTgt spid="6"/>
                                        </p:tgtEl>
                                        <p:attrNameLst>
                                          <p:attrName>ppt_h</p:attrName>
                                        </p:attrNameLst>
                                      </p:cBhvr>
                                      <p:tavLst>
                                        <p:tav tm="0">
                                          <p:val>
                                            <p:strVal val="#ppt_h"/>
                                          </p:val>
                                        </p:tav>
                                        <p:tav tm="100000">
                                          <p:val>
                                            <p:strVal val="#ppt_h"/>
                                          </p:val>
                                        </p:tav>
                                      </p:tavLst>
                                    </p:anim>
                                  </p:childTnLst>
                                </p:cTn>
                              </p:par>
                              <p:par>
                                <p:cTn id="28" presetID="2" presetClass="entr" presetSubtype="6" decel="100000"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1+#ppt_w/2"/>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2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ppt_w</p:attrName>
                                        </p:attrNameLst>
                                      </p:cBhvr>
                                      <p:tavLst>
                                        <p:tav tm="0" fmla="#ppt_w*sin(2.5*pi*$)">
                                          <p:val>
                                            <p:fltVal val="0"/>
                                          </p:val>
                                        </p:tav>
                                        <p:tav tm="100000">
                                          <p:val>
                                            <p:fltVal val="1"/>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childTnLst>
                                </p:cTn>
                              </p:par>
                              <p:par>
                                <p:cTn id="37" presetID="2" presetClass="entr" presetSubtype="6"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1+#ppt_h/2"/>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anim calcmode="lin" valueType="num">
                                      <p:cBhvr>
                                        <p:cTn id="44" dur="750" fill="hold"/>
                                        <p:tgtEl>
                                          <p:spTgt spid="8"/>
                                        </p:tgtEl>
                                        <p:attrNameLst>
                                          <p:attrName>ppt_w</p:attrName>
                                        </p:attrNameLst>
                                      </p:cBhvr>
                                      <p:tavLst>
                                        <p:tav tm="0" fmla="#ppt_w*sin(2.5*pi*$)">
                                          <p:val>
                                            <p:fltVal val="0"/>
                                          </p:val>
                                        </p:tav>
                                        <p:tav tm="100000">
                                          <p:val>
                                            <p:fltVal val="1"/>
                                          </p:val>
                                        </p:tav>
                                      </p:tavLst>
                                    </p:anim>
                                    <p:anim calcmode="lin" valueType="num">
                                      <p:cBhvr>
                                        <p:cTn id="45" dur="75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1700"/>
                            </p:stCondLst>
                            <p:childTnLst>
                              <p:par>
                                <p:cTn id="47" presetID="2" presetClass="entr" presetSubtype="2" decel="100000" fill="hold" grpId="0" nodeType="afterEffect">
                                  <p:stCondLst>
                                    <p:cond delay="25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P spid="9" grpId="0">
        <p:tmplLst>
          <p:tmpl>
            <p:tnLst>
              <p:par>
                <p:cTn presetID="2" presetClass="entr" presetSubtype="2"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正方形/長方形 4"/>
          <p:cNvSpPr/>
          <p:nvPr userDrawn="1"/>
        </p:nvSpPr>
        <p:spPr>
          <a:xfrm>
            <a:off x="0" y="1"/>
            <a:ext cx="12192000" cy="35250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図プレースホルダー 6"/>
          <p:cNvSpPr>
            <a:spLocks noGrp="1"/>
          </p:cNvSpPr>
          <p:nvPr>
            <p:ph type="pic" sz="quarter" idx="12"/>
          </p:nvPr>
        </p:nvSpPr>
        <p:spPr>
          <a:xfrm>
            <a:off x="0" y="0"/>
            <a:ext cx="12192000" cy="3429000"/>
          </a:xfrm>
        </p:spPr>
        <p:txBody>
          <a:bodyPr/>
          <a:lstStyle/>
          <a:p>
            <a:endParaRPr kumimoji="1" lang="ja-JP" altLang="en-US"/>
          </a:p>
        </p:txBody>
      </p:sp>
      <p:sp>
        <p:nvSpPr>
          <p:cNvPr id="8" name="テキスト プレースホルダー 5"/>
          <p:cNvSpPr>
            <a:spLocks noGrp="1"/>
          </p:cNvSpPr>
          <p:nvPr>
            <p:ph type="body" sz="quarter" idx="13" hasCustomPrompt="1"/>
          </p:nvPr>
        </p:nvSpPr>
        <p:spPr>
          <a:xfrm>
            <a:off x="1728247" y="2612910"/>
            <a:ext cx="1632324" cy="1632182"/>
          </a:xfrm>
          <a:prstGeom prst="ellipse">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4" hasCustomPrompt="1"/>
          </p:nvPr>
        </p:nvSpPr>
        <p:spPr>
          <a:xfrm>
            <a:off x="5274593" y="2612910"/>
            <a:ext cx="1632324" cy="1632182"/>
          </a:xfrm>
          <a:prstGeom prst="ellipse">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5" hasCustomPrompt="1"/>
          </p:nvPr>
        </p:nvSpPr>
        <p:spPr>
          <a:xfrm>
            <a:off x="8833654" y="2612910"/>
            <a:ext cx="1632324" cy="1632182"/>
          </a:xfrm>
          <a:prstGeom prst="ellipse">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3" name="図プレースホルダー 12"/>
          <p:cNvSpPr>
            <a:spLocks noGrp="1"/>
          </p:cNvSpPr>
          <p:nvPr>
            <p:ph type="pic" sz="quarter" idx="17" hasCustomPrompt="1"/>
          </p:nvPr>
        </p:nvSpPr>
        <p:spPr>
          <a:xfrm>
            <a:off x="2256352" y="3140968"/>
            <a:ext cx="576114" cy="576064"/>
          </a:xfrm>
        </p:spPr>
        <p:txBody>
          <a:bodyPr>
            <a:normAutofit/>
          </a:bodyPr>
          <a:lstStyle>
            <a:lvl1pPr>
              <a:defRPr sz="1067"/>
            </a:lvl1pPr>
          </a:lstStyle>
          <a:p>
            <a:r>
              <a:rPr kumimoji="1" lang="en-US" altLang="ja-JP" dirty="0"/>
              <a:t>Icon</a:t>
            </a:r>
            <a:endParaRPr kumimoji="1" lang="ja-JP" altLang="en-US" dirty="0"/>
          </a:p>
        </p:txBody>
      </p:sp>
      <p:sp>
        <p:nvSpPr>
          <p:cNvPr id="14" name="図プレースホルダー 12"/>
          <p:cNvSpPr>
            <a:spLocks noGrp="1"/>
          </p:cNvSpPr>
          <p:nvPr>
            <p:ph type="pic" sz="quarter" idx="18" hasCustomPrompt="1"/>
          </p:nvPr>
        </p:nvSpPr>
        <p:spPr>
          <a:xfrm>
            <a:off x="9361758" y="3140968"/>
            <a:ext cx="576114" cy="576064"/>
          </a:xfrm>
        </p:spPr>
        <p:txBody>
          <a:bodyPr>
            <a:normAutofit/>
          </a:bodyPr>
          <a:lstStyle>
            <a:lvl1pPr>
              <a:defRPr sz="1067"/>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5802697" y="3140968"/>
            <a:ext cx="576114" cy="576064"/>
          </a:xfrm>
        </p:spPr>
        <p:txBody>
          <a:bodyPr>
            <a:normAutofit/>
          </a:bodyPr>
          <a:lstStyle>
            <a:lvl1pPr>
              <a:defRPr sz="1067"/>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1152134" y="4293096"/>
            <a:ext cx="2807486" cy="480053"/>
          </a:xfrm>
        </p:spPr>
        <p:txBody>
          <a:bodyPr anchor="t">
            <a:noAutofit/>
          </a:bodyPr>
          <a:lstStyle>
            <a:lvl1pPr algn="ctr">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1" hasCustomPrompt="1"/>
          </p:nvPr>
        </p:nvSpPr>
        <p:spPr>
          <a:xfrm>
            <a:off x="4701637" y="4293096"/>
            <a:ext cx="2807486" cy="480053"/>
          </a:xfrm>
        </p:spPr>
        <p:txBody>
          <a:bodyPr anchor="t">
            <a:noAutofit/>
          </a:bodyPr>
          <a:lstStyle>
            <a:lvl1pPr algn="ctr">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2" hasCustomPrompt="1"/>
          </p:nvPr>
        </p:nvSpPr>
        <p:spPr>
          <a:xfrm>
            <a:off x="8263855" y="4291533"/>
            <a:ext cx="2807486" cy="480053"/>
          </a:xfrm>
        </p:spPr>
        <p:txBody>
          <a:bodyPr anchor="t">
            <a:noAutofit/>
          </a:bodyPr>
          <a:lstStyle>
            <a:lvl1pPr algn="ctr">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3" hasCustomPrompt="1"/>
          </p:nvPr>
        </p:nvSpPr>
        <p:spPr>
          <a:xfrm>
            <a:off x="1006993" y="4879332"/>
            <a:ext cx="3168627" cy="1191525"/>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4" hasCustomPrompt="1"/>
          </p:nvPr>
        </p:nvSpPr>
        <p:spPr>
          <a:xfrm>
            <a:off x="4509661" y="4879332"/>
            <a:ext cx="3168627" cy="1191525"/>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5" hasCustomPrompt="1"/>
          </p:nvPr>
        </p:nvSpPr>
        <p:spPr>
          <a:xfrm>
            <a:off x="8112399" y="4877768"/>
            <a:ext cx="3168627" cy="1191525"/>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1468805" y="4821155"/>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正方形/長方形 22"/>
          <p:cNvSpPr/>
          <p:nvPr userDrawn="1"/>
        </p:nvSpPr>
        <p:spPr>
          <a:xfrm>
            <a:off x="4971474" y="4821155"/>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正方形/長方形 23"/>
          <p:cNvSpPr/>
          <p:nvPr userDrawn="1"/>
        </p:nvSpPr>
        <p:spPr>
          <a:xfrm>
            <a:off x="8574211" y="4821155"/>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2"/>
              </a:solidFill>
            </a:endParaRPr>
          </a:p>
        </p:txBody>
      </p:sp>
      <p:sp>
        <p:nvSpPr>
          <p:cNvPr id="25"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38987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nodePh="1">
                                  <p:stCondLst>
                                    <p:cond delay="25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750"/>
                            </p:stCondLst>
                            <p:childTnLst>
                              <p:par>
                                <p:cTn id="12" presetID="2" presetClass="entr" presetSubtype="1" decel="100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ppt_x"/>
                                          </p:val>
                                        </p:tav>
                                        <p:tav tm="100000">
                                          <p:val>
                                            <p:strVal val="#ppt_x"/>
                                          </p:val>
                                        </p:tav>
                                      </p:tavLst>
                                    </p:anim>
                                    <p:anim calcmode="lin" valueType="num">
                                      <p:cBhvr additive="base">
                                        <p:cTn id="19" dur="1000" fill="hold"/>
                                        <p:tgtEl>
                                          <p:spTgt spid="13"/>
                                        </p:tgtEl>
                                        <p:attrNameLst>
                                          <p:attrName>ppt_y</p:attrName>
                                        </p:attrNameLst>
                                      </p:cBhvr>
                                      <p:tavLst>
                                        <p:tav tm="0">
                                          <p:val>
                                            <p:strVal val="0-#ppt_h/2"/>
                                          </p:val>
                                        </p:tav>
                                        <p:tav tm="100000">
                                          <p:val>
                                            <p:strVal val="#ppt_y"/>
                                          </p:val>
                                        </p:tav>
                                      </p:tavLst>
                                    </p:anim>
                                  </p:childTnLst>
                                </p:cTn>
                              </p:par>
                              <p:par>
                                <p:cTn id="20" presetID="45" presetClass="entr"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ppt_w</p:attrName>
                                        </p:attrNameLst>
                                      </p:cBhvr>
                                      <p:tavLst>
                                        <p:tav tm="0" fmla="#ppt_w*sin(2.5*pi*$)">
                                          <p:val>
                                            <p:fltVal val="0"/>
                                          </p:val>
                                        </p:tav>
                                        <p:tav tm="100000">
                                          <p:val>
                                            <p:fltVal val="1"/>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par>
                                <p:cTn id="25" presetID="45" presetClass="entr"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ppt_w</p:attrName>
                                        </p:attrNameLst>
                                      </p:cBhvr>
                                      <p:tavLst>
                                        <p:tav tm="0" fmla="#ppt_w*sin(2.5*pi*$)">
                                          <p:val>
                                            <p:fltVal val="0"/>
                                          </p:val>
                                        </p:tav>
                                        <p:tav tm="100000">
                                          <p:val>
                                            <p:fltVal val="1"/>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childTnLst>
                                </p:cTn>
                              </p:par>
                            </p:childTnLst>
                          </p:cTn>
                        </p:par>
                        <p:par>
                          <p:cTn id="30" fill="hold">
                            <p:stCondLst>
                              <p:cond delay="1750"/>
                            </p:stCondLst>
                            <p:childTnLst>
                              <p:par>
                                <p:cTn id="31" presetID="2" presetClass="entr" presetSubtype="4" decel="100000" fill="hold" grpId="0" nodeType="after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1" decel="10000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ppt_x"/>
                                          </p:val>
                                        </p:tav>
                                        <p:tav tm="100000">
                                          <p:val>
                                            <p:strVal val="#ppt_x"/>
                                          </p:val>
                                        </p:tav>
                                      </p:tavLst>
                                    </p:anim>
                                    <p:anim calcmode="lin" valueType="num">
                                      <p:cBhvr additive="base">
                                        <p:cTn id="47" dur="1000" fill="hold"/>
                                        <p:tgtEl>
                                          <p:spTgt spid="11"/>
                                        </p:tgtEl>
                                        <p:attrNameLst>
                                          <p:attrName>ppt_y</p:attrName>
                                        </p:attrNameLst>
                                      </p:cBhvr>
                                      <p:tavLst>
                                        <p:tav tm="0">
                                          <p:val>
                                            <p:strVal val="0-#ppt_h/2"/>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1000" fill="hold"/>
                                        <p:tgtEl>
                                          <p:spTgt spid="15"/>
                                        </p:tgtEl>
                                        <p:attrNameLst>
                                          <p:attrName>ppt_x</p:attrName>
                                        </p:attrNameLst>
                                      </p:cBhvr>
                                      <p:tavLst>
                                        <p:tav tm="0">
                                          <p:val>
                                            <p:strVal val="#ppt_x"/>
                                          </p:val>
                                        </p:tav>
                                        <p:tav tm="100000">
                                          <p:val>
                                            <p:strVal val="#ppt_x"/>
                                          </p:val>
                                        </p:tav>
                                      </p:tavLst>
                                    </p:anim>
                                    <p:anim calcmode="lin" valueType="num">
                                      <p:cBhvr additive="base">
                                        <p:cTn id="51" dur="1000" fill="hold"/>
                                        <p:tgtEl>
                                          <p:spTgt spid="15"/>
                                        </p:tgtEl>
                                        <p:attrNameLst>
                                          <p:attrName>ppt_y</p:attrName>
                                        </p:attrNameLst>
                                      </p:cBhvr>
                                      <p:tavLst>
                                        <p:tav tm="0">
                                          <p:val>
                                            <p:strVal val="0-#ppt_h/2"/>
                                          </p:val>
                                        </p:tav>
                                        <p:tav tm="100000">
                                          <p:val>
                                            <p:strVal val="#ppt_y"/>
                                          </p:val>
                                        </p:tav>
                                      </p:tavLst>
                                    </p:anim>
                                  </p:childTnLst>
                                </p:cTn>
                              </p:par>
                              <p:par>
                                <p:cTn id="52" presetID="45" presetClass="entr" presetSubtype="0" fill="hold" grpId="1"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ppt_w</p:attrName>
                                        </p:attrNameLst>
                                      </p:cBhvr>
                                      <p:tavLst>
                                        <p:tav tm="0" fmla="#ppt_w*sin(2.5*pi*$)">
                                          <p:val>
                                            <p:fltVal val="0"/>
                                          </p:val>
                                        </p:tav>
                                        <p:tav tm="100000">
                                          <p:val>
                                            <p:fltVal val="1"/>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ppt_w</p:attrName>
                                        </p:attrNameLst>
                                      </p:cBhvr>
                                      <p:tavLst>
                                        <p:tav tm="0" fmla="#ppt_w*sin(2.5*pi*$)">
                                          <p:val>
                                            <p:fltVal val="0"/>
                                          </p:val>
                                        </p:tav>
                                        <p:tav tm="100000">
                                          <p:val>
                                            <p:fltVal val="1"/>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childTnLst>
                                </p:cTn>
                              </p:par>
                            </p:childTnLst>
                          </p:cTn>
                        </p:par>
                        <p:par>
                          <p:cTn id="62" fill="hold">
                            <p:stCondLst>
                              <p:cond delay="3250"/>
                            </p:stCondLst>
                            <p:childTnLst>
                              <p:par>
                                <p:cTn id="63" presetID="2" presetClass="entr" presetSubtype="4" decel="100000" fill="hold" grpId="0" nodeType="after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 calcmode="lin" valueType="num">
                                      <p:cBhvr additive="base">
                                        <p:cTn id="6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 calcmode="lin" valueType="num">
                                      <p:cBhvr additive="base">
                                        <p:cTn id="6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par>
                          <p:cTn id="75" fill="hold">
                            <p:stCondLst>
                              <p:cond delay="3750"/>
                            </p:stCondLst>
                            <p:childTnLst>
                              <p:par>
                                <p:cTn id="76" presetID="2" presetClass="entr" presetSubtype="1" decel="10000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1000" fill="hold"/>
                                        <p:tgtEl>
                                          <p:spTgt spid="14"/>
                                        </p:tgtEl>
                                        <p:attrNameLst>
                                          <p:attrName>ppt_x</p:attrName>
                                        </p:attrNameLst>
                                      </p:cBhvr>
                                      <p:tavLst>
                                        <p:tav tm="0">
                                          <p:val>
                                            <p:strVal val="#ppt_x"/>
                                          </p:val>
                                        </p:tav>
                                        <p:tav tm="100000">
                                          <p:val>
                                            <p:strVal val="#ppt_x"/>
                                          </p:val>
                                        </p:tav>
                                      </p:tavLst>
                                    </p:anim>
                                    <p:anim calcmode="lin" valueType="num">
                                      <p:cBhvr additive="base">
                                        <p:cTn id="83" dur="1000" fill="hold"/>
                                        <p:tgtEl>
                                          <p:spTgt spid="14"/>
                                        </p:tgtEl>
                                        <p:attrNameLst>
                                          <p:attrName>ppt_y</p:attrName>
                                        </p:attrNameLst>
                                      </p:cBhvr>
                                      <p:tavLst>
                                        <p:tav tm="0">
                                          <p:val>
                                            <p:strVal val="0-#ppt_h/2"/>
                                          </p:val>
                                        </p:tav>
                                        <p:tav tm="100000">
                                          <p:val>
                                            <p:strVal val="#ppt_y"/>
                                          </p:val>
                                        </p:tav>
                                      </p:tavLst>
                                    </p:anim>
                                  </p:childTnLst>
                                </p:cTn>
                              </p:par>
                              <p:par>
                                <p:cTn id="84" presetID="45" presetClass="entr" presetSubtype="0" fill="hold" grpId="1"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ppt_w</p:attrName>
                                        </p:attrNameLst>
                                      </p:cBhvr>
                                      <p:tavLst>
                                        <p:tav tm="0" fmla="#ppt_w*sin(2.5*pi*$)">
                                          <p:val>
                                            <p:fltVal val="0"/>
                                          </p:val>
                                        </p:tav>
                                        <p:tav tm="100000">
                                          <p:val>
                                            <p:fltVal val="1"/>
                                          </p:val>
                                        </p:tav>
                                      </p:tavLst>
                                    </p:anim>
                                    <p:anim calcmode="lin" valueType="num">
                                      <p:cBhvr>
                                        <p:cTn id="88" dur="1000" fill="hold"/>
                                        <p:tgtEl>
                                          <p:spTgt spid="12"/>
                                        </p:tgtEl>
                                        <p:attrNameLst>
                                          <p:attrName>ppt_h</p:attrName>
                                        </p:attrNameLst>
                                      </p:cBhvr>
                                      <p:tavLst>
                                        <p:tav tm="0">
                                          <p:val>
                                            <p:strVal val="#ppt_h"/>
                                          </p:val>
                                        </p:tav>
                                        <p:tav tm="100000">
                                          <p:val>
                                            <p:strVal val="#ppt_h"/>
                                          </p:val>
                                        </p:tav>
                                      </p:tavLst>
                                    </p:anim>
                                  </p:childTnLst>
                                </p:cTn>
                              </p:par>
                              <p:par>
                                <p:cTn id="89" presetID="45" presetClass="entr" presetSubtype="0" fill="hold" grpId="1"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ppt_w</p:attrName>
                                        </p:attrNameLst>
                                      </p:cBhvr>
                                      <p:tavLst>
                                        <p:tav tm="0" fmla="#ppt_w*sin(2.5*pi*$)">
                                          <p:val>
                                            <p:fltVal val="0"/>
                                          </p:val>
                                        </p:tav>
                                        <p:tav tm="100000">
                                          <p:val>
                                            <p:fltVal val="1"/>
                                          </p:val>
                                        </p:tav>
                                      </p:tavLst>
                                    </p:anim>
                                    <p:anim calcmode="lin" valueType="num">
                                      <p:cBhvr>
                                        <p:cTn id="93" dur="1000" fill="hold"/>
                                        <p:tgtEl>
                                          <p:spTgt spid="14"/>
                                        </p:tgtEl>
                                        <p:attrNameLst>
                                          <p:attrName>ppt_h</p:attrName>
                                        </p:attrNameLst>
                                      </p:cBhvr>
                                      <p:tavLst>
                                        <p:tav tm="0">
                                          <p:val>
                                            <p:strVal val="#ppt_h"/>
                                          </p:val>
                                        </p:tav>
                                        <p:tav tm="100000">
                                          <p:val>
                                            <p:strVal val="#ppt_h"/>
                                          </p:val>
                                        </p:tav>
                                      </p:tavLst>
                                    </p:anim>
                                  </p:childTnLst>
                                </p:cTn>
                              </p:par>
                            </p:childTnLst>
                          </p:cTn>
                        </p:par>
                        <p:par>
                          <p:cTn id="94" fill="hold">
                            <p:stCondLst>
                              <p:cond delay="4750"/>
                            </p:stCondLst>
                            <p:childTnLst>
                              <p:par>
                                <p:cTn id="95" presetID="2" presetClass="entr" presetSubtype="4" decel="100000" fill="hold" grpId="0" nodeType="afterEffect">
                                  <p:stCondLst>
                                    <p:cond delay="0"/>
                                  </p:stCondLst>
                                  <p:childTnLst>
                                    <p:set>
                                      <p:cBhvr>
                                        <p:cTn id="96" dur="1" fill="hold">
                                          <p:stCondLst>
                                            <p:cond delay="0"/>
                                          </p:stCondLst>
                                        </p:cTn>
                                        <p:tgtEl>
                                          <p:spTgt spid="18">
                                            <p:txEl>
                                              <p:pRg st="0" end="0"/>
                                            </p:txEl>
                                          </p:spTgt>
                                        </p:tgtEl>
                                        <p:attrNameLst>
                                          <p:attrName>style.visibility</p:attrName>
                                        </p:attrNameLst>
                                      </p:cBhvr>
                                      <p:to>
                                        <p:strVal val="visible"/>
                                      </p:to>
                                    </p:set>
                                    <p:anim calcmode="lin" valueType="num">
                                      <p:cBhvr additive="base">
                                        <p:cTn id="9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decel="100000" fill="hold" grpId="0" nodeType="withEffect">
                                  <p:stCondLst>
                                    <p:cond delay="0"/>
                                  </p:stCondLst>
                                  <p:childTnLst>
                                    <p:set>
                                      <p:cBhvr>
                                        <p:cTn id="100" dur="1" fill="hold">
                                          <p:stCondLst>
                                            <p:cond delay="0"/>
                                          </p:stCondLst>
                                        </p:cTn>
                                        <p:tgtEl>
                                          <p:spTgt spid="21">
                                            <p:txEl>
                                              <p:pRg st="0" end="0"/>
                                            </p:txEl>
                                          </p:spTgt>
                                        </p:tgtEl>
                                        <p:attrNameLst>
                                          <p:attrName>style.visibility</p:attrName>
                                        </p:attrNameLst>
                                      </p:cBhvr>
                                      <p:to>
                                        <p:strVal val="visible"/>
                                      </p:to>
                                    </p:set>
                                    <p:anim calcmode="lin" valueType="num">
                                      <p:cBhvr additive="base">
                                        <p:cTn id="10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decel="10000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1" animBg="1">
        <p:tmplLst>
          <p:tmpl>
            <p:tnLst>
              <p:par>
                <p:cTn presetID="45"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ppt_w</p:attrName>
                        </p:attrNameLst>
                      </p:cBhvr>
                      <p:tavLst>
                        <p:tav tm="0" fmla="#ppt_w*sin(2.5*pi*$)">
                          <p:val>
                            <p:fltVal val="0"/>
                          </p:val>
                        </p:tav>
                        <p:tav tm="100000">
                          <p:val>
                            <p:fltVal val="1"/>
                          </p:val>
                        </p:tav>
                      </p:tavLst>
                    </p:anim>
                    <p:anim calcmode="lin" valueType="num">
                      <p:cBhvr>
                        <p:cTn dur="1000" fill="hold"/>
                        <p:tgtEl>
                          <p:spTgt spid="8"/>
                        </p:tgtEl>
                        <p:attrNameLst>
                          <p:attrName>ppt_h</p:attrName>
                        </p:attrNameLst>
                      </p:cBhvr>
                      <p:tavLst>
                        <p:tav tm="0">
                          <p:val>
                            <p:strVal val="#ppt_h"/>
                          </p:val>
                        </p:tav>
                        <p:tav tm="100000">
                          <p:val>
                            <p:strVal val="#ppt_h"/>
                          </p:val>
                        </p:tav>
                      </p:tavLst>
                    </p:anim>
                  </p:childTnLst>
                </p:cTn>
              </p:par>
            </p:tnLst>
          </p:tmpl>
        </p:tmplLst>
      </p:bldP>
      <p:bldP spid="11" grpId="0" animBg="1">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ppt_x"/>
                          </p:val>
                        </p:tav>
                        <p:tav tm="100000">
                          <p:val>
                            <p:strVal val="#ppt_x"/>
                          </p:val>
                        </p:tav>
                      </p:tavLst>
                    </p:anim>
                    <p:anim calcmode="lin" valueType="num">
                      <p:cBhvr additive="base">
                        <p:cTn dur="1000" fill="hold"/>
                        <p:tgtEl>
                          <p:spTgt spid="11"/>
                        </p:tgtEl>
                        <p:attrNameLst>
                          <p:attrName>ppt_y</p:attrName>
                        </p:attrNameLst>
                      </p:cBhvr>
                      <p:tavLst>
                        <p:tav tm="0">
                          <p:val>
                            <p:strVal val="0-#ppt_h/2"/>
                          </p:val>
                        </p:tav>
                        <p:tav tm="100000">
                          <p:val>
                            <p:strVal val="#ppt_y"/>
                          </p:val>
                        </p:tav>
                      </p:tavLst>
                    </p:anim>
                  </p:childTnLst>
                </p:cTn>
              </p:par>
            </p:tnLst>
          </p:tmpl>
        </p:tmplLst>
      </p:bldP>
      <p:bldP spid="11" grpId="1" animBg="1">
        <p:tmplLst>
          <p:tmpl>
            <p:tnLst>
              <p:par>
                <p:cTn presetID="45"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ppt_w</p:attrName>
                        </p:attrNameLst>
                      </p:cBhvr>
                      <p:tavLst>
                        <p:tav tm="0" fmla="#ppt_w*sin(2.5*pi*$)">
                          <p:val>
                            <p:fltVal val="0"/>
                          </p:val>
                        </p:tav>
                        <p:tav tm="100000">
                          <p:val>
                            <p:fltVal val="1"/>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1"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1"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ppt_w</p:attrName>
                        </p:attrNameLst>
                      </p:cBhvr>
                      <p:tavLst>
                        <p:tav tm="0" fmla="#ppt_w*sin(2.5*pi*$)">
                          <p:val>
                            <p:fltVal val="0"/>
                          </p:val>
                        </p:tav>
                        <p:tav tm="100000">
                          <p:val>
                            <p:fltVal val="1"/>
                          </p:val>
                        </p:tav>
                      </p:tavLst>
                    </p:anim>
                    <p:anim calcmode="lin" valueType="num">
                      <p:cBhvr>
                        <p:cTn dur="1000" fill="hold"/>
                        <p:tgtEl>
                          <p:spTgt spid="12"/>
                        </p:tgtEl>
                        <p:attrNameLst>
                          <p:attrName>ppt_h</p:attrName>
                        </p:attrNameLst>
                      </p:cBhvr>
                      <p:tavLst>
                        <p:tav tm="0">
                          <p:val>
                            <p:strVal val="#ppt_h"/>
                          </p:val>
                        </p:tav>
                        <p:tav tm="100000">
                          <p:val>
                            <p:strVal val="#ppt_h"/>
                          </p:val>
                        </p:tav>
                      </p:tavLst>
                    </p:anim>
                  </p:childTnLst>
                </p:cTn>
              </p:par>
            </p:tnLst>
          </p:tmpl>
        </p:tmplLst>
      </p:bldP>
      <p:bldP spid="13" grpId="0"/>
      <p:bldP spid="13" grpId="1"/>
      <p:bldP spid="14" grpId="0"/>
      <p:bldP spid="14" grpId="1"/>
      <p:bldP spid="15" grpId="0"/>
      <p:bldP spid="15" grpId="1"/>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7" name="正方形/長方形 6"/>
          <p:cNvSpPr/>
          <p:nvPr userDrawn="1"/>
        </p:nvSpPr>
        <p:spPr>
          <a:xfrm>
            <a:off x="507515" y="2235200"/>
            <a:ext cx="2614118" cy="2207491"/>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正方形/長方形 8"/>
          <p:cNvSpPr/>
          <p:nvPr userDrawn="1"/>
        </p:nvSpPr>
        <p:spPr>
          <a:xfrm>
            <a:off x="6216084" y="2235200"/>
            <a:ext cx="2614118" cy="2983346"/>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正方形/長方形 9"/>
          <p:cNvSpPr/>
          <p:nvPr userDrawn="1"/>
        </p:nvSpPr>
        <p:spPr>
          <a:xfrm>
            <a:off x="9070366" y="2235200"/>
            <a:ext cx="2614119" cy="3334327"/>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5"/>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1"/>
            <a:ext cx="12192000" cy="2235199"/>
          </a:xfrm>
          <a:prstGeom prst="rect">
            <a:avLst/>
          </a:prstGeom>
          <a:solidFill>
            <a:schemeClr val="tx1">
              <a:lumMod val="75000"/>
              <a:lumOff val="25000"/>
            </a:schemeClr>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正方形/長方形 7"/>
          <p:cNvSpPr/>
          <p:nvPr userDrawn="1"/>
        </p:nvSpPr>
        <p:spPr>
          <a:xfrm>
            <a:off x="3361799" y="1"/>
            <a:ext cx="2614118" cy="4839854"/>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テキスト ボックス 22"/>
          <p:cNvSpPr txBox="1"/>
          <p:nvPr userDrawn="1"/>
        </p:nvSpPr>
        <p:spPr>
          <a:xfrm>
            <a:off x="544464" y="1591203"/>
            <a:ext cx="1847962" cy="707886"/>
          </a:xfrm>
          <a:prstGeom prst="rect">
            <a:avLst/>
          </a:prstGeom>
          <a:noFill/>
        </p:spPr>
        <p:txBody>
          <a:bodyPr wrap="square" rtlCol="0">
            <a:spAutoFit/>
          </a:bodyPr>
          <a:lstStyle/>
          <a:p>
            <a:r>
              <a:rPr kumimoji="1" lang="en-US" altLang="ja-JP"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4000" dirty="0">
              <a:solidFill>
                <a:schemeClr val="bg1"/>
              </a:solidFill>
              <a:latin typeface="Open Sans Light" panose="020B0306030504020204" pitchFamily="34" charset="0"/>
              <a:cs typeface="Open Sans Light" panose="020B0306030504020204" pitchFamily="34" charset="0"/>
            </a:endParaRPr>
          </a:p>
        </p:txBody>
      </p:sp>
      <p:sp>
        <p:nvSpPr>
          <p:cNvPr id="24" name="テキスト ボックス 23"/>
          <p:cNvSpPr txBox="1"/>
          <p:nvPr userDrawn="1"/>
        </p:nvSpPr>
        <p:spPr>
          <a:xfrm>
            <a:off x="3404909" y="1591202"/>
            <a:ext cx="1847962" cy="707886"/>
          </a:xfrm>
          <a:prstGeom prst="rect">
            <a:avLst/>
          </a:prstGeom>
          <a:noFill/>
        </p:spPr>
        <p:txBody>
          <a:bodyPr wrap="square" rtlCol="0">
            <a:spAutoFit/>
          </a:bodyPr>
          <a:lstStyle/>
          <a:p>
            <a:r>
              <a:rPr kumimoji="1" lang="en-US" altLang="ja-JP"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4000" dirty="0">
              <a:solidFill>
                <a:schemeClr val="bg1"/>
              </a:solidFill>
              <a:latin typeface="Open Sans Light" panose="020B0306030504020204" pitchFamily="34" charset="0"/>
              <a:cs typeface="Open Sans Light" panose="020B0306030504020204" pitchFamily="34" charset="0"/>
            </a:endParaRPr>
          </a:p>
        </p:txBody>
      </p:sp>
      <p:sp>
        <p:nvSpPr>
          <p:cNvPr id="25" name="テキスト ボックス 24"/>
          <p:cNvSpPr txBox="1"/>
          <p:nvPr userDrawn="1"/>
        </p:nvSpPr>
        <p:spPr>
          <a:xfrm>
            <a:off x="6265353" y="1591202"/>
            <a:ext cx="1847962" cy="707886"/>
          </a:xfrm>
          <a:prstGeom prst="rect">
            <a:avLst/>
          </a:prstGeom>
          <a:noFill/>
        </p:spPr>
        <p:txBody>
          <a:bodyPr wrap="square" rtlCol="0">
            <a:spAutoFit/>
          </a:bodyPr>
          <a:lstStyle/>
          <a:p>
            <a:r>
              <a:rPr kumimoji="1" lang="en-US" altLang="ja-JP"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4000" dirty="0">
              <a:solidFill>
                <a:schemeClr val="bg1"/>
              </a:solidFill>
              <a:latin typeface="Open Sans Light" panose="020B0306030504020204" pitchFamily="34" charset="0"/>
              <a:cs typeface="Open Sans Light" panose="020B0306030504020204" pitchFamily="34" charset="0"/>
            </a:endParaRPr>
          </a:p>
        </p:txBody>
      </p:sp>
      <p:sp>
        <p:nvSpPr>
          <p:cNvPr id="26" name="テキスト ボックス 25"/>
          <p:cNvSpPr txBox="1"/>
          <p:nvPr userDrawn="1"/>
        </p:nvSpPr>
        <p:spPr>
          <a:xfrm>
            <a:off x="9125796" y="1591201"/>
            <a:ext cx="1847962" cy="707886"/>
          </a:xfrm>
          <a:prstGeom prst="rect">
            <a:avLst/>
          </a:prstGeom>
          <a:noFill/>
        </p:spPr>
        <p:txBody>
          <a:bodyPr wrap="square" rtlCol="0">
            <a:spAutoFit/>
          </a:bodyPr>
          <a:lstStyle/>
          <a:p>
            <a:r>
              <a:rPr kumimoji="1" lang="en-US" altLang="ja-JP"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kumimoji="1" lang="ja-JP" altLang="en-US" sz="4000" dirty="0">
              <a:solidFill>
                <a:schemeClr val="bg1"/>
              </a:solidFill>
              <a:latin typeface="Open Sans Light" panose="020B0306030504020204" pitchFamily="34" charset="0"/>
              <a:cs typeface="Open Sans Light" panose="020B0306030504020204" pitchFamily="34" charset="0"/>
            </a:endParaRPr>
          </a:p>
        </p:txBody>
      </p:sp>
      <p:sp>
        <p:nvSpPr>
          <p:cNvPr id="27" name="タイトル 1"/>
          <p:cNvSpPr>
            <a:spLocks noGrp="1"/>
          </p:cNvSpPr>
          <p:nvPr>
            <p:ph type="title" hasCustomPrompt="1"/>
          </p:nvPr>
        </p:nvSpPr>
        <p:spPr>
          <a:xfrm>
            <a:off x="6187841" y="165600"/>
            <a:ext cx="5496644" cy="80210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28" name="正方形/長方形 27"/>
          <p:cNvSpPr/>
          <p:nvPr userDrawn="1"/>
        </p:nvSpPr>
        <p:spPr>
          <a:xfrm>
            <a:off x="6331870" y="933600"/>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0" name="テキスト プレースホルダー 6"/>
          <p:cNvSpPr>
            <a:spLocks noGrp="1"/>
          </p:cNvSpPr>
          <p:nvPr>
            <p:ph type="body" sz="quarter" idx="20" hasCustomPrompt="1"/>
          </p:nvPr>
        </p:nvSpPr>
        <p:spPr>
          <a:xfrm>
            <a:off x="542497" y="2368150"/>
            <a:ext cx="2477690" cy="480053"/>
          </a:xfrm>
        </p:spPr>
        <p:txBody>
          <a:bodyPr anchor="t">
            <a:noAutofit/>
          </a:bodyPr>
          <a:lstStyle>
            <a:lvl1pPr algn="l">
              <a:defRPr sz="2133"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552174" y="2789893"/>
            <a:ext cx="2486414" cy="1206374"/>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3395114" y="2368150"/>
            <a:ext cx="2477690" cy="480053"/>
          </a:xfrm>
        </p:spPr>
        <p:txBody>
          <a:bodyPr anchor="t">
            <a:noAutofit/>
          </a:bodyPr>
          <a:lstStyle>
            <a:lvl1pPr algn="l">
              <a:defRPr sz="2133"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3404792" y="2789893"/>
            <a:ext cx="2486414" cy="1652798"/>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6247732" y="2368150"/>
            <a:ext cx="2477690" cy="480053"/>
          </a:xfrm>
        </p:spPr>
        <p:txBody>
          <a:bodyPr anchor="t">
            <a:noAutofit/>
          </a:bodyPr>
          <a:lstStyle>
            <a:lvl1pPr algn="l">
              <a:defRPr sz="2133"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7" hasCustomPrompt="1"/>
          </p:nvPr>
        </p:nvSpPr>
        <p:spPr>
          <a:xfrm>
            <a:off x="6257409" y="2789893"/>
            <a:ext cx="2486414" cy="1932088"/>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9119704" y="2368150"/>
            <a:ext cx="2463701" cy="480053"/>
          </a:xfrm>
        </p:spPr>
        <p:txBody>
          <a:bodyPr anchor="t">
            <a:noAutofit/>
          </a:bodyPr>
          <a:lstStyle>
            <a:lvl1pPr algn="l">
              <a:defRPr sz="2133"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9" hasCustomPrompt="1"/>
          </p:nvPr>
        </p:nvSpPr>
        <p:spPr>
          <a:xfrm>
            <a:off x="9110027" y="2789893"/>
            <a:ext cx="2486414" cy="2348165"/>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15" hasCustomPrompt="1"/>
          </p:nvPr>
        </p:nvSpPr>
        <p:spPr>
          <a:xfrm>
            <a:off x="411496" y="5399314"/>
            <a:ext cx="8491372" cy="87085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507515" y="5332488"/>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1" name="テキスト プレースホルダー 6"/>
          <p:cNvSpPr>
            <a:spLocks noGrp="1"/>
          </p:cNvSpPr>
          <p:nvPr>
            <p:ph type="body" sz="quarter" idx="13" hasCustomPrompt="1"/>
          </p:nvPr>
        </p:nvSpPr>
        <p:spPr>
          <a:xfrm>
            <a:off x="6216084" y="1028734"/>
            <a:ext cx="5399723" cy="336037"/>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50525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wipe(left)">
                                      <p:cBhvr>
                                        <p:cTn id="20" dur="500"/>
                                        <p:tgtEl>
                                          <p:spTgt spid="41">
                                            <p:txEl>
                                              <p:pRg st="0" end="0"/>
                                            </p:txEl>
                                          </p:spTgt>
                                        </p:tgtEl>
                                      </p:cBhvr>
                                    </p:animEffect>
                                  </p:childTnLst>
                                </p:cTn>
                              </p:par>
                            </p:childTnLst>
                          </p:cTn>
                        </p:par>
                        <p:par>
                          <p:cTn id="21" fill="hold">
                            <p:stCondLst>
                              <p:cond delay="1600"/>
                            </p:stCondLst>
                            <p:childTnLst>
                              <p:par>
                                <p:cTn id="22" presetID="22" presetClass="entr" presetSubtype="1"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1" decel="100000" fill="hold" grpId="0" nodeType="withEffect">
                                  <p:stCondLst>
                                    <p:cond delay="25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wipe(up)">
                                      <p:cBhvr>
                                        <p:cTn id="31" dur="500"/>
                                        <p:tgtEl>
                                          <p:spTgt spid="30">
                                            <p:txEl>
                                              <p:pRg st="0" end="0"/>
                                            </p:txEl>
                                          </p:spTgt>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up)">
                                      <p:cBhvr>
                                        <p:cTn id="34" dur="500"/>
                                        <p:tgtEl>
                                          <p:spTgt spid="31">
                                            <p:txEl>
                                              <p:pRg st="0" end="0"/>
                                            </p:txEl>
                                          </p:spTgt>
                                        </p:tgtEl>
                                      </p:cBhvr>
                                    </p:animEffect>
                                  </p:childTnLst>
                                </p:cTn>
                              </p:par>
                            </p:childTnLst>
                          </p:cTn>
                        </p:par>
                        <p:par>
                          <p:cTn id="35" fill="hold">
                            <p:stCondLst>
                              <p:cond delay="2400"/>
                            </p:stCondLst>
                            <p:childTnLst>
                              <p:par>
                                <p:cTn id="36" presetID="22" presetClass="entr" presetSubtype="1" fill="hold" grpId="0" nodeType="after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 presetClass="entr" presetSubtype="1" decel="100000" fill="hold" grpId="0" nodeType="withEffect">
                                  <p:stCondLst>
                                    <p:cond delay="250"/>
                                  </p:stCondLst>
                                  <p:iterate type="lt">
                                    <p:tmPct val="10000"/>
                                  </p:iterate>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250"/>
                                  </p:stCondLst>
                                  <p:childTnLst>
                                    <p:set>
                                      <p:cBhvr>
                                        <p:cTn id="44" dur="1" fill="hold">
                                          <p:stCondLst>
                                            <p:cond delay="0"/>
                                          </p:stCondLst>
                                        </p:cTn>
                                        <p:tgtEl>
                                          <p:spTgt spid="32">
                                            <p:txEl>
                                              <p:pRg st="0" end="0"/>
                                            </p:txEl>
                                          </p:spTgt>
                                        </p:tgtEl>
                                        <p:attrNameLst>
                                          <p:attrName>style.visibility</p:attrName>
                                        </p:attrNameLst>
                                      </p:cBhvr>
                                      <p:to>
                                        <p:strVal val="visible"/>
                                      </p:to>
                                    </p:set>
                                    <p:animEffect transition="in" filter="wipe(up)">
                                      <p:cBhvr>
                                        <p:cTn id="45" dur="500"/>
                                        <p:tgtEl>
                                          <p:spTgt spid="32">
                                            <p:txEl>
                                              <p:pRg st="0" end="0"/>
                                            </p:txEl>
                                          </p:spTgt>
                                        </p:tgtEl>
                                      </p:cBhvr>
                                    </p:animEffect>
                                  </p:childTnLst>
                                </p:cTn>
                              </p:par>
                              <p:par>
                                <p:cTn id="46" presetID="22" presetClass="entr" presetSubtype="1" fill="hold" grpId="0" nodeType="withEffect">
                                  <p:stCondLst>
                                    <p:cond delay="25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500"/>
                                        <p:tgtEl>
                                          <p:spTgt spid="33">
                                            <p:txEl>
                                              <p:pRg st="0" end="0"/>
                                            </p:txEl>
                                          </p:spTgt>
                                        </p:tgtEl>
                                      </p:cBhvr>
                                    </p:animEffect>
                                  </p:childTnLst>
                                </p:cTn>
                              </p:par>
                            </p:childTnLst>
                          </p:cTn>
                        </p:par>
                        <p:par>
                          <p:cTn id="49" fill="hold">
                            <p:stCondLst>
                              <p:cond delay="3200"/>
                            </p:stCondLst>
                            <p:childTnLst>
                              <p:par>
                                <p:cTn id="50" presetID="22" presetClass="entr" presetSubtype="1" fill="hold" grpId="0"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up)">
                                      <p:cBhvr>
                                        <p:cTn id="55" dur="500"/>
                                        <p:tgtEl>
                                          <p:spTgt spid="34">
                                            <p:txEl>
                                              <p:pRg st="0" end="0"/>
                                            </p:txEl>
                                          </p:spTgt>
                                        </p:tgtEl>
                                      </p:cBhvr>
                                    </p:animEffect>
                                  </p:childTnLst>
                                </p:cTn>
                              </p:par>
                              <p:par>
                                <p:cTn id="56" presetID="22" presetClass="entr" presetSubtype="1" fill="hold" grpId="0" nodeType="withEffect">
                                  <p:stCondLst>
                                    <p:cond delay="25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wipe(up)">
                                      <p:cBhvr>
                                        <p:cTn id="58" dur="500"/>
                                        <p:tgtEl>
                                          <p:spTgt spid="35">
                                            <p:txEl>
                                              <p:pRg st="0" end="0"/>
                                            </p:txEl>
                                          </p:spTgt>
                                        </p:tgtEl>
                                      </p:cBhvr>
                                    </p:animEffect>
                                  </p:childTnLst>
                                </p:cTn>
                              </p:par>
                              <p:par>
                                <p:cTn id="59" presetID="2" presetClass="entr" presetSubtype="1" decel="100000" fill="hold" grpId="0" nodeType="withEffect">
                                  <p:stCondLst>
                                    <p:cond delay="25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22" presetClass="entr" presetSubtype="1" fill="hold" grpId="0" nodeType="afterEffect">
                                  <p:stCondLst>
                                    <p:cond delay="250"/>
                                  </p:stCondLst>
                                  <p:childTnLst>
                                    <p:set>
                                      <p:cBhvr>
                                        <p:cTn id="65" dur="1" fill="hold">
                                          <p:stCondLst>
                                            <p:cond delay="0"/>
                                          </p:stCondLst>
                                        </p:cTn>
                                        <p:tgtEl>
                                          <p:spTgt spid="10"/>
                                        </p:tgtEl>
                                        <p:attrNameLst>
                                          <p:attrName>style.visibility</p:attrName>
                                        </p:attrNameLst>
                                      </p:cBhvr>
                                      <p:to>
                                        <p:strVal val="visible"/>
                                      </p:to>
                                    </p:set>
                                    <p:animEffect transition="in" filter="wipe(up)">
                                      <p:cBhvr>
                                        <p:cTn id="66" dur="500"/>
                                        <p:tgtEl>
                                          <p:spTgt spid="10"/>
                                        </p:tgtEl>
                                      </p:cBhvr>
                                    </p:animEffect>
                                  </p:childTnLst>
                                </p:cTn>
                              </p:par>
                              <p:par>
                                <p:cTn id="67" presetID="2" presetClass="entr" presetSubtype="1" decel="100000" fill="hold" grpId="0" nodeType="withEffect">
                                  <p:stCondLst>
                                    <p:cond delay="250"/>
                                  </p:stCondLst>
                                  <p:iterate type="lt">
                                    <p:tmPct val="10000"/>
                                  </p:iterate>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par>
                                <p:cTn id="71" presetID="22" presetClass="entr" presetSubtype="1" fill="hold" grpId="0" nodeType="withEffect">
                                  <p:stCondLst>
                                    <p:cond delay="250"/>
                                  </p:stCondLst>
                                  <p:childTnLst>
                                    <p:set>
                                      <p:cBhvr>
                                        <p:cTn id="72" dur="1" fill="hold">
                                          <p:stCondLst>
                                            <p:cond delay="0"/>
                                          </p:stCondLst>
                                        </p:cTn>
                                        <p:tgtEl>
                                          <p:spTgt spid="36">
                                            <p:txEl>
                                              <p:pRg st="0" end="0"/>
                                            </p:txEl>
                                          </p:spTgt>
                                        </p:tgtEl>
                                        <p:attrNameLst>
                                          <p:attrName>style.visibility</p:attrName>
                                        </p:attrNameLst>
                                      </p:cBhvr>
                                      <p:to>
                                        <p:strVal val="visible"/>
                                      </p:to>
                                    </p:set>
                                    <p:animEffect transition="in" filter="wipe(up)">
                                      <p:cBhvr>
                                        <p:cTn id="73" dur="500"/>
                                        <p:tgtEl>
                                          <p:spTgt spid="36">
                                            <p:txEl>
                                              <p:pRg st="0" end="0"/>
                                            </p:txEl>
                                          </p:spTgt>
                                        </p:tgtEl>
                                      </p:cBhvr>
                                    </p:animEffect>
                                  </p:childTnLst>
                                </p:cTn>
                              </p:par>
                              <p:par>
                                <p:cTn id="74" presetID="22" presetClass="entr" presetSubtype="1" fill="hold" grpId="0" nodeType="withEffect">
                                  <p:stCondLst>
                                    <p:cond delay="250"/>
                                  </p:stCondLst>
                                  <p:childTnLst>
                                    <p:set>
                                      <p:cBhvr>
                                        <p:cTn id="75" dur="1" fill="hold">
                                          <p:stCondLst>
                                            <p:cond delay="0"/>
                                          </p:stCondLst>
                                        </p:cTn>
                                        <p:tgtEl>
                                          <p:spTgt spid="37">
                                            <p:txEl>
                                              <p:pRg st="0" end="0"/>
                                            </p:txEl>
                                          </p:spTgt>
                                        </p:tgtEl>
                                        <p:attrNameLst>
                                          <p:attrName>style.visibility</p:attrName>
                                        </p:attrNameLst>
                                      </p:cBhvr>
                                      <p:to>
                                        <p:strVal val="visible"/>
                                      </p:to>
                                    </p:set>
                                    <p:animEffect transition="in" filter="wipe(up)">
                                      <p:cBhvr>
                                        <p:cTn id="76" dur="500"/>
                                        <p:tgtEl>
                                          <p:spTgt spid="37">
                                            <p:txEl>
                                              <p:pRg st="0" end="0"/>
                                            </p:txEl>
                                          </p:spTgt>
                                        </p:tgtEl>
                                      </p:cBhvr>
                                    </p:animEffect>
                                  </p:childTnLst>
                                </p:cTn>
                              </p:par>
                            </p:childTnLst>
                          </p:cTn>
                        </p:par>
                        <p:par>
                          <p:cTn id="77" fill="hold">
                            <p:stCondLst>
                              <p:cond delay="4800"/>
                            </p:stCondLst>
                            <p:childTnLst>
                              <p:par>
                                <p:cTn id="78" presetID="2" presetClass="entr" presetSubtype="8" decel="100000" fill="hold" grpId="0" nodeType="afterEffect">
                                  <p:stCondLst>
                                    <p:cond delay="50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0-#ppt_w/2"/>
                                          </p:val>
                                        </p:tav>
                                        <p:tav tm="100000">
                                          <p:val>
                                            <p:strVal val="#ppt_x"/>
                                          </p:val>
                                        </p:tav>
                                      </p:tavLst>
                                    </p:anim>
                                    <p:anim calcmode="lin" valueType="num">
                                      <p:cBhvr additive="base">
                                        <p:cTn id="81" dur="500" fill="hold"/>
                                        <p:tgtEl>
                                          <p:spTgt spid="40"/>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39">
                                            <p:txEl>
                                              <p:pRg st="0" end="0"/>
                                            </p:txEl>
                                          </p:spTgt>
                                        </p:tgtEl>
                                        <p:attrNameLst>
                                          <p:attrName>style.visibility</p:attrName>
                                        </p:attrNameLst>
                                      </p:cBhvr>
                                      <p:to>
                                        <p:strVal val="visible"/>
                                      </p:to>
                                    </p:set>
                                    <p:anim calcmode="lin" valueType="num">
                                      <p:cBhvr additive="base">
                                        <p:cTn id="84"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5" grpId="0" animBg="1"/>
      <p:bldP spid="8" grpId="0" animBg="1"/>
      <p:bldP spid="23" grpId="0"/>
      <p:bldP spid="24" grpId="0"/>
      <p:bldP spid="25" grpId="0"/>
      <p:bldP spid="26" grpId="0"/>
      <p:bldP spid="27" grpId="0"/>
      <p:bldP spid="28" grpId="0" animBg="1"/>
      <p:bldP spid="30" grpId="0" build="p">
        <p:tmplLst>
          <p:tmpl lvl="1">
            <p:tnLst>
              <p:par>
                <p:cTn presetID="22" presetClass="entr" presetSubtype="1"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up)">
                      <p:cBhvr>
                        <p:cTn dur="500"/>
                        <p:tgtEl>
                          <p:spTgt spid="30"/>
                        </p:tgtEl>
                      </p:cBhvr>
                    </p:animEffect>
                  </p:childTnLst>
                </p:cTn>
              </p:par>
            </p:tnLst>
          </p:tmpl>
        </p:tmplLst>
      </p:bldP>
      <p:bldP spid="31" grpId="0" build="p">
        <p:tmplLst>
          <p:tmpl lvl="1">
            <p:tnLst>
              <p:par>
                <p:cTn presetID="22" presetClass="entr" presetSubtype="1"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build="p">
        <p:tmplLst>
          <p:tmpl lvl="1">
            <p:tnLst>
              <p:par>
                <p:cTn presetID="22" presetClass="entr" presetSubtype="1"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wipe(up)">
                      <p:cBhvr>
                        <p:cTn dur="500"/>
                        <p:tgtEl>
                          <p:spTgt spid="32"/>
                        </p:tgtEl>
                      </p:cBhvr>
                    </p:animEffect>
                  </p:childTnLst>
                </p:cTn>
              </p:par>
            </p:tnLst>
          </p:tmpl>
        </p:tmplLst>
      </p:bldP>
      <p:bldP spid="33" grpId="0" build="p">
        <p:tmplLst>
          <p:tmpl lvl="1">
            <p:tnLst>
              <p:par>
                <p:cTn presetID="22" presetClass="entr" presetSubtype="1"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35" grpId="0" build="p">
        <p:tmplLst>
          <p:tmpl lvl="1">
            <p:tnLst>
              <p:par>
                <p:cTn presetID="22" presetClass="entr" presetSubtype="1"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wipe(up)">
                      <p:cBhvr>
                        <p:cTn dur="500"/>
                        <p:tgtEl>
                          <p:spTgt spid="35"/>
                        </p:tgtEl>
                      </p:cBhvr>
                    </p:animEffect>
                  </p:childTnLst>
                </p:cTn>
              </p:par>
            </p:tnLst>
          </p:tmpl>
        </p:tmplLst>
      </p:bldP>
      <p:bldP spid="36" grpId="0" build="p">
        <p:tmplLst>
          <p:tmpl lvl="1">
            <p:tnLst>
              <p:par>
                <p:cTn presetID="22" presetClass="entr" presetSubtype="1"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up)">
                      <p:cBhvr>
                        <p:cTn dur="500"/>
                        <p:tgtEl>
                          <p:spTgt spid="36"/>
                        </p:tgtEl>
                      </p:cBhvr>
                    </p:animEffect>
                  </p:childTnLst>
                </p:cTn>
              </p:par>
            </p:tnLst>
          </p:tmpl>
        </p:tmplLst>
      </p:bldP>
      <p:bldP spid="37" grpId="0" build="p">
        <p:tmplLst>
          <p:tmpl lvl="1">
            <p:tnLst>
              <p:par>
                <p:cTn presetID="22" presetClass="entr" presetSubtype="1"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9"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ofile 4">
    <p:spTree>
      <p:nvGrpSpPr>
        <p:cNvPr id="1" name=""/>
        <p:cNvGrpSpPr/>
        <p:nvPr/>
      </p:nvGrpSpPr>
      <p:grpSpPr>
        <a:xfrm>
          <a:off x="0" y="0"/>
          <a:ext cx="0" cy="0"/>
          <a:chOff x="0" y="0"/>
          <a:chExt cx="0" cy="0"/>
        </a:xfrm>
      </p:grpSpPr>
      <p:sp>
        <p:nvSpPr>
          <p:cNvPr id="27" name="円/楕円 26"/>
          <p:cNvSpPr/>
          <p:nvPr userDrawn="1"/>
        </p:nvSpPr>
        <p:spPr>
          <a:xfrm>
            <a:off x="7429563" y="2663639"/>
            <a:ext cx="688391" cy="6883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 name="円/楕円 4"/>
          <p:cNvSpPr/>
          <p:nvPr userDrawn="1"/>
        </p:nvSpPr>
        <p:spPr>
          <a:xfrm>
            <a:off x="7968370" y="3351970"/>
            <a:ext cx="541352" cy="54130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solidFill>
            </a:endParaRPr>
          </a:p>
        </p:txBody>
      </p:sp>
      <p:sp>
        <p:nvSpPr>
          <p:cNvPr id="6" name="円/楕円 5"/>
          <p:cNvSpPr/>
          <p:nvPr userDrawn="1"/>
        </p:nvSpPr>
        <p:spPr>
          <a:xfrm>
            <a:off x="4443259" y="692697"/>
            <a:ext cx="3373912" cy="337361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円/楕円 6"/>
          <p:cNvSpPr/>
          <p:nvPr userDrawn="1"/>
        </p:nvSpPr>
        <p:spPr>
          <a:xfrm>
            <a:off x="3723116" y="1652803"/>
            <a:ext cx="912180" cy="9121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8" name="円/楕円 7"/>
          <p:cNvSpPr/>
          <p:nvPr userDrawn="1"/>
        </p:nvSpPr>
        <p:spPr>
          <a:xfrm>
            <a:off x="4333992" y="609932"/>
            <a:ext cx="3373912" cy="337361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タイトル 1"/>
          <p:cNvSpPr>
            <a:spLocks noGrp="1"/>
          </p:cNvSpPr>
          <p:nvPr>
            <p:ph type="title" hasCustomPrompt="1"/>
          </p:nvPr>
        </p:nvSpPr>
        <p:spPr>
          <a:xfrm>
            <a:off x="2886626" y="4148637"/>
            <a:ext cx="6385263" cy="528059"/>
          </a:xfrm>
        </p:spPr>
        <p:txBody>
          <a:bodyPr anchor="b">
            <a:normAutofit/>
          </a:bodyPr>
          <a:lstStyle>
            <a:lvl1pPr algn="ctr">
              <a:defRPr sz="2400" baseline="0">
                <a:solidFill>
                  <a:schemeClr val="tx2"/>
                </a:solidFill>
                <a:latin typeface="Route 159 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5015786" y="5157192"/>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テキスト プレースホルダー 6"/>
          <p:cNvSpPr>
            <a:spLocks noGrp="1"/>
          </p:cNvSpPr>
          <p:nvPr>
            <p:ph type="body" sz="quarter" idx="16" hasCustomPrompt="1"/>
          </p:nvPr>
        </p:nvSpPr>
        <p:spPr>
          <a:xfrm>
            <a:off x="2903368" y="4629133"/>
            <a:ext cx="6385263" cy="384043"/>
          </a:xfrm>
        </p:spPr>
        <p:txBody>
          <a:bodyPr anchor="t">
            <a:noAutofit/>
          </a:bodyPr>
          <a:lstStyle>
            <a:lvl1pPr algn="ctr">
              <a:defRPr sz="16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12" name="図プレースホルダー 5"/>
          <p:cNvSpPr>
            <a:spLocks noGrp="1"/>
          </p:cNvSpPr>
          <p:nvPr>
            <p:ph type="pic" sz="quarter" idx="13" hasCustomPrompt="1"/>
          </p:nvPr>
        </p:nvSpPr>
        <p:spPr>
          <a:xfrm>
            <a:off x="4443259" y="692696"/>
            <a:ext cx="3277893" cy="3277609"/>
          </a:xfrm>
          <a:prstGeom prst="ellipse">
            <a:avLst/>
          </a:prstGeom>
          <a:solidFill>
            <a:schemeClr val="bg1"/>
          </a:solidFill>
          <a:ln w="28575" cmpd="sng">
            <a:solidFill>
              <a:schemeClr val="accent1"/>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14" hasCustomPrompt="1"/>
          </p:nvPr>
        </p:nvSpPr>
        <p:spPr>
          <a:xfrm>
            <a:off x="1933364" y="5253203"/>
            <a:ext cx="8325272" cy="1056117"/>
          </a:xfrm>
        </p:spPr>
        <p:txBody>
          <a:bodyPr anchor="t">
            <a:normAutofit/>
          </a:bodyPr>
          <a:lstStyle>
            <a:lvl1pPr algn="ctr">
              <a:defRPr sz="1333" baseline="0">
                <a:solidFill>
                  <a:schemeClr val="tx2"/>
                </a:solidFill>
              </a:defRPr>
            </a:lvl1pPr>
          </a:lstStyle>
          <a:p>
            <a:pPr lvl="0"/>
            <a:r>
              <a:rPr kumimoji="1" lang="en-US" altLang="ja-JP" dirty="0"/>
              <a:t>Text goes here</a:t>
            </a:r>
            <a:endParaRPr kumimoji="1" lang="ja-JP" altLang="en-US" dirty="0"/>
          </a:p>
        </p:txBody>
      </p:sp>
      <p:sp>
        <p:nvSpPr>
          <p:cNvPr id="23" name="円/楕円 22"/>
          <p:cNvSpPr/>
          <p:nvPr userDrawn="1"/>
        </p:nvSpPr>
        <p:spPr>
          <a:xfrm>
            <a:off x="2903368" y="1364771"/>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24" name="円/楕円 23"/>
          <p:cNvSpPr/>
          <p:nvPr userDrawn="1"/>
        </p:nvSpPr>
        <p:spPr>
          <a:xfrm>
            <a:off x="3723116" y="1266501"/>
            <a:ext cx="288057"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25" name="円/楕円 24"/>
          <p:cNvSpPr/>
          <p:nvPr userDrawn="1"/>
        </p:nvSpPr>
        <p:spPr>
          <a:xfrm>
            <a:off x="8877580" y="3155089"/>
            <a:ext cx="324692" cy="324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solidFill>
            </a:endParaRPr>
          </a:p>
        </p:txBody>
      </p:sp>
      <p:sp>
        <p:nvSpPr>
          <p:cNvPr id="26" name="正方形/長方形 25"/>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423709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ppt_w</p:attrName>
                                        </p:attrNameLst>
                                      </p:cBhvr>
                                      <p:tavLst>
                                        <p:tav tm="0" fmla="#ppt_w*sin(2.5*pi*$)">
                                          <p:val>
                                            <p:fltVal val="0"/>
                                          </p:val>
                                        </p:tav>
                                        <p:tav tm="100000">
                                          <p:val>
                                            <p:fltVal val="1"/>
                                          </p:val>
                                        </p:tav>
                                      </p:tavLst>
                                    </p:anim>
                                    <p:anim calcmode="lin" valueType="num">
                                      <p:cBhvr>
                                        <p:cTn id="9" dur="750" fill="hold"/>
                                        <p:tgtEl>
                                          <p:spTgt spid="23"/>
                                        </p:tgtEl>
                                        <p:attrNameLst>
                                          <p:attrName>ppt_h</p:attrName>
                                        </p:attrNameLst>
                                      </p:cBhvr>
                                      <p:tavLst>
                                        <p:tav tm="0">
                                          <p:val>
                                            <p:strVal val="#ppt_h"/>
                                          </p:val>
                                        </p:tav>
                                        <p:tav tm="100000">
                                          <p:val>
                                            <p:strVal val="#ppt_h"/>
                                          </p:val>
                                        </p:tav>
                                      </p:tavLst>
                                    </p:anim>
                                  </p:childTnLst>
                                </p:cTn>
                              </p:par>
                              <p:par>
                                <p:cTn id="10" presetID="2" presetClass="entr" presetSubtype="6" decel="100000" fill="hold" grpId="1"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1+#ppt_w/2"/>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ppt_w</p:attrName>
                                        </p:attrNameLst>
                                      </p:cBhvr>
                                      <p:tavLst>
                                        <p:tav tm="0" fmla="#ppt_w*sin(2.5*pi*$)">
                                          <p:val>
                                            <p:fltVal val="0"/>
                                          </p:val>
                                        </p:tav>
                                        <p:tav tm="100000">
                                          <p:val>
                                            <p:fltVal val="1"/>
                                          </p:val>
                                        </p:tav>
                                      </p:tavLst>
                                    </p:anim>
                                    <p:anim calcmode="lin" valueType="num">
                                      <p:cBhvr>
                                        <p:cTn id="18" dur="750" fill="hold"/>
                                        <p:tgtEl>
                                          <p:spTgt spid="7"/>
                                        </p:tgtEl>
                                        <p:attrNameLst>
                                          <p:attrName>ppt_h</p:attrName>
                                        </p:attrNameLst>
                                      </p:cBhvr>
                                      <p:tavLst>
                                        <p:tav tm="0">
                                          <p:val>
                                            <p:strVal val="#ppt_h"/>
                                          </p:val>
                                        </p:tav>
                                        <p:tav tm="100000">
                                          <p:val>
                                            <p:strVal val="#ppt_h"/>
                                          </p:val>
                                        </p:tav>
                                      </p:tavLst>
                                    </p:anim>
                                  </p:childTnLst>
                                </p:cTn>
                              </p:par>
                              <p:par>
                                <p:cTn id="19" presetID="2" presetClass="entr" presetSubtype="6" decel="100000" fill="hold" grpId="1"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1+#ppt_w/2"/>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ppt_w</p:attrName>
                                        </p:attrNameLst>
                                      </p:cBhvr>
                                      <p:tavLst>
                                        <p:tav tm="0" fmla="#ppt_w*sin(2.5*pi*$)">
                                          <p:val>
                                            <p:fltVal val="0"/>
                                          </p:val>
                                        </p:tav>
                                        <p:tav tm="100000">
                                          <p:val>
                                            <p:fltVal val="1"/>
                                          </p:val>
                                        </p:tav>
                                      </p:tavLst>
                                    </p:anim>
                                    <p:anim calcmode="lin" valueType="num">
                                      <p:cBhvr>
                                        <p:cTn id="27" dur="750" fill="hold"/>
                                        <p:tgtEl>
                                          <p:spTgt spid="24"/>
                                        </p:tgtEl>
                                        <p:attrNameLst>
                                          <p:attrName>ppt_h</p:attrName>
                                        </p:attrNameLst>
                                      </p:cBhvr>
                                      <p:tavLst>
                                        <p:tav tm="0">
                                          <p:val>
                                            <p:strVal val="#ppt_h"/>
                                          </p:val>
                                        </p:tav>
                                        <p:tav tm="100000">
                                          <p:val>
                                            <p:strVal val="#ppt_h"/>
                                          </p:val>
                                        </p:tav>
                                      </p:tavLst>
                                    </p:anim>
                                  </p:childTnLst>
                                </p:cTn>
                              </p:par>
                              <p:par>
                                <p:cTn id="28" presetID="2" presetClass="entr" presetSubtype="6" decel="100000" fill="hold" grpId="1" nodeType="withEffect">
                                  <p:stCondLst>
                                    <p:cond delay="2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1+#ppt_w/2"/>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ppt_w</p:attrName>
                                        </p:attrNameLst>
                                      </p:cBhvr>
                                      <p:tavLst>
                                        <p:tav tm="0" fmla="#ppt_w*sin(2.5*pi*$)">
                                          <p:val>
                                            <p:fltVal val="0"/>
                                          </p:val>
                                        </p:tav>
                                        <p:tav tm="100000">
                                          <p:val>
                                            <p:fltVal val="1"/>
                                          </p:val>
                                        </p:tav>
                                      </p:tavLst>
                                    </p:anim>
                                    <p:anim calcmode="lin" valueType="num">
                                      <p:cBhvr>
                                        <p:cTn id="36" dur="750" fill="hold"/>
                                        <p:tgtEl>
                                          <p:spTgt spid="5"/>
                                        </p:tgtEl>
                                        <p:attrNameLst>
                                          <p:attrName>ppt_h</p:attrName>
                                        </p:attrNameLst>
                                      </p:cBhvr>
                                      <p:tavLst>
                                        <p:tav tm="0">
                                          <p:val>
                                            <p:strVal val="#ppt_h"/>
                                          </p:val>
                                        </p:tav>
                                        <p:tav tm="100000">
                                          <p:val>
                                            <p:strVal val="#ppt_h"/>
                                          </p:val>
                                        </p:tav>
                                      </p:tavLst>
                                    </p:anim>
                                  </p:childTnLst>
                                </p:cTn>
                              </p:par>
                              <p:par>
                                <p:cTn id="37" presetID="2" presetClass="entr" presetSubtype="6" decel="100000" fill="hold" grpId="1" nodeType="withEffect">
                                  <p:stCondLst>
                                    <p:cond delay="3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50" fill="hold"/>
                                        <p:tgtEl>
                                          <p:spTgt spid="5"/>
                                        </p:tgtEl>
                                        <p:attrNameLst>
                                          <p:attrName>ppt_x</p:attrName>
                                        </p:attrNameLst>
                                      </p:cBhvr>
                                      <p:tavLst>
                                        <p:tav tm="0">
                                          <p:val>
                                            <p:strVal val="1+#ppt_w/2"/>
                                          </p:val>
                                        </p:tav>
                                        <p:tav tm="100000">
                                          <p:val>
                                            <p:strVal val="#ppt_x"/>
                                          </p:val>
                                        </p:tav>
                                      </p:tavLst>
                                    </p:anim>
                                    <p:anim calcmode="lin" valueType="num">
                                      <p:cBhvr additive="base">
                                        <p:cTn id="40" dur="750" fill="hold"/>
                                        <p:tgtEl>
                                          <p:spTgt spid="5"/>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750"/>
                                        <p:tgtEl>
                                          <p:spTgt spid="25"/>
                                        </p:tgtEl>
                                      </p:cBhvr>
                                    </p:animEffect>
                                    <p:anim calcmode="lin" valueType="num">
                                      <p:cBhvr>
                                        <p:cTn id="44" dur="750" fill="hold"/>
                                        <p:tgtEl>
                                          <p:spTgt spid="25"/>
                                        </p:tgtEl>
                                        <p:attrNameLst>
                                          <p:attrName>ppt_w</p:attrName>
                                        </p:attrNameLst>
                                      </p:cBhvr>
                                      <p:tavLst>
                                        <p:tav tm="0" fmla="#ppt_w*sin(2.5*pi*$)">
                                          <p:val>
                                            <p:fltVal val="0"/>
                                          </p:val>
                                        </p:tav>
                                        <p:tav tm="100000">
                                          <p:val>
                                            <p:fltVal val="1"/>
                                          </p:val>
                                        </p:tav>
                                      </p:tavLst>
                                    </p:anim>
                                    <p:anim calcmode="lin" valueType="num">
                                      <p:cBhvr>
                                        <p:cTn id="45" dur="750" fill="hold"/>
                                        <p:tgtEl>
                                          <p:spTgt spid="25"/>
                                        </p:tgtEl>
                                        <p:attrNameLst>
                                          <p:attrName>ppt_h</p:attrName>
                                        </p:attrNameLst>
                                      </p:cBhvr>
                                      <p:tavLst>
                                        <p:tav tm="0">
                                          <p:val>
                                            <p:strVal val="#ppt_h"/>
                                          </p:val>
                                        </p:tav>
                                        <p:tav tm="100000">
                                          <p:val>
                                            <p:strVal val="#ppt_h"/>
                                          </p:val>
                                        </p:tav>
                                      </p:tavLst>
                                    </p:anim>
                                  </p:childTnLst>
                                </p:cTn>
                              </p:par>
                              <p:par>
                                <p:cTn id="46" presetID="2" presetClass="entr" presetSubtype="6" decel="100000" fill="hold" grpId="1" nodeType="withEffect">
                                  <p:stCondLst>
                                    <p:cond delay="4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750" fill="hold"/>
                                        <p:tgtEl>
                                          <p:spTgt spid="25"/>
                                        </p:tgtEl>
                                        <p:attrNameLst>
                                          <p:attrName>ppt_x</p:attrName>
                                        </p:attrNameLst>
                                      </p:cBhvr>
                                      <p:tavLst>
                                        <p:tav tm="0">
                                          <p:val>
                                            <p:strVal val="1+#ppt_w/2"/>
                                          </p:val>
                                        </p:tav>
                                        <p:tav tm="100000">
                                          <p:val>
                                            <p:strVal val="#ppt_x"/>
                                          </p:val>
                                        </p:tav>
                                      </p:tavLst>
                                    </p:anim>
                                    <p:anim calcmode="lin" valueType="num">
                                      <p:cBhvr additive="base">
                                        <p:cTn id="49" dur="750" fill="hold"/>
                                        <p:tgtEl>
                                          <p:spTgt spid="25"/>
                                        </p:tgtEl>
                                        <p:attrNameLst>
                                          <p:attrName>ppt_y</p:attrName>
                                        </p:attrNameLst>
                                      </p:cBhvr>
                                      <p:tavLst>
                                        <p:tav tm="0">
                                          <p:val>
                                            <p:strVal val="1+#ppt_h/2"/>
                                          </p:val>
                                        </p:tav>
                                        <p:tav tm="100000">
                                          <p:val>
                                            <p:strVal val="#ppt_y"/>
                                          </p:val>
                                        </p:tav>
                                      </p:tavLst>
                                    </p:anim>
                                  </p:childTnLst>
                                </p:cTn>
                              </p:par>
                              <p:par>
                                <p:cTn id="50" presetID="45"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750"/>
                                        <p:tgtEl>
                                          <p:spTgt spid="27"/>
                                        </p:tgtEl>
                                      </p:cBhvr>
                                    </p:animEffect>
                                    <p:anim calcmode="lin" valueType="num">
                                      <p:cBhvr>
                                        <p:cTn id="53" dur="750" fill="hold"/>
                                        <p:tgtEl>
                                          <p:spTgt spid="27"/>
                                        </p:tgtEl>
                                        <p:attrNameLst>
                                          <p:attrName>ppt_w</p:attrName>
                                        </p:attrNameLst>
                                      </p:cBhvr>
                                      <p:tavLst>
                                        <p:tav tm="0" fmla="#ppt_w*sin(2.5*pi*$)">
                                          <p:val>
                                            <p:fltVal val="0"/>
                                          </p:val>
                                        </p:tav>
                                        <p:tav tm="100000">
                                          <p:val>
                                            <p:fltVal val="1"/>
                                          </p:val>
                                        </p:tav>
                                      </p:tavLst>
                                    </p:anim>
                                    <p:anim calcmode="lin" valueType="num">
                                      <p:cBhvr>
                                        <p:cTn id="54" dur="750" fill="hold"/>
                                        <p:tgtEl>
                                          <p:spTgt spid="27"/>
                                        </p:tgtEl>
                                        <p:attrNameLst>
                                          <p:attrName>ppt_h</p:attrName>
                                        </p:attrNameLst>
                                      </p:cBhvr>
                                      <p:tavLst>
                                        <p:tav tm="0">
                                          <p:val>
                                            <p:strVal val="#ppt_h"/>
                                          </p:val>
                                        </p:tav>
                                        <p:tav tm="100000">
                                          <p:val>
                                            <p:strVal val="#ppt_h"/>
                                          </p:val>
                                        </p:tav>
                                      </p:tavLst>
                                    </p:anim>
                                  </p:childTnLst>
                                </p:cTn>
                              </p:par>
                              <p:par>
                                <p:cTn id="55" presetID="2" presetClass="entr" presetSubtype="6" decel="100000" fill="hold" grpId="1" nodeType="withEffect">
                                  <p:stCondLst>
                                    <p:cond delay="50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750" fill="hold"/>
                                        <p:tgtEl>
                                          <p:spTgt spid="27"/>
                                        </p:tgtEl>
                                        <p:attrNameLst>
                                          <p:attrName>ppt_x</p:attrName>
                                        </p:attrNameLst>
                                      </p:cBhvr>
                                      <p:tavLst>
                                        <p:tav tm="0">
                                          <p:val>
                                            <p:strVal val="1+#ppt_w/2"/>
                                          </p:val>
                                        </p:tav>
                                        <p:tav tm="100000">
                                          <p:val>
                                            <p:strVal val="#ppt_x"/>
                                          </p:val>
                                        </p:tav>
                                      </p:tavLst>
                                    </p:anim>
                                    <p:anim calcmode="lin" valueType="num">
                                      <p:cBhvr additive="base">
                                        <p:cTn id="58" dur="750" fill="hold"/>
                                        <p:tgtEl>
                                          <p:spTgt spid="27"/>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2" presetClass="entr" presetSubtype="1" decel="100000" fill="hold" grpId="1" nodeType="withEffect">
                                  <p:stCondLst>
                                    <p:cond delay="50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ppt_x"/>
                                          </p:val>
                                        </p:tav>
                                        <p:tav tm="100000">
                                          <p:val>
                                            <p:strVal val="#ppt_x"/>
                                          </p:val>
                                        </p:tav>
                                      </p:tavLst>
                                    </p:anim>
                                    <p:anim calcmode="lin" valueType="num">
                                      <p:cBhvr additive="base">
                                        <p:cTn id="65" dur="1000" fill="hold"/>
                                        <p:tgtEl>
                                          <p:spTgt spid="6"/>
                                        </p:tgtEl>
                                        <p:attrNameLst>
                                          <p:attrName>ppt_y</p:attrName>
                                        </p:attrNameLst>
                                      </p:cBhvr>
                                      <p:tavLst>
                                        <p:tav tm="0">
                                          <p:val>
                                            <p:strVal val="0-#ppt_h/2"/>
                                          </p:val>
                                        </p:tav>
                                        <p:tav tm="100000">
                                          <p:val>
                                            <p:strVal val="#ppt_y"/>
                                          </p:val>
                                        </p:tav>
                                      </p:tavLst>
                                    </p:anim>
                                  </p:childTnLst>
                                </p:cTn>
                              </p:par>
                              <p:par>
                                <p:cTn id="66" presetID="10" presetClass="entr" presetSubtype="0" fill="hold" grpId="0" nodeType="withEffect">
                                  <p:stCondLst>
                                    <p:cond delay="60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childTnLst>
                                </p:cTn>
                              </p:par>
                              <p:par>
                                <p:cTn id="69" presetID="2" presetClass="entr" presetSubtype="1" decel="100000" fill="hold" grpId="1" nodeType="withEffect">
                                  <p:stCondLst>
                                    <p:cond delay="60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000" fill="hold"/>
                                        <p:tgtEl>
                                          <p:spTgt spid="8"/>
                                        </p:tgtEl>
                                        <p:attrNameLst>
                                          <p:attrName>ppt_x</p:attrName>
                                        </p:attrNameLst>
                                      </p:cBhvr>
                                      <p:tavLst>
                                        <p:tav tm="0">
                                          <p:val>
                                            <p:strVal val="#ppt_x"/>
                                          </p:val>
                                        </p:tav>
                                        <p:tav tm="100000">
                                          <p:val>
                                            <p:strVal val="#ppt_x"/>
                                          </p:val>
                                        </p:tav>
                                      </p:tavLst>
                                    </p:anim>
                                    <p:anim calcmode="lin" valueType="num">
                                      <p:cBhvr additive="base">
                                        <p:cTn id="72" dur="1000" fill="hold"/>
                                        <p:tgtEl>
                                          <p:spTgt spid="8"/>
                                        </p:tgtEl>
                                        <p:attrNameLst>
                                          <p:attrName>ppt_y</p:attrName>
                                        </p:attrNameLst>
                                      </p:cBhvr>
                                      <p:tavLst>
                                        <p:tav tm="0">
                                          <p:val>
                                            <p:strVal val="0-#ppt_h/2"/>
                                          </p:val>
                                        </p:tav>
                                        <p:tav tm="100000">
                                          <p:val>
                                            <p:strVal val="#ppt_y"/>
                                          </p:val>
                                        </p:tav>
                                      </p:tavLst>
                                    </p:anim>
                                  </p:childTnLst>
                                </p:cTn>
                              </p:par>
                              <p:par>
                                <p:cTn id="73" presetID="10" presetClass="entr" presetSubtype="0" fill="hold" grpId="0" nodeType="withEffect">
                                  <p:stCondLst>
                                    <p:cond delay="70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childTnLst>
                                </p:cTn>
                              </p:par>
                              <p:par>
                                <p:cTn id="76" presetID="2" presetClass="entr" presetSubtype="1" decel="100000" fill="hold" grpId="1" nodeType="withEffect">
                                  <p:stCondLst>
                                    <p:cond delay="70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childTnLst>
                          </p:cTn>
                        </p:par>
                        <p:par>
                          <p:cTn id="80" fill="hold">
                            <p:stCondLst>
                              <p:cond delay="1700"/>
                            </p:stCondLst>
                            <p:childTnLst>
                              <p:par>
                                <p:cTn id="81" presetID="2" presetClass="entr" presetSubtype="4" decel="100000" fill="hold" grpId="0" nodeType="afterEffect">
                                  <p:stCondLst>
                                    <p:cond delay="25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par>
                          <p:cTn id="85" fill="hold">
                            <p:stCondLst>
                              <p:cond delay="2450"/>
                            </p:stCondLst>
                            <p:childTnLst>
                              <p:par>
                                <p:cTn id="86" presetID="22" presetClass="entr" presetSubtype="8" fill="hold" grpId="0" nodeType="afterEffect">
                                  <p:stCondLst>
                                    <p:cond delay="0"/>
                                  </p:stCondLst>
                                  <p:iterate type="lt">
                                    <p:tmPct val="10000"/>
                                  </p:iterate>
                                  <p:childTnLst>
                                    <p:set>
                                      <p:cBhvr>
                                        <p:cTn id="87" dur="1" fill="hold">
                                          <p:stCondLst>
                                            <p:cond delay="0"/>
                                          </p:stCondLst>
                                        </p:cTn>
                                        <p:tgtEl>
                                          <p:spTgt spid="11">
                                            <p:txEl>
                                              <p:pRg st="0" end="0"/>
                                            </p:txEl>
                                          </p:spTgt>
                                        </p:tgtEl>
                                        <p:attrNameLst>
                                          <p:attrName>style.visibility</p:attrName>
                                        </p:attrNameLst>
                                      </p:cBhvr>
                                      <p:to>
                                        <p:strVal val="visible"/>
                                      </p:to>
                                    </p:set>
                                    <p:animEffect transition="in" filter="wipe(left)">
                                      <p:cBhvr>
                                        <p:cTn id="88" dur="500"/>
                                        <p:tgtEl>
                                          <p:spTgt spid="11">
                                            <p:txEl>
                                              <p:pRg st="0" end="0"/>
                                            </p:txEl>
                                          </p:spTgt>
                                        </p:tgtEl>
                                      </p:cBhvr>
                                    </p:animEffect>
                                  </p:childTnLst>
                                </p:cTn>
                              </p:par>
                            </p:childTnLst>
                          </p:cTn>
                        </p:par>
                        <p:par>
                          <p:cTn id="89" fill="hold">
                            <p:stCondLst>
                              <p:cond delay="3500"/>
                            </p:stCondLst>
                            <p:childTnLst>
                              <p:par>
                                <p:cTn id="90" presetID="2" presetClass="entr" presetSubtype="4" decel="10000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ppt_x"/>
                                          </p:val>
                                        </p:tav>
                                        <p:tav tm="100000">
                                          <p:val>
                                            <p:strVal val="#ppt_x"/>
                                          </p:val>
                                        </p:tav>
                                      </p:tavLst>
                                    </p:anim>
                                    <p:anim calcmode="lin" valueType="num">
                                      <p:cBhvr additive="base">
                                        <p:cTn id="93" dur="500" fill="hold"/>
                                        <p:tgtEl>
                                          <p:spTgt spid="10"/>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100"/>
                                  </p:stCondLst>
                                  <p:childTnLst>
                                    <p:set>
                                      <p:cBhvr>
                                        <p:cTn id="95" dur="1" fill="hold">
                                          <p:stCondLst>
                                            <p:cond delay="0"/>
                                          </p:stCondLst>
                                        </p:cTn>
                                        <p:tgtEl>
                                          <p:spTgt spid="22">
                                            <p:txEl>
                                              <p:pRg st="0" end="0"/>
                                            </p:txEl>
                                          </p:spTgt>
                                        </p:tgtEl>
                                        <p:attrNameLst>
                                          <p:attrName>style.visibility</p:attrName>
                                        </p:attrNameLst>
                                      </p:cBhvr>
                                      <p:to>
                                        <p:strVal val="visible"/>
                                      </p:to>
                                    </p:set>
                                    <p:anim calcmode="lin" valueType="num">
                                      <p:cBhvr additive="base">
                                        <p:cTn id="9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5" grpId="0" animBg="1"/>
      <p:bldP spid="5" grpId="1" animBg="1"/>
      <p:bldP spid="6" grpId="0" animBg="1"/>
      <p:bldP spid="6" grpId="1" animBg="1"/>
      <p:bldP spid="7" grpId="0" animBg="1"/>
      <p:bldP spid="7" grpId="1" animBg="1"/>
      <p:bldP spid="8" grpId="0" animBg="1"/>
      <p:bldP spid="8" grpId="1" animBg="1"/>
      <p:bldP spid="9" grpId="0"/>
      <p:bldP spid="10" grpId="0" animBg="1"/>
      <p:bldP spid="11"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2" grpId="1" animBg="1"/>
      <p:bldP spid="22" grpId="0" build="p">
        <p:tmplLst>
          <p:tmpl lvl="1">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animBg="1"/>
      <p:bldP spid="23" grpId="1" animBg="1"/>
      <p:bldP spid="24" grpId="0" animBg="1"/>
      <p:bldP spid="24" grpId="1" animBg="1"/>
      <p:bldP spid="25" grpId="0" animBg="1"/>
      <p:bldP spid="25" grpId="1"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Image &amp; 4 Items">
    <p:spTree>
      <p:nvGrpSpPr>
        <p:cNvPr id="1" name=""/>
        <p:cNvGrpSpPr/>
        <p:nvPr/>
      </p:nvGrpSpPr>
      <p:grpSpPr>
        <a:xfrm>
          <a:off x="0" y="0"/>
          <a:ext cx="0" cy="0"/>
          <a:chOff x="0" y="0"/>
          <a:chExt cx="0" cy="0"/>
        </a:xfrm>
      </p:grpSpPr>
      <p:sp>
        <p:nvSpPr>
          <p:cNvPr id="41" name="正方形/長方形 40"/>
          <p:cNvSpPr/>
          <p:nvPr userDrawn="1"/>
        </p:nvSpPr>
        <p:spPr>
          <a:xfrm>
            <a:off x="0" y="1"/>
            <a:ext cx="6095472" cy="6857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 name="図プレースホルダー 3"/>
          <p:cNvSpPr>
            <a:spLocks noGrp="1"/>
          </p:cNvSpPr>
          <p:nvPr>
            <p:ph type="pic" sz="quarter" idx="12" hasCustomPrompt="1"/>
          </p:nvPr>
        </p:nvSpPr>
        <p:spPr>
          <a:xfrm>
            <a:off x="0" y="0"/>
            <a:ext cx="5999981" cy="6858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6288038" y="164638"/>
            <a:ext cx="5327768" cy="80210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6336047" y="1028734"/>
            <a:ext cx="5279759"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6384057"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テキスト プレースホルダー 5"/>
          <p:cNvSpPr>
            <a:spLocks noGrp="1"/>
          </p:cNvSpPr>
          <p:nvPr>
            <p:ph type="body" sz="quarter" idx="14" hasCustomPrompt="1"/>
          </p:nvPr>
        </p:nvSpPr>
        <p:spPr>
          <a:xfrm>
            <a:off x="5663914" y="1604798"/>
            <a:ext cx="720142" cy="480053"/>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直角三角形 10"/>
          <p:cNvSpPr/>
          <p:nvPr userDrawn="1"/>
        </p:nvSpPr>
        <p:spPr>
          <a:xfrm rot="5400000">
            <a:off x="6143753" y="2036569"/>
            <a:ext cx="192023" cy="288586"/>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テキスト プレースホルダー 6"/>
          <p:cNvSpPr>
            <a:spLocks noGrp="1"/>
          </p:cNvSpPr>
          <p:nvPr>
            <p:ph type="body" sz="quarter" idx="23" hasCustomPrompt="1"/>
          </p:nvPr>
        </p:nvSpPr>
        <p:spPr>
          <a:xfrm>
            <a:off x="5807943" y="1527544"/>
            <a:ext cx="432085" cy="672075"/>
          </a:xfrm>
        </p:spPr>
        <p:txBody>
          <a:bodyPr anchor="t">
            <a:noAutofit/>
          </a:bodyPr>
          <a:lstStyle>
            <a:lvl1pPr algn="ctr">
              <a:defRPr sz="2933"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4" name="テキスト プレースホルダー 6"/>
          <p:cNvSpPr>
            <a:spLocks noGrp="1"/>
          </p:cNvSpPr>
          <p:nvPr>
            <p:ph type="body" sz="quarter" idx="20" hasCustomPrompt="1"/>
          </p:nvPr>
        </p:nvSpPr>
        <p:spPr>
          <a:xfrm>
            <a:off x="6457140" y="1604798"/>
            <a:ext cx="5158665" cy="480053"/>
          </a:xfrm>
        </p:spPr>
        <p:txBody>
          <a:bodyPr anchor="t">
            <a:noAutofit/>
          </a:bodyPr>
          <a:lstStyle>
            <a:lvl1pPr algn="l">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4" hasCustomPrompt="1"/>
          </p:nvPr>
        </p:nvSpPr>
        <p:spPr>
          <a:xfrm>
            <a:off x="6480075" y="2132856"/>
            <a:ext cx="5135730" cy="384043"/>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6576095" y="2084851"/>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テキスト プレースホルダー 5"/>
          <p:cNvSpPr>
            <a:spLocks noGrp="1"/>
          </p:cNvSpPr>
          <p:nvPr>
            <p:ph type="body" sz="quarter" idx="25" hasCustomPrompt="1"/>
          </p:nvPr>
        </p:nvSpPr>
        <p:spPr>
          <a:xfrm>
            <a:off x="5655822" y="2761722"/>
            <a:ext cx="720142" cy="480053"/>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24" name="直角三角形 23"/>
          <p:cNvSpPr/>
          <p:nvPr userDrawn="1"/>
        </p:nvSpPr>
        <p:spPr>
          <a:xfrm rot="5400000">
            <a:off x="6135660" y="3193494"/>
            <a:ext cx="192023" cy="288586"/>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テキスト プレースホルダー 6"/>
          <p:cNvSpPr>
            <a:spLocks noGrp="1"/>
          </p:cNvSpPr>
          <p:nvPr>
            <p:ph type="body" sz="quarter" idx="26" hasCustomPrompt="1"/>
          </p:nvPr>
        </p:nvSpPr>
        <p:spPr>
          <a:xfrm>
            <a:off x="5799850" y="2684469"/>
            <a:ext cx="432085" cy="672075"/>
          </a:xfrm>
        </p:spPr>
        <p:txBody>
          <a:bodyPr anchor="t">
            <a:noAutofit/>
          </a:bodyPr>
          <a:lstStyle>
            <a:lvl1pPr algn="ctr">
              <a:defRPr sz="2933"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26" name="テキスト プレースホルダー 6"/>
          <p:cNvSpPr>
            <a:spLocks noGrp="1"/>
          </p:cNvSpPr>
          <p:nvPr>
            <p:ph type="body" sz="quarter" idx="27" hasCustomPrompt="1"/>
          </p:nvPr>
        </p:nvSpPr>
        <p:spPr>
          <a:xfrm>
            <a:off x="6449048" y="2761722"/>
            <a:ext cx="5158665" cy="480053"/>
          </a:xfrm>
        </p:spPr>
        <p:txBody>
          <a:bodyPr anchor="t">
            <a:noAutofit/>
          </a:bodyPr>
          <a:lstStyle>
            <a:lvl1pPr algn="l">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8" hasCustomPrompt="1"/>
          </p:nvPr>
        </p:nvSpPr>
        <p:spPr>
          <a:xfrm>
            <a:off x="6471983" y="3289780"/>
            <a:ext cx="5135730" cy="384043"/>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8" name="正方形/長方形 27"/>
          <p:cNvSpPr/>
          <p:nvPr userDrawn="1"/>
        </p:nvSpPr>
        <p:spPr>
          <a:xfrm>
            <a:off x="6568002" y="3241776"/>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9" name="テキスト プレースホルダー 5"/>
          <p:cNvSpPr>
            <a:spLocks noGrp="1"/>
          </p:cNvSpPr>
          <p:nvPr>
            <p:ph type="body" sz="quarter" idx="29" hasCustomPrompt="1"/>
          </p:nvPr>
        </p:nvSpPr>
        <p:spPr>
          <a:xfrm>
            <a:off x="5663914" y="3856252"/>
            <a:ext cx="720142" cy="480053"/>
          </a:xfrm>
          <a:prstGeom prst="rect">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0" name="直角三角形 29"/>
          <p:cNvSpPr/>
          <p:nvPr userDrawn="1"/>
        </p:nvSpPr>
        <p:spPr>
          <a:xfrm rot="5400000">
            <a:off x="6143753" y="4288023"/>
            <a:ext cx="192023" cy="288586"/>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テキスト プレースホルダー 6"/>
          <p:cNvSpPr>
            <a:spLocks noGrp="1"/>
          </p:cNvSpPr>
          <p:nvPr>
            <p:ph type="body" sz="quarter" idx="30" hasCustomPrompt="1"/>
          </p:nvPr>
        </p:nvSpPr>
        <p:spPr>
          <a:xfrm>
            <a:off x="5807943" y="3778998"/>
            <a:ext cx="432085" cy="672075"/>
          </a:xfrm>
        </p:spPr>
        <p:txBody>
          <a:bodyPr anchor="t">
            <a:noAutofit/>
          </a:bodyPr>
          <a:lstStyle>
            <a:lvl1pPr algn="ctr">
              <a:defRPr sz="2933"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2" name="テキスト プレースホルダー 6"/>
          <p:cNvSpPr>
            <a:spLocks noGrp="1"/>
          </p:cNvSpPr>
          <p:nvPr>
            <p:ph type="body" sz="quarter" idx="31" hasCustomPrompt="1"/>
          </p:nvPr>
        </p:nvSpPr>
        <p:spPr>
          <a:xfrm>
            <a:off x="6457140" y="3856252"/>
            <a:ext cx="5158665" cy="480053"/>
          </a:xfrm>
        </p:spPr>
        <p:txBody>
          <a:bodyPr anchor="t">
            <a:noAutofit/>
          </a:bodyPr>
          <a:lstStyle>
            <a:lvl1pPr algn="l">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32" hasCustomPrompt="1"/>
          </p:nvPr>
        </p:nvSpPr>
        <p:spPr>
          <a:xfrm>
            <a:off x="6480075" y="4384310"/>
            <a:ext cx="5135730" cy="384043"/>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6576095" y="4336305"/>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テキスト プレースホルダー 5"/>
          <p:cNvSpPr>
            <a:spLocks noGrp="1"/>
          </p:cNvSpPr>
          <p:nvPr>
            <p:ph type="body" sz="quarter" idx="33" hasCustomPrompt="1"/>
          </p:nvPr>
        </p:nvSpPr>
        <p:spPr>
          <a:xfrm>
            <a:off x="5660126" y="5013176"/>
            <a:ext cx="720142" cy="480053"/>
          </a:xfrm>
          <a:prstGeom prst="rect">
            <a:avLst/>
          </a:prstGeom>
          <a:solidFill>
            <a:schemeClr val="accent4"/>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6" name="直角三角形 35"/>
          <p:cNvSpPr/>
          <p:nvPr userDrawn="1"/>
        </p:nvSpPr>
        <p:spPr>
          <a:xfrm rot="5400000">
            <a:off x="6139964" y="5444948"/>
            <a:ext cx="192023" cy="288586"/>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7" name="テキスト プレースホルダー 6"/>
          <p:cNvSpPr>
            <a:spLocks noGrp="1"/>
          </p:cNvSpPr>
          <p:nvPr>
            <p:ph type="body" sz="quarter" idx="34" hasCustomPrompt="1"/>
          </p:nvPr>
        </p:nvSpPr>
        <p:spPr>
          <a:xfrm>
            <a:off x="5804155" y="4935923"/>
            <a:ext cx="432085" cy="672075"/>
          </a:xfrm>
        </p:spPr>
        <p:txBody>
          <a:bodyPr anchor="t">
            <a:noAutofit/>
          </a:bodyPr>
          <a:lstStyle>
            <a:lvl1pPr algn="ctr">
              <a:defRPr sz="2933"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8" name="テキスト プレースホルダー 6"/>
          <p:cNvSpPr>
            <a:spLocks noGrp="1"/>
          </p:cNvSpPr>
          <p:nvPr>
            <p:ph type="body" sz="quarter" idx="35" hasCustomPrompt="1"/>
          </p:nvPr>
        </p:nvSpPr>
        <p:spPr>
          <a:xfrm>
            <a:off x="6453352" y="5013176"/>
            <a:ext cx="5158665" cy="480053"/>
          </a:xfrm>
        </p:spPr>
        <p:txBody>
          <a:bodyPr anchor="t">
            <a:noAutofit/>
          </a:bodyPr>
          <a:lstStyle>
            <a:lvl1pPr algn="l">
              <a:defRPr sz="2133"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6" hasCustomPrompt="1"/>
          </p:nvPr>
        </p:nvSpPr>
        <p:spPr>
          <a:xfrm>
            <a:off x="6476287" y="5541235"/>
            <a:ext cx="5135730" cy="384043"/>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6572307" y="5493230"/>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2"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23779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250"/>
                                        <p:tgtEl>
                                          <p:spTgt spid="11"/>
                                        </p:tgtEl>
                                      </p:cBhvr>
                                    </p:animEffect>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250"/>
                                        <p:tgtEl>
                                          <p:spTgt spid="24"/>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additive="base">
                                        <p:cTn id="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250"/>
                                        <p:tgtEl>
                                          <p:spTgt spid="30"/>
                                        </p:tgtEl>
                                      </p:cBhvr>
                                    </p:animEffect>
                                  </p:childTnLst>
                                </p:cTn>
                              </p:par>
                            </p:childTnLst>
                          </p:cTn>
                        </p:par>
                        <p:par>
                          <p:cTn id="82" fill="hold">
                            <p:stCondLst>
                              <p:cond delay="5500"/>
                            </p:stCondLst>
                            <p:childTnLst>
                              <p:par>
                                <p:cTn id="83" presetID="2" presetClass="entr" presetSubtype="2" decel="100000" fill="hold" grpId="0" nodeType="after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 calcmode="lin" valueType="num">
                                      <p:cBhvr additive="base">
                                        <p:cTn id="85"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2">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 calcmode="lin" valueType="num">
                                      <p:cBhvr additive="base">
                                        <p:cTn id="8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1+#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6500"/>
                            </p:stCondLst>
                            <p:childTnLst>
                              <p:par>
                                <p:cTn id="103" presetID="22" presetClass="entr" presetSubtype="1"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250"/>
                                        <p:tgtEl>
                                          <p:spTgt spid="36"/>
                                        </p:tgtEl>
                                      </p:cBhvr>
                                    </p:animEffect>
                                  </p:childTnLst>
                                </p:cTn>
                              </p:par>
                            </p:childTnLst>
                          </p:cTn>
                        </p:par>
                        <p:par>
                          <p:cTn id="106" fill="hold">
                            <p:stCondLst>
                              <p:cond delay="6750"/>
                            </p:stCondLst>
                            <p:childTnLst>
                              <p:par>
                                <p:cTn id="107" presetID="2" presetClass="entr" presetSubtype="2" decel="100000" fill="hold" grpId="0" nodeType="after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 calcmode="lin" valueType="num">
                                      <p:cBhvr additive="base">
                                        <p:cTn id="11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2" decel="10000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1+#ppt_w/2"/>
                                          </p:val>
                                        </p:tav>
                                        <p:tav tm="100000">
                                          <p:val>
                                            <p:strVal val="#ppt_x"/>
                                          </p:val>
                                        </p:tav>
                                      </p:tavLst>
                                    </p:anim>
                                    <p:anim calcmode="lin" valueType="num">
                                      <p:cBhvr additive="base">
                                        <p:cTn id="11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animBg="1">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animBg="1">
        <p:tmplLst>
          <p:tmpl>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p:tmplLst>
          <p:tmpl>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アーチ 33"/>
          <p:cNvSpPr/>
          <p:nvPr userDrawn="1"/>
        </p:nvSpPr>
        <p:spPr>
          <a:xfrm rot="3600000">
            <a:off x="777225" y="1613571"/>
            <a:ext cx="994797" cy="994883"/>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5" name="アーチ 34"/>
          <p:cNvSpPr/>
          <p:nvPr userDrawn="1"/>
        </p:nvSpPr>
        <p:spPr>
          <a:xfrm rot="6618510">
            <a:off x="854950" y="1691303"/>
            <a:ext cx="839345" cy="8394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6" name="テキスト プレースホルダー 6"/>
          <p:cNvSpPr>
            <a:spLocks noGrp="1"/>
          </p:cNvSpPr>
          <p:nvPr>
            <p:ph type="body" sz="quarter" idx="15" hasCustomPrompt="1"/>
          </p:nvPr>
        </p:nvSpPr>
        <p:spPr>
          <a:xfrm>
            <a:off x="1348817" y="1770594"/>
            <a:ext cx="4951672" cy="526901"/>
          </a:xfrm>
        </p:spPr>
        <p:txBody>
          <a:bodyPr anchor="b">
            <a:noAutofit/>
          </a:bodyPr>
          <a:lstStyle>
            <a:lvl1pPr algn="l">
              <a:defRPr sz="24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1806200" y="2241379"/>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777225" y="3087141"/>
            <a:ext cx="994797" cy="994883"/>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dirty="0">
              <a:solidFill>
                <a:schemeClr val="accent6"/>
              </a:solidFill>
            </a:endParaRPr>
          </a:p>
        </p:txBody>
      </p:sp>
      <p:sp>
        <p:nvSpPr>
          <p:cNvPr id="39" name="アーチ 38"/>
          <p:cNvSpPr/>
          <p:nvPr userDrawn="1"/>
        </p:nvSpPr>
        <p:spPr>
          <a:xfrm rot="6618510">
            <a:off x="854950" y="3164872"/>
            <a:ext cx="839345" cy="8394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0" name="テキスト プレースホルダー 6"/>
          <p:cNvSpPr>
            <a:spLocks noGrp="1"/>
          </p:cNvSpPr>
          <p:nvPr>
            <p:ph type="body" sz="quarter" idx="16" hasCustomPrompt="1"/>
          </p:nvPr>
        </p:nvSpPr>
        <p:spPr>
          <a:xfrm>
            <a:off x="1348817" y="3244164"/>
            <a:ext cx="4951672"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1806200" y="3714948"/>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776469" y="4564592"/>
            <a:ext cx="994797" cy="994883"/>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dirty="0">
              <a:solidFill>
                <a:schemeClr val="accent6"/>
              </a:solidFill>
            </a:endParaRPr>
          </a:p>
        </p:txBody>
      </p:sp>
      <p:sp>
        <p:nvSpPr>
          <p:cNvPr id="20" name="アーチ 19"/>
          <p:cNvSpPr/>
          <p:nvPr userDrawn="1"/>
        </p:nvSpPr>
        <p:spPr>
          <a:xfrm rot="6618510">
            <a:off x="854195" y="4642324"/>
            <a:ext cx="839345" cy="8394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1" name="テキスト プレースホルダー 6"/>
          <p:cNvSpPr>
            <a:spLocks noGrp="1"/>
          </p:cNvSpPr>
          <p:nvPr>
            <p:ph type="body" sz="quarter" idx="18" hasCustomPrompt="1"/>
          </p:nvPr>
        </p:nvSpPr>
        <p:spPr>
          <a:xfrm>
            <a:off x="1348062" y="4721615"/>
            <a:ext cx="4951672" cy="526901"/>
          </a:xfr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1805445" y="5192399"/>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2822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g Image &amp; Text">
    <p:spTree>
      <p:nvGrpSpPr>
        <p:cNvPr id="1" name=""/>
        <p:cNvGrpSpPr/>
        <p:nvPr/>
      </p:nvGrpSpPr>
      <p:grpSpPr>
        <a:xfrm>
          <a:off x="0" y="0"/>
          <a:ext cx="0" cy="0"/>
          <a:chOff x="0" y="0"/>
          <a:chExt cx="0" cy="0"/>
        </a:xfrm>
      </p:grpSpPr>
      <p:sp>
        <p:nvSpPr>
          <p:cNvPr id="41" name="正方形/長方形 40"/>
          <p:cNvSpPr/>
          <p:nvPr userDrawn="1"/>
        </p:nvSpPr>
        <p:spPr>
          <a:xfrm>
            <a:off x="0" y="1"/>
            <a:ext cx="6095472"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 name="図プレースホルダー 3"/>
          <p:cNvSpPr>
            <a:spLocks noGrp="1"/>
          </p:cNvSpPr>
          <p:nvPr>
            <p:ph type="pic" sz="quarter" idx="12" hasCustomPrompt="1"/>
          </p:nvPr>
        </p:nvSpPr>
        <p:spPr>
          <a:xfrm>
            <a:off x="0" y="0"/>
            <a:ext cx="5999981" cy="6858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6384057" y="909562"/>
            <a:ext cx="5327768" cy="2064657"/>
          </a:xfrm>
          <a:prstGeom prst="rect">
            <a:avLst/>
          </a:prstGeom>
        </p:spPr>
        <p:txBody>
          <a:bodyPr vert="horz" lIns="163275" tIns="81638" rIns="163275" bIns="81638" rtlCol="0" anchor="b">
            <a:normAutofit/>
          </a:bodyPr>
          <a:lstStyle>
            <a:lvl1pPr>
              <a:defRPr baseline="0"/>
            </a:lvl1pPr>
          </a:lstStyle>
          <a:p>
            <a:r>
              <a:rPr kumimoji="1" lang="en-US" altLang="ja-JP" dirty="0"/>
              <a:t>Slide Title Goes Here</a:t>
            </a:r>
            <a:endParaRPr kumimoji="1" lang="ja-JP" altLang="en-US" dirty="0"/>
          </a:p>
        </p:txBody>
      </p:sp>
      <p:sp>
        <p:nvSpPr>
          <p:cNvPr id="8" name="正方形/長方形 7"/>
          <p:cNvSpPr/>
          <p:nvPr userDrawn="1"/>
        </p:nvSpPr>
        <p:spPr>
          <a:xfrm>
            <a:off x="6480076" y="2998260"/>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テキスト プレースホルダー 6"/>
          <p:cNvSpPr>
            <a:spLocks noGrp="1"/>
          </p:cNvSpPr>
          <p:nvPr>
            <p:ph type="body" sz="quarter" idx="24" hasCustomPrompt="1"/>
          </p:nvPr>
        </p:nvSpPr>
        <p:spPr>
          <a:xfrm>
            <a:off x="6396517" y="3135085"/>
            <a:ext cx="5331292" cy="2012647"/>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42"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58892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3" decel="100000" fill="hold" grpId="0" nodeType="withEffect">
                                  <p:stCondLst>
                                    <p:cond delay="125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90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8" grpId="0" animBg="1"/>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1"/>
            <a:ext cx="6095472"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タイトル 1"/>
          <p:cNvSpPr>
            <a:spLocks noGrp="1"/>
          </p:cNvSpPr>
          <p:nvPr>
            <p:ph type="title" hasCustomPrompt="1"/>
          </p:nvPr>
        </p:nvSpPr>
        <p:spPr>
          <a:xfrm>
            <a:off x="407213" y="782320"/>
            <a:ext cx="5281045" cy="5471965"/>
          </a:xfrm>
        </p:spPr>
        <p:txBody>
          <a:bodyPr>
            <a:normAutofit/>
          </a:bodyPr>
          <a:lstStyle>
            <a:lvl1pPr algn="ctr">
              <a:defRPr sz="48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テキスト プレースホルダー 6"/>
          <p:cNvSpPr>
            <a:spLocks noGrp="1"/>
          </p:cNvSpPr>
          <p:nvPr>
            <p:ph type="body" sz="quarter" idx="24" hasCustomPrompt="1"/>
          </p:nvPr>
        </p:nvSpPr>
        <p:spPr>
          <a:xfrm>
            <a:off x="6396517" y="1657533"/>
            <a:ext cx="5331292" cy="3542935"/>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6084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lking">
    <p:bg>
      <p:bgPr>
        <a:solidFill>
          <a:schemeClr val="tx2"/>
        </a:solidFill>
        <a:effectLst/>
      </p:bgPr>
    </p:bg>
    <p:spTree>
      <p:nvGrpSpPr>
        <p:cNvPr id="1" name=""/>
        <p:cNvGrpSpPr/>
        <p:nvPr/>
      </p:nvGrpSpPr>
      <p:grpSpPr>
        <a:xfrm>
          <a:off x="0" y="0"/>
          <a:ext cx="0" cy="0"/>
          <a:chOff x="0" y="0"/>
          <a:chExt cx="0" cy="0"/>
        </a:xfrm>
      </p:grpSpPr>
      <p:sp>
        <p:nvSpPr>
          <p:cNvPr id="9" name="正方形/長方形 8"/>
          <p:cNvSpPr/>
          <p:nvPr userDrawn="1"/>
        </p:nvSpPr>
        <p:spPr>
          <a:xfrm>
            <a:off x="0" y="1"/>
            <a:ext cx="12192000" cy="3429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5" name="図プレースホルダー 2"/>
          <p:cNvSpPr>
            <a:spLocks noGrp="1"/>
          </p:cNvSpPr>
          <p:nvPr>
            <p:ph type="pic" sz="quarter" idx="12" hasCustomPrompt="1"/>
          </p:nvPr>
        </p:nvSpPr>
        <p:spPr>
          <a:xfrm>
            <a:off x="619179" y="0"/>
            <a:ext cx="5476292" cy="6858000"/>
          </a:xfrm>
        </p:spPr>
        <p:txBody>
          <a:bodyPr>
            <a:normAutofit/>
          </a:bodyPr>
          <a:lstStyle>
            <a:lvl1pPr>
              <a:defRPr sz="1333"/>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6384057" y="553329"/>
            <a:ext cx="5327768" cy="2810021"/>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7" name="正方形/長方形 6"/>
          <p:cNvSpPr/>
          <p:nvPr userDrawn="1"/>
        </p:nvSpPr>
        <p:spPr>
          <a:xfrm>
            <a:off x="6480076" y="3584340"/>
            <a:ext cx="2160427"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テキスト プレースホルダー 6"/>
          <p:cNvSpPr>
            <a:spLocks noGrp="1"/>
          </p:cNvSpPr>
          <p:nvPr>
            <p:ph type="body" sz="quarter" idx="24" hasCustomPrompt="1"/>
          </p:nvPr>
        </p:nvSpPr>
        <p:spPr>
          <a:xfrm>
            <a:off x="6396517" y="3664893"/>
            <a:ext cx="5331292" cy="2012647"/>
          </a:xfrm>
        </p:spPr>
        <p:txBody>
          <a:bodyPr anchor="t">
            <a:noAutofit/>
          </a:bodyPr>
          <a:lstStyle>
            <a:lvl1pPr algn="l">
              <a:defRPr sz="1333" i="0" baseline="0">
                <a:solidFill>
                  <a:schemeClr val="bg1">
                    <a:lumMod val="85000"/>
                  </a:schemeClr>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58268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000"/>
                            </p:stCondLst>
                            <p:childTnLst>
                              <p:par>
                                <p:cTn id="13" presetID="2" presetClass="entr" presetSubtype="9" decel="100000" fill="hold" grpId="0" nodeType="afterEffect">
                                  <p:stCondLst>
                                    <p:cond delay="25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900"/>
                            </p:stCondLst>
                            <p:childTnLst>
                              <p:par>
                                <p:cTn id="18" presetID="2" presetClass="entr" presetSubtype="2" decel="100000"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7" grpId="0" animBg="1"/>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s, Icons and Description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dirty="0"/>
          </a:p>
        </p:txBody>
      </p:sp>
      <p:sp>
        <p:nvSpPr>
          <p:cNvPr id="5" name="図プレースホルダー 5"/>
          <p:cNvSpPr>
            <a:spLocks noGrp="1"/>
          </p:cNvSpPr>
          <p:nvPr>
            <p:ph type="pic" sz="quarter" idx="12" hasCustomPrompt="1"/>
          </p:nvPr>
        </p:nvSpPr>
        <p:spPr>
          <a:xfrm>
            <a:off x="25457" y="29028"/>
            <a:ext cx="2400208" cy="3077029"/>
          </a:xfrm>
        </p:spPr>
        <p:txBody>
          <a:bodyPr/>
          <a:lstStyle>
            <a:lvl1pPr>
              <a:defRPr sz="1200"/>
            </a:lvl1pPr>
          </a:lstStyle>
          <a:p>
            <a:r>
              <a:rPr kumimoji="1" lang="en-US" altLang="ja-JP" dirty="0"/>
              <a:t>Add an image</a:t>
            </a:r>
            <a:endParaRPr kumimoji="1" lang="ja-JP" altLang="en-US" dirty="0"/>
          </a:p>
        </p:txBody>
      </p:sp>
      <p:sp>
        <p:nvSpPr>
          <p:cNvPr id="6" name="図プレースホルダー 5"/>
          <p:cNvSpPr>
            <a:spLocks noGrp="1"/>
          </p:cNvSpPr>
          <p:nvPr>
            <p:ph type="pic" sz="quarter" idx="13" hasCustomPrompt="1"/>
          </p:nvPr>
        </p:nvSpPr>
        <p:spPr>
          <a:xfrm>
            <a:off x="2458716" y="3137733"/>
            <a:ext cx="2400208" cy="3077029"/>
          </a:xfrm>
        </p:spPr>
        <p:txBody>
          <a:bodyPr>
            <a:normAutofit/>
          </a:bodyPr>
          <a:lstStyle>
            <a:lvl1pPr marL="0" marR="0" indent="0" algn="l" defTabSz="1088556"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4" hasCustomPrompt="1"/>
          </p:nvPr>
        </p:nvSpPr>
        <p:spPr>
          <a:xfrm>
            <a:off x="4891974" y="29028"/>
            <a:ext cx="2400208" cy="3077029"/>
          </a:xfrm>
        </p:spPr>
        <p:txBody>
          <a:bodyPr>
            <a:normAutofit/>
          </a:bodyPr>
          <a:lstStyle>
            <a:lvl1pPr marL="0" marR="0" indent="0" algn="l" defTabSz="1088556"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5" hasCustomPrompt="1"/>
          </p:nvPr>
        </p:nvSpPr>
        <p:spPr>
          <a:xfrm>
            <a:off x="7326093" y="3137962"/>
            <a:ext cx="2400208" cy="3077029"/>
          </a:xfrm>
        </p:spPr>
        <p:txBody>
          <a:bodyPr>
            <a:normAutofit/>
          </a:bodyPr>
          <a:lstStyle>
            <a:lvl1pPr marL="0" marR="0" indent="0" algn="l" defTabSz="1088556"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6" hasCustomPrompt="1"/>
          </p:nvPr>
        </p:nvSpPr>
        <p:spPr>
          <a:xfrm>
            <a:off x="9758492" y="29028"/>
            <a:ext cx="2400208" cy="3077029"/>
          </a:xfrm>
        </p:spPr>
        <p:txBody>
          <a:bodyPr>
            <a:normAutofit/>
          </a:bodyPr>
          <a:lstStyle>
            <a:lvl1pPr marL="0" marR="0" indent="0" algn="l" defTabSz="1088556"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25457" y="3137962"/>
            <a:ext cx="2400208" cy="307680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1" name="正方形/長方形 10"/>
          <p:cNvSpPr/>
          <p:nvPr userDrawn="1"/>
        </p:nvSpPr>
        <p:spPr>
          <a:xfrm>
            <a:off x="2458716" y="29257"/>
            <a:ext cx="2400208" cy="307680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2" name="正方形/長方形 11"/>
          <p:cNvSpPr/>
          <p:nvPr userDrawn="1"/>
        </p:nvSpPr>
        <p:spPr>
          <a:xfrm>
            <a:off x="4891974" y="3137962"/>
            <a:ext cx="2400208" cy="30768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3" name="正方形/長方形 12"/>
          <p:cNvSpPr/>
          <p:nvPr userDrawn="1"/>
        </p:nvSpPr>
        <p:spPr>
          <a:xfrm>
            <a:off x="7326093" y="29257"/>
            <a:ext cx="2400208" cy="3076800"/>
          </a:xfrm>
          <a:prstGeom prst="rect">
            <a:avLst/>
          </a:prstGeom>
          <a:solidFill>
            <a:schemeClr val="accent4"/>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4" name="正方形/長方形 13"/>
          <p:cNvSpPr/>
          <p:nvPr userDrawn="1"/>
        </p:nvSpPr>
        <p:spPr>
          <a:xfrm>
            <a:off x="9758492" y="3138191"/>
            <a:ext cx="2400208" cy="3076800"/>
          </a:xfrm>
          <a:prstGeom prst="rect">
            <a:avLst/>
          </a:prstGeom>
          <a:solidFill>
            <a:schemeClr val="accent5"/>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5" name="図プレースホルダー 7"/>
          <p:cNvSpPr>
            <a:spLocks noGrp="1"/>
          </p:cNvSpPr>
          <p:nvPr>
            <p:ph type="pic" sz="quarter" idx="17" hasCustomPrompt="1"/>
          </p:nvPr>
        </p:nvSpPr>
        <p:spPr>
          <a:xfrm>
            <a:off x="969490" y="3415187"/>
            <a:ext cx="523067" cy="523021"/>
          </a:xfrm>
        </p:spPr>
        <p:txBody>
          <a:bodyPr>
            <a:normAutofit/>
          </a:bodyPr>
          <a:lstStyle>
            <a:lvl1pPr>
              <a:defRPr sz="800"/>
            </a:lvl1pPr>
          </a:lstStyle>
          <a:p>
            <a:r>
              <a:rPr kumimoji="1" lang="en-US" altLang="ja-JP" dirty="0"/>
              <a:t>ICON</a:t>
            </a:r>
            <a:endParaRPr kumimoji="1" lang="ja-JP" altLang="en-US" dirty="0"/>
          </a:p>
        </p:txBody>
      </p:sp>
      <p:sp>
        <p:nvSpPr>
          <p:cNvPr id="16" name="図プレースホルダー 7"/>
          <p:cNvSpPr>
            <a:spLocks noGrp="1"/>
          </p:cNvSpPr>
          <p:nvPr>
            <p:ph type="pic" sz="quarter" idx="18" hasCustomPrompt="1"/>
          </p:nvPr>
        </p:nvSpPr>
        <p:spPr>
          <a:xfrm>
            <a:off x="3402748" y="340119"/>
            <a:ext cx="523067" cy="523021"/>
          </a:xfrm>
        </p:spPr>
        <p:txBody>
          <a:bodyPr>
            <a:normAutofit/>
          </a:bodyPr>
          <a:lstStyle>
            <a:lvl1pPr>
              <a:defRPr sz="800"/>
            </a:lvl1pPr>
          </a:lstStyle>
          <a:p>
            <a:r>
              <a:rPr kumimoji="1" lang="en-US" altLang="ja-JP" dirty="0"/>
              <a:t>ICON</a:t>
            </a:r>
            <a:endParaRPr kumimoji="1" lang="ja-JP" altLang="en-US" dirty="0"/>
          </a:p>
        </p:txBody>
      </p:sp>
      <p:sp>
        <p:nvSpPr>
          <p:cNvPr id="17" name="図プレースホルダー 7"/>
          <p:cNvSpPr>
            <a:spLocks noGrp="1"/>
          </p:cNvSpPr>
          <p:nvPr>
            <p:ph type="pic" sz="quarter" idx="19" hasCustomPrompt="1"/>
          </p:nvPr>
        </p:nvSpPr>
        <p:spPr>
          <a:xfrm>
            <a:off x="5836006" y="3415187"/>
            <a:ext cx="523067" cy="523021"/>
          </a:xfrm>
        </p:spPr>
        <p:txBody>
          <a:bodyPr>
            <a:normAutofit/>
          </a:bodyPr>
          <a:lstStyle>
            <a:lvl1pPr>
              <a:defRPr sz="800"/>
            </a:lvl1pPr>
          </a:lstStyle>
          <a:p>
            <a:r>
              <a:rPr kumimoji="1" lang="en-US" altLang="ja-JP" dirty="0"/>
              <a:t>ICON</a:t>
            </a:r>
            <a:endParaRPr kumimoji="1" lang="ja-JP" altLang="en-US" dirty="0"/>
          </a:p>
        </p:txBody>
      </p:sp>
      <p:sp>
        <p:nvSpPr>
          <p:cNvPr id="18" name="図プレースホルダー 7"/>
          <p:cNvSpPr>
            <a:spLocks noGrp="1"/>
          </p:cNvSpPr>
          <p:nvPr>
            <p:ph type="pic" sz="quarter" idx="20" hasCustomPrompt="1"/>
          </p:nvPr>
        </p:nvSpPr>
        <p:spPr>
          <a:xfrm>
            <a:off x="10702524" y="3415187"/>
            <a:ext cx="523067" cy="523021"/>
          </a:xfrm>
        </p:spPr>
        <p:txBody>
          <a:bodyPr>
            <a:normAutofit/>
          </a:bodyPr>
          <a:lstStyle>
            <a:lvl1pPr>
              <a:defRPr sz="800"/>
            </a:lvl1pPr>
          </a:lstStyle>
          <a:p>
            <a:r>
              <a:rPr kumimoji="1" lang="en-US" altLang="ja-JP" dirty="0"/>
              <a:t>ICON</a:t>
            </a:r>
            <a:endParaRPr kumimoji="1" lang="ja-JP" altLang="en-US" dirty="0"/>
          </a:p>
        </p:txBody>
      </p:sp>
      <p:sp>
        <p:nvSpPr>
          <p:cNvPr id="19" name="図プレースホルダー 7"/>
          <p:cNvSpPr>
            <a:spLocks noGrp="1"/>
          </p:cNvSpPr>
          <p:nvPr>
            <p:ph type="pic" sz="quarter" idx="21" hasCustomPrompt="1"/>
          </p:nvPr>
        </p:nvSpPr>
        <p:spPr>
          <a:xfrm>
            <a:off x="8270126" y="340119"/>
            <a:ext cx="523067" cy="523021"/>
          </a:xfrm>
        </p:spPr>
        <p:txBody>
          <a:bodyPr>
            <a:normAutofit/>
          </a:bodyPr>
          <a:lstStyle>
            <a:lvl1pPr>
              <a:defRPr sz="800"/>
            </a:lvl1pPr>
          </a:lstStyle>
          <a:p>
            <a:r>
              <a:rPr kumimoji="1" lang="en-US" altLang="ja-JP" dirty="0"/>
              <a:t>ICON</a:t>
            </a:r>
            <a:endParaRPr kumimoji="1" lang="ja-JP" altLang="en-US" dirty="0"/>
          </a:p>
        </p:txBody>
      </p:sp>
      <p:sp>
        <p:nvSpPr>
          <p:cNvPr id="20" name="テキスト プレースホルダー 11"/>
          <p:cNvSpPr>
            <a:spLocks noGrp="1"/>
          </p:cNvSpPr>
          <p:nvPr>
            <p:ph type="body" sz="quarter" idx="22" hasCustomPrompt="1"/>
          </p:nvPr>
        </p:nvSpPr>
        <p:spPr>
          <a:xfrm>
            <a:off x="27729" y="3938881"/>
            <a:ext cx="2359229" cy="398931"/>
          </a:xfrm>
        </p:spPr>
        <p:txBody>
          <a:bodyPr anchor="t">
            <a:noAutofit/>
          </a:bodyPr>
          <a:lstStyle>
            <a:lvl1pPr algn="ctr">
              <a:lnSpc>
                <a:spcPct val="100000"/>
              </a:lnSpc>
              <a:spcBef>
                <a:spcPts val="0"/>
              </a:spcBef>
              <a:defRPr sz="1867" spc="0" baseline="0">
                <a:solidFill>
                  <a:schemeClr val="bg1"/>
                </a:solidFill>
                <a:latin typeface="Route 159 SemiBold" pitchFamily="50" charset="0"/>
              </a:defRPr>
            </a:lvl1pPr>
          </a:lstStyle>
          <a:p>
            <a:pPr lvl="0"/>
            <a:r>
              <a:rPr lang="en-US" altLang="ja-JP" dirty="0"/>
              <a:t>Text Here</a:t>
            </a:r>
            <a:endParaRPr lang="en-US" dirty="0"/>
          </a:p>
        </p:txBody>
      </p:sp>
      <p:sp>
        <p:nvSpPr>
          <p:cNvPr id="21" name="テキスト プレースホルダー 11"/>
          <p:cNvSpPr>
            <a:spLocks noGrp="1"/>
          </p:cNvSpPr>
          <p:nvPr>
            <p:ph type="body" sz="quarter" idx="23" hasCustomPrompt="1"/>
          </p:nvPr>
        </p:nvSpPr>
        <p:spPr>
          <a:xfrm>
            <a:off x="142534" y="4357162"/>
            <a:ext cx="2121891" cy="1625600"/>
          </a:xfrm>
        </p:spPr>
        <p:txBody>
          <a:bodyPr anchor="t">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4" hasCustomPrompt="1"/>
          </p:nvPr>
        </p:nvSpPr>
        <p:spPr>
          <a:xfrm>
            <a:off x="2490018" y="854137"/>
            <a:ext cx="2359229" cy="398931"/>
          </a:xfrm>
        </p:spPr>
        <p:txBody>
          <a:bodyPr anchor="t">
            <a:noAutofit/>
          </a:bodyPr>
          <a:lstStyle>
            <a:lvl1pPr algn="ctr">
              <a:lnSpc>
                <a:spcPct val="100000"/>
              </a:lnSpc>
              <a:spcBef>
                <a:spcPts val="0"/>
              </a:spcBef>
              <a:defRPr sz="1867" spc="0" baseline="0">
                <a:solidFill>
                  <a:schemeClr val="bg1"/>
                </a:solidFill>
                <a:latin typeface="Route 159 SemiBold"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25" hasCustomPrompt="1"/>
          </p:nvPr>
        </p:nvSpPr>
        <p:spPr>
          <a:xfrm>
            <a:off x="2604823" y="1272419"/>
            <a:ext cx="2121891" cy="1625600"/>
          </a:xfrm>
        </p:spPr>
        <p:txBody>
          <a:bodyPr anchor="t">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24" name="テキスト プレースホルダー 11"/>
          <p:cNvSpPr>
            <a:spLocks noGrp="1"/>
          </p:cNvSpPr>
          <p:nvPr>
            <p:ph type="body" sz="quarter" idx="26" hasCustomPrompt="1"/>
          </p:nvPr>
        </p:nvSpPr>
        <p:spPr>
          <a:xfrm>
            <a:off x="7357395" y="854138"/>
            <a:ext cx="2359229" cy="398931"/>
          </a:xfrm>
        </p:spPr>
        <p:txBody>
          <a:bodyPr anchor="t">
            <a:noAutofit/>
          </a:bodyPr>
          <a:lstStyle>
            <a:lvl1pPr algn="ctr">
              <a:lnSpc>
                <a:spcPct val="100000"/>
              </a:lnSpc>
              <a:spcBef>
                <a:spcPts val="0"/>
              </a:spcBef>
              <a:defRPr sz="1867" spc="0" baseline="0">
                <a:solidFill>
                  <a:schemeClr val="bg1"/>
                </a:solidFill>
                <a:latin typeface="Route 159 SemiBold" pitchFamily="50" charset="0"/>
              </a:defRPr>
            </a:lvl1pPr>
          </a:lstStyle>
          <a:p>
            <a:pPr lvl="0"/>
            <a:r>
              <a:rPr lang="en-US" altLang="ja-JP" dirty="0"/>
              <a:t>Text Here</a:t>
            </a:r>
            <a:endParaRPr lang="en-US" dirty="0"/>
          </a:p>
        </p:txBody>
      </p:sp>
      <p:sp>
        <p:nvSpPr>
          <p:cNvPr id="25" name="テキスト プレースホルダー 11"/>
          <p:cNvSpPr>
            <a:spLocks noGrp="1"/>
          </p:cNvSpPr>
          <p:nvPr>
            <p:ph type="body" sz="quarter" idx="27" hasCustomPrompt="1"/>
          </p:nvPr>
        </p:nvSpPr>
        <p:spPr>
          <a:xfrm>
            <a:off x="7472200" y="1272419"/>
            <a:ext cx="2121891" cy="1625600"/>
          </a:xfrm>
        </p:spPr>
        <p:txBody>
          <a:bodyPr anchor="t">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26" name="テキスト プレースホルダー 11"/>
          <p:cNvSpPr>
            <a:spLocks noGrp="1"/>
          </p:cNvSpPr>
          <p:nvPr>
            <p:ph type="body" sz="quarter" idx="28" hasCustomPrompt="1"/>
          </p:nvPr>
        </p:nvSpPr>
        <p:spPr>
          <a:xfrm>
            <a:off x="4912383" y="3938881"/>
            <a:ext cx="2359229" cy="398931"/>
          </a:xfrm>
        </p:spPr>
        <p:txBody>
          <a:bodyPr anchor="t">
            <a:noAutofit/>
          </a:bodyPr>
          <a:lstStyle>
            <a:lvl1pPr algn="ctr">
              <a:lnSpc>
                <a:spcPct val="100000"/>
              </a:lnSpc>
              <a:spcBef>
                <a:spcPts val="0"/>
              </a:spcBef>
              <a:defRPr sz="1867" spc="0" baseline="0">
                <a:solidFill>
                  <a:schemeClr val="bg1"/>
                </a:solidFill>
                <a:latin typeface="Route 159 SemiBold" pitchFamily="50" charset="0"/>
              </a:defRPr>
            </a:lvl1pPr>
          </a:lstStyle>
          <a:p>
            <a:pPr lvl="0"/>
            <a:r>
              <a:rPr lang="en-US" altLang="ja-JP" dirty="0"/>
              <a:t>Text Here</a:t>
            </a:r>
            <a:endParaRPr lang="en-US" dirty="0"/>
          </a:p>
        </p:txBody>
      </p:sp>
      <p:sp>
        <p:nvSpPr>
          <p:cNvPr id="27" name="テキスト プレースホルダー 11"/>
          <p:cNvSpPr>
            <a:spLocks noGrp="1"/>
          </p:cNvSpPr>
          <p:nvPr>
            <p:ph type="body" sz="quarter" idx="29" hasCustomPrompt="1"/>
          </p:nvPr>
        </p:nvSpPr>
        <p:spPr>
          <a:xfrm>
            <a:off x="5027187" y="4357162"/>
            <a:ext cx="2121891" cy="1625600"/>
          </a:xfrm>
        </p:spPr>
        <p:txBody>
          <a:bodyPr anchor="t">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0" hasCustomPrompt="1"/>
          </p:nvPr>
        </p:nvSpPr>
        <p:spPr>
          <a:xfrm>
            <a:off x="9779760" y="3938881"/>
            <a:ext cx="2359229" cy="398931"/>
          </a:xfrm>
        </p:spPr>
        <p:txBody>
          <a:bodyPr anchor="t">
            <a:noAutofit/>
          </a:bodyPr>
          <a:lstStyle>
            <a:lvl1pPr algn="ctr">
              <a:lnSpc>
                <a:spcPct val="100000"/>
              </a:lnSpc>
              <a:spcBef>
                <a:spcPts val="0"/>
              </a:spcBef>
              <a:defRPr sz="1867" spc="0" baseline="0">
                <a:solidFill>
                  <a:schemeClr val="bg1"/>
                </a:solidFill>
                <a:latin typeface="Route 159 SemiBold" pitchFamily="50" charset="0"/>
              </a:defRPr>
            </a:lvl1pPr>
          </a:lstStyle>
          <a:p>
            <a:pPr lvl="0"/>
            <a:r>
              <a:rPr lang="en-US" altLang="ja-JP" dirty="0"/>
              <a:t>Text Here</a:t>
            </a:r>
            <a:endParaRPr lang="en-US" dirty="0"/>
          </a:p>
        </p:txBody>
      </p:sp>
      <p:sp>
        <p:nvSpPr>
          <p:cNvPr id="29" name="テキスト プレースホルダー 11"/>
          <p:cNvSpPr>
            <a:spLocks noGrp="1"/>
          </p:cNvSpPr>
          <p:nvPr>
            <p:ph type="body" sz="quarter" idx="31" hasCustomPrompt="1"/>
          </p:nvPr>
        </p:nvSpPr>
        <p:spPr>
          <a:xfrm>
            <a:off x="9894565" y="4357163"/>
            <a:ext cx="2121891" cy="1625600"/>
          </a:xfrm>
        </p:spPr>
        <p:txBody>
          <a:bodyPr anchor="t">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30" name="図プレースホルダー 37"/>
          <p:cNvSpPr>
            <a:spLocks noGrp="1"/>
          </p:cNvSpPr>
          <p:nvPr>
            <p:ph type="pic" sz="quarter" idx="32" hasCustomPrompt="1"/>
          </p:nvPr>
        </p:nvSpPr>
        <p:spPr>
          <a:xfrm>
            <a:off x="1049863" y="2934372"/>
            <a:ext cx="301223" cy="301197"/>
          </a:xfrm>
          <a:prstGeom prst="triangle">
            <a:avLst/>
          </a:prstGeom>
          <a:solidFill>
            <a:schemeClr val="accent2"/>
          </a:solidFill>
        </p:spPr>
        <p:txBody>
          <a:bodyPr/>
          <a:lstStyle/>
          <a:p>
            <a:r>
              <a:rPr kumimoji="1" lang="en-US" altLang="ja-JP" dirty="0"/>
              <a:t> </a:t>
            </a:r>
            <a:endParaRPr kumimoji="1" lang="ja-JP" altLang="en-US" dirty="0"/>
          </a:p>
        </p:txBody>
      </p:sp>
      <p:sp>
        <p:nvSpPr>
          <p:cNvPr id="31" name="図プレースホルダー 37"/>
          <p:cNvSpPr>
            <a:spLocks noGrp="1"/>
          </p:cNvSpPr>
          <p:nvPr>
            <p:ph type="pic" sz="quarter" idx="33" hasCustomPrompt="1"/>
          </p:nvPr>
        </p:nvSpPr>
        <p:spPr>
          <a:xfrm>
            <a:off x="5919773" y="2934372"/>
            <a:ext cx="301223" cy="301197"/>
          </a:xfrm>
          <a:prstGeom prst="triangle">
            <a:avLst/>
          </a:prstGeom>
          <a:solidFill>
            <a:schemeClr val="accent1"/>
          </a:solidFill>
        </p:spPr>
        <p:txBody>
          <a:bodyPr/>
          <a:lstStyle/>
          <a:p>
            <a:r>
              <a:rPr kumimoji="1" lang="en-US" altLang="ja-JP" dirty="0"/>
              <a:t> </a:t>
            </a:r>
            <a:endParaRPr kumimoji="1" lang="ja-JP" altLang="en-US" dirty="0"/>
          </a:p>
        </p:txBody>
      </p:sp>
      <p:sp>
        <p:nvSpPr>
          <p:cNvPr id="32" name="図プレースホルダー 37"/>
          <p:cNvSpPr>
            <a:spLocks noGrp="1"/>
          </p:cNvSpPr>
          <p:nvPr>
            <p:ph type="pic" sz="quarter" idx="34" hasCustomPrompt="1"/>
          </p:nvPr>
        </p:nvSpPr>
        <p:spPr>
          <a:xfrm>
            <a:off x="10782897" y="2934372"/>
            <a:ext cx="301223" cy="301197"/>
          </a:xfrm>
          <a:prstGeom prst="triangle">
            <a:avLst/>
          </a:prstGeom>
          <a:solidFill>
            <a:schemeClr val="accent5"/>
          </a:solidFill>
        </p:spPr>
        <p:txBody>
          <a:bodyPr/>
          <a:lstStyle/>
          <a:p>
            <a:r>
              <a:rPr kumimoji="1" lang="en-US" altLang="ja-JP" dirty="0"/>
              <a:t> </a:t>
            </a:r>
            <a:endParaRPr kumimoji="1" lang="ja-JP" altLang="en-US" dirty="0"/>
          </a:p>
        </p:txBody>
      </p:sp>
      <p:sp>
        <p:nvSpPr>
          <p:cNvPr id="33" name="図プレースホルダー 37"/>
          <p:cNvSpPr>
            <a:spLocks noGrp="1"/>
          </p:cNvSpPr>
          <p:nvPr>
            <p:ph type="pic" sz="quarter" idx="35" hasCustomPrompt="1"/>
          </p:nvPr>
        </p:nvSpPr>
        <p:spPr>
          <a:xfrm rot="10800000">
            <a:off x="3508209" y="3003352"/>
            <a:ext cx="301223" cy="301197"/>
          </a:xfrm>
          <a:prstGeom prst="triangle">
            <a:avLst/>
          </a:prstGeom>
          <a:solidFill>
            <a:schemeClr val="accent3"/>
          </a:solidFill>
        </p:spPr>
        <p:txBody>
          <a:bodyPr/>
          <a:lstStyle/>
          <a:p>
            <a:r>
              <a:rPr kumimoji="1" lang="en-US" altLang="ja-JP" dirty="0"/>
              <a:t> </a:t>
            </a:r>
            <a:endParaRPr kumimoji="1" lang="ja-JP" altLang="en-US" dirty="0"/>
          </a:p>
        </p:txBody>
      </p:sp>
      <p:sp>
        <p:nvSpPr>
          <p:cNvPr id="34" name="図プレースホルダー 37"/>
          <p:cNvSpPr>
            <a:spLocks noGrp="1"/>
          </p:cNvSpPr>
          <p:nvPr>
            <p:ph type="pic" sz="quarter" idx="36" hasCustomPrompt="1"/>
          </p:nvPr>
        </p:nvSpPr>
        <p:spPr>
          <a:xfrm rot="10800000">
            <a:off x="8350498" y="3003352"/>
            <a:ext cx="301223" cy="301197"/>
          </a:xfrm>
          <a:prstGeom prst="triangle">
            <a:avLst/>
          </a:prstGeom>
          <a:solidFill>
            <a:schemeClr val="accent4"/>
          </a:solidFill>
        </p:spPr>
        <p:txBody>
          <a:bodyPr/>
          <a:lstStyle/>
          <a:p>
            <a:r>
              <a:rPr kumimoji="1" lang="en-US" altLang="ja-JP" dirty="0"/>
              <a:t> </a:t>
            </a:r>
            <a:endParaRPr kumimoji="1" lang="ja-JP" altLang="en-US" dirty="0"/>
          </a:p>
        </p:txBody>
      </p:sp>
    </p:spTree>
    <p:extLst>
      <p:ext uri="{BB962C8B-B14F-4D97-AF65-F5344CB8AC3E}">
        <p14:creationId xmlns:p14="http://schemas.microsoft.com/office/powerpoint/2010/main" val="370684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1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500"/>
                            </p:stCondLst>
                            <p:childTnLst>
                              <p:par>
                                <p:cTn id="25" presetID="22" presetClass="entr" presetSubtype="4" fill="hold" grpId="0"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750"/>
                            </p:stCondLst>
                            <p:childTnLst>
                              <p:par>
                                <p:cTn id="33" presetID="22" presetClass="entr" presetSubtype="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1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3250"/>
                            </p:stCondLst>
                            <p:childTnLst>
                              <p:par>
                                <p:cTn id="46" presetID="22" presetClass="entr" presetSubtype="1" fill="hold" grpId="0" nodeType="after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1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5000"/>
                            </p:stCondLst>
                            <p:childTnLst>
                              <p:par>
                                <p:cTn id="67" presetID="22" presetClass="entr" presetSubtype="4" fill="hold" grpId="0" nodeType="afterEffect">
                                  <p:stCondLst>
                                    <p:cond delay="25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childTnLst>
                          </p:cTn>
                        </p:par>
                        <p:par>
                          <p:cTn id="70" fill="hold">
                            <p:stCondLst>
                              <p:cond delay="5750"/>
                            </p:stCondLst>
                            <p:childTnLst>
                              <p:par>
                                <p:cTn id="71" presetID="22" presetClass="entr" presetSubtype="1"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500"/>
                                        <p:tgtEl>
                                          <p:spTgt spid="13"/>
                                        </p:tgtEl>
                                      </p:cBhvr>
                                    </p:animEffect>
                                  </p:childTnLst>
                                </p:cTn>
                              </p:par>
                            </p:childTnLst>
                          </p:cTn>
                        </p:par>
                        <p:par>
                          <p:cTn id="74" fill="hold">
                            <p:stCondLst>
                              <p:cond delay="6250"/>
                            </p:stCondLst>
                            <p:childTnLst>
                              <p:par>
                                <p:cTn id="75" presetID="22" presetClass="entr" presetSubtype="1"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1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par>
                          <p:cTn id="87" fill="hold">
                            <p:stCondLst>
                              <p:cond delay="6750"/>
                            </p:stCondLst>
                            <p:childTnLst>
                              <p:par>
                                <p:cTn id="88" presetID="22" presetClass="entr" presetSubtype="1" fill="hold" grpId="0" nodeType="afterEffect">
                                  <p:stCondLst>
                                    <p:cond delay="250"/>
                                  </p:stCondLst>
                                  <p:childTnLst>
                                    <p:set>
                                      <p:cBhvr>
                                        <p:cTn id="89" dur="1" fill="hold">
                                          <p:stCondLst>
                                            <p:cond delay="0"/>
                                          </p:stCondLst>
                                        </p:cTn>
                                        <p:tgtEl>
                                          <p:spTgt spid="9"/>
                                        </p:tgtEl>
                                        <p:attrNameLst>
                                          <p:attrName>style.visibility</p:attrName>
                                        </p:attrNameLst>
                                      </p:cBhvr>
                                      <p:to>
                                        <p:strVal val="visible"/>
                                      </p:to>
                                    </p:set>
                                    <p:animEffect transition="in" filter="wipe(up)">
                                      <p:cBhvr>
                                        <p:cTn id="90" dur="500"/>
                                        <p:tgtEl>
                                          <p:spTgt spid="9"/>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down)">
                                      <p:cBhvr>
                                        <p:cTn id="94" dur="500"/>
                                        <p:tgtEl>
                                          <p:spTgt spid="14"/>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1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P spid="15" grpId="0"/>
      <p:bldP spid="16" grpId="0"/>
      <p:bldP spid="17" grpId="0"/>
      <p:bldP spid="18" grpId="0"/>
      <p:bldP spid="19" grpId="0"/>
      <p:bldP spid="20" grpId="0">
        <p:tmplLst>
          <p:tmpl>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1" grpId="0" animBg="1"/>
      <p:bldP spid="32" grpId="0" animBg="1"/>
      <p:bldP spid="33" grpId="0" animBg="1"/>
      <p:bldP spid="34"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Images &amp; Description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9839" y="2194554"/>
            <a:ext cx="12192000" cy="2194553"/>
          </a:xfrm>
          <a:prstGeom prst="rect">
            <a:avLst/>
          </a:prstGeom>
          <a:solidFill>
            <a:schemeClr val="accent3">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6" name="正方形/長方形 5"/>
          <p:cNvSpPr/>
          <p:nvPr userDrawn="1"/>
        </p:nvSpPr>
        <p:spPr>
          <a:xfrm>
            <a:off x="-4795" y="2481740"/>
            <a:ext cx="12192000" cy="162018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7" name="正方形/長方形 6"/>
          <p:cNvSpPr/>
          <p:nvPr userDrawn="1"/>
        </p:nvSpPr>
        <p:spPr>
          <a:xfrm>
            <a:off x="0" y="0"/>
            <a:ext cx="12192000" cy="2194553"/>
          </a:xfrm>
          <a:prstGeom prst="rect">
            <a:avLst/>
          </a:prstGeom>
          <a:solidFill>
            <a:schemeClr val="accent2">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8" name="正方形/長方形 7"/>
          <p:cNvSpPr/>
          <p:nvPr userDrawn="1"/>
        </p:nvSpPr>
        <p:spPr>
          <a:xfrm>
            <a:off x="1" y="278650"/>
            <a:ext cx="12182160" cy="162018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9" name="図プレースホルダー 13"/>
          <p:cNvSpPr>
            <a:spLocks noGrp="1"/>
          </p:cNvSpPr>
          <p:nvPr>
            <p:ph type="pic" sz="quarter" idx="13" hasCustomPrompt="1"/>
          </p:nvPr>
        </p:nvSpPr>
        <p:spPr>
          <a:xfrm>
            <a:off x="6096000" y="2194554"/>
            <a:ext cx="6093811" cy="2194553"/>
          </a:xfrm>
          <a:custGeom>
            <a:avLst/>
            <a:gdLst/>
            <a:ahLst/>
            <a:cxnLst/>
            <a:rect l="l" t="t" r="r" b="b"/>
            <a:pathLst>
              <a:path w="9139924" h="3291830">
                <a:moveTo>
                  <a:pt x="0" y="0"/>
                </a:moveTo>
                <a:lnTo>
                  <a:pt x="1305146" y="0"/>
                </a:lnTo>
                <a:lnTo>
                  <a:pt x="9139924" y="0"/>
                </a:lnTo>
                <a:lnTo>
                  <a:pt x="9139924" y="3291830"/>
                </a:lnTo>
                <a:lnTo>
                  <a:pt x="1305146" y="3291830"/>
                </a:lnTo>
                <a:close/>
              </a:path>
            </a:pathLst>
          </a:custGeom>
          <a:solidFill>
            <a:schemeClr val="bg1">
              <a:alpha val="50000"/>
            </a:schemeClr>
          </a:solidFill>
        </p:spPr>
        <p:txBody>
          <a:bodyPr/>
          <a:lstStyle>
            <a:lvl1pPr>
              <a:defRPr baseline="0"/>
            </a:lvl1pPr>
          </a:lstStyle>
          <a:p>
            <a:r>
              <a:rPr kumimoji="1" lang="en-US" altLang="ja-JP" dirty="0"/>
              <a:t> Add an image</a:t>
            </a:r>
            <a:endParaRPr kumimoji="1" lang="ja-JP" altLang="en-US" dirty="0"/>
          </a:p>
        </p:txBody>
      </p:sp>
      <p:sp>
        <p:nvSpPr>
          <p:cNvPr id="10" name="図プレースホルダー 10"/>
          <p:cNvSpPr>
            <a:spLocks noGrp="1"/>
          </p:cNvSpPr>
          <p:nvPr>
            <p:ph type="pic" sz="quarter" idx="12" hasCustomPrompt="1"/>
          </p:nvPr>
        </p:nvSpPr>
        <p:spPr>
          <a:xfrm>
            <a:off x="1" y="0"/>
            <a:ext cx="6093811" cy="2194553"/>
          </a:xfrm>
          <a:custGeom>
            <a:avLst/>
            <a:gdLst/>
            <a:ahLst/>
            <a:cxnLst/>
            <a:rect l="l" t="t" r="r" b="b"/>
            <a:pathLst>
              <a:path w="9139924" h="3291830">
                <a:moveTo>
                  <a:pt x="0" y="0"/>
                </a:moveTo>
                <a:lnTo>
                  <a:pt x="7834778" y="0"/>
                </a:lnTo>
                <a:lnTo>
                  <a:pt x="9139924" y="3291830"/>
                </a:lnTo>
                <a:lnTo>
                  <a:pt x="7834778" y="3291830"/>
                </a:lnTo>
                <a:lnTo>
                  <a:pt x="0" y="3291830"/>
                </a:lnTo>
                <a:close/>
              </a:path>
            </a:pathLst>
          </a:custGeom>
          <a:solidFill>
            <a:schemeClr val="bg1">
              <a:alpha val="50000"/>
            </a:schemeClr>
          </a:solidFill>
        </p:spPr>
        <p:txBody>
          <a:bodyPr/>
          <a:lstStyle>
            <a:lvl1pPr marL="0" marR="0" indent="0" algn="l" defTabSz="108855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 Add an image</a:t>
            </a:r>
            <a:endParaRPr kumimoji="1" lang="ja-JP" altLang="en-US" dirty="0"/>
          </a:p>
          <a:p>
            <a:endParaRPr kumimoji="1" lang="ja-JP" altLang="en-US" dirty="0"/>
          </a:p>
        </p:txBody>
      </p:sp>
      <p:sp>
        <p:nvSpPr>
          <p:cNvPr id="11" name="テキスト プレースホルダー 11"/>
          <p:cNvSpPr>
            <a:spLocks noGrp="1"/>
          </p:cNvSpPr>
          <p:nvPr>
            <p:ph type="body" sz="quarter" idx="16" hasCustomPrompt="1"/>
          </p:nvPr>
        </p:nvSpPr>
        <p:spPr>
          <a:xfrm>
            <a:off x="6100680" y="838956"/>
            <a:ext cx="5666442" cy="876805"/>
          </a:xfrm>
        </p:spPr>
        <p:txBody>
          <a:bodyPr anchor="t">
            <a:noAutofit/>
          </a:bodyPr>
          <a:lstStyle>
            <a:lvl1pPr algn="l">
              <a:lnSpc>
                <a:spcPct val="120000"/>
              </a:lnSpc>
              <a:defRPr sz="1333">
                <a:solidFill>
                  <a:schemeClr val="bg1"/>
                </a:solidFill>
                <a:latin typeface="+mn-lt"/>
              </a:defRPr>
            </a:lvl1pPr>
          </a:lstStyle>
          <a:p>
            <a:pPr lvl="0"/>
            <a:r>
              <a:rPr lang="en-US" altLang="ja-JP" dirty="0"/>
              <a:t>Text Here</a:t>
            </a:r>
            <a:endParaRPr lang="en-US" dirty="0"/>
          </a:p>
        </p:txBody>
      </p:sp>
      <p:sp>
        <p:nvSpPr>
          <p:cNvPr id="12" name="テキスト プレースホルダー 11"/>
          <p:cNvSpPr>
            <a:spLocks noGrp="1"/>
          </p:cNvSpPr>
          <p:nvPr>
            <p:ph type="body" sz="quarter" idx="17" hasCustomPrompt="1"/>
          </p:nvPr>
        </p:nvSpPr>
        <p:spPr>
          <a:xfrm>
            <a:off x="6100680" y="452670"/>
            <a:ext cx="5666442" cy="515469"/>
          </a:xfrm>
        </p:spPr>
        <p:txBody>
          <a:bodyPr anchor="t">
            <a:noAutofit/>
          </a:bodyPr>
          <a:lstStyle>
            <a:lvl1pPr algn="l">
              <a:lnSpc>
                <a:spcPct val="120000"/>
              </a:lnSpc>
              <a:defRPr sz="2133" spc="0">
                <a:solidFill>
                  <a:schemeClr val="bg1"/>
                </a:solidFill>
                <a:latin typeface="Route 159 SemiBold"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40" hasCustomPrompt="1"/>
          </p:nvPr>
        </p:nvSpPr>
        <p:spPr>
          <a:xfrm>
            <a:off x="399552" y="3062960"/>
            <a:ext cx="5666442" cy="846094"/>
          </a:xfrm>
        </p:spPr>
        <p:txBody>
          <a:bodyPr anchor="t">
            <a:noAutofit/>
          </a:bodyPr>
          <a:lstStyle>
            <a:lvl1pPr algn="l">
              <a:lnSpc>
                <a:spcPct val="120000"/>
              </a:lnSpc>
              <a:defRPr sz="1333">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41" hasCustomPrompt="1"/>
          </p:nvPr>
        </p:nvSpPr>
        <p:spPr>
          <a:xfrm>
            <a:off x="399552" y="2676673"/>
            <a:ext cx="5666442" cy="515469"/>
          </a:xfrm>
        </p:spPr>
        <p:txBody>
          <a:bodyPr anchor="t">
            <a:noAutofit/>
          </a:bodyPr>
          <a:lstStyle>
            <a:lvl1pPr algn="l">
              <a:lnSpc>
                <a:spcPct val="120000"/>
              </a:lnSpc>
              <a:defRPr sz="2133" spc="0">
                <a:solidFill>
                  <a:schemeClr val="bg1"/>
                </a:solidFill>
                <a:latin typeface="Route 159 SemiBold" pitchFamily="50" charset="0"/>
              </a:defRPr>
            </a:lvl1pPr>
          </a:lstStyle>
          <a:p>
            <a:pPr lvl="0"/>
            <a:r>
              <a:rPr lang="en-US" altLang="ja-JP" dirty="0"/>
              <a:t>Text Here</a:t>
            </a:r>
            <a:endParaRPr lang="en-US" dirty="0"/>
          </a:p>
        </p:txBody>
      </p:sp>
      <p:sp>
        <p:nvSpPr>
          <p:cNvPr id="15" name="タイトル プレースホルダー 1"/>
          <p:cNvSpPr>
            <a:spLocks noGrp="1"/>
          </p:cNvSpPr>
          <p:nvPr>
            <p:ph type="title" hasCustomPrompt="1"/>
          </p:nvPr>
        </p:nvSpPr>
        <p:spPr>
          <a:xfrm>
            <a:off x="286850" y="4533123"/>
            <a:ext cx="11618299" cy="802101"/>
          </a:xfrm>
          <a:prstGeom prst="rect">
            <a:avLst/>
          </a:prstGeom>
        </p:spPr>
        <p:txBody>
          <a:bodyPr vert="horz" lIns="163275" tIns="81638" rIns="163275" bIns="81638" rtlCol="0" anchor="ctr">
            <a:normAutofit/>
          </a:bodyPr>
          <a:lstStyle>
            <a:lvl1pPr algn="ctr">
              <a:defRPr baseline="0">
                <a:latin typeface="Route 159 UltraLight" pitchFamily="50" charset="0"/>
              </a:defRPr>
            </a:lvl1pPr>
          </a:lstStyle>
          <a:p>
            <a:r>
              <a:rPr kumimoji="1" lang="en-US" altLang="ja-JP" dirty="0"/>
              <a:t>Slide Title Goes Here</a:t>
            </a:r>
            <a:endParaRPr kumimoji="1" lang="ja-JP" altLang="en-US" dirty="0"/>
          </a:p>
        </p:txBody>
      </p:sp>
      <p:sp>
        <p:nvSpPr>
          <p:cNvPr id="16" name="テキスト プレースホルダー 6"/>
          <p:cNvSpPr>
            <a:spLocks noGrp="1"/>
          </p:cNvSpPr>
          <p:nvPr>
            <p:ph type="body" sz="quarter" idx="42" hasCustomPrompt="1"/>
          </p:nvPr>
        </p:nvSpPr>
        <p:spPr>
          <a:xfrm>
            <a:off x="286850" y="5397219"/>
            <a:ext cx="11618299" cy="891307"/>
          </a:xfrm>
        </p:spPr>
        <p:txBody>
          <a:bodyPr>
            <a:noAutofit/>
          </a:bodyPr>
          <a:lstStyle>
            <a:lvl1pPr algn="ctr">
              <a:defRPr sz="1333" b="0" i="0" u="none" baseline="0">
                <a:solidFill>
                  <a:schemeClr val="tx2"/>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7" name="正方形/長方形 16"/>
          <p:cNvSpPr/>
          <p:nvPr userDrawn="1"/>
        </p:nvSpPr>
        <p:spPr>
          <a:xfrm>
            <a:off x="5039790" y="5301208"/>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56832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700"/>
                            </p:stCondLst>
                            <p:childTnLst>
                              <p:par>
                                <p:cTn id="23" presetID="22" presetClass="entr" presetSubtype="2" fill="hold" grpId="0" nodeType="afterEffect">
                                  <p:stCondLst>
                                    <p:cond delay="25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95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par>
                                <p:cTn id="34" presetID="22" presetClass="entr" presetSubtype="2" fill="hold" grpId="0" nodeType="withEffect">
                                  <p:stCondLst>
                                    <p:cond delay="20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par>
                                <p:cTn id="37" presetID="22" presetClass="entr" presetSubtype="2" fill="hold" grpId="0" nodeType="withEffect">
                                  <p:stCondLst>
                                    <p:cond delay="20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par>
                          <p:cTn id="40" fill="hold">
                            <p:stCondLst>
                              <p:cond delay="3650"/>
                            </p:stCondLst>
                            <p:childTnLst>
                              <p:par>
                                <p:cTn id="41" presetID="2" presetClass="entr" presetSubtype="8" decel="100000" fill="hold" grpId="0" nodeType="afterEffect">
                                  <p:stCondLst>
                                    <p:cond delay="500"/>
                                  </p:stCondLst>
                                  <p:iterate type="wd">
                                    <p:tmPct val="10000"/>
                                  </p:iterate>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800"/>
                            </p:stCondLst>
                            <p:childTnLst>
                              <p:par>
                                <p:cTn id="46" presetID="2" presetClass="entr" presetSubtype="2" decel="10000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tmplLst>
          <p:tmpl>
            <p:tnLst>
              <p:par>
                <p:cTn presetID="22" presetClass="entr" presetSubtype="8"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2" presetClass="entr" presetSubtype="8"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22" presetClass="entr" presetSubtype="2"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p:tmplLst>
          <p:tmpl>
            <p:tnLst>
              <p:par>
                <p:cTn presetID="22" presetClass="entr" presetSubtype="2"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72" name="正方形/長方形 71"/>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29" name="グループ化 28"/>
          <p:cNvGrpSpPr/>
          <p:nvPr userDrawn="1"/>
        </p:nvGrpSpPr>
        <p:grpSpPr>
          <a:xfrm>
            <a:off x="5513687" y="1790105"/>
            <a:ext cx="4002631" cy="605404"/>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37" name="グループ化 36"/>
          <p:cNvGrpSpPr/>
          <p:nvPr userDrawn="1"/>
        </p:nvGrpSpPr>
        <p:grpSpPr>
          <a:xfrm>
            <a:off x="2126189" y="2932452"/>
            <a:ext cx="4002631" cy="605404"/>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44" name="グループ化 43"/>
          <p:cNvGrpSpPr/>
          <p:nvPr userDrawn="1"/>
        </p:nvGrpSpPr>
        <p:grpSpPr>
          <a:xfrm>
            <a:off x="5523363" y="4074799"/>
            <a:ext cx="4002631" cy="605404"/>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58" name="グループ化 57"/>
          <p:cNvGrpSpPr/>
          <p:nvPr userDrawn="1"/>
        </p:nvGrpSpPr>
        <p:grpSpPr>
          <a:xfrm>
            <a:off x="2116512" y="5217147"/>
            <a:ext cx="4002631" cy="605404"/>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grpSp>
        <p:nvGrpSpPr>
          <p:cNvPr id="15" name="グループ化 14"/>
          <p:cNvGrpSpPr/>
          <p:nvPr userDrawn="1"/>
        </p:nvGrpSpPr>
        <p:grpSpPr>
          <a:xfrm>
            <a:off x="2126189" y="647757"/>
            <a:ext cx="4002631" cy="605404"/>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1" name="テキスト プレースホルダー 6"/>
          <p:cNvSpPr>
            <a:spLocks noGrp="1"/>
          </p:cNvSpPr>
          <p:nvPr>
            <p:ph type="body" sz="quarter" idx="21" hasCustomPrompt="1"/>
          </p:nvPr>
        </p:nvSpPr>
        <p:spPr>
          <a:xfrm>
            <a:off x="2507970" y="705766"/>
            <a:ext cx="2926334" cy="480053"/>
          </a:xfrm>
        </p:spPr>
        <p:txBody>
          <a:bodyPr anchor="ctr">
            <a:noAutofit/>
          </a:bodyPr>
          <a:lstStyle>
            <a:lvl1pPr algn="r">
              <a:defRPr sz="1867"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a:off x="5826091" y="0"/>
            <a:ext cx="2571" cy="6947505"/>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5606336" y="730723"/>
            <a:ext cx="439509" cy="4394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33" name="テキスト プレースホルダー 6"/>
          <p:cNvSpPr>
            <a:spLocks noGrp="1"/>
          </p:cNvSpPr>
          <p:nvPr>
            <p:ph type="body" sz="quarter" idx="22" hasCustomPrompt="1"/>
          </p:nvPr>
        </p:nvSpPr>
        <p:spPr>
          <a:xfrm>
            <a:off x="6119142" y="1848113"/>
            <a:ext cx="3094447" cy="480053"/>
          </a:xfrm>
        </p:spPr>
        <p:txBody>
          <a:bodyPr anchor="ctr">
            <a:noAutofit/>
          </a:bodyPr>
          <a:lstStyle>
            <a:lvl1pPr algn="l">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5605986" y="1873071"/>
            <a:ext cx="439509" cy="4394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p>
        </p:txBody>
      </p:sp>
      <p:sp>
        <p:nvSpPr>
          <p:cNvPr id="35" name="テキスト プレースホルダー 6"/>
          <p:cNvSpPr>
            <a:spLocks noGrp="1"/>
          </p:cNvSpPr>
          <p:nvPr>
            <p:ph type="body" sz="quarter" idx="28" hasCustomPrompt="1"/>
          </p:nvPr>
        </p:nvSpPr>
        <p:spPr>
          <a:xfrm>
            <a:off x="1252485" y="1266840"/>
            <a:ext cx="4180340" cy="908075"/>
          </a:xfrm>
        </p:spPr>
        <p:txBody>
          <a:bodyPr anchor="t">
            <a:noAutofit/>
          </a:bodyPr>
          <a:lstStyle>
            <a:lvl1pPr algn="r">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6119142" y="2409188"/>
            <a:ext cx="4180340" cy="908075"/>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2507970" y="2990460"/>
            <a:ext cx="2926334" cy="480053"/>
          </a:xfrm>
        </p:spPr>
        <p:txBody>
          <a:bodyPr anchor="ctr">
            <a:noAutofit/>
          </a:bodyPr>
          <a:lstStyle>
            <a:lvl1pPr algn="r">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5606336" y="3015418"/>
            <a:ext cx="439509" cy="4394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43" name="テキスト プレースホルダー 6"/>
          <p:cNvSpPr>
            <a:spLocks noGrp="1"/>
          </p:cNvSpPr>
          <p:nvPr>
            <p:ph type="body" sz="quarter" idx="31" hasCustomPrompt="1"/>
          </p:nvPr>
        </p:nvSpPr>
        <p:spPr>
          <a:xfrm>
            <a:off x="1252485" y="3551535"/>
            <a:ext cx="4180340" cy="908075"/>
          </a:xfrm>
        </p:spPr>
        <p:txBody>
          <a:bodyPr anchor="t">
            <a:noAutofit/>
          </a:bodyPr>
          <a:lstStyle>
            <a:lvl1pPr algn="r">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6128819" y="4132808"/>
            <a:ext cx="3094447" cy="480053"/>
          </a:xfrm>
        </p:spPr>
        <p:txBody>
          <a:bodyPr anchor="ctr">
            <a:noAutofit/>
          </a:bodyPr>
          <a:lstStyle>
            <a:lvl1pPr algn="l">
              <a:defRPr sz="1867"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5615663" y="4157765"/>
            <a:ext cx="439509" cy="4394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p>
        </p:txBody>
      </p:sp>
      <p:sp>
        <p:nvSpPr>
          <p:cNvPr id="50" name="テキスト プレースホルダー 6"/>
          <p:cNvSpPr>
            <a:spLocks noGrp="1"/>
          </p:cNvSpPr>
          <p:nvPr>
            <p:ph type="body" sz="quarter" idx="33" hasCustomPrompt="1"/>
          </p:nvPr>
        </p:nvSpPr>
        <p:spPr>
          <a:xfrm>
            <a:off x="6128819" y="4693883"/>
            <a:ext cx="4180340" cy="908075"/>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2498293" y="5275155"/>
            <a:ext cx="2926334" cy="480053"/>
          </a:xfrm>
        </p:spPr>
        <p:txBody>
          <a:bodyPr anchor="ctr">
            <a:noAutofit/>
          </a:bodyPr>
          <a:lstStyle>
            <a:lvl1pPr algn="r">
              <a:defRPr sz="1867"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5596660" y="5300113"/>
            <a:ext cx="439509" cy="4394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5</a:t>
            </a:r>
            <a:endParaRPr kumimoji="1" lang="ja-JP" altLang="en-US" sz="1200" dirty="0"/>
          </a:p>
        </p:txBody>
      </p:sp>
      <p:sp>
        <p:nvSpPr>
          <p:cNvPr id="64" name="テキスト プレースホルダー 6"/>
          <p:cNvSpPr>
            <a:spLocks noGrp="1"/>
          </p:cNvSpPr>
          <p:nvPr>
            <p:ph type="body" sz="quarter" idx="35" hasCustomPrompt="1"/>
          </p:nvPr>
        </p:nvSpPr>
        <p:spPr>
          <a:xfrm>
            <a:off x="1242808" y="5836230"/>
            <a:ext cx="4180340" cy="908075"/>
          </a:xfrm>
        </p:spPr>
        <p:txBody>
          <a:bodyPr anchor="t">
            <a:noAutofit/>
          </a:bodyPr>
          <a:lstStyle>
            <a:lvl1pPr algn="r">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65" name="タイトル プレースホルダー 1"/>
          <p:cNvSpPr>
            <a:spLocks noGrp="1"/>
          </p:cNvSpPr>
          <p:nvPr>
            <p:ph type="title" hasCustomPrompt="1"/>
          </p:nvPr>
        </p:nvSpPr>
        <p:spPr>
          <a:xfrm>
            <a:off x="6288038" y="164638"/>
            <a:ext cx="5327768" cy="80210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66" name="テキスト プレースホルダー 6"/>
          <p:cNvSpPr>
            <a:spLocks noGrp="1"/>
          </p:cNvSpPr>
          <p:nvPr>
            <p:ph type="body" sz="quarter" idx="13" hasCustomPrompt="1"/>
          </p:nvPr>
        </p:nvSpPr>
        <p:spPr>
          <a:xfrm>
            <a:off x="6336047" y="1028734"/>
            <a:ext cx="5279759"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67" name="正方形/長方形 66"/>
          <p:cNvSpPr/>
          <p:nvPr userDrawn="1"/>
        </p:nvSpPr>
        <p:spPr>
          <a:xfrm>
            <a:off x="6384057"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270572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wipe(left)">
                                      <p:cBhvr>
                                        <p:cTn id="16" dur="500"/>
                                        <p:tgtEl>
                                          <p:spTgt spid="6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par>
                          <p:cTn id="21" fill="hold">
                            <p:stCondLst>
                              <p:cond delay="1500"/>
                            </p:stCondLst>
                            <p:childTnLst>
                              <p:par>
                                <p:cTn id="22" presetID="2" presetClass="entr" presetSubtype="1" decel="10000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decel="100000" fill="hold" grpId="0" nodeType="afterEffect">
                                  <p:stCondLst>
                                    <p:cond delay="0"/>
                                  </p:stCondLst>
                                  <p:iterate type="wd">
                                    <p:tmPct val="10000"/>
                                  </p:iterate>
                                  <p:childTnLst>
                                    <p:set>
                                      <p:cBhvr>
                                        <p:cTn id="28" dur="1" fill="hold">
                                          <p:stCondLst>
                                            <p:cond delay="0"/>
                                          </p:stCondLst>
                                        </p:cTn>
                                        <p:tgtEl>
                                          <p:spTgt spid="21">
                                            <p:txEl>
                                              <p:pRg st="0" end="0"/>
                                            </p:txEl>
                                          </p:spTgt>
                                        </p:tgtEl>
                                        <p:attrNameLst>
                                          <p:attrName>style.visibility</p:attrName>
                                        </p:attrNameLst>
                                      </p:cBhvr>
                                      <p:to>
                                        <p:strVal val="visible"/>
                                      </p:to>
                                    </p:set>
                                    <p:anim calcmode="lin" valueType="num">
                                      <p:cBhvr additive="base">
                                        <p:cTn id="2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1" decel="10000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par>
                          <p:cTn id="35" fill="hold">
                            <p:stCondLst>
                              <p:cond delay="3100"/>
                            </p:stCondLst>
                            <p:childTnLst>
                              <p:par>
                                <p:cTn id="36" presetID="22" presetClass="entr" presetSubtype="2" fill="hold" grpId="0" nodeType="after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ipe(right)">
                                      <p:cBhvr>
                                        <p:cTn id="38" dur="500"/>
                                        <p:tgtEl>
                                          <p:spTgt spid="35">
                                            <p:txEl>
                                              <p:pRg st="0" end="0"/>
                                            </p:txEl>
                                          </p:spTgt>
                                        </p:tgtEl>
                                      </p:cBhvr>
                                    </p:animEffect>
                                  </p:childTnLst>
                                </p:cTn>
                              </p:par>
                            </p:childTnLst>
                          </p:cTn>
                        </p:par>
                        <p:par>
                          <p:cTn id="39" fill="hold">
                            <p:stCondLst>
                              <p:cond delay="3600"/>
                            </p:stCondLst>
                            <p:childTnLst>
                              <p:par>
                                <p:cTn id="40" presetID="2" presetClass="entr" presetSubtype="1" decel="10000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100"/>
                            </p:stCondLst>
                            <p:childTnLst>
                              <p:par>
                                <p:cTn id="45" presetID="2" presetClass="entr" presetSubtype="2" decel="100000" fill="hold" grpId="0" nodeType="afterEffect">
                                  <p:stCondLst>
                                    <p:cond delay="0"/>
                                  </p:stCondLst>
                                  <p:iterate type="wd">
                                    <p:tmPct val="10000"/>
                                  </p:iterate>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additive="base">
                                        <p:cTn id="47"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3">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1"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36">
                                            <p:txEl>
                                              <p:pRg st="0" end="0"/>
                                            </p:txEl>
                                          </p:spTgt>
                                        </p:tgtEl>
                                        <p:attrNameLst>
                                          <p:attrName>style.visibility</p:attrName>
                                        </p:attrNameLst>
                                      </p:cBhvr>
                                      <p:to>
                                        <p:strVal val="visible"/>
                                      </p:to>
                                    </p:set>
                                    <p:animEffect transition="in" filter="wipe(left)">
                                      <p:cBhvr>
                                        <p:cTn id="56" dur="500"/>
                                        <p:tgtEl>
                                          <p:spTgt spid="36">
                                            <p:txEl>
                                              <p:pRg st="0" end="0"/>
                                            </p:txEl>
                                          </p:spTgt>
                                        </p:tgtEl>
                                      </p:cBhvr>
                                    </p:animEffect>
                                  </p:childTnLst>
                                </p:cTn>
                              </p:par>
                            </p:childTnLst>
                          </p:cTn>
                        </p:par>
                        <p:par>
                          <p:cTn id="57" fill="hold">
                            <p:stCondLst>
                              <p:cond delay="5200"/>
                            </p:stCondLst>
                            <p:childTnLst>
                              <p:par>
                                <p:cTn id="58" presetID="2" presetClass="entr" presetSubtype="1"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ppt_x"/>
                                          </p:val>
                                        </p:tav>
                                        <p:tav tm="100000">
                                          <p:val>
                                            <p:strVal val="#ppt_x"/>
                                          </p:val>
                                        </p:tav>
                                      </p:tavLst>
                                    </p:anim>
                                    <p:anim calcmode="lin" valueType="num">
                                      <p:cBhvr additive="base">
                                        <p:cTn id="61" dur="500" fill="hold"/>
                                        <p:tgtEl>
                                          <p:spTgt spid="42"/>
                                        </p:tgtEl>
                                        <p:attrNameLst>
                                          <p:attrName>ppt_y</p:attrName>
                                        </p:attrNameLst>
                                      </p:cBhvr>
                                      <p:tavLst>
                                        <p:tav tm="0">
                                          <p:val>
                                            <p:strVal val="0-#ppt_h/2"/>
                                          </p:val>
                                        </p:tav>
                                        <p:tav tm="100000">
                                          <p:val>
                                            <p:strVal val="#ppt_y"/>
                                          </p:val>
                                        </p:tav>
                                      </p:tavLst>
                                    </p:anim>
                                  </p:childTnLst>
                                </p:cTn>
                              </p:par>
                            </p:childTnLst>
                          </p:cTn>
                        </p:par>
                        <p:par>
                          <p:cTn id="62" fill="hold">
                            <p:stCondLst>
                              <p:cond delay="5700"/>
                            </p:stCondLst>
                            <p:childTnLst>
                              <p:par>
                                <p:cTn id="63" presetID="2" presetClass="entr" presetSubtype="8" decel="100000" fill="hold" grpId="0" nodeType="afterEffect">
                                  <p:stCondLst>
                                    <p:cond delay="0"/>
                                  </p:stCondLst>
                                  <p:iterate type="wd">
                                    <p:tmPct val="10000"/>
                                  </p:iterate>
                                  <p:childTnLst>
                                    <p:set>
                                      <p:cBhvr>
                                        <p:cTn id="64" dur="1" fill="hold">
                                          <p:stCondLst>
                                            <p:cond delay="0"/>
                                          </p:stCondLst>
                                        </p:cTn>
                                        <p:tgtEl>
                                          <p:spTgt spid="41">
                                            <p:txEl>
                                              <p:pRg st="0" end="0"/>
                                            </p:txEl>
                                          </p:spTgt>
                                        </p:tgtEl>
                                        <p:attrNameLst>
                                          <p:attrName>style.visibility</p:attrName>
                                        </p:attrNameLst>
                                      </p:cBhvr>
                                      <p:to>
                                        <p:strVal val="visible"/>
                                      </p:to>
                                    </p:set>
                                    <p:anim calcmode="lin" valueType="num">
                                      <p:cBhvr additive="base">
                                        <p:cTn id="65"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1">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1" decel="10000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6300"/>
                            </p:stCondLst>
                            <p:childTnLst>
                              <p:par>
                                <p:cTn id="72" presetID="22" presetClass="entr" presetSubtype="2" fill="hold" grpId="0" nodeType="afterEffect">
                                  <p:stCondLst>
                                    <p:cond delay="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wipe(right)">
                                      <p:cBhvr>
                                        <p:cTn id="74" dur="500"/>
                                        <p:tgtEl>
                                          <p:spTgt spid="43">
                                            <p:txEl>
                                              <p:pRg st="0" end="0"/>
                                            </p:txEl>
                                          </p:spTgt>
                                        </p:tgtEl>
                                      </p:cBhvr>
                                    </p:animEffect>
                                  </p:childTnLst>
                                </p:cTn>
                              </p:par>
                            </p:childTnLst>
                          </p:cTn>
                        </p:par>
                        <p:par>
                          <p:cTn id="75" fill="hold">
                            <p:stCondLst>
                              <p:cond delay="6800"/>
                            </p:stCondLst>
                            <p:childTnLst>
                              <p:par>
                                <p:cTn id="76" presetID="2" presetClass="entr" presetSubtype="1" decel="10000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fill="hold"/>
                                        <p:tgtEl>
                                          <p:spTgt spid="49"/>
                                        </p:tgtEl>
                                        <p:attrNameLst>
                                          <p:attrName>ppt_x</p:attrName>
                                        </p:attrNameLst>
                                      </p:cBhvr>
                                      <p:tavLst>
                                        <p:tav tm="0">
                                          <p:val>
                                            <p:strVal val="#ppt_x"/>
                                          </p:val>
                                        </p:tav>
                                        <p:tav tm="100000">
                                          <p:val>
                                            <p:strVal val="#ppt_x"/>
                                          </p:val>
                                        </p:tav>
                                      </p:tavLst>
                                    </p:anim>
                                    <p:anim calcmode="lin" valueType="num">
                                      <p:cBhvr additive="base">
                                        <p:cTn id="79" dur="500" fill="hold"/>
                                        <p:tgtEl>
                                          <p:spTgt spid="49"/>
                                        </p:tgtEl>
                                        <p:attrNameLst>
                                          <p:attrName>ppt_y</p:attrName>
                                        </p:attrNameLst>
                                      </p:cBhvr>
                                      <p:tavLst>
                                        <p:tav tm="0">
                                          <p:val>
                                            <p:strVal val="0-#ppt_h/2"/>
                                          </p:val>
                                        </p:tav>
                                        <p:tav tm="100000">
                                          <p:val>
                                            <p:strVal val="#ppt_y"/>
                                          </p:val>
                                        </p:tav>
                                      </p:tavLst>
                                    </p:anim>
                                  </p:childTnLst>
                                </p:cTn>
                              </p:par>
                            </p:childTnLst>
                          </p:cTn>
                        </p:par>
                        <p:par>
                          <p:cTn id="80" fill="hold">
                            <p:stCondLst>
                              <p:cond delay="7300"/>
                            </p:stCondLst>
                            <p:childTnLst>
                              <p:par>
                                <p:cTn id="81" presetID="2" presetClass="entr" presetSubtype="2" decel="100000" fill="hold" grpId="0" nodeType="afterEffect">
                                  <p:stCondLst>
                                    <p:cond delay="0"/>
                                  </p:stCondLst>
                                  <p:iterate type="wd">
                                    <p:tmPct val="10000"/>
                                  </p:iterate>
                                  <p:childTnLst>
                                    <p:set>
                                      <p:cBhvr>
                                        <p:cTn id="82" dur="1" fill="hold">
                                          <p:stCondLst>
                                            <p:cond delay="0"/>
                                          </p:stCondLst>
                                        </p:cTn>
                                        <p:tgtEl>
                                          <p:spTgt spid="48">
                                            <p:txEl>
                                              <p:pRg st="0" end="0"/>
                                            </p:txEl>
                                          </p:spTgt>
                                        </p:tgtEl>
                                        <p:attrNameLst>
                                          <p:attrName>style.visibility</p:attrName>
                                        </p:attrNameLst>
                                      </p:cBhvr>
                                      <p:to>
                                        <p:strVal val="visible"/>
                                      </p:to>
                                    </p:set>
                                    <p:anim calcmode="lin" valueType="num">
                                      <p:cBhvr additive="base">
                                        <p:cTn id="83"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8">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0-#ppt_h/2"/>
                                          </p:val>
                                        </p:tav>
                                        <p:tav tm="100000">
                                          <p:val>
                                            <p:strVal val="#ppt_y"/>
                                          </p:val>
                                        </p:tav>
                                      </p:tavLst>
                                    </p:anim>
                                  </p:childTnLst>
                                </p:cTn>
                              </p:par>
                            </p:childTnLst>
                          </p:cTn>
                        </p:par>
                        <p:par>
                          <p:cTn id="89" fill="hold">
                            <p:stCondLst>
                              <p:cond delay="7900"/>
                            </p:stCondLst>
                            <p:childTnLst>
                              <p:par>
                                <p:cTn id="90" presetID="22" presetClass="entr" presetSubtype="8" fill="hold" grpId="0" nodeType="afterEffect">
                                  <p:stCondLst>
                                    <p:cond delay="0"/>
                                  </p:stCondLst>
                                  <p:childTnLst>
                                    <p:set>
                                      <p:cBhvr>
                                        <p:cTn id="91" dur="1" fill="hold">
                                          <p:stCondLst>
                                            <p:cond delay="0"/>
                                          </p:stCondLst>
                                        </p:cTn>
                                        <p:tgtEl>
                                          <p:spTgt spid="50">
                                            <p:txEl>
                                              <p:pRg st="0" end="0"/>
                                            </p:txEl>
                                          </p:spTgt>
                                        </p:tgtEl>
                                        <p:attrNameLst>
                                          <p:attrName>style.visibility</p:attrName>
                                        </p:attrNameLst>
                                      </p:cBhvr>
                                      <p:to>
                                        <p:strVal val="visible"/>
                                      </p:to>
                                    </p:set>
                                    <p:animEffect transition="in" filter="wipe(left)">
                                      <p:cBhvr>
                                        <p:cTn id="92" dur="500"/>
                                        <p:tgtEl>
                                          <p:spTgt spid="50">
                                            <p:txEl>
                                              <p:pRg st="0" end="0"/>
                                            </p:txEl>
                                          </p:spTgt>
                                        </p:tgtEl>
                                      </p:cBhvr>
                                    </p:animEffect>
                                  </p:childTnLst>
                                </p:cTn>
                              </p:par>
                            </p:childTnLst>
                          </p:cTn>
                        </p:par>
                        <p:par>
                          <p:cTn id="93" fill="hold">
                            <p:stCondLst>
                              <p:cond delay="8400"/>
                            </p:stCondLst>
                            <p:childTnLst>
                              <p:par>
                                <p:cTn id="94" presetID="2" presetClass="entr" presetSubtype="1" decel="100000"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additive="base">
                                        <p:cTn id="96" dur="500" fill="hold"/>
                                        <p:tgtEl>
                                          <p:spTgt spid="63"/>
                                        </p:tgtEl>
                                        <p:attrNameLst>
                                          <p:attrName>ppt_x</p:attrName>
                                        </p:attrNameLst>
                                      </p:cBhvr>
                                      <p:tavLst>
                                        <p:tav tm="0">
                                          <p:val>
                                            <p:strVal val="#ppt_x"/>
                                          </p:val>
                                        </p:tav>
                                        <p:tav tm="100000">
                                          <p:val>
                                            <p:strVal val="#ppt_x"/>
                                          </p:val>
                                        </p:tav>
                                      </p:tavLst>
                                    </p:anim>
                                    <p:anim calcmode="lin" valueType="num">
                                      <p:cBhvr additive="base">
                                        <p:cTn id="97" dur="500" fill="hold"/>
                                        <p:tgtEl>
                                          <p:spTgt spid="63"/>
                                        </p:tgtEl>
                                        <p:attrNameLst>
                                          <p:attrName>ppt_y</p:attrName>
                                        </p:attrNameLst>
                                      </p:cBhvr>
                                      <p:tavLst>
                                        <p:tav tm="0">
                                          <p:val>
                                            <p:strVal val="0-#ppt_h/2"/>
                                          </p:val>
                                        </p:tav>
                                        <p:tav tm="100000">
                                          <p:val>
                                            <p:strVal val="#ppt_y"/>
                                          </p:val>
                                        </p:tav>
                                      </p:tavLst>
                                    </p:anim>
                                  </p:childTnLst>
                                </p:cTn>
                              </p:par>
                            </p:childTnLst>
                          </p:cTn>
                        </p:par>
                        <p:par>
                          <p:cTn id="98" fill="hold">
                            <p:stCondLst>
                              <p:cond delay="890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62">
                                            <p:txEl>
                                              <p:pRg st="0" end="0"/>
                                            </p:txEl>
                                          </p:spTgt>
                                        </p:tgtEl>
                                        <p:attrNameLst>
                                          <p:attrName>style.visibility</p:attrName>
                                        </p:attrNameLst>
                                      </p:cBhvr>
                                      <p:to>
                                        <p:strVal val="visible"/>
                                      </p:to>
                                    </p:set>
                                    <p:anim calcmode="lin" valueType="num">
                                      <p:cBhvr additive="base">
                                        <p:cTn id="101"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62">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0-#ppt_h/2"/>
                                          </p:val>
                                        </p:tav>
                                        <p:tav tm="100000">
                                          <p:val>
                                            <p:strVal val="#ppt_y"/>
                                          </p:val>
                                        </p:tav>
                                      </p:tavLst>
                                    </p:anim>
                                  </p:childTnLst>
                                </p:cTn>
                              </p:par>
                            </p:childTnLst>
                          </p:cTn>
                        </p:par>
                        <p:par>
                          <p:cTn id="107" fill="hold">
                            <p:stCondLst>
                              <p:cond delay="9500"/>
                            </p:stCondLst>
                            <p:childTnLst>
                              <p:par>
                                <p:cTn id="108" presetID="22" presetClass="entr" presetSubtype="2" fill="hold" grpId="0" nodeType="afterEffect">
                                  <p:stCondLst>
                                    <p:cond delay="0"/>
                                  </p:stCondLst>
                                  <p:childTnLst>
                                    <p:set>
                                      <p:cBhvr>
                                        <p:cTn id="109" dur="1" fill="hold">
                                          <p:stCondLst>
                                            <p:cond delay="0"/>
                                          </p:stCondLst>
                                        </p:cTn>
                                        <p:tgtEl>
                                          <p:spTgt spid="64">
                                            <p:txEl>
                                              <p:pRg st="0" end="0"/>
                                            </p:txEl>
                                          </p:spTgt>
                                        </p:tgtEl>
                                        <p:attrNameLst>
                                          <p:attrName>style.visibility</p:attrName>
                                        </p:attrNameLst>
                                      </p:cBhvr>
                                      <p:to>
                                        <p:strVal val="visible"/>
                                      </p:to>
                                    </p:set>
                                    <p:animEffect transition="in" filter="wipe(right)">
                                      <p:cBhvr>
                                        <p:cTn id="11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p:bldP spid="66" grpId="0" build="p">
        <p:tmplLst>
          <p:tmpl lvl="1">
            <p:tnLst>
              <p:par>
                <p:cTn presetID="22" presetClass="entr" presetSubtype="8"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grpSp>
        <p:nvGrpSpPr>
          <p:cNvPr id="29" name="グループ化 28"/>
          <p:cNvGrpSpPr/>
          <p:nvPr userDrawn="1"/>
        </p:nvGrpSpPr>
        <p:grpSpPr>
          <a:xfrm>
            <a:off x="1371381" y="2612423"/>
            <a:ext cx="4002631" cy="605404"/>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37" name="グループ化 36"/>
          <p:cNvGrpSpPr/>
          <p:nvPr userDrawn="1"/>
        </p:nvGrpSpPr>
        <p:grpSpPr>
          <a:xfrm>
            <a:off x="1371381" y="3505608"/>
            <a:ext cx="4002631" cy="605404"/>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44" name="グループ化 43"/>
          <p:cNvGrpSpPr/>
          <p:nvPr userDrawn="1"/>
        </p:nvGrpSpPr>
        <p:grpSpPr>
          <a:xfrm>
            <a:off x="1371381" y="4398793"/>
            <a:ext cx="4002631" cy="605404"/>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58" name="グループ化 57"/>
          <p:cNvGrpSpPr/>
          <p:nvPr userDrawn="1"/>
        </p:nvGrpSpPr>
        <p:grpSpPr>
          <a:xfrm>
            <a:off x="1371381" y="5291979"/>
            <a:ext cx="4002631" cy="605404"/>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grpSp>
        <p:nvGrpSpPr>
          <p:cNvPr id="15" name="グループ化 14"/>
          <p:cNvGrpSpPr/>
          <p:nvPr userDrawn="1"/>
        </p:nvGrpSpPr>
        <p:grpSpPr>
          <a:xfrm>
            <a:off x="1371381" y="1719237"/>
            <a:ext cx="4002631" cy="605404"/>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1" name="テキスト プレースホルダー 6"/>
          <p:cNvSpPr>
            <a:spLocks noGrp="1"/>
          </p:cNvSpPr>
          <p:nvPr>
            <p:ph type="body" sz="quarter" idx="21" hasCustomPrompt="1"/>
          </p:nvPr>
        </p:nvSpPr>
        <p:spPr>
          <a:xfrm>
            <a:off x="1753162" y="1777246"/>
            <a:ext cx="2926334" cy="480053"/>
          </a:xfrm>
        </p:spPr>
        <p:txBody>
          <a:bodyPr anchor="ctr">
            <a:noAutofit/>
          </a:bodyPr>
          <a:lstStyle>
            <a:lvl1pPr algn="r">
              <a:defRPr sz="1867"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flipH="1">
            <a:off x="5070932" y="0"/>
            <a:ext cx="351" cy="685800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4851353" y="1802203"/>
            <a:ext cx="439509" cy="4394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33" name="テキスト プレースホルダー 6"/>
          <p:cNvSpPr>
            <a:spLocks noGrp="1"/>
          </p:cNvSpPr>
          <p:nvPr>
            <p:ph type="body" sz="quarter" idx="22" hasCustomPrompt="1"/>
          </p:nvPr>
        </p:nvSpPr>
        <p:spPr>
          <a:xfrm>
            <a:off x="1761220" y="2651357"/>
            <a:ext cx="2918277" cy="518201"/>
          </a:xfrm>
        </p:spPr>
        <p:txBody>
          <a:bodyPr anchor="ctr">
            <a:noAutofit/>
          </a:bodyPr>
          <a:lstStyle>
            <a:lvl1pPr algn="r">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4851353" y="2695389"/>
            <a:ext cx="439509" cy="4394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p>
        </p:txBody>
      </p:sp>
      <p:sp>
        <p:nvSpPr>
          <p:cNvPr id="35" name="テキスト プレースホルダー 6"/>
          <p:cNvSpPr>
            <a:spLocks noGrp="1"/>
          </p:cNvSpPr>
          <p:nvPr>
            <p:ph type="body" sz="quarter" idx="28" hasCustomPrompt="1"/>
          </p:nvPr>
        </p:nvSpPr>
        <p:spPr>
          <a:xfrm>
            <a:off x="5455094" y="1729877"/>
            <a:ext cx="6234758"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5455094" y="2623063"/>
            <a:ext cx="6234758"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1753162" y="3563616"/>
            <a:ext cx="2926334" cy="480053"/>
          </a:xfrm>
        </p:spPr>
        <p:txBody>
          <a:bodyPr anchor="ctr">
            <a:noAutofit/>
          </a:bodyPr>
          <a:lstStyle>
            <a:lvl1pPr algn="r">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4851353" y="3588574"/>
            <a:ext cx="439509" cy="4394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43" name="テキスト プレースホルダー 6"/>
          <p:cNvSpPr>
            <a:spLocks noGrp="1"/>
          </p:cNvSpPr>
          <p:nvPr>
            <p:ph type="body" sz="quarter" idx="31" hasCustomPrompt="1"/>
          </p:nvPr>
        </p:nvSpPr>
        <p:spPr>
          <a:xfrm>
            <a:off x="5455094" y="3516248"/>
            <a:ext cx="6234758"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1761220" y="4437728"/>
            <a:ext cx="2918277" cy="518201"/>
          </a:xfrm>
        </p:spPr>
        <p:txBody>
          <a:bodyPr anchor="ctr">
            <a:noAutofit/>
          </a:bodyPr>
          <a:lstStyle>
            <a:lvl1pPr algn="r">
              <a:defRPr sz="1867"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4851353" y="4481759"/>
            <a:ext cx="439509" cy="4394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p>
        </p:txBody>
      </p:sp>
      <p:sp>
        <p:nvSpPr>
          <p:cNvPr id="50" name="テキスト プレースホルダー 6"/>
          <p:cNvSpPr>
            <a:spLocks noGrp="1"/>
          </p:cNvSpPr>
          <p:nvPr>
            <p:ph type="body" sz="quarter" idx="33" hasCustomPrompt="1"/>
          </p:nvPr>
        </p:nvSpPr>
        <p:spPr>
          <a:xfrm>
            <a:off x="5455094" y="4409433"/>
            <a:ext cx="6234758"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1753162" y="5349987"/>
            <a:ext cx="2926334" cy="480053"/>
          </a:xfrm>
        </p:spPr>
        <p:txBody>
          <a:bodyPr anchor="ctr">
            <a:noAutofit/>
          </a:bodyPr>
          <a:lstStyle>
            <a:lvl1pPr algn="r">
              <a:defRPr sz="1867"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4851353" y="5374945"/>
            <a:ext cx="439509" cy="4394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5</a:t>
            </a:r>
            <a:endParaRPr kumimoji="1" lang="ja-JP" altLang="en-US" sz="1200" dirty="0"/>
          </a:p>
        </p:txBody>
      </p:sp>
      <p:sp>
        <p:nvSpPr>
          <p:cNvPr id="64" name="テキスト プレースホルダー 6"/>
          <p:cNvSpPr>
            <a:spLocks noGrp="1"/>
          </p:cNvSpPr>
          <p:nvPr>
            <p:ph type="body" sz="quarter" idx="35" hasCustomPrompt="1"/>
          </p:nvPr>
        </p:nvSpPr>
        <p:spPr>
          <a:xfrm>
            <a:off x="5455094" y="5302619"/>
            <a:ext cx="6234758"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51" name="正方形/長方形 50"/>
          <p:cNvSpPr/>
          <p:nvPr userDrawn="1"/>
        </p:nvSpPr>
        <p:spPr>
          <a:xfrm>
            <a:off x="0" y="0"/>
            <a:ext cx="12192000" cy="1344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2" name="タイトル 1"/>
          <p:cNvSpPr>
            <a:spLocks noGrp="1"/>
          </p:cNvSpPr>
          <p:nvPr>
            <p:ph type="title" hasCustomPrompt="1"/>
          </p:nvPr>
        </p:nvSpPr>
        <p:spPr>
          <a:xfrm>
            <a:off x="589917" y="304800"/>
            <a:ext cx="11012164" cy="774095"/>
          </a:xfrm>
        </p:spPr>
        <p:txBody>
          <a:bodyPr>
            <a:noAutofit/>
          </a:bodyPr>
          <a:lstStyle>
            <a:lvl1pPr algn="ctr">
              <a:defRPr sz="44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46606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 presetClass="entr" presetSubtype="1" decel="100000" fill="hold" grpId="0" nodeType="afterEffect">
                                  <p:stCondLst>
                                    <p:cond delay="5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8" decel="100000" fill="hold" grpId="0" nodeType="afterEffect">
                                  <p:stCondLst>
                                    <p:cond delay="0"/>
                                  </p:stCondLst>
                                  <p:iterate type="wd">
                                    <p:tmPct val="10000"/>
                                  </p:iterate>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additive="base">
                                        <p:cTn id="2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wipe(left)">
                                      <p:cBhvr>
                                        <p:cTn id="34" dur="500"/>
                                        <p:tgtEl>
                                          <p:spTgt spid="35">
                                            <p:txEl>
                                              <p:pRg st="0" end="0"/>
                                            </p:txEl>
                                          </p:spTgt>
                                        </p:tgtEl>
                                      </p:cBhvr>
                                    </p:animEffect>
                                  </p:childTnLst>
                                </p:cTn>
                              </p:par>
                            </p:childTnLst>
                          </p:cTn>
                        </p:par>
                        <p:par>
                          <p:cTn id="35" fill="hold">
                            <p:stCondLst>
                              <p:cond delay="3600"/>
                            </p:stCondLst>
                            <p:childTnLst>
                              <p:par>
                                <p:cTn id="36" presetID="2" presetClass="entr" presetSubtype="1" decel="10000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0-#ppt_h/2"/>
                                          </p:val>
                                        </p:tav>
                                        <p:tav tm="100000">
                                          <p:val>
                                            <p:strVal val="#ppt_y"/>
                                          </p:val>
                                        </p:tav>
                                      </p:tavLst>
                                    </p:anim>
                                  </p:childTnLst>
                                </p:cTn>
                              </p:par>
                            </p:childTnLst>
                          </p:cTn>
                        </p:par>
                        <p:par>
                          <p:cTn id="40" fill="hold">
                            <p:stCondLst>
                              <p:cond delay="4100"/>
                            </p:stCondLst>
                            <p:childTnLst>
                              <p:par>
                                <p:cTn id="41" presetID="2" presetClass="entr" presetSubtype="8" decel="100000" fill="hold" grpId="0" nodeType="afterEffect">
                                  <p:stCondLst>
                                    <p:cond delay="0"/>
                                  </p:stCondLst>
                                  <p:iterate type="wd">
                                    <p:tmPct val="10000"/>
                                  </p:iterate>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1" decel="10000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0-#ppt_h/2"/>
                                          </p:val>
                                        </p:tav>
                                        <p:tav tm="100000">
                                          <p:val>
                                            <p:strVal val="#ppt_y"/>
                                          </p:val>
                                        </p:tav>
                                      </p:tavLst>
                                    </p:anim>
                                  </p:childTnLst>
                                </p:cTn>
                              </p:par>
                            </p:childTnLst>
                          </p:cTn>
                        </p:par>
                        <p:par>
                          <p:cTn id="49" fill="hold">
                            <p:stCondLst>
                              <p:cond delay="4700"/>
                            </p:stCondLst>
                            <p:childTnLst>
                              <p:par>
                                <p:cTn id="50" presetID="22" presetClass="entr" presetSubtype="8" fill="hold" grpId="0" nodeType="after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wipe(left)">
                                      <p:cBhvr>
                                        <p:cTn id="52" dur="500"/>
                                        <p:tgtEl>
                                          <p:spTgt spid="36">
                                            <p:txEl>
                                              <p:pRg st="0" end="0"/>
                                            </p:txEl>
                                          </p:spTgt>
                                        </p:tgtEl>
                                      </p:cBhvr>
                                    </p:animEffect>
                                  </p:childTnLst>
                                </p:cTn>
                              </p:par>
                            </p:childTnLst>
                          </p:cTn>
                        </p:par>
                        <p:par>
                          <p:cTn id="53" fill="hold">
                            <p:stCondLst>
                              <p:cond delay="5200"/>
                            </p:stCondLst>
                            <p:childTnLst>
                              <p:par>
                                <p:cTn id="54" presetID="2" presetClass="entr" presetSubtype="1" decel="10000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5700"/>
                            </p:stCondLst>
                            <p:childTnLst>
                              <p:par>
                                <p:cTn id="59" presetID="2" presetClass="entr" presetSubtype="8" decel="100000" fill="hold" grpId="0" nodeType="afterEffect">
                                  <p:stCondLst>
                                    <p:cond delay="0"/>
                                  </p:stCondLst>
                                  <p:iterate type="wd">
                                    <p:tmPct val="10000"/>
                                  </p:iterate>
                                  <p:childTnLst>
                                    <p:set>
                                      <p:cBhvr>
                                        <p:cTn id="60" dur="1" fill="hold">
                                          <p:stCondLst>
                                            <p:cond delay="0"/>
                                          </p:stCondLst>
                                        </p:cTn>
                                        <p:tgtEl>
                                          <p:spTgt spid="41">
                                            <p:txEl>
                                              <p:pRg st="0" end="0"/>
                                            </p:txEl>
                                          </p:spTgt>
                                        </p:tgtEl>
                                        <p:attrNameLst>
                                          <p:attrName>style.visibility</p:attrName>
                                        </p:attrNameLst>
                                      </p:cBhvr>
                                      <p:to>
                                        <p:strVal val="visible"/>
                                      </p:to>
                                    </p:set>
                                    <p:anim calcmode="lin" valueType="num">
                                      <p:cBhvr additive="base">
                                        <p:cTn id="61"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1">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1" decel="10000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0-#ppt_h/2"/>
                                          </p:val>
                                        </p:tav>
                                        <p:tav tm="100000">
                                          <p:val>
                                            <p:strVal val="#ppt_y"/>
                                          </p:val>
                                        </p:tav>
                                      </p:tavLst>
                                    </p:anim>
                                  </p:childTnLst>
                                </p:cTn>
                              </p:par>
                            </p:childTnLst>
                          </p:cTn>
                        </p:par>
                        <p:par>
                          <p:cTn id="67" fill="hold">
                            <p:stCondLst>
                              <p:cond delay="6300"/>
                            </p:stCondLst>
                            <p:childTnLst>
                              <p:par>
                                <p:cTn id="68" presetID="22" presetClass="entr" presetSubtype="8"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Effect transition="in" filter="wipe(left)">
                                      <p:cBhvr>
                                        <p:cTn id="70" dur="500"/>
                                        <p:tgtEl>
                                          <p:spTgt spid="43">
                                            <p:txEl>
                                              <p:pRg st="0" end="0"/>
                                            </p:txEl>
                                          </p:spTgt>
                                        </p:tgtEl>
                                      </p:cBhvr>
                                    </p:animEffect>
                                  </p:childTnLst>
                                </p:cTn>
                              </p:par>
                            </p:childTnLst>
                          </p:cTn>
                        </p:par>
                        <p:par>
                          <p:cTn id="71" fill="hold">
                            <p:stCondLst>
                              <p:cond delay="6800"/>
                            </p:stCondLst>
                            <p:childTnLst>
                              <p:par>
                                <p:cTn id="72" presetID="2" presetClass="entr" presetSubtype="1" decel="10000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ppt_x"/>
                                          </p:val>
                                        </p:tav>
                                        <p:tav tm="100000">
                                          <p:val>
                                            <p:strVal val="#ppt_x"/>
                                          </p:val>
                                        </p:tav>
                                      </p:tavLst>
                                    </p:anim>
                                    <p:anim calcmode="lin" valueType="num">
                                      <p:cBhvr additive="base">
                                        <p:cTn id="75" dur="500" fill="hold"/>
                                        <p:tgtEl>
                                          <p:spTgt spid="49"/>
                                        </p:tgtEl>
                                        <p:attrNameLst>
                                          <p:attrName>ppt_y</p:attrName>
                                        </p:attrNameLst>
                                      </p:cBhvr>
                                      <p:tavLst>
                                        <p:tav tm="0">
                                          <p:val>
                                            <p:strVal val="0-#ppt_h/2"/>
                                          </p:val>
                                        </p:tav>
                                        <p:tav tm="100000">
                                          <p:val>
                                            <p:strVal val="#ppt_y"/>
                                          </p:val>
                                        </p:tav>
                                      </p:tavLst>
                                    </p:anim>
                                  </p:childTnLst>
                                </p:cTn>
                              </p:par>
                            </p:childTnLst>
                          </p:cTn>
                        </p:par>
                        <p:par>
                          <p:cTn id="76" fill="hold">
                            <p:stCondLst>
                              <p:cond delay="7300"/>
                            </p:stCondLst>
                            <p:childTnLst>
                              <p:par>
                                <p:cTn id="77" presetID="2" presetClass="entr" presetSubtype="8" decel="100000" fill="hold" grpId="0" nodeType="afterEffect">
                                  <p:stCondLst>
                                    <p:cond delay="0"/>
                                  </p:stCondLst>
                                  <p:iterate type="wd">
                                    <p:tmPct val="10000"/>
                                  </p:iterate>
                                  <p:childTnLst>
                                    <p:set>
                                      <p:cBhvr>
                                        <p:cTn id="78" dur="1" fill="hold">
                                          <p:stCondLst>
                                            <p:cond delay="0"/>
                                          </p:stCondLst>
                                        </p:cTn>
                                        <p:tgtEl>
                                          <p:spTgt spid="48">
                                            <p:txEl>
                                              <p:pRg st="0" end="0"/>
                                            </p:txEl>
                                          </p:spTgt>
                                        </p:tgtEl>
                                        <p:attrNameLst>
                                          <p:attrName>style.visibility</p:attrName>
                                        </p:attrNameLst>
                                      </p:cBhvr>
                                      <p:to>
                                        <p:strVal val="visible"/>
                                      </p:to>
                                    </p:set>
                                    <p:anim calcmode="lin" valueType="num">
                                      <p:cBhvr additive="base">
                                        <p:cTn id="79"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8">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1" decel="10000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0-#ppt_h/2"/>
                                          </p:val>
                                        </p:tav>
                                        <p:tav tm="100000">
                                          <p:val>
                                            <p:strVal val="#ppt_y"/>
                                          </p:val>
                                        </p:tav>
                                      </p:tavLst>
                                    </p:anim>
                                  </p:childTnLst>
                                </p:cTn>
                              </p:par>
                            </p:childTnLst>
                          </p:cTn>
                        </p:par>
                        <p:par>
                          <p:cTn id="85" fill="hold">
                            <p:stCondLst>
                              <p:cond delay="7900"/>
                            </p:stCondLst>
                            <p:childTnLst>
                              <p:par>
                                <p:cTn id="86" presetID="22" presetClass="entr" presetSubtype="8" fill="hold" grpId="0" nodeType="afterEffect">
                                  <p:stCondLst>
                                    <p:cond delay="0"/>
                                  </p:stCondLst>
                                  <p:childTnLst>
                                    <p:set>
                                      <p:cBhvr>
                                        <p:cTn id="87" dur="1" fill="hold">
                                          <p:stCondLst>
                                            <p:cond delay="0"/>
                                          </p:stCondLst>
                                        </p:cTn>
                                        <p:tgtEl>
                                          <p:spTgt spid="50">
                                            <p:txEl>
                                              <p:pRg st="0" end="0"/>
                                            </p:txEl>
                                          </p:spTgt>
                                        </p:tgtEl>
                                        <p:attrNameLst>
                                          <p:attrName>style.visibility</p:attrName>
                                        </p:attrNameLst>
                                      </p:cBhvr>
                                      <p:to>
                                        <p:strVal val="visible"/>
                                      </p:to>
                                    </p:set>
                                    <p:animEffect transition="in" filter="wipe(left)">
                                      <p:cBhvr>
                                        <p:cTn id="88" dur="500"/>
                                        <p:tgtEl>
                                          <p:spTgt spid="50">
                                            <p:txEl>
                                              <p:pRg st="0" end="0"/>
                                            </p:txEl>
                                          </p:spTgt>
                                        </p:tgtEl>
                                      </p:cBhvr>
                                    </p:animEffect>
                                  </p:childTnLst>
                                </p:cTn>
                              </p:par>
                            </p:childTnLst>
                          </p:cTn>
                        </p:par>
                        <p:par>
                          <p:cTn id="89" fill="hold">
                            <p:stCondLst>
                              <p:cond delay="8400"/>
                            </p:stCondLst>
                            <p:childTnLst>
                              <p:par>
                                <p:cTn id="90" presetID="2" presetClass="entr" presetSubtype="1" decel="10000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additive="base">
                                        <p:cTn id="92" dur="500" fill="hold"/>
                                        <p:tgtEl>
                                          <p:spTgt spid="63"/>
                                        </p:tgtEl>
                                        <p:attrNameLst>
                                          <p:attrName>ppt_x</p:attrName>
                                        </p:attrNameLst>
                                      </p:cBhvr>
                                      <p:tavLst>
                                        <p:tav tm="0">
                                          <p:val>
                                            <p:strVal val="#ppt_x"/>
                                          </p:val>
                                        </p:tav>
                                        <p:tav tm="100000">
                                          <p:val>
                                            <p:strVal val="#ppt_x"/>
                                          </p:val>
                                        </p:tav>
                                      </p:tavLst>
                                    </p:anim>
                                    <p:anim calcmode="lin" valueType="num">
                                      <p:cBhvr additive="base">
                                        <p:cTn id="93" dur="500" fill="hold"/>
                                        <p:tgtEl>
                                          <p:spTgt spid="63"/>
                                        </p:tgtEl>
                                        <p:attrNameLst>
                                          <p:attrName>ppt_y</p:attrName>
                                        </p:attrNameLst>
                                      </p:cBhvr>
                                      <p:tavLst>
                                        <p:tav tm="0">
                                          <p:val>
                                            <p:strVal val="0-#ppt_h/2"/>
                                          </p:val>
                                        </p:tav>
                                        <p:tav tm="100000">
                                          <p:val>
                                            <p:strVal val="#ppt_y"/>
                                          </p:val>
                                        </p:tav>
                                      </p:tavLst>
                                    </p:anim>
                                  </p:childTnLst>
                                </p:cTn>
                              </p:par>
                            </p:childTnLst>
                          </p:cTn>
                        </p:par>
                        <p:par>
                          <p:cTn id="94" fill="hold">
                            <p:stCondLst>
                              <p:cond delay="8900"/>
                            </p:stCondLst>
                            <p:childTnLst>
                              <p:par>
                                <p:cTn id="95" presetID="2" presetClass="entr" presetSubtype="8" decel="100000" fill="hold" grpId="0" nodeType="afterEffect">
                                  <p:stCondLst>
                                    <p:cond delay="0"/>
                                  </p:stCondLst>
                                  <p:iterate type="wd">
                                    <p:tmPct val="10000"/>
                                  </p:iterate>
                                  <p:childTnLst>
                                    <p:set>
                                      <p:cBhvr>
                                        <p:cTn id="96" dur="1" fill="hold">
                                          <p:stCondLst>
                                            <p:cond delay="0"/>
                                          </p:stCondLst>
                                        </p:cTn>
                                        <p:tgtEl>
                                          <p:spTgt spid="62">
                                            <p:txEl>
                                              <p:pRg st="0" end="0"/>
                                            </p:txEl>
                                          </p:spTgt>
                                        </p:tgtEl>
                                        <p:attrNameLst>
                                          <p:attrName>style.visibility</p:attrName>
                                        </p:attrNameLst>
                                      </p:cBhvr>
                                      <p:to>
                                        <p:strVal val="visible"/>
                                      </p:to>
                                    </p:set>
                                    <p:anim calcmode="lin" valueType="num">
                                      <p:cBhvr additive="base">
                                        <p:cTn id="97"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2">
                                            <p:txEl>
                                              <p:pRg st="0" end="0"/>
                                            </p:txEl>
                                          </p:spTgt>
                                        </p:tgtEl>
                                        <p:attrNameLst>
                                          <p:attrName>ppt_y</p:attrName>
                                        </p:attrNameLst>
                                      </p:cBhvr>
                                      <p:tavLst>
                                        <p:tav tm="0">
                                          <p:val>
                                            <p:strVal val="#ppt_y"/>
                                          </p:val>
                                        </p:tav>
                                        <p:tav tm="100000">
                                          <p:val>
                                            <p:strVal val="#ppt_y"/>
                                          </p:val>
                                        </p:tav>
                                      </p:tavLst>
                                    </p:anim>
                                  </p:childTnLst>
                                </p:cTn>
                              </p:par>
                              <p:par>
                                <p:cTn id="99" presetID="2" presetClass="entr" presetSubtype="1" decel="10000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additive="base">
                                        <p:cTn id="101" dur="500" fill="hold"/>
                                        <p:tgtEl>
                                          <p:spTgt spid="58"/>
                                        </p:tgtEl>
                                        <p:attrNameLst>
                                          <p:attrName>ppt_x</p:attrName>
                                        </p:attrNameLst>
                                      </p:cBhvr>
                                      <p:tavLst>
                                        <p:tav tm="0">
                                          <p:val>
                                            <p:strVal val="#ppt_x"/>
                                          </p:val>
                                        </p:tav>
                                        <p:tav tm="100000">
                                          <p:val>
                                            <p:strVal val="#ppt_x"/>
                                          </p:val>
                                        </p:tav>
                                      </p:tavLst>
                                    </p:anim>
                                    <p:anim calcmode="lin" valueType="num">
                                      <p:cBhvr additive="base">
                                        <p:cTn id="102" dur="500" fill="hold"/>
                                        <p:tgtEl>
                                          <p:spTgt spid="58"/>
                                        </p:tgtEl>
                                        <p:attrNameLst>
                                          <p:attrName>ppt_y</p:attrName>
                                        </p:attrNameLst>
                                      </p:cBhvr>
                                      <p:tavLst>
                                        <p:tav tm="0">
                                          <p:val>
                                            <p:strVal val="0-#ppt_h/2"/>
                                          </p:val>
                                        </p:tav>
                                        <p:tav tm="100000">
                                          <p:val>
                                            <p:strVal val="#ppt_y"/>
                                          </p:val>
                                        </p:tav>
                                      </p:tavLst>
                                    </p:anim>
                                  </p:childTnLst>
                                </p:cTn>
                              </p:par>
                            </p:childTnLst>
                          </p:cTn>
                        </p:par>
                        <p:par>
                          <p:cTn id="103" fill="hold">
                            <p:stCondLst>
                              <p:cond delay="9500"/>
                            </p:stCondLst>
                            <p:childTnLst>
                              <p:par>
                                <p:cTn id="104" presetID="22" presetClass="entr" presetSubtype="8" fill="hold" grpId="0" nodeType="afterEffect">
                                  <p:stCondLst>
                                    <p:cond delay="0"/>
                                  </p:stCondLst>
                                  <p:childTnLst>
                                    <p:set>
                                      <p:cBhvr>
                                        <p:cTn id="105" dur="1" fill="hold">
                                          <p:stCondLst>
                                            <p:cond delay="0"/>
                                          </p:stCondLst>
                                        </p:cTn>
                                        <p:tgtEl>
                                          <p:spTgt spid="64">
                                            <p:txEl>
                                              <p:pRg st="0" end="0"/>
                                            </p:txEl>
                                          </p:spTgt>
                                        </p:tgtEl>
                                        <p:attrNameLst>
                                          <p:attrName>style.visibility</p:attrName>
                                        </p:attrNameLst>
                                      </p:cBhvr>
                                      <p:to>
                                        <p:strVal val="visible"/>
                                      </p:to>
                                    </p:set>
                                    <p:animEffect transition="in" filter="wipe(left)">
                                      <p:cBhvr>
                                        <p:cTn id="106"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51" grpId="0" animBg="1"/>
      <p:bldP spid="52"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irplane">
    <p:spTree>
      <p:nvGrpSpPr>
        <p:cNvPr id="1" name=""/>
        <p:cNvGrpSpPr/>
        <p:nvPr/>
      </p:nvGrpSpPr>
      <p:grpSpPr>
        <a:xfrm>
          <a:off x="0" y="0"/>
          <a:ext cx="0" cy="0"/>
          <a:chOff x="0" y="0"/>
          <a:chExt cx="0" cy="0"/>
        </a:xfrm>
      </p:grpSpPr>
      <p:sp>
        <p:nvSpPr>
          <p:cNvPr id="5" name="正方形/長方形 4"/>
          <p:cNvSpPr/>
          <p:nvPr userDrawn="1"/>
        </p:nvSpPr>
        <p:spPr>
          <a:xfrm>
            <a:off x="0" y="-1"/>
            <a:ext cx="12192000" cy="15886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7087" y="254920"/>
            <a:ext cx="7528289" cy="6280786"/>
          </a:xfrm>
          <a:prstGeom prst="rect">
            <a:avLst/>
          </a:prstGeom>
        </p:spPr>
      </p:pic>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11" name="タイトル プレースホルダー 1"/>
          <p:cNvSpPr>
            <a:spLocks noGrp="1"/>
          </p:cNvSpPr>
          <p:nvPr>
            <p:ph type="title" hasCustomPrompt="1"/>
          </p:nvPr>
        </p:nvSpPr>
        <p:spPr>
          <a:xfrm>
            <a:off x="5671632" y="165600"/>
            <a:ext cx="6400455" cy="801600"/>
          </a:xfrm>
          <a:prstGeom prst="rect">
            <a:avLst/>
          </a:prstGeom>
        </p:spPr>
        <p:txBody>
          <a:bodyPr vert="horz" lIns="163275" tIns="81638" rIns="163275" bIns="81638" rtlCol="0" anchor="ctr">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テキスト プレースホルダー 6"/>
          <p:cNvSpPr>
            <a:spLocks noGrp="1"/>
          </p:cNvSpPr>
          <p:nvPr>
            <p:ph type="body" sz="quarter" idx="21" hasCustomPrompt="1"/>
          </p:nvPr>
        </p:nvSpPr>
        <p:spPr>
          <a:xfrm>
            <a:off x="415673" y="1777246"/>
            <a:ext cx="3801965" cy="480053"/>
          </a:xfrm>
        </p:spPr>
        <p:txBody>
          <a:bodyPr anchor="ctr">
            <a:noAutofit/>
          </a:bodyPr>
          <a:lstStyle>
            <a:lvl1pPr algn="r">
              <a:defRPr sz="1867"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28" hasCustomPrompt="1"/>
          </p:nvPr>
        </p:nvSpPr>
        <p:spPr>
          <a:xfrm>
            <a:off x="415673" y="2274824"/>
            <a:ext cx="3805712" cy="930195"/>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9" hasCustomPrompt="1"/>
          </p:nvPr>
        </p:nvSpPr>
        <p:spPr>
          <a:xfrm>
            <a:off x="351013" y="3910846"/>
            <a:ext cx="2392426" cy="480053"/>
          </a:xfrm>
        </p:spPr>
        <p:txBody>
          <a:bodyPr anchor="ctr">
            <a:noAutofit/>
          </a:bodyPr>
          <a:lstStyle>
            <a:lvl1pPr algn="r">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30" hasCustomPrompt="1"/>
          </p:nvPr>
        </p:nvSpPr>
        <p:spPr>
          <a:xfrm>
            <a:off x="351014" y="4408424"/>
            <a:ext cx="2394783" cy="1576742"/>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31" hasCustomPrompt="1"/>
          </p:nvPr>
        </p:nvSpPr>
        <p:spPr>
          <a:xfrm>
            <a:off x="8746941" y="3395313"/>
            <a:ext cx="3137544" cy="480053"/>
          </a:xfrm>
        </p:spPr>
        <p:txBody>
          <a:bodyPr anchor="ctr">
            <a:noAutofit/>
          </a:bodyPr>
          <a:lstStyle>
            <a:lvl1pPr algn="l">
              <a:defRPr sz="1867"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32" hasCustomPrompt="1"/>
          </p:nvPr>
        </p:nvSpPr>
        <p:spPr>
          <a:xfrm>
            <a:off x="8747595" y="3892891"/>
            <a:ext cx="3140636" cy="2064569"/>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33" hasCustomPrompt="1"/>
          </p:nvPr>
        </p:nvSpPr>
        <p:spPr>
          <a:xfrm>
            <a:off x="4239859" y="5259362"/>
            <a:ext cx="2263105" cy="480053"/>
          </a:xfrm>
        </p:spPr>
        <p:txBody>
          <a:bodyPr anchor="ctr">
            <a:noAutofit/>
          </a:bodyPr>
          <a:lstStyle>
            <a:lvl1pPr algn="r">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4" hasCustomPrompt="1"/>
          </p:nvPr>
        </p:nvSpPr>
        <p:spPr>
          <a:xfrm>
            <a:off x="3482412" y="5756941"/>
            <a:ext cx="3024576" cy="930195"/>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cxnSp>
        <p:nvCxnSpPr>
          <p:cNvPr id="20" name="直線コネクタ 19"/>
          <p:cNvCxnSpPr/>
          <p:nvPr userDrawn="1"/>
        </p:nvCxnSpPr>
        <p:spPr>
          <a:xfrm flipV="1">
            <a:off x="4239859" y="1944914"/>
            <a:ext cx="1016088" cy="87086"/>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userDrawn="1"/>
        </p:nvCxnSpPr>
        <p:spPr>
          <a:xfrm flipH="1" flipV="1">
            <a:off x="2761912" y="4184073"/>
            <a:ext cx="855284" cy="193964"/>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8" idx="3"/>
          </p:cNvCxnSpPr>
          <p:nvPr userDrawn="1"/>
        </p:nvCxnSpPr>
        <p:spPr>
          <a:xfrm flipH="1">
            <a:off x="6502964" y="5338626"/>
            <a:ext cx="517285" cy="160763"/>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6" idx="1"/>
          </p:cNvCxnSpPr>
          <p:nvPr userDrawn="1"/>
        </p:nvCxnSpPr>
        <p:spPr>
          <a:xfrm flipH="1" flipV="1">
            <a:off x="6713029" y="3519055"/>
            <a:ext cx="2033911" cy="116285"/>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2" name="正方形/長方形 31"/>
          <p:cNvSpPr/>
          <p:nvPr userDrawn="1"/>
        </p:nvSpPr>
        <p:spPr>
          <a:xfrm>
            <a:off x="5805363" y="933600"/>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テキスト プレースホルダー 6"/>
          <p:cNvSpPr>
            <a:spLocks noGrp="1"/>
          </p:cNvSpPr>
          <p:nvPr>
            <p:ph type="body" sz="quarter" idx="13" hasCustomPrompt="1"/>
          </p:nvPr>
        </p:nvSpPr>
        <p:spPr>
          <a:xfrm>
            <a:off x="5689576" y="1028734"/>
            <a:ext cx="6401885" cy="336037"/>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6" name="正方形/長方形 35"/>
          <p:cNvSpPr/>
          <p:nvPr userDrawn="1"/>
        </p:nvSpPr>
        <p:spPr>
          <a:xfrm>
            <a:off x="1958726" y="2191454"/>
            <a:ext cx="2160427"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7" name="正方形/長方形 36"/>
          <p:cNvSpPr/>
          <p:nvPr userDrawn="1"/>
        </p:nvSpPr>
        <p:spPr>
          <a:xfrm>
            <a:off x="490012" y="4320795"/>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正方形/長方形 37"/>
          <p:cNvSpPr/>
          <p:nvPr userDrawn="1"/>
        </p:nvSpPr>
        <p:spPr>
          <a:xfrm>
            <a:off x="4254931" y="5692035"/>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9" name="正方形/長方形 38"/>
          <p:cNvSpPr/>
          <p:nvPr userDrawn="1"/>
        </p:nvSpPr>
        <p:spPr>
          <a:xfrm>
            <a:off x="8834850" y="3817053"/>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383890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250"/>
                            </p:stCondLst>
                            <p:childTnLst>
                              <p:par>
                                <p:cTn id="13" presetID="2" presetClass="entr" presetSubtype="3" decel="100000" fill="hold" grpId="0" nodeType="afterEffect">
                                  <p:stCondLst>
                                    <p:cond delay="250"/>
                                  </p:stCondLst>
                                  <p:iterate type="wd">
                                    <p:tmPct val="10000"/>
                                  </p:iterate>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wipe(left)">
                                      <p:cBhvr>
                                        <p:cTn id="24" dur="500"/>
                                        <p:tgtEl>
                                          <p:spTgt spid="33">
                                            <p:txEl>
                                              <p:pRg st="0" end="0"/>
                                            </p:txEl>
                                          </p:spTgt>
                                        </p:tgtEl>
                                      </p:cBhvr>
                                    </p:animEffect>
                                  </p:childTnLst>
                                </p:cTn>
                              </p:par>
                            </p:childTnLst>
                          </p:cTn>
                        </p:par>
                        <p:par>
                          <p:cTn id="25" fill="hold">
                            <p:stCondLst>
                              <p:cond delay="2750"/>
                            </p:stCondLst>
                            <p:childTnLst>
                              <p:par>
                                <p:cTn id="26" presetID="2" presetClass="entr" presetSubtype="8" decel="100000" fill="hold" grpId="0" nodeType="afterEffect">
                                  <p:stCondLst>
                                    <p:cond delay="0"/>
                                  </p:stCondLst>
                                  <p:iterate type="wd">
                                    <p:tmPct val="10000"/>
                                  </p:iterate>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35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3850"/>
                            </p:stCondLst>
                            <p:childTnLst>
                              <p:par>
                                <p:cTn id="39" presetID="22" presetClass="entr" presetSubtype="2"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right)">
                                      <p:cBhvr>
                                        <p:cTn id="41" dur="500"/>
                                        <p:tgtEl>
                                          <p:spTgt spid="13">
                                            <p:txEl>
                                              <p:pRg st="0" end="0"/>
                                            </p:txEl>
                                          </p:spTgt>
                                        </p:tgtEl>
                                      </p:cBhvr>
                                    </p:animEffect>
                                  </p:childTnLst>
                                </p:cTn>
                              </p:par>
                            </p:childTnLst>
                          </p:cTn>
                        </p:par>
                        <p:par>
                          <p:cTn id="42" fill="hold">
                            <p:stCondLst>
                              <p:cond delay="4350"/>
                            </p:stCondLst>
                            <p:childTnLst>
                              <p:par>
                                <p:cTn id="43" presetID="2" presetClass="entr" presetSubtype="8" decel="100000" fill="hold" grpId="0" nodeType="afterEffect">
                                  <p:stCondLst>
                                    <p:cond delay="250"/>
                                  </p:stCondLst>
                                  <p:iterate type="wd">
                                    <p:tmPct val="10000"/>
                                  </p:iterate>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25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5200"/>
                            </p:stCondLst>
                            <p:childTnLst>
                              <p:par>
                                <p:cTn id="52" presetID="22" presetClass="entr" presetSubtype="8"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par>
                          <p:cTn id="55" fill="hold">
                            <p:stCondLst>
                              <p:cond delay="5700"/>
                            </p:stCondLst>
                            <p:childTnLst>
                              <p:par>
                                <p:cTn id="56" presetID="22" presetClass="entr" presetSubtype="2" fill="hold" grpId="0" nodeType="after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right)">
                                      <p:cBhvr>
                                        <p:cTn id="58" dur="500"/>
                                        <p:tgtEl>
                                          <p:spTgt spid="15">
                                            <p:txEl>
                                              <p:pRg st="0" end="0"/>
                                            </p:txEl>
                                          </p:spTgt>
                                        </p:tgtEl>
                                      </p:cBhvr>
                                    </p:animEffect>
                                  </p:childTnLst>
                                </p:cTn>
                              </p:par>
                            </p:childTnLst>
                          </p:cTn>
                        </p:par>
                        <p:par>
                          <p:cTn id="59" fill="hold">
                            <p:stCondLst>
                              <p:cond delay="6200"/>
                            </p:stCondLst>
                            <p:childTnLst>
                              <p:par>
                                <p:cTn id="60" presetID="2" presetClass="entr" presetSubtype="8" decel="100000" fill="hold" grpId="0" nodeType="afterEffect">
                                  <p:stCondLst>
                                    <p:cond delay="250"/>
                                  </p:stCondLst>
                                  <p:iterate type="wd">
                                    <p:tmPct val="10000"/>
                                  </p:iterate>
                                  <p:childTnLst>
                                    <p:set>
                                      <p:cBhvr>
                                        <p:cTn id="61" dur="1" fill="hold">
                                          <p:stCondLst>
                                            <p:cond delay="0"/>
                                          </p:stCondLst>
                                        </p:cTn>
                                        <p:tgtEl>
                                          <p:spTgt spid="18">
                                            <p:txEl>
                                              <p:pRg st="0" end="0"/>
                                            </p:txEl>
                                          </p:spTgt>
                                        </p:tgtEl>
                                        <p:attrNameLst>
                                          <p:attrName>style.visibility</p:attrName>
                                        </p:attrNameLst>
                                      </p:cBhvr>
                                      <p:to>
                                        <p:strVal val="visible"/>
                                      </p:to>
                                    </p:set>
                                    <p:anim calcmode="lin" valueType="num">
                                      <p:cBhvr additive="base">
                                        <p:cTn id="62"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18">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par>
                          <p:cTn id="68" fill="hold">
                            <p:stCondLst>
                              <p:cond delay="7050"/>
                            </p:stCondLst>
                            <p:childTnLst>
                              <p:par>
                                <p:cTn id="69" presetID="22" presetClass="entr" presetSubtype="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7550"/>
                            </p:stCondLst>
                            <p:childTnLst>
                              <p:par>
                                <p:cTn id="73" presetID="22" presetClass="entr" presetSubtype="2" fill="hold" grpId="0" nodeType="after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Effect transition="in" filter="wipe(right)">
                                      <p:cBhvr>
                                        <p:cTn id="75" dur="500"/>
                                        <p:tgtEl>
                                          <p:spTgt spid="19">
                                            <p:txEl>
                                              <p:pRg st="0" end="0"/>
                                            </p:txEl>
                                          </p:spTgt>
                                        </p:tgtEl>
                                      </p:cBhvr>
                                    </p:animEffect>
                                  </p:childTnLst>
                                </p:cTn>
                              </p:par>
                            </p:childTnLst>
                          </p:cTn>
                        </p:par>
                        <p:par>
                          <p:cTn id="76" fill="hold">
                            <p:stCondLst>
                              <p:cond delay="8050"/>
                            </p:stCondLst>
                            <p:childTnLst>
                              <p:par>
                                <p:cTn id="77" presetID="2" presetClass="entr" presetSubtype="8" decel="100000" fill="hold" grpId="0" nodeType="afterEffect">
                                  <p:stCondLst>
                                    <p:cond delay="250"/>
                                  </p:stCondLst>
                                  <p:iterate type="wd">
                                    <p:tmPct val="10000"/>
                                  </p:iterate>
                                  <p:childTnLst>
                                    <p:set>
                                      <p:cBhvr>
                                        <p:cTn id="78" dur="1" fill="hold">
                                          <p:stCondLst>
                                            <p:cond delay="0"/>
                                          </p:stCondLst>
                                        </p:cTn>
                                        <p:tgtEl>
                                          <p:spTgt spid="16">
                                            <p:txEl>
                                              <p:pRg st="0" end="0"/>
                                            </p:txEl>
                                          </p:spTgt>
                                        </p:tgtEl>
                                        <p:attrNameLst>
                                          <p:attrName>style.visibility</p:attrName>
                                        </p:attrNameLst>
                                      </p:cBhvr>
                                      <p:to>
                                        <p:strVal val="visible"/>
                                      </p:to>
                                    </p:set>
                                    <p:anim calcmode="lin" valueType="num">
                                      <p:cBhvr additive="base">
                                        <p:cTn id="7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6">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4" decel="100000" fill="hold" grpId="0" nodeType="withEffect">
                                  <p:stCondLst>
                                    <p:cond delay="25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par>
                          <p:cTn id="85" fill="hold">
                            <p:stCondLst>
                              <p:cond delay="8900"/>
                            </p:stCondLst>
                            <p:childTnLst>
                              <p:par>
                                <p:cTn id="86" presetID="22" presetClass="entr" presetSubtype="2"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right)">
                                      <p:cBhvr>
                                        <p:cTn id="88" dur="500"/>
                                        <p:tgtEl>
                                          <p:spTgt spid="23"/>
                                        </p:tgtEl>
                                      </p:cBhvr>
                                    </p:animEffect>
                                  </p:childTnLst>
                                </p:cTn>
                              </p:par>
                            </p:childTnLst>
                          </p:cTn>
                        </p:par>
                        <p:par>
                          <p:cTn id="89" fill="hold">
                            <p:stCondLst>
                              <p:cond delay="9400"/>
                            </p:stCondLst>
                            <p:childTnLst>
                              <p:par>
                                <p:cTn id="90" presetID="22" presetClass="entr" presetSubtype="8" fill="hold" grpId="0" nodeType="afterEffect">
                                  <p:stCondLst>
                                    <p:cond delay="0"/>
                                  </p:stCondLst>
                                  <p:childTnLst>
                                    <p:set>
                                      <p:cBhvr>
                                        <p:cTn id="91" dur="1" fill="hold">
                                          <p:stCondLst>
                                            <p:cond delay="0"/>
                                          </p:stCondLst>
                                        </p:cTn>
                                        <p:tgtEl>
                                          <p:spTgt spid="17">
                                            <p:txEl>
                                              <p:pRg st="0" end="0"/>
                                            </p:txEl>
                                          </p:spTgt>
                                        </p:tgtEl>
                                        <p:attrNameLst>
                                          <p:attrName>style.visibility</p:attrName>
                                        </p:attrNameLst>
                                      </p:cBhvr>
                                      <p:to>
                                        <p:strVal val="visible"/>
                                      </p:to>
                                    </p:set>
                                    <p:animEffect transition="in" filter="wipe(left)">
                                      <p:cBhvr>
                                        <p:cTn id="9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6" grpId="0" animBg="1"/>
      <p:bldP spid="37" grpId="0" animBg="1"/>
      <p:bldP spid="38" grpId="0" animBg="1"/>
      <p:bldP spid="39"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obile 1">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正方形/長方形 13"/>
          <p:cNvSpPr/>
          <p:nvPr userDrawn="1"/>
        </p:nvSpPr>
        <p:spPr>
          <a:xfrm rot="2700000">
            <a:off x="916918" y="3006603"/>
            <a:ext cx="8564501" cy="5621275"/>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6504" y="607423"/>
            <a:ext cx="2762129" cy="5643155"/>
          </a:xfrm>
          <a:prstGeom prst="rect">
            <a:avLst/>
          </a:prstGeom>
          <a:effectLst/>
        </p:spPr>
      </p:pic>
      <p:sp>
        <p:nvSpPr>
          <p:cNvPr id="6" name="図プレースホルダー 2"/>
          <p:cNvSpPr>
            <a:spLocks noGrp="1"/>
          </p:cNvSpPr>
          <p:nvPr>
            <p:ph type="pic" sz="quarter" idx="12" hasCustomPrompt="1"/>
          </p:nvPr>
        </p:nvSpPr>
        <p:spPr>
          <a:xfrm>
            <a:off x="1637404" y="1338942"/>
            <a:ext cx="2350742" cy="4211501"/>
          </a:xfrm>
        </p:spPr>
        <p:txBody>
          <a:bodyPr>
            <a:normAutofit/>
          </a:bodyPr>
          <a:lstStyle>
            <a:lvl1pPr>
              <a:defRPr sz="1333"/>
            </a:lvl1pPr>
          </a:lstStyle>
          <a:p>
            <a:r>
              <a:rPr kumimoji="1" lang="en-US" altLang="ja-JP" dirty="0"/>
              <a:t>Add an image</a:t>
            </a:r>
            <a:endParaRPr kumimoji="1" lang="ja-JP" altLang="en-US" dirty="0"/>
          </a:p>
        </p:txBody>
      </p:sp>
      <p:sp>
        <p:nvSpPr>
          <p:cNvPr id="11" name="タイトル プレースホルダー 1"/>
          <p:cNvSpPr>
            <a:spLocks noGrp="1"/>
          </p:cNvSpPr>
          <p:nvPr>
            <p:ph type="title" hasCustomPrompt="1"/>
          </p:nvPr>
        </p:nvSpPr>
        <p:spPr>
          <a:xfrm>
            <a:off x="4424339" y="1297577"/>
            <a:ext cx="7287487" cy="2065773"/>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正方形/長方形 11"/>
          <p:cNvSpPr/>
          <p:nvPr userDrawn="1"/>
        </p:nvSpPr>
        <p:spPr>
          <a:xfrm>
            <a:off x="4511768" y="3584340"/>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テキスト プレースホルダー 6"/>
          <p:cNvSpPr>
            <a:spLocks noGrp="1"/>
          </p:cNvSpPr>
          <p:nvPr>
            <p:ph type="body" sz="quarter" idx="24" hasCustomPrompt="1"/>
          </p:nvPr>
        </p:nvSpPr>
        <p:spPr>
          <a:xfrm>
            <a:off x="4424338" y="3664893"/>
            <a:ext cx="7303471" cy="2012647"/>
          </a:xfrm>
        </p:spPr>
        <p:txBody>
          <a:bodyPr anchor="t">
            <a:noAutofit/>
          </a:bodyPr>
          <a:lstStyle>
            <a:lvl1pPr algn="l">
              <a:defRPr sz="1333"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8327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750"/>
                                        <p:tgtEl>
                                          <p:spTgt spid="14"/>
                                        </p:tgtEl>
                                      </p:cBhvr>
                                    </p:animEffect>
                                  </p:childTnLst>
                                </p:cTn>
                              </p:par>
                            </p:childTnLst>
                          </p:cTn>
                        </p:par>
                        <p:par>
                          <p:cTn id="21" fill="hold">
                            <p:stCondLst>
                              <p:cond delay="2000"/>
                            </p:stCondLst>
                            <p:childTnLst>
                              <p:par>
                                <p:cTn id="22" presetID="2" presetClass="entr" presetSubtype="3" decel="100000" fill="hold" grpId="0" nodeType="afterEffect">
                                  <p:stCondLst>
                                    <p:cond delay="250"/>
                                  </p:stCondLst>
                                  <p:iterate type="wd">
                                    <p:tmPct val="10000"/>
                                  </p:iterate>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par>
                          <p:cTn id="26" fill="hold">
                            <p:stCondLst>
                              <p:cond delay="2900"/>
                            </p:stCondLst>
                            <p:childTnLst>
                              <p:par>
                                <p:cTn id="27" presetID="2" presetClass="entr" presetSubtype="2" decel="100000"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50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additive="base">
                                        <p:cTn id="3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11" grpId="0"/>
      <p:bldP spid="12" grpId="0" animBg="1"/>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obile 2">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正方形/長方形 13"/>
          <p:cNvSpPr/>
          <p:nvPr userDrawn="1"/>
        </p:nvSpPr>
        <p:spPr>
          <a:xfrm rot="2700000">
            <a:off x="451884" y="4446244"/>
            <a:ext cx="5397865" cy="3542866"/>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735" y="884900"/>
            <a:ext cx="3923154" cy="5577586"/>
          </a:xfrm>
          <a:prstGeom prst="rect">
            <a:avLst/>
          </a:prstGeom>
        </p:spPr>
      </p:pic>
      <p:sp>
        <p:nvSpPr>
          <p:cNvPr id="9" name="正方形/長方形 8"/>
          <p:cNvSpPr/>
          <p:nvPr userDrawn="1"/>
        </p:nvSpPr>
        <p:spPr>
          <a:xfrm rot="2700000">
            <a:off x="2920582" y="3058410"/>
            <a:ext cx="8253541" cy="6018152"/>
          </a:xfrm>
          <a:custGeom>
            <a:avLst/>
            <a:gdLst/>
            <a:ahLst/>
            <a:cxnLst/>
            <a:rect l="l" t="t" r="r" b="b"/>
            <a:pathLst>
              <a:path w="12380312" h="9026445">
                <a:moveTo>
                  <a:pt x="0" y="2"/>
                </a:moveTo>
                <a:lnTo>
                  <a:pt x="12380312" y="0"/>
                </a:lnTo>
                <a:lnTo>
                  <a:pt x="6191503" y="6188809"/>
                </a:lnTo>
                <a:lnTo>
                  <a:pt x="2514854" y="9026445"/>
                </a:lnTo>
                <a:lnTo>
                  <a:pt x="5536992" y="6004307"/>
                </a:lnTo>
                <a:cubicBezTo>
                  <a:pt x="5681923" y="5859376"/>
                  <a:pt x="5681923" y="5624397"/>
                  <a:pt x="5536992" y="5479467"/>
                </a:cubicBezTo>
                <a:lnTo>
                  <a:pt x="145909" y="88383"/>
                </a:lnTo>
                <a:cubicBezTo>
                  <a:pt x="103613" y="46088"/>
                  <a:pt x="53648" y="16135"/>
                  <a:pt x="0" y="2"/>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2" name="図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9359" y="2934136"/>
            <a:ext cx="1740860" cy="3556657"/>
          </a:xfrm>
          <a:prstGeom prst="rect">
            <a:avLst/>
          </a:prstGeom>
          <a:effectLst/>
        </p:spPr>
      </p:pic>
      <p:sp>
        <p:nvSpPr>
          <p:cNvPr id="6" name="図プレースホルダー 2"/>
          <p:cNvSpPr>
            <a:spLocks noGrp="1"/>
          </p:cNvSpPr>
          <p:nvPr>
            <p:ph type="pic" sz="quarter" idx="12" hasCustomPrompt="1"/>
          </p:nvPr>
        </p:nvSpPr>
        <p:spPr>
          <a:xfrm>
            <a:off x="2627241" y="1410336"/>
            <a:ext cx="3393082" cy="4507865"/>
          </a:xfrm>
        </p:spPr>
        <p:txBody>
          <a:bodyPr>
            <a:normAutofit/>
          </a:bodyPr>
          <a:lstStyle>
            <a:lvl1pPr>
              <a:defRPr sz="1333"/>
            </a:lvl1pPr>
          </a:lstStyle>
          <a:p>
            <a:r>
              <a:rPr kumimoji="1" lang="en-US" altLang="ja-JP" dirty="0"/>
              <a:t>Add an image</a:t>
            </a:r>
            <a:endParaRPr kumimoji="1" lang="ja-JP" altLang="en-US" dirty="0"/>
          </a:p>
        </p:txBody>
      </p:sp>
      <p:sp>
        <p:nvSpPr>
          <p:cNvPr id="18" name="図プレースホルダー 2"/>
          <p:cNvSpPr>
            <a:spLocks noGrp="1"/>
          </p:cNvSpPr>
          <p:nvPr>
            <p:ph type="pic" sz="quarter" idx="13" hasCustomPrompt="1"/>
          </p:nvPr>
        </p:nvSpPr>
        <p:spPr>
          <a:xfrm>
            <a:off x="920049" y="3409648"/>
            <a:ext cx="1453023" cy="2620312"/>
          </a:xfrm>
        </p:spPr>
        <p:txBody>
          <a:bodyPr>
            <a:normAutofit/>
          </a:bodyPr>
          <a:lstStyle>
            <a:lvl1pPr>
              <a:defRPr sz="1333"/>
            </a:lvl1pPr>
          </a:lstStyle>
          <a:p>
            <a:r>
              <a:rPr kumimoji="1" lang="en-US" altLang="ja-JP" dirty="0"/>
              <a:t>Add an image</a:t>
            </a:r>
            <a:endParaRPr kumimoji="1" lang="ja-JP" altLang="en-US" dirty="0"/>
          </a:p>
        </p:txBody>
      </p:sp>
      <p:sp>
        <p:nvSpPr>
          <p:cNvPr id="19" name="タイトル プレースホルダー 1"/>
          <p:cNvSpPr>
            <a:spLocks noGrp="1"/>
          </p:cNvSpPr>
          <p:nvPr>
            <p:ph type="title" hasCustomPrompt="1"/>
          </p:nvPr>
        </p:nvSpPr>
        <p:spPr>
          <a:xfrm>
            <a:off x="6517560" y="1297577"/>
            <a:ext cx="5185191" cy="2065773"/>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20" name="正方形/長方形 19"/>
          <p:cNvSpPr/>
          <p:nvPr userDrawn="1"/>
        </p:nvSpPr>
        <p:spPr>
          <a:xfrm>
            <a:off x="6582653" y="3584340"/>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テキスト プレースホルダー 6"/>
          <p:cNvSpPr>
            <a:spLocks noGrp="1"/>
          </p:cNvSpPr>
          <p:nvPr>
            <p:ph type="body" sz="quarter" idx="24" hasCustomPrompt="1"/>
          </p:nvPr>
        </p:nvSpPr>
        <p:spPr>
          <a:xfrm>
            <a:off x="6522320" y="3664893"/>
            <a:ext cx="5196564" cy="2012647"/>
          </a:xfrm>
        </p:spPr>
        <p:txBody>
          <a:bodyPr anchor="t">
            <a:noAutofit/>
          </a:bodyPr>
          <a:lstStyle>
            <a:lvl1pPr algn="l">
              <a:defRPr sz="1333"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1216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childTnLst>
                          </p:cTn>
                        </p:par>
                        <p:par>
                          <p:cTn id="23" fill="hold">
                            <p:stCondLst>
                              <p:cond delay="1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par>
                                <p:cTn id="27" presetID="2" presetClass="entr" presetSubtype="1" decel="10000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750" fill="hold"/>
                                        <p:tgtEl>
                                          <p:spTgt spid="2"/>
                                        </p:tgtEl>
                                        <p:attrNameLst>
                                          <p:attrName>ppt_x</p:attrName>
                                        </p:attrNameLst>
                                      </p:cBhvr>
                                      <p:tavLst>
                                        <p:tav tm="0">
                                          <p:val>
                                            <p:strVal val="#ppt_x"/>
                                          </p:val>
                                        </p:tav>
                                        <p:tav tm="100000">
                                          <p:val>
                                            <p:strVal val="#ppt_x"/>
                                          </p:val>
                                        </p:tav>
                                      </p:tavLst>
                                    </p:anim>
                                    <p:anim calcmode="lin" valueType="num">
                                      <p:cBhvr additive="base">
                                        <p:cTn id="30" dur="750" fill="hold"/>
                                        <p:tgtEl>
                                          <p:spTgt spid="2"/>
                                        </p:tgtEl>
                                        <p:attrNameLst>
                                          <p:attrName>ppt_y</p:attrName>
                                        </p:attrNameLst>
                                      </p:cBhvr>
                                      <p:tavLst>
                                        <p:tav tm="0">
                                          <p:val>
                                            <p:strVal val="0-#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750"/>
                                        <p:tgtEl>
                                          <p:spTgt spid="2"/>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0-#ppt_h/2"/>
                                          </p:val>
                                        </p:tav>
                                        <p:tav tm="100000">
                                          <p:val>
                                            <p:strVal val="#ppt_y"/>
                                          </p:val>
                                        </p:tav>
                                      </p:tavLst>
                                    </p:anim>
                                  </p:childTnLst>
                                </p:cTn>
                              </p:par>
                              <p:par>
                                <p:cTn id="38" presetID="10" presetClass="entr"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750"/>
                                        <p:tgtEl>
                                          <p:spTgt spid="14"/>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childTnLst>
                          </p:cTn>
                        </p:par>
                        <p:par>
                          <p:cTn id="49" fill="hold">
                            <p:stCondLst>
                              <p:cond delay="2750"/>
                            </p:stCondLst>
                            <p:childTnLst>
                              <p:par>
                                <p:cTn id="50" presetID="2" presetClass="entr" presetSubtype="2" decel="100000" fill="hold" grpId="0" nodeType="afterEffect">
                                  <p:stCondLst>
                                    <p:cond delay="5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4" decel="100000" fill="hold" grpId="0" nodeType="withEffect">
                                  <p:stCondLst>
                                    <p:cond delay="50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9" grpId="0" animBg="1"/>
      <p:bldP spid="6" grpId="0"/>
      <p:bldP spid="6" grpId="1"/>
      <p:bldP spid="18" grpId="0"/>
      <p:bldP spid="18" grpId="1"/>
      <p:bldP spid="19" grpId="0"/>
      <p:bldP spid="20" grpId="0" animBg="1"/>
      <p:bldP spid="21" grpId="0" build="p">
        <p:tmplLst>
          <p:tmpl lvl="1">
            <p:tnLst>
              <p:par>
                <p:cTn presetID="2" presetClass="entr" presetSubtype="4"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アーチ 33"/>
          <p:cNvSpPr/>
          <p:nvPr userDrawn="1"/>
        </p:nvSpPr>
        <p:spPr>
          <a:xfrm rot="3600000">
            <a:off x="777225" y="1613571"/>
            <a:ext cx="994797" cy="994883"/>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5" name="アーチ 34"/>
          <p:cNvSpPr/>
          <p:nvPr userDrawn="1"/>
        </p:nvSpPr>
        <p:spPr>
          <a:xfrm rot="6618510">
            <a:off x="854950" y="1691303"/>
            <a:ext cx="839345" cy="8394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6" name="テキスト プレースホルダー 6"/>
          <p:cNvSpPr>
            <a:spLocks noGrp="1"/>
          </p:cNvSpPr>
          <p:nvPr>
            <p:ph type="body" sz="quarter" idx="15" hasCustomPrompt="1"/>
          </p:nvPr>
        </p:nvSpPr>
        <p:spPr>
          <a:xfrm>
            <a:off x="1348817" y="1770594"/>
            <a:ext cx="4746654" cy="526901"/>
          </a:xfrm>
        </p:spPr>
        <p:txBody>
          <a:bodyPr anchor="b">
            <a:noAutofit/>
          </a:bodyPr>
          <a:lstStyle>
            <a:lvl1pPr algn="l">
              <a:defRPr sz="24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1806201" y="2241379"/>
            <a:ext cx="4289271" cy="148116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777225" y="3890264"/>
            <a:ext cx="994797" cy="994883"/>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9" name="アーチ 38"/>
          <p:cNvSpPr/>
          <p:nvPr userDrawn="1"/>
        </p:nvSpPr>
        <p:spPr>
          <a:xfrm rot="6618510">
            <a:off x="854950" y="3967996"/>
            <a:ext cx="839345" cy="8394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0" name="テキスト プレースホルダー 6"/>
          <p:cNvSpPr>
            <a:spLocks noGrp="1"/>
          </p:cNvSpPr>
          <p:nvPr>
            <p:ph type="body" sz="quarter" idx="16" hasCustomPrompt="1"/>
          </p:nvPr>
        </p:nvSpPr>
        <p:spPr>
          <a:xfrm>
            <a:off x="1348817" y="4047287"/>
            <a:ext cx="4746654"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1806201" y="4518071"/>
            <a:ext cx="4289271" cy="148116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6248557" y="1615605"/>
            <a:ext cx="994797" cy="994883"/>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0" name="アーチ 19"/>
          <p:cNvSpPr/>
          <p:nvPr userDrawn="1"/>
        </p:nvSpPr>
        <p:spPr>
          <a:xfrm rot="6618510">
            <a:off x="6326282" y="1693336"/>
            <a:ext cx="839345" cy="8394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1" name="テキスト プレースホルダー 6"/>
          <p:cNvSpPr>
            <a:spLocks noGrp="1"/>
          </p:cNvSpPr>
          <p:nvPr>
            <p:ph type="body" sz="quarter" idx="18" hasCustomPrompt="1"/>
          </p:nvPr>
        </p:nvSpPr>
        <p:spPr>
          <a:xfrm>
            <a:off x="6820149" y="1772628"/>
            <a:ext cx="4746654" cy="526901"/>
          </a:xfr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7277533" y="2243412"/>
            <a:ext cx="4289271" cy="148116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6248557" y="3892297"/>
            <a:ext cx="994797" cy="994883"/>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4" name="アーチ 23"/>
          <p:cNvSpPr/>
          <p:nvPr userDrawn="1"/>
        </p:nvSpPr>
        <p:spPr>
          <a:xfrm rot="6618510">
            <a:off x="6326282" y="3970029"/>
            <a:ext cx="839345" cy="8394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5" name="テキスト プレースホルダー 6"/>
          <p:cNvSpPr>
            <a:spLocks noGrp="1"/>
          </p:cNvSpPr>
          <p:nvPr>
            <p:ph type="body" sz="quarter" idx="20" hasCustomPrompt="1"/>
          </p:nvPr>
        </p:nvSpPr>
        <p:spPr>
          <a:xfrm>
            <a:off x="6820149" y="4049320"/>
            <a:ext cx="4746654" cy="526901"/>
          </a:xfrm>
        </p:spPr>
        <p:txBody>
          <a:bodyPr anchor="b">
            <a:noAutofit/>
          </a:bodyPr>
          <a:lstStyle>
            <a:lvl1pPr algn="l">
              <a:defRPr sz="24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7277533" y="4520105"/>
            <a:ext cx="4289271" cy="148116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97328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96" fill="hold">
                            <p:stCondLst>
                              <p:cond delay="6050"/>
                            </p:stCondLst>
                            <p:childTnLst>
                              <p:par>
                                <p:cTn id="97" presetID="2" presetClass="entr" presetSubtype="4" decel="10000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750" fill="hold"/>
                                        <p:tgtEl>
                                          <p:spTgt spid="24"/>
                                        </p:tgtEl>
                                        <p:attrNameLst>
                                          <p:attrName>ppt_x</p:attrName>
                                        </p:attrNameLst>
                                      </p:cBhvr>
                                      <p:tavLst>
                                        <p:tav tm="0">
                                          <p:val>
                                            <p:strVal val="#ppt_x"/>
                                          </p:val>
                                        </p:tav>
                                        <p:tav tm="100000">
                                          <p:val>
                                            <p:strVal val="#ppt_x"/>
                                          </p:val>
                                        </p:tav>
                                      </p:tavLst>
                                    </p:anim>
                                    <p:anim calcmode="lin" valueType="num">
                                      <p:cBhvr additive="base">
                                        <p:cTn id="100" dur="750" fill="hold"/>
                                        <p:tgtEl>
                                          <p:spTgt spid="24"/>
                                        </p:tgtEl>
                                        <p:attrNameLst>
                                          <p:attrName>ppt_y</p:attrName>
                                        </p:attrNameLst>
                                      </p:cBhvr>
                                      <p:tavLst>
                                        <p:tav tm="0">
                                          <p:val>
                                            <p:strVal val="1+#ppt_h/2"/>
                                          </p:val>
                                        </p:tav>
                                        <p:tav tm="100000">
                                          <p:val>
                                            <p:strVal val="#ppt_y"/>
                                          </p:val>
                                        </p:tav>
                                      </p:tavLst>
                                    </p:anim>
                                  </p:childTnLst>
                                </p:cTn>
                              </p:par>
                              <p:par>
                                <p:cTn id="101" presetID="2" presetClass="entr" presetSubtype="8" decel="10000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750" fill="hold"/>
                                        <p:tgtEl>
                                          <p:spTgt spid="23"/>
                                        </p:tgtEl>
                                        <p:attrNameLst>
                                          <p:attrName>ppt_x</p:attrName>
                                        </p:attrNameLst>
                                      </p:cBhvr>
                                      <p:tavLst>
                                        <p:tav tm="0">
                                          <p:val>
                                            <p:strVal val="0-#ppt_w/2"/>
                                          </p:val>
                                        </p:tav>
                                        <p:tav tm="100000">
                                          <p:val>
                                            <p:strVal val="#ppt_x"/>
                                          </p:val>
                                        </p:tav>
                                      </p:tavLst>
                                    </p:anim>
                                    <p:anim calcmode="lin" valueType="num">
                                      <p:cBhvr additive="base">
                                        <p:cTn id="104" dur="750" fill="hold"/>
                                        <p:tgtEl>
                                          <p:spTgt spid="23"/>
                                        </p:tgtEl>
                                        <p:attrNameLst>
                                          <p:attrName>ppt_y</p:attrName>
                                        </p:attrNameLst>
                                      </p:cBhvr>
                                      <p:tavLst>
                                        <p:tav tm="0">
                                          <p:val>
                                            <p:strVal val="#ppt_y"/>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750"/>
                                        <p:tgtEl>
                                          <p:spTgt spid="24"/>
                                        </p:tgtEl>
                                      </p:cBhvr>
                                    </p:animEffect>
                                    <p:anim calcmode="lin" valueType="num">
                                      <p:cBhvr>
                                        <p:cTn id="108" dur="750" fill="hold"/>
                                        <p:tgtEl>
                                          <p:spTgt spid="24"/>
                                        </p:tgtEl>
                                        <p:attrNameLst>
                                          <p:attrName>ppt_w</p:attrName>
                                        </p:attrNameLst>
                                      </p:cBhvr>
                                      <p:tavLst>
                                        <p:tav tm="0" fmla="#ppt_w*sin(2.5*pi*$)">
                                          <p:val>
                                            <p:fltVal val="0"/>
                                          </p:val>
                                        </p:tav>
                                        <p:tav tm="100000">
                                          <p:val>
                                            <p:fltVal val="1"/>
                                          </p:val>
                                        </p:tav>
                                      </p:tavLst>
                                    </p:anim>
                                    <p:anim calcmode="lin" valueType="num">
                                      <p:cBhvr>
                                        <p:cTn id="109" dur="750" fill="hold"/>
                                        <p:tgtEl>
                                          <p:spTgt spid="24"/>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750"/>
                                        <p:tgtEl>
                                          <p:spTgt spid="23"/>
                                        </p:tgtEl>
                                      </p:cBhvr>
                                    </p:animEffect>
                                    <p:anim calcmode="lin" valueType="num">
                                      <p:cBhvr>
                                        <p:cTn id="113" dur="750" fill="hold"/>
                                        <p:tgtEl>
                                          <p:spTgt spid="23"/>
                                        </p:tgtEl>
                                        <p:attrNameLst>
                                          <p:attrName>ppt_w</p:attrName>
                                        </p:attrNameLst>
                                      </p:cBhvr>
                                      <p:tavLst>
                                        <p:tav tm="0" fmla="#ppt_w*sin(2.5*pi*$)">
                                          <p:val>
                                            <p:fltVal val="0"/>
                                          </p:val>
                                        </p:tav>
                                        <p:tav tm="100000">
                                          <p:val>
                                            <p:fltVal val="1"/>
                                          </p:val>
                                        </p:tav>
                                      </p:tavLst>
                                    </p:anim>
                                    <p:anim calcmode="lin" valueType="num">
                                      <p:cBhvr>
                                        <p:cTn id="114" dur="750" fill="hold"/>
                                        <p:tgtEl>
                                          <p:spTgt spid="23"/>
                                        </p:tgtEl>
                                        <p:attrNameLst>
                                          <p:attrName>ppt_h</p:attrName>
                                        </p:attrNameLst>
                                      </p:cBhvr>
                                      <p:tavLst>
                                        <p:tav tm="0">
                                          <p:val>
                                            <p:strVal val="#ppt_h"/>
                                          </p:val>
                                        </p:tav>
                                        <p:tav tm="100000">
                                          <p:val>
                                            <p:strVal val="#ppt_h"/>
                                          </p:val>
                                        </p:tav>
                                      </p:tavLst>
                                    </p:anim>
                                  </p:childTnLst>
                                </p:cTn>
                              </p:par>
                              <p:par>
                                <p:cTn id="115" presetID="2" presetClass="entr" presetSubtype="9" decel="100000" fill="hold" grpId="0" nodeType="withEffect">
                                  <p:stCondLst>
                                    <p:cond delay="500"/>
                                  </p:stCondLst>
                                  <p:iterate type="wd">
                                    <p:tmPct val="10000"/>
                                  </p:iterate>
                                  <p:childTnLst>
                                    <p:set>
                                      <p:cBhvr>
                                        <p:cTn id="116" dur="1" fill="hold">
                                          <p:stCondLst>
                                            <p:cond delay="0"/>
                                          </p:stCondLst>
                                        </p:cTn>
                                        <p:tgtEl>
                                          <p:spTgt spid="25">
                                            <p:txEl>
                                              <p:pRg st="0" end="0"/>
                                            </p:txEl>
                                          </p:spTgt>
                                        </p:tgtEl>
                                        <p:attrNameLst>
                                          <p:attrName>style.visibility</p:attrName>
                                        </p:attrNameLst>
                                      </p:cBhvr>
                                      <p:to>
                                        <p:strVal val="visible"/>
                                      </p:to>
                                    </p:set>
                                    <p:anim calcmode="lin" valueType="num">
                                      <p:cBhvr additive="base">
                                        <p:cTn id="117"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19" fill="hold">
                            <p:stCondLst>
                              <p:cond delay="7150"/>
                            </p:stCondLst>
                            <p:childTnLst>
                              <p:par>
                                <p:cTn id="120" presetID="2" presetClass="entr" presetSubtype="2" decel="100000" fill="hold" grpId="0" nodeType="afterEffect">
                                  <p:stCondLst>
                                    <p:cond delay="250"/>
                                  </p:stCondLst>
                                  <p:childTnLst>
                                    <p:set>
                                      <p:cBhvr>
                                        <p:cTn id="121" dur="1" fill="hold">
                                          <p:stCondLst>
                                            <p:cond delay="0"/>
                                          </p:stCondLst>
                                        </p:cTn>
                                        <p:tgtEl>
                                          <p:spTgt spid="26">
                                            <p:txEl>
                                              <p:pRg st="0" end="0"/>
                                            </p:txEl>
                                          </p:spTgt>
                                        </p:tgtEl>
                                        <p:attrNameLst>
                                          <p:attrName>style.visibility</p:attrName>
                                        </p:attrNameLst>
                                      </p:cBhvr>
                                      <p:to>
                                        <p:strVal val="visible"/>
                                      </p:to>
                                    </p:set>
                                    <p:anim calcmode="lin" valueType="num">
                                      <p:cBhvr additive="base">
                                        <p:cTn id="122"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3" grpId="1" animBg="1"/>
      <p:bldP spid="24" grpId="0" animBg="1"/>
      <p:bldP spid="24" grpId="1" animBg="1"/>
      <p:bldP spid="2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obile and 4 Points">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0"/>
            <a:ext cx="12192000" cy="4136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正方形/長方形 1"/>
          <p:cNvSpPr/>
          <p:nvPr userDrawn="1"/>
        </p:nvSpPr>
        <p:spPr>
          <a:xfrm rot="2700000">
            <a:off x="4479169" y="1543335"/>
            <a:ext cx="5569813" cy="4260120"/>
          </a:xfrm>
          <a:custGeom>
            <a:avLst/>
            <a:gdLst/>
            <a:ahLst/>
            <a:cxnLst/>
            <a:rect l="l" t="t" r="r" b="b"/>
            <a:pathLst>
              <a:path w="8354720" h="6389625">
                <a:moveTo>
                  <a:pt x="0" y="4424528"/>
                </a:moveTo>
                <a:lnTo>
                  <a:pt x="1965096" y="6389624"/>
                </a:lnTo>
                <a:lnTo>
                  <a:pt x="1965095" y="6389625"/>
                </a:lnTo>
                <a:lnTo>
                  <a:pt x="0" y="4424529"/>
                </a:lnTo>
                <a:close/>
                <a:moveTo>
                  <a:pt x="1381229" y="1"/>
                </a:moveTo>
                <a:lnTo>
                  <a:pt x="8354720" y="0"/>
                </a:lnTo>
                <a:lnTo>
                  <a:pt x="4894522" y="3460197"/>
                </a:lnTo>
                <a:lnTo>
                  <a:pt x="1547176" y="112852"/>
                </a:lnTo>
                <a:cubicBezTo>
                  <a:pt x="1497951" y="63626"/>
                  <a:pt x="1441839" y="25483"/>
                  <a:pt x="1381229" y="1"/>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6" name="正方形/長方形 5"/>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タイトル 1"/>
          <p:cNvSpPr>
            <a:spLocks noGrp="1"/>
          </p:cNvSpPr>
          <p:nvPr>
            <p:ph type="title" hasCustomPrompt="1"/>
          </p:nvPr>
        </p:nvSpPr>
        <p:spPr>
          <a:xfrm>
            <a:off x="483852" y="4214454"/>
            <a:ext cx="11215678" cy="900605"/>
          </a:xfrm>
        </p:spPr>
        <p:txBody>
          <a:bodyPr anchor="b">
            <a:normAutofit/>
          </a:bodyPr>
          <a:lstStyle>
            <a:lvl1pPr algn="ctr">
              <a:defRPr sz="44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5015257" y="5125208"/>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テキスト プレースホルダー 6"/>
          <p:cNvSpPr>
            <a:spLocks noGrp="1"/>
          </p:cNvSpPr>
          <p:nvPr>
            <p:ph type="body" sz="quarter" idx="42" hasCustomPrompt="1"/>
          </p:nvPr>
        </p:nvSpPr>
        <p:spPr>
          <a:xfrm>
            <a:off x="286850" y="5321905"/>
            <a:ext cx="11618299" cy="974393"/>
          </a:xfrm>
        </p:spPr>
        <p:txBody>
          <a:bodyPr>
            <a:noAutofit/>
          </a:bodyPr>
          <a:lstStyle>
            <a:lvl1pPr algn="ctr">
              <a:defRPr sz="1333"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pic>
        <p:nvPicPr>
          <p:cNvPr id="7" name="図 6"/>
          <p:cNvPicPr>
            <a:picLocks noChangeAspect="1"/>
          </p:cNvPicPr>
          <p:nvPr userDrawn="1"/>
        </p:nvPicPr>
        <p:blipFill rotWithShape="1">
          <a:blip r:embed="rId2">
            <a:extLst>
              <a:ext uri="{28A0092B-C50C-407E-A947-70E740481C1C}">
                <a14:useLocalDpi xmlns:a14="http://schemas.microsoft.com/office/drawing/2010/main" val="0"/>
              </a:ext>
            </a:extLst>
          </a:blip>
          <a:srcRect b="37462"/>
          <a:stretch/>
        </p:blipFill>
        <p:spPr>
          <a:xfrm>
            <a:off x="4714934" y="607422"/>
            <a:ext cx="2762129" cy="3529149"/>
          </a:xfrm>
          <a:prstGeom prst="rect">
            <a:avLst/>
          </a:prstGeom>
          <a:effectLst/>
        </p:spPr>
      </p:pic>
      <p:sp>
        <p:nvSpPr>
          <p:cNvPr id="8" name="図プレースホルダー 2"/>
          <p:cNvSpPr>
            <a:spLocks noGrp="1"/>
          </p:cNvSpPr>
          <p:nvPr>
            <p:ph type="pic" sz="quarter" idx="12" hasCustomPrompt="1"/>
          </p:nvPr>
        </p:nvSpPr>
        <p:spPr>
          <a:xfrm>
            <a:off x="4915835" y="1338942"/>
            <a:ext cx="2350742" cy="2797629"/>
          </a:xfrm>
        </p:spPr>
        <p:txBody>
          <a:bodyPr>
            <a:normAutofit/>
          </a:bodyPr>
          <a:lstStyle>
            <a:lvl1pPr>
              <a:defRPr sz="1333"/>
            </a:lvl1pPr>
          </a:lstStyle>
          <a:p>
            <a:r>
              <a:rPr kumimoji="1" lang="en-US" altLang="ja-JP" dirty="0"/>
              <a:t>Add an image</a:t>
            </a:r>
            <a:endParaRPr kumimoji="1" lang="ja-JP" altLang="en-US" dirty="0"/>
          </a:p>
        </p:txBody>
      </p:sp>
      <p:sp>
        <p:nvSpPr>
          <p:cNvPr id="22" name="円/楕円 21"/>
          <p:cNvSpPr/>
          <p:nvPr userDrawn="1"/>
        </p:nvSpPr>
        <p:spPr>
          <a:xfrm>
            <a:off x="3435346" y="1132172"/>
            <a:ext cx="933774" cy="9336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図プレースホルダー 7"/>
          <p:cNvSpPr>
            <a:spLocks noGrp="1"/>
          </p:cNvSpPr>
          <p:nvPr>
            <p:ph type="pic" sz="quarter" idx="18" hasCustomPrompt="1"/>
          </p:nvPr>
        </p:nvSpPr>
        <p:spPr>
          <a:xfrm>
            <a:off x="3680729" y="1377534"/>
            <a:ext cx="443008" cy="442969"/>
          </a:xfrm>
        </p:spPr>
        <p:txBody>
          <a:bodyPr>
            <a:normAutofit/>
          </a:bodyPr>
          <a:lstStyle>
            <a:lvl1pPr>
              <a:defRPr sz="8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0" hasCustomPrompt="1"/>
          </p:nvPr>
        </p:nvSpPr>
        <p:spPr>
          <a:xfrm>
            <a:off x="552158" y="1126561"/>
            <a:ext cx="2807486" cy="480053"/>
          </a:xfrm>
        </p:spPr>
        <p:txBody>
          <a:bodyPr anchor="t">
            <a:noAutofit/>
          </a:bodyPr>
          <a:lstStyle>
            <a:lvl1pPr algn="r">
              <a:defRPr sz="1867"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522559" y="1490244"/>
            <a:ext cx="2840190" cy="597393"/>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9" name="円/楕円 28"/>
          <p:cNvSpPr/>
          <p:nvPr userDrawn="1"/>
        </p:nvSpPr>
        <p:spPr>
          <a:xfrm>
            <a:off x="3435346" y="2636820"/>
            <a:ext cx="933774" cy="9336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0" name="図プレースホルダー 7"/>
          <p:cNvSpPr>
            <a:spLocks noGrp="1"/>
          </p:cNvSpPr>
          <p:nvPr>
            <p:ph type="pic" sz="quarter" idx="43" hasCustomPrompt="1"/>
          </p:nvPr>
        </p:nvSpPr>
        <p:spPr>
          <a:xfrm>
            <a:off x="3680728" y="2882181"/>
            <a:ext cx="443008" cy="442969"/>
          </a:xfrm>
        </p:spPr>
        <p:txBody>
          <a:bodyPr>
            <a:normAutofit/>
          </a:bodyPr>
          <a:lstStyle>
            <a:lvl1pPr>
              <a:defRPr sz="800"/>
            </a:lvl1pPr>
          </a:lstStyle>
          <a:p>
            <a:r>
              <a:rPr kumimoji="1" lang="en-US" altLang="ja-JP" dirty="0"/>
              <a:t>ICON</a:t>
            </a:r>
            <a:endParaRPr kumimoji="1" lang="ja-JP" altLang="en-US" dirty="0"/>
          </a:p>
        </p:txBody>
      </p:sp>
      <p:sp>
        <p:nvSpPr>
          <p:cNvPr id="31" name="テキスト プレースホルダー 6"/>
          <p:cNvSpPr>
            <a:spLocks noGrp="1"/>
          </p:cNvSpPr>
          <p:nvPr>
            <p:ph type="body" sz="quarter" idx="44" hasCustomPrompt="1"/>
          </p:nvPr>
        </p:nvSpPr>
        <p:spPr>
          <a:xfrm>
            <a:off x="552157" y="2631208"/>
            <a:ext cx="2807486" cy="480053"/>
          </a:xfrm>
        </p:spPr>
        <p:txBody>
          <a:bodyPr anchor="t">
            <a:noAutofit/>
          </a:bodyPr>
          <a:lstStyle>
            <a:lvl1pPr algn="r">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45" hasCustomPrompt="1"/>
          </p:nvPr>
        </p:nvSpPr>
        <p:spPr>
          <a:xfrm>
            <a:off x="522558" y="2994892"/>
            <a:ext cx="2840190" cy="597393"/>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3" name="円/楕円 32"/>
          <p:cNvSpPr/>
          <p:nvPr userDrawn="1"/>
        </p:nvSpPr>
        <p:spPr>
          <a:xfrm>
            <a:off x="7833557" y="1129752"/>
            <a:ext cx="933774" cy="9336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3"/>
              </a:solidFill>
            </a:endParaRPr>
          </a:p>
        </p:txBody>
      </p:sp>
      <p:sp>
        <p:nvSpPr>
          <p:cNvPr id="34" name="図プレースホルダー 7"/>
          <p:cNvSpPr>
            <a:spLocks noGrp="1"/>
          </p:cNvSpPr>
          <p:nvPr>
            <p:ph type="pic" sz="quarter" idx="46" hasCustomPrompt="1"/>
          </p:nvPr>
        </p:nvSpPr>
        <p:spPr>
          <a:xfrm>
            <a:off x="8078939" y="1375114"/>
            <a:ext cx="443008" cy="442969"/>
          </a:xfrm>
        </p:spPr>
        <p:txBody>
          <a:bodyPr>
            <a:normAutofit/>
          </a:bodyPr>
          <a:lstStyle>
            <a:lvl1pPr>
              <a:defRPr sz="800"/>
            </a:lvl1pPr>
          </a:lstStyle>
          <a:p>
            <a:r>
              <a:rPr kumimoji="1" lang="en-US" altLang="ja-JP" dirty="0"/>
              <a:t>ICON</a:t>
            </a:r>
            <a:endParaRPr kumimoji="1" lang="ja-JP" altLang="en-US" dirty="0"/>
          </a:p>
        </p:txBody>
      </p:sp>
      <p:sp>
        <p:nvSpPr>
          <p:cNvPr id="35" name="テキスト プレースホルダー 6"/>
          <p:cNvSpPr>
            <a:spLocks noGrp="1"/>
          </p:cNvSpPr>
          <p:nvPr>
            <p:ph type="body" sz="quarter" idx="47" hasCustomPrompt="1"/>
          </p:nvPr>
        </p:nvSpPr>
        <p:spPr>
          <a:xfrm>
            <a:off x="8859890" y="1124141"/>
            <a:ext cx="2807486" cy="480053"/>
          </a:xfrm>
        </p:spPr>
        <p:txBody>
          <a:bodyPr anchor="t">
            <a:noAutofit/>
          </a:bodyPr>
          <a:lstStyle>
            <a:lvl1pPr algn="l">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48" hasCustomPrompt="1"/>
          </p:nvPr>
        </p:nvSpPr>
        <p:spPr>
          <a:xfrm>
            <a:off x="8859322" y="1487824"/>
            <a:ext cx="2840190" cy="597393"/>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7" name="円/楕円 36"/>
          <p:cNvSpPr/>
          <p:nvPr userDrawn="1"/>
        </p:nvSpPr>
        <p:spPr>
          <a:xfrm>
            <a:off x="7833557" y="2636819"/>
            <a:ext cx="933774" cy="9336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図プレースホルダー 7"/>
          <p:cNvSpPr>
            <a:spLocks noGrp="1"/>
          </p:cNvSpPr>
          <p:nvPr>
            <p:ph type="pic" sz="quarter" idx="49" hasCustomPrompt="1"/>
          </p:nvPr>
        </p:nvSpPr>
        <p:spPr>
          <a:xfrm>
            <a:off x="8078939" y="2882180"/>
            <a:ext cx="443008" cy="442969"/>
          </a:xfrm>
        </p:spPr>
        <p:txBody>
          <a:bodyPr>
            <a:normAutofit/>
          </a:bodyPr>
          <a:lstStyle>
            <a:lvl1pPr>
              <a:defRPr sz="800"/>
            </a:lvl1pPr>
          </a:lstStyle>
          <a:p>
            <a:r>
              <a:rPr kumimoji="1" lang="en-US" altLang="ja-JP" dirty="0"/>
              <a:t>ICON</a:t>
            </a:r>
            <a:endParaRPr kumimoji="1" lang="ja-JP" altLang="en-US" dirty="0"/>
          </a:p>
        </p:txBody>
      </p:sp>
      <p:sp>
        <p:nvSpPr>
          <p:cNvPr id="39" name="テキスト プレースホルダー 6"/>
          <p:cNvSpPr>
            <a:spLocks noGrp="1"/>
          </p:cNvSpPr>
          <p:nvPr>
            <p:ph type="body" sz="quarter" idx="50" hasCustomPrompt="1"/>
          </p:nvPr>
        </p:nvSpPr>
        <p:spPr>
          <a:xfrm>
            <a:off x="8859890" y="2631208"/>
            <a:ext cx="2807486" cy="480053"/>
          </a:xfrm>
        </p:spPr>
        <p:txBody>
          <a:bodyPr anchor="t">
            <a:noAutofit/>
          </a:bodyPr>
          <a:lstStyle>
            <a:lvl1pPr algn="l">
              <a:defRPr sz="1867"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51" hasCustomPrompt="1"/>
          </p:nvPr>
        </p:nvSpPr>
        <p:spPr>
          <a:xfrm>
            <a:off x="8859322" y="2994891"/>
            <a:ext cx="2840190" cy="597393"/>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3789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 calcmode="lin" valueType="num">
                                      <p:cBhvr>
                                        <p:cTn id="23" dur="500" fill="hold"/>
                                        <p:tgtEl>
                                          <p:spTgt spid="23"/>
                                        </p:tgtEl>
                                        <p:attrNameLst>
                                          <p:attrName>style.rotation</p:attrName>
                                        </p:attrNameLst>
                                      </p:cBhvr>
                                      <p:tavLst>
                                        <p:tav tm="0">
                                          <p:val>
                                            <p:fltVal val="360"/>
                                          </p:val>
                                        </p:tav>
                                        <p:tav tm="100000">
                                          <p:val>
                                            <p:fltVal val="0"/>
                                          </p:val>
                                        </p:tav>
                                      </p:tavLst>
                                    </p:anim>
                                    <p:animEffect transition="in" filter="fade">
                                      <p:cBhvr>
                                        <p:cTn id="24" dur="500"/>
                                        <p:tgtEl>
                                          <p:spTgt spid="2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 calcmode="lin" valueType="num">
                                      <p:cBhvr>
                                        <p:cTn id="29" dur="500" fill="hold"/>
                                        <p:tgtEl>
                                          <p:spTgt spid="22"/>
                                        </p:tgtEl>
                                        <p:attrNameLst>
                                          <p:attrName>style.rotation</p:attrName>
                                        </p:attrNameLst>
                                      </p:cBhvr>
                                      <p:tavLst>
                                        <p:tav tm="0">
                                          <p:val>
                                            <p:fltVal val="360"/>
                                          </p:val>
                                        </p:tav>
                                        <p:tav tm="100000">
                                          <p:val>
                                            <p:fltVal val="0"/>
                                          </p:val>
                                        </p:tav>
                                      </p:tavLst>
                                    </p:anim>
                                    <p:animEffect transition="in" filter="fade">
                                      <p:cBhvr>
                                        <p:cTn id="30" dur="500"/>
                                        <p:tgtEl>
                                          <p:spTgt spid="22"/>
                                        </p:tgtEl>
                                      </p:cBhvr>
                                    </p:animEffect>
                                  </p:childTnLst>
                                </p:cTn>
                              </p:par>
                            </p:childTnLst>
                          </p:cTn>
                        </p:par>
                        <p:par>
                          <p:cTn id="31" fill="hold">
                            <p:stCondLst>
                              <p:cond delay="1500"/>
                            </p:stCondLst>
                            <p:childTnLst>
                              <p:par>
                                <p:cTn id="32" presetID="2" presetClass="entr" presetSubtype="8" decel="100000" fill="hold" grpId="0" nodeType="after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10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1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par>
                          <p:cTn id="53" fill="hold">
                            <p:stCondLst>
                              <p:cond delay="2600"/>
                            </p:stCondLst>
                            <p:childTnLst>
                              <p:par>
                                <p:cTn id="54" presetID="2" presetClass="entr" presetSubtype="2" decel="100000" fill="hold" grpId="0" nodeType="afterEffect">
                                  <p:stCondLst>
                                    <p:cond delay="0"/>
                                  </p:stCondLst>
                                  <p:childTnLst>
                                    <p:set>
                                      <p:cBhvr>
                                        <p:cTn id="55" dur="1" fill="hold">
                                          <p:stCondLst>
                                            <p:cond delay="0"/>
                                          </p:stCondLst>
                                        </p:cTn>
                                        <p:tgtEl>
                                          <p:spTgt spid="35">
                                            <p:txEl>
                                              <p:pRg st="0" end="0"/>
                                            </p:txEl>
                                          </p:spTgt>
                                        </p:tgtEl>
                                        <p:attrNameLst>
                                          <p:attrName>style.visibility</p:attrName>
                                        </p:attrNameLst>
                                      </p:cBhvr>
                                      <p:to>
                                        <p:strVal val="visible"/>
                                      </p:to>
                                    </p:set>
                                    <p:anim calcmode="lin" valueType="num">
                                      <p:cBhvr additive="base">
                                        <p:cTn id="56"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00"/>
                                  </p:stCondLst>
                                  <p:childTnLst>
                                    <p:set>
                                      <p:cBhvr>
                                        <p:cTn id="59" dur="1" fill="hold">
                                          <p:stCondLst>
                                            <p:cond delay="0"/>
                                          </p:stCondLst>
                                        </p:cTn>
                                        <p:tgtEl>
                                          <p:spTgt spid="36">
                                            <p:txEl>
                                              <p:pRg st="0" end="0"/>
                                            </p:txEl>
                                          </p:spTgt>
                                        </p:tgtEl>
                                        <p:attrNameLst>
                                          <p:attrName>style.visibility</p:attrName>
                                        </p:attrNameLst>
                                      </p:cBhvr>
                                      <p:to>
                                        <p:strVal val="visible"/>
                                      </p:to>
                                    </p:set>
                                    <p:anim calcmode="lin" valueType="num">
                                      <p:cBhvr additive="base">
                                        <p:cTn id="60"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3200"/>
                            </p:stCondLst>
                            <p:childTnLst>
                              <p:par>
                                <p:cTn id="63" presetID="49" presetClass="entr" presetSubtype="0" decel="10000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 calcmode="lin" valueType="num">
                                      <p:cBhvr>
                                        <p:cTn id="67" dur="500" fill="hold"/>
                                        <p:tgtEl>
                                          <p:spTgt spid="30"/>
                                        </p:tgtEl>
                                        <p:attrNameLst>
                                          <p:attrName>style.rotation</p:attrName>
                                        </p:attrNameLst>
                                      </p:cBhvr>
                                      <p:tavLst>
                                        <p:tav tm="0">
                                          <p:val>
                                            <p:fltVal val="360"/>
                                          </p:val>
                                        </p:tav>
                                        <p:tav tm="100000">
                                          <p:val>
                                            <p:fltVal val="0"/>
                                          </p:val>
                                        </p:tav>
                                      </p:tavLst>
                                    </p:anim>
                                    <p:animEffect transition="in" filter="fade">
                                      <p:cBhvr>
                                        <p:cTn id="68" dur="500"/>
                                        <p:tgtEl>
                                          <p:spTgt spid="3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 calcmode="lin" valueType="num">
                                      <p:cBhvr>
                                        <p:cTn id="73" dur="500" fill="hold"/>
                                        <p:tgtEl>
                                          <p:spTgt spid="29"/>
                                        </p:tgtEl>
                                        <p:attrNameLst>
                                          <p:attrName>style.rotation</p:attrName>
                                        </p:attrNameLst>
                                      </p:cBhvr>
                                      <p:tavLst>
                                        <p:tav tm="0">
                                          <p:val>
                                            <p:fltVal val="360"/>
                                          </p:val>
                                        </p:tav>
                                        <p:tav tm="100000">
                                          <p:val>
                                            <p:fltVal val="0"/>
                                          </p:val>
                                        </p:tav>
                                      </p:tavLst>
                                    </p:anim>
                                    <p:animEffect transition="in" filter="fade">
                                      <p:cBhvr>
                                        <p:cTn id="74" dur="500"/>
                                        <p:tgtEl>
                                          <p:spTgt spid="29"/>
                                        </p:tgtEl>
                                      </p:cBhvr>
                                    </p:animEffect>
                                  </p:childTnLst>
                                </p:cTn>
                              </p:par>
                            </p:childTnLst>
                          </p:cTn>
                        </p:par>
                        <p:par>
                          <p:cTn id="75" fill="hold">
                            <p:stCondLst>
                              <p:cond delay="3700"/>
                            </p:stCondLst>
                            <p:childTnLst>
                              <p:par>
                                <p:cTn id="76" presetID="2" presetClass="entr" presetSubtype="8" decel="100000" fill="hold" grpId="0" nodeType="afterEffect">
                                  <p:stCondLst>
                                    <p:cond delay="0"/>
                                  </p:stCondLst>
                                  <p:childTnLst>
                                    <p:set>
                                      <p:cBhvr>
                                        <p:cTn id="77" dur="1" fill="hold">
                                          <p:stCondLst>
                                            <p:cond delay="0"/>
                                          </p:stCondLst>
                                        </p:cTn>
                                        <p:tgtEl>
                                          <p:spTgt spid="31">
                                            <p:txEl>
                                              <p:pRg st="0" end="0"/>
                                            </p:txEl>
                                          </p:spTgt>
                                        </p:tgtEl>
                                        <p:attrNameLst>
                                          <p:attrName>style.visibility</p:attrName>
                                        </p:attrNameLst>
                                      </p:cBhvr>
                                      <p:to>
                                        <p:strVal val="visible"/>
                                      </p:to>
                                    </p:set>
                                    <p:anim calcmode="lin" valueType="num">
                                      <p:cBhvr additive="base">
                                        <p:cTn id="78"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1">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100"/>
                                  </p:stCondLst>
                                  <p:childTnLst>
                                    <p:set>
                                      <p:cBhvr>
                                        <p:cTn id="81" dur="1" fill="hold">
                                          <p:stCondLst>
                                            <p:cond delay="0"/>
                                          </p:stCondLst>
                                        </p:cTn>
                                        <p:tgtEl>
                                          <p:spTgt spid="32">
                                            <p:txEl>
                                              <p:pRg st="0" end="0"/>
                                            </p:txEl>
                                          </p:spTgt>
                                        </p:tgtEl>
                                        <p:attrNameLst>
                                          <p:attrName>style.visibility</p:attrName>
                                        </p:attrNameLst>
                                      </p:cBhvr>
                                      <p:to>
                                        <p:strVal val="visible"/>
                                      </p:to>
                                    </p:set>
                                    <p:anim calcmode="lin" valueType="num">
                                      <p:cBhvr additive="base">
                                        <p:cTn id="82"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4300"/>
                            </p:stCondLst>
                            <p:childTnLst>
                              <p:par>
                                <p:cTn id="85" presetID="49" presetClass="entr" presetSubtype="0" decel="10000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 calcmode="lin" valueType="num">
                                      <p:cBhvr>
                                        <p:cTn id="89" dur="500" fill="hold"/>
                                        <p:tgtEl>
                                          <p:spTgt spid="38"/>
                                        </p:tgtEl>
                                        <p:attrNameLst>
                                          <p:attrName>style.rotation</p:attrName>
                                        </p:attrNameLst>
                                      </p:cBhvr>
                                      <p:tavLst>
                                        <p:tav tm="0">
                                          <p:val>
                                            <p:fltVal val="360"/>
                                          </p:val>
                                        </p:tav>
                                        <p:tav tm="100000">
                                          <p:val>
                                            <p:fltVal val="0"/>
                                          </p:val>
                                        </p:tav>
                                      </p:tavLst>
                                    </p:anim>
                                    <p:animEffect transition="in" filter="fade">
                                      <p:cBhvr>
                                        <p:cTn id="90" dur="500"/>
                                        <p:tgtEl>
                                          <p:spTgt spid="38"/>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500" fill="hold"/>
                                        <p:tgtEl>
                                          <p:spTgt spid="37"/>
                                        </p:tgtEl>
                                        <p:attrNameLst>
                                          <p:attrName>ppt_w</p:attrName>
                                        </p:attrNameLst>
                                      </p:cBhvr>
                                      <p:tavLst>
                                        <p:tav tm="0">
                                          <p:val>
                                            <p:fltVal val="0"/>
                                          </p:val>
                                        </p:tav>
                                        <p:tav tm="100000">
                                          <p:val>
                                            <p:strVal val="#ppt_w"/>
                                          </p:val>
                                        </p:tav>
                                      </p:tavLst>
                                    </p:anim>
                                    <p:anim calcmode="lin" valueType="num">
                                      <p:cBhvr>
                                        <p:cTn id="94" dur="500" fill="hold"/>
                                        <p:tgtEl>
                                          <p:spTgt spid="37"/>
                                        </p:tgtEl>
                                        <p:attrNameLst>
                                          <p:attrName>ppt_h</p:attrName>
                                        </p:attrNameLst>
                                      </p:cBhvr>
                                      <p:tavLst>
                                        <p:tav tm="0">
                                          <p:val>
                                            <p:fltVal val="0"/>
                                          </p:val>
                                        </p:tav>
                                        <p:tav tm="100000">
                                          <p:val>
                                            <p:strVal val="#ppt_h"/>
                                          </p:val>
                                        </p:tav>
                                      </p:tavLst>
                                    </p:anim>
                                    <p:anim calcmode="lin" valueType="num">
                                      <p:cBhvr>
                                        <p:cTn id="95" dur="500" fill="hold"/>
                                        <p:tgtEl>
                                          <p:spTgt spid="37"/>
                                        </p:tgtEl>
                                        <p:attrNameLst>
                                          <p:attrName>style.rotation</p:attrName>
                                        </p:attrNameLst>
                                      </p:cBhvr>
                                      <p:tavLst>
                                        <p:tav tm="0">
                                          <p:val>
                                            <p:fltVal val="360"/>
                                          </p:val>
                                        </p:tav>
                                        <p:tav tm="100000">
                                          <p:val>
                                            <p:fltVal val="0"/>
                                          </p:val>
                                        </p:tav>
                                      </p:tavLst>
                                    </p:anim>
                                    <p:animEffect transition="in" filter="fade">
                                      <p:cBhvr>
                                        <p:cTn id="96" dur="500"/>
                                        <p:tgtEl>
                                          <p:spTgt spid="37"/>
                                        </p:tgtEl>
                                      </p:cBhvr>
                                    </p:animEffect>
                                  </p:childTnLst>
                                </p:cTn>
                              </p:par>
                            </p:childTnLst>
                          </p:cTn>
                        </p:par>
                        <p:par>
                          <p:cTn id="97" fill="hold">
                            <p:stCondLst>
                              <p:cond delay="4800"/>
                            </p:stCondLst>
                            <p:childTnLst>
                              <p:par>
                                <p:cTn id="98" presetID="2" presetClass="entr" presetSubtype="2" decel="100000" fill="hold" grpId="0" nodeType="afterEffect">
                                  <p:stCondLst>
                                    <p:cond delay="0"/>
                                  </p:stCondLst>
                                  <p:childTnLst>
                                    <p:set>
                                      <p:cBhvr>
                                        <p:cTn id="99" dur="1" fill="hold">
                                          <p:stCondLst>
                                            <p:cond delay="0"/>
                                          </p:stCondLst>
                                        </p:cTn>
                                        <p:tgtEl>
                                          <p:spTgt spid="39">
                                            <p:txEl>
                                              <p:pRg st="0" end="0"/>
                                            </p:txEl>
                                          </p:spTgt>
                                        </p:tgtEl>
                                        <p:attrNameLst>
                                          <p:attrName>style.visibility</p:attrName>
                                        </p:attrNameLst>
                                      </p:cBhvr>
                                      <p:to>
                                        <p:strVal val="visible"/>
                                      </p:to>
                                    </p:set>
                                    <p:anim calcmode="lin" valueType="num">
                                      <p:cBhvr additive="base">
                                        <p:cTn id="100"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2" presetID="2" presetClass="entr" presetSubtype="2" decel="100000" fill="hold" grpId="0" nodeType="withEffect">
                                  <p:stCondLst>
                                    <p:cond delay="10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additive="base">
                                        <p:cTn id="104"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par>
                          <p:cTn id="106" fill="hold">
                            <p:stCondLst>
                              <p:cond delay="5400"/>
                            </p:stCondLst>
                            <p:childTnLst>
                              <p:par>
                                <p:cTn id="107" presetID="2" presetClass="entr" presetSubtype="8" decel="100000" fill="hold" grpId="0" nodeType="afterEffect">
                                  <p:stCondLst>
                                    <p:cond delay="500"/>
                                  </p:stCondLst>
                                  <p:iterate type="wd">
                                    <p:tmPct val="10000"/>
                                  </p:iterate>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0-#ppt_w/2"/>
                                          </p:val>
                                        </p:tav>
                                        <p:tav tm="100000">
                                          <p:val>
                                            <p:strVal val="#ppt_x"/>
                                          </p:val>
                                        </p:tav>
                                      </p:tavLst>
                                    </p:anim>
                                    <p:anim calcmode="lin" valueType="num">
                                      <p:cBhvr additive="base">
                                        <p:cTn id="110" dur="500" fill="hold"/>
                                        <p:tgtEl>
                                          <p:spTgt spid="9"/>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50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1+#ppt_w/2"/>
                                          </p:val>
                                        </p:tav>
                                        <p:tav tm="100000">
                                          <p:val>
                                            <p:strVal val="#ppt_x"/>
                                          </p:val>
                                        </p:tav>
                                      </p:tavLst>
                                    </p:anim>
                                    <p:anim calcmode="lin" valueType="num">
                                      <p:cBhvr additive="base">
                                        <p:cTn id="114" dur="500" fill="hold"/>
                                        <p:tgtEl>
                                          <p:spTgt spid="10"/>
                                        </p:tgtEl>
                                        <p:attrNameLst>
                                          <p:attrName>ppt_y</p:attrName>
                                        </p:attrNameLst>
                                      </p:cBhvr>
                                      <p:tavLst>
                                        <p:tav tm="0">
                                          <p:val>
                                            <p:strVal val="#ppt_y"/>
                                          </p:val>
                                        </p:tav>
                                        <p:tav tm="100000">
                                          <p:val>
                                            <p:strVal val="#ppt_y"/>
                                          </p:val>
                                        </p:tav>
                                      </p:tavLst>
                                    </p:anim>
                                  </p:childTnLst>
                                </p:cTn>
                              </p:par>
                            </p:childTnLst>
                          </p:cTn>
                        </p:par>
                        <p:par>
                          <p:cTn id="115" fill="hold">
                            <p:stCondLst>
                              <p:cond delay="6500"/>
                            </p:stCondLst>
                            <p:childTnLst>
                              <p:par>
                                <p:cTn id="116" presetID="22" presetClass="entr" presetSubtype="8" fill="hold" grpId="0" nodeType="afterEffect">
                                  <p:stCondLst>
                                    <p:cond delay="250"/>
                                  </p:stCondLst>
                                  <p:childTnLst>
                                    <p:set>
                                      <p:cBhvr>
                                        <p:cTn id="117" dur="1" fill="hold">
                                          <p:stCondLst>
                                            <p:cond delay="0"/>
                                          </p:stCondLst>
                                        </p:cTn>
                                        <p:tgtEl>
                                          <p:spTgt spid="11">
                                            <p:txEl>
                                              <p:pRg st="0" end="0"/>
                                            </p:txEl>
                                          </p:spTgt>
                                        </p:tgtEl>
                                        <p:attrNameLst>
                                          <p:attrName>style.visibility</p:attrName>
                                        </p:attrNameLst>
                                      </p:cBhvr>
                                      <p:to>
                                        <p:strVal val="visible"/>
                                      </p:to>
                                    </p:set>
                                    <p:animEffect transition="in" filter="wipe(left)">
                                      <p:cBhvr>
                                        <p:cTn id="1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0" grpId="0" animBg="1"/>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8" grpId="0"/>
      <p:bldP spid="22" grpId="0" animBg="1"/>
      <p:bldP spid="23" grpId="0"/>
      <p:bldP spid="26" grpId="0" build="p">
        <p:tmplLst>
          <p:tmpl lvl="1">
            <p:tnLst>
              <p:par>
                <p:cTn presetID="2" presetClass="entr" presetSubtype="8"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9" grpId="0" animBg="1"/>
      <p:bldP spid="30" grpId="0"/>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p:bldP spid="35" grpId="0" build="p">
        <p:tmplLst>
          <p:tmpl lvl="1">
            <p:tnLst>
              <p:par>
                <p:cTn presetID="2" presetClass="entr" presetSubtype="2"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bldP spid="38" grpId="0"/>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eb">
    <p:bg>
      <p:bgPr>
        <a:solidFill>
          <a:schemeClr val="tx2"/>
        </a:solidFill>
        <a:effectLst/>
      </p:bgPr>
    </p:bg>
    <p:spTree>
      <p:nvGrpSpPr>
        <p:cNvPr id="1" name=""/>
        <p:cNvGrpSpPr/>
        <p:nvPr/>
      </p:nvGrpSpPr>
      <p:grpSpPr>
        <a:xfrm>
          <a:off x="0" y="0"/>
          <a:ext cx="0" cy="0"/>
          <a:chOff x="0" y="0"/>
          <a:chExt cx="0" cy="0"/>
        </a:xfrm>
      </p:grpSpPr>
      <p:sp>
        <p:nvSpPr>
          <p:cNvPr id="43" name="正方形/長方形 42"/>
          <p:cNvSpPr/>
          <p:nvPr userDrawn="1"/>
        </p:nvSpPr>
        <p:spPr>
          <a:xfrm>
            <a:off x="0" y="1"/>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4" name="正方形/長方形 43"/>
          <p:cNvSpPr/>
          <p:nvPr userDrawn="1"/>
        </p:nvSpPr>
        <p:spPr>
          <a:xfrm rot="18900000">
            <a:off x="2589422" y="1388046"/>
            <a:ext cx="7803078" cy="9237913"/>
          </a:xfrm>
          <a:custGeom>
            <a:avLst/>
            <a:gdLst/>
            <a:ahLst/>
            <a:cxnLst/>
            <a:rect l="l" t="t" r="r" b="b"/>
            <a:pathLst>
              <a:path w="11703601" h="13856870">
                <a:moveTo>
                  <a:pt x="11703601" y="2930668"/>
                </a:moveTo>
                <a:lnTo>
                  <a:pt x="11703601" y="13128263"/>
                </a:lnTo>
                <a:lnTo>
                  <a:pt x="10974994" y="13856870"/>
                </a:lnTo>
                <a:lnTo>
                  <a:pt x="0" y="2881876"/>
                </a:lnTo>
                <a:lnTo>
                  <a:pt x="1" y="0"/>
                </a:lnTo>
                <a:lnTo>
                  <a:pt x="7317135" y="7317134"/>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 name="スライド番号プレースホルダー 3"/>
          <p:cNvSpPr>
            <a:spLocks noGrp="1"/>
          </p:cNvSpPr>
          <p:nvPr userDrawn="1">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26" name="図プレースホルダー 19"/>
          <p:cNvSpPr>
            <a:spLocks noGrp="1"/>
          </p:cNvSpPr>
          <p:nvPr>
            <p:ph type="pic" sz="quarter" idx="12" hasCustomPrompt="1"/>
          </p:nvPr>
        </p:nvSpPr>
        <p:spPr>
          <a:xfrm>
            <a:off x="451887" y="1595852"/>
            <a:ext cx="6932503" cy="3897377"/>
          </a:xfrm>
          <a:solidFill>
            <a:schemeClr val="accent3">
              <a:lumMod val="20000"/>
              <a:lumOff val="80000"/>
            </a:schemeClr>
          </a:solidFill>
        </p:spPr>
        <p:txBody>
          <a:bodyPr>
            <a:normAutofit/>
          </a:bodyPr>
          <a:lstStyle>
            <a:lvl1pPr>
              <a:defRPr sz="1067"/>
            </a:lvl1pPr>
          </a:lstStyle>
          <a:p>
            <a:r>
              <a:rPr kumimoji="1" lang="en-US" altLang="ja-JP" dirty="0"/>
              <a:t>Add an image</a:t>
            </a:r>
            <a:endParaRPr kumimoji="1" lang="ja-JP" altLang="en-US" dirty="0"/>
          </a:p>
        </p:txBody>
      </p:sp>
      <p:grpSp>
        <p:nvGrpSpPr>
          <p:cNvPr id="38" name="グループ化 37"/>
          <p:cNvGrpSpPr/>
          <p:nvPr userDrawn="1"/>
        </p:nvGrpSpPr>
        <p:grpSpPr>
          <a:xfrm>
            <a:off x="451888" y="1200182"/>
            <a:ext cx="6932502" cy="395670"/>
            <a:chOff x="4888773" y="2065794"/>
            <a:chExt cx="8534400" cy="487140"/>
          </a:xfrm>
        </p:grpSpPr>
        <p:sp>
          <p:nvSpPr>
            <p:cNvPr id="27"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正方形/長方形 27"/>
            <p:cNvSpPr/>
            <p:nvPr userDrawn="1"/>
          </p:nvSpPr>
          <p:spPr>
            <a:xfrm>
              <a:off x="4888773" y="2489434"/>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29" name="グループ化 28"/>
            <p:cNvGrpSpPr/>
            <p:nvPr userDrawn="1"/>
          </p:nvGrpSpPr>
          <p:grpSpPr>
            <a:xfrm>
              <a:off x="5071109" y="2204589"/>
              <a:ext cx="542925" cy="142875"/>
              <a:chOff x="2524125" y="1614487"/>
              <a:chExt cx="542925" cy="142875"/>
            </a:xfrm>
          </p:grpSpPr>
          <p:sp>
            <p:nvSpPr>
              <p:cNvPr id="30"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33" name="グループ化 32"/>
            <p:cNvGrpSpPr/>
            <p:nvPr userDrawn="1"/>
          </p:nvGrpSpPr>
          <p:grpSpPr>
            <a:xfrm>
              <a:off x="13043533" y="2180776"/>
              <a:ext cx="200026" cy="190500"/>
              <a:chOff x="7781924" y="1704975"/>
              <a:chExt cx="200026" cy="190500"/>
            </a:xfrm>
            <a:solidFill>
              <a:schemeClr val="tx1">
                <a:lumMod val="50000"/>
                <a:lumOff val="50000"/>
              </a:schemeClr>
            </a:solidFill>
          </p:grpSpPr>
          <p:sp>
            <p:nvSpPr>
              <p:cNvPr id="34" name="正方形/長方形 33"/>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正方形/長方形 34"/>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6" name="正方形/長方形 35"/>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sp>
        <p:nvSpPr>
          <p:cNvPr id="40" name="タイトル プレースホルダー 1"/>
          <p:cNvSpPr>
            <a:spLocks noGrp="1"/>
          </p:cNvSpPr>
          <p:nvPr>
            <p:ph type="title" hasCustomPrompt="1"/>
          </p:nvPr>
        </p:nvSpPr>
        <p:spPr>
          <a:xfrm>
            <a:off x="7584294" y="553329"/>
            <a:ext cx="4128817" cy="2810021"/>
          </a:xfrm>
          <a:prstGeom prst="rect">
            <a:avLst/>
          </a:prstGeom>
        </p:spPr>
        <p:txBody>
          <a:bodyPr vert="horz" lIns="163275" tIns="81638" rIns="163275" bIns="81638" rtlCol="0" anchor="b">
            <a:normAutofit/>
          </a:bodyPr>
          <a:lstStyle>
            <a:lvl1pPr>
              <a:defRPr baseline="0">
                <a:solidFill>
                  <a:schemeClr val="tx2"/>
                </a:solidFill>
              </a:defRPr>
            </a:lvl1pPr>
          </a:lstStyle>
          <a:p>
            <a:r>
              <a:rPr kumimoji="1" lang="en-US" altLang="ja-JP" dirty="0"/>
              <a:t>Title goes here</a:t>
            </a:r>
            <a:endParaRPr kumimoji="1" lang="ja-JP" altLang="en-US" dirty="0"/>
          </a:p>
        </p:txBody>
      </p:sp>
      <p:sp>
        <p:nvSpPr>
          <p:cNvPr id="41" name="正方形/長方形 40"/>
          <p:cNvSpPr/>
          <p:nvPr userDrawn="1"/>
        </p:nvSpPr>
        <p:spPr>
          <a:xfrm>
            <a:off x="7632304" y="3584340"/>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2" name="テキスト プレースホルダー 6"/>
          <p:cNvSpPr>
            <a:spLocks noGrp="1"/>
          </p:cNvSpPr>
          <p:nvPr>
            <p:ph type="body" sz="quarter" idx="24" hasCustomPrompt="1"/>
          </p:nvPr>
        </p:nvSpPr>
        <p:spPr>
          <a:xfrm>
            <a:off x="7597612" y="3664893"/>
            <a:ext cx="4131548" cy="2308390"/>
          </a:xfrm>
        </p:spPr>
        <p:txBody>
          <a:bodyPr anchor="t">
            <a:noAutofit/>
          </a:bodyPr>
          <a:lstStyle>
            <a:lvl1pPr algn="l">
              <a:defRPr sz="1333" i="0"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48" name="正方形/長方形 47"/>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231476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500"/>
                                        <p:tgtEl>
                                          <p:spTgt spid="4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000"/>
                            </p:stCondLst>
                            <p:childTnLst>
                              <p:par>
                                <p:cTn id="28" presetID="2" presetClass="entr" presetSubtype="3" decel="100000" fill="hold" grpId="0" nodeType="afterEffect">
                                  <p:stCondLst>
                                    <p:cond delay="250"/>
                                  </p:stCondLst>
                                  <p:iterate type="wd">
                                    <p:tmPct val="10000"/>
                                  </p:iterate>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0-#ppt_h/2"/>
                                          </p:val>
                                        </p:tav>
                                        <p:tav tm="100000">
                                          <p:val>
                                            <p:strVal val="#ppt_y"/>
                                          </p:val>
                                        </p:tav>
                                      </p:tavLst>
                                    </p:anim>
                                  </p:childTnLst>
                                </p:cTn>
                              </p:par>
                            </p:childTnLst>
                          </p:cTn>
                        </p:par>
                        <p:par>
                          <p:cTn id="32" fill="hold">
                            <p:stCondLst>
                              <p:cond delay="2850"/>
                            </p:stCondLst>
                            <p:childTnLst>
                              <p:par>
                                <p:cTn id="33" presetID="2" presetClass="entr" presetSubtype="2" decel="100000" fill="hold" grpId="0" nodeType="afterEffect">
                                  <p:stCondLst>
                                    <p:cond delay="5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42">
                                            <p:txEl>
                                              <p:pRg st="0" end="0"/>
                                            </p:txEl>
                                          </p:spTgt>
                                        </p:tgtEl>
                                        <p:attrNameLst>
                                          <p:attrName>style.visibility</p:attrName>
                                        </p:attrNameLst>
                                      </p:cBhvr>
                                      <p:to>
                                        <p:strVal val="visible"/>
                                      </p:to>
                                    </p:set>
                                    <p:anim calcmode="lin" valueType="num">
                                      <p:cBhvr additive="base">
                                        <p:cTn id="39"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6" grpId="0" animBg="1"/>
      <p:bldP spid="26" grpId="1" animBg="1"/>
      <p:bldP spid="40" grpId="0"/>
      <p:bldP spid="41" grpId="0" animBg="1"/>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14" name="正方形/長方形 13"/>
          <p:cNvSpPr/>
          <p:nvPr userDrawn="1"/>
        </p:nvSpPr>
        <p:spPr>
          <a:xfrm>
            <a:off x="0" y="0"/>
            <a:ext cx="12192000" cy="29899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5" name="タイトル プレースホルダー 1"/>
          <p:cNvSpPr>
            <a:spLocks noGrp="1"/>
          </p:cNvSpPr>
          <p:nvPr>
            <p:ph type="title" hasCustomPrompt="1"/>
          </p:nvPr>
        </p:nvSpPr>
        <p:spPr>
          <a:xfrm>
            <a:off x="454820" y="657984"/>
            <a:ext cx="11467281" cy="2254549"/>
          </a:xfrm>
          <a:prstGeom prst="rect">
            <a:avLst/>
          </a:prstGeom>
        </p:spPr>
        <p:txBody>
          <a:bodyPr vert="horz" lIns="163275" tIns="81638" rIns="163275" bIns="81638" rtlCol="0" anchor="b">
            <a:noAutofit/>
          </a:bodyPr>
          <a:lstStyle>
            <a:lvl1pPr>
              <a:defRPr sz="12001" baseline="0">
                <a:solidFill>
                  <a:schemeClr val="bg1"/>
                </a:solidFill>
              </a:defRPr>
            </a:lvl1pPr>
          </a:lstStyle>
          <a:p>
            <a:r>
              <a:rPr kumimoji="1" lang="en-US" altLang="ja-JP" dirty="0"/>
              <a:t>Title goes here</a:t>
            </a:r>
            <a:endParaRPr kumimoji="1" lang="ja-JP" altLang="en-US" dirty="0"/>
          </a:p>
        </p:txBody>
      </p:sp>
      <p:sp>
        <p:nvSpPr>
          <p:cNvPr id="8" name="テキスト プレースホルダー 8"/>
          <p:cNvSpPr>
            <a:spLocks noGrp="1"/>
          </p:cNvSpPr>
          <p:nvPr>
            <p:ph type="body" sz="quarter" idx="12" hasCustomPrompt="1"/>
          </p:nvPr>
        </p:nvSpPr>
        <p:spPr>
          <a:xfrm>
            <a:off x="454821" y="3047999"/>
            <a:ext cx="5380428" cy="3028647"/>
          </a:xfrm>
        </p:spPr>
        <p:txBody>
          <a:bodyPr anchor="t">
            <a:noAutofit/>
          </a:bodyPr>
          <a:lstStyle>
            <a:lvl1pPr algn="l">
              <a:lnSpc>
                <a:spcPct val="100000"/>
              </a:lnSpc>
              <a:spcBef>
                <a:spcPts val="0"/>
              </a:spcBef>
              <a:defRPr sz="4800" baseline="0">
                <a:solidFill>
                  <a:schemeClr val="accent2"/>
                </a:solidFill>
                <a:latin typeface="Route 159 UltraLight" pitchFamily="50" charset="0"/>
              </a:defRPr>
            </a:lvl1pPr>
          </a:lstStyle>
          <a:p>
            <a:pPr lvl="0"/>
            <a:r>
              <a:rPr kumimoji="1" lang="en-US" altLang="ja-JP" dirty="0"/>
              <a:t>Subtitle goes here</a:t>
            </a:r>
            <a:endParaRPr kumimoji="1" lang="ja-JP" altLang="en-US" dirty="0"/>
          </a:p>
        </p:txBody>
      </p:sp>
      <p:sp>
        <p:nvSpPr>
          <p:cNvPr id="10" name="テキスト プレースホルダー 6"/>
          <p:cNvSpPr>
            <a:spLocks noGrp="1"/>
          </p:cNvSpPr>
          <p:nvPr>
            <p:ph type="body" sz="quarter" idx="24" hasCustomPrompt="1"/>
          </p:nvPr>
        </p:nvSpPr>
        <p:spPr>
          <a:xfrm>
            <a:off x="5846069" y="3173789"/>
            <a:ext cx="6076032" cy="2893183"/>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1" name="テキスト プレースホルダー 25"/>
          <p:cNvSpPr>
            <a:spLocks noGrp="1"/>
          </p:cNvSpPr>
          <p:nvPr>
            <p:ph type="body" sz="quarter" idx="17" hasCustomPrompt="1"/>
          </p:nvPr>
        </p:nvSpPr>
        <p:spPr>
          <a:xfrm flipH="1">
            <a:off x="-6331500" y="0"/>
            <a:ext cx="3569010" cy="6858000"/>
          </a:xfrm>
          <a:prstGeom prst="parallelogram">
            <a:avLst>
              <a:gd name="adj" fmla="val 67559"/>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12" name="テキスト プレースホルダー 25"/>
          <p:cNvSpPr>
            <a:spLocks noGrp="1"/>
          </p:cNvSpPr>
          <p:nvPr>
            <p:ph type="body" sz="quarter" idx="18" hasCustomPrompt="1"/>
          </p:nvPr>
        </p:nvSpPr>
        <p:spPr>
          <a:xfrm flipH="1">
            <a:off x="-4413638" y="0"/>
            <a:ext cx="3099074" cy="6858000"/>
          </a:xfrm>
          <a:prstGeom prst="parallelogram">
            <a:avLst>
              <a:gd name="adj" fmla="val 77247"/>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23" name="正方形/長方形 22"/>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133800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accel="10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 presetClass="entr" presetSubtype="2" decel="100000" fill="hold" grpId="0" nodeType="withEffect">
                                  <p:stCondLst>
                                    <p:cond delay="750"/>
                                  </p:stCondLst>
                                  <p:iterate type="wd">
                                    <p:tmPct val="10000"/>
                                  </p:iterate>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3" dur="750" fill="hold"/>
                                        <p:tgtEl>
                                          <p:spTgt spid="8">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8" grpId="0" build="p">
        <p:tmplLst>
          <p:tmpl lvl="1">
            <p:tnLst>
              <p:par>
                <p:cTn presetID="2" presetClass="entr" presetSubtype="2" decel="100000" fill="hold" nodeType="withEffect">
                  <p:stCondLst>
                    <p:cond delay="7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ac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ac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12" name="正方形/長方形 11"/>
          <p:cNvSpPr/>
          <p:nvPr userDrawn="1"/>
        </p:nvSpPr>
        <p:spPr>
          <a:xfrm>
            <a:off x="0" y="4088193"/>
            <a:ext cx="12192000" cy="3047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3" name="円/楕円 22"/>
          <p:cNvSpPr/>
          <p:nvPr userDrawn="1"/>
        </p:nvSpPr>
        <p:spPr>
          <a:xfrm>
            <a:off x="1169670" y="4644571"/>
            <a:ext cx="1170920" cy="1170819"/>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7" name="円/楕円 26"/>
          <p:cNvSpPr/>
          <p:nvPr userDrawn="1"/>
        </p:nvSpPr>
        <p:spPr>
          <a:xfrm>
            <a:off x="931967" y="1067225"/>
            <a:ext cx="4603599" cy="4603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円/楕円 1"/>
          <p:cNvSpPr/>
          <p:nvPr userDrawn="1"/>
        </p:nvSpPr>
        <p:spPr>
          <a:xfrm>
            <a:off x="1097441" y="1212190"/>
            <a:ext cx="4603599" cy="46032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円/楕円 24"/>
          <p:cNvSpPr/>
          <p:nvPr userDrawn="1"/>
        </p:nvSpPr>
        <p:spPr>
          <a:xfrm>
            <a:off x="5144857" y="1289337"/>
            <a:ext cx="936251" cy="936169"/>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4" name="円/楕円 23"/>
          <p:cNvSpPr/>
          <p:nvPr userDrawn="1"/>
        </p:nvSpPr>
        <p:spPr>
          <a:xfrm>
            <a:off x="593885" y="5602870"/>
            <a:ext cx="575785" cy="575735"/>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6" name="図プレースホルダー 5"/>
          <p:cNvSpPr>
            <a:spLocks noGrp="1"/>
          </p:cNvSpPr>
          <p:nvPr>
            <p:ph type="pic" sz="quarter" idx="14" hasCustomPrompt="1"/>
          </p:nvPr>
        </p:nvSpPr>
        <p:spPr>
          <a:xfrm>
            <a:off x="1010044" y="1125614"/>
            <a:ext cx="4602939" cy="4602539"/>
          </a:xfrm>
          <a:prstGeom prst="ellipse">
            <a:avLst/>
          </a:prstGeom>
          <a:solidFill>
            <a:schemeClr val="accent5">
              <a:lumMod val="20000"/>
              <a:lumOff val="80000"/>
            </a:schemeClr>
          </a:solidFill>
          <a:ln w="38100">
            <a:solidFill>
              <a:schemeClr val="accent5"/>
            </a:solidFill>
          </a:ln>
        </p:spPr>
        <p:txBody>
          <a:bodyPr>
            <a:normAutofit/>
          </a:bodyPr>
          <a:lstStyle>
            <a:lvl1pPr>
              <a:defRPr sz="1200"/>
            </a:lvl1pPr>
          </a:lstStyle>
          <a:p>
            <a:r>
              <a:rPr kumimoji="1" lang="en-US" altLang="ja-JP" dirty="0"/>
              <a:t>Add an image</a:t>
            </a:r>
            <a:endParaRPr kumimoji="1" lang="ja-JP" altLang="en-US" dirty="0"/>
          </a:p>
        </p:txBody>
      </p:sp>
      <p:sp>
        <p:nvSpPr>
          <p:cNvPr id="8" name="タイトル プレースホルダー 1"/>
          <p:cNvSpPr>
            <a:spLocks noGrp="1"/>
          </p:cNvSpPr>
          <p:nvPr>
            <p:ph type="title" hasCustomPrompt="1"/>
          </p:nvPr>
        </p:nvSpPr>
        <p:spPr>
          <a:xfrm>
            <a:off x="6095471" y="1654626"/>
            <a:ext cx="5826630" cy="1016005"/>
          </a:xfrm>
          <a:prstGeom prst="rect">
            <a:avLst/>
          </a:prstGeom>
        </p:spPr>
        <p:txBody>
          <a:bodyPr vert="horz" lIns="163275" tIns="81638" rIns="163275" bIns="81638" rtlCol="0" anchor="b">
            <a:noAutofit/>
          </a:bodyPr>
          <a:lstStyle>
            <a:lvl1pPr>
              <a:defRPr sz="5334" baseline="0">
                <a:solidFill>
                  <a:schemeClr val="bg1"/>
                </a:solidFill>
              </a:defRPr>
            </a:lvl1pPr>
          </a:lstStyle>
          <a:p>
            <a:r>
              <a:rPr kumimoji="1" lang="en-US" altLang="ja-JP" dirty="0"/>
              <a:t>Title goes here</a:t>
            </a:r>
            <a:endParaRPr kumimoji="1" lang="ja-JP" altLang="en-US" dirty="0"/>
          </a:p>
        </p:txBody>
      </p:sp>
      <p:sp>
        <p:nvSpPr>
          <p:cNvPr id="9" name="円/楕円 8"/>
          <p:cNvSpPr/>
          <p:nvPr userDrawn="1"/>
        </p:nvSpPr>
        <p:spPr>
          <a:xfrm>
            <a:off x="6095471" y="2804269"/>
            <a:ext cx="789091" cy="789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図プレースホルダー 12"/>
          <p:cNvSpPr>
            <a:spLocks noGrp="1"/>
          </p:cNvSpPr>
          <p:nvPr>
            <p:ph type="pic" sz="quarter" idx="20" hasCustomPrompt="1"/>
          </p:nvPr>
        </p:nvSpPr>
        <p:spPr>
          <a:xfrm>
            <a:off x="6305887" y="3014668"/>
            <a:ext cx="368259" cy="368227"/>
          </a:xfrm>
        </p:spPr>
        <p:txBody>
          <a:bodyPr>
            <a:normAutofit/>
          </a:bodyPr>
          <a:lstStyle>
            <a:lvl1pPr>
              <a:defRPr sz="1067"/>
            </a:lvl1pPr>
          </a:lstStyle>
          <a:p>
            <a:r>
              <a:rPr kumimoji="1" lang="en-US" altLang="ja-JP" dirty="0"/>
              <a:t> </a:t>
            </a:r>
            <a:endParaRPr kumimoji="1" lang="ja-JP" altLang="en-US" dirty="0"/>
          </a:p>
        </p:txBody>
      </p:sp>
      <p:sp>
        <p:nvSpPr>
          <p:cNvPr id="11" name="テキスト プレースホルダー 6"/>
          <p:cNvSpPr>
            <a:spLocks noGrp="1"/>
          </p:cNvSpPr>
          <p:nvPr>
            <p:ph type="body" sz="quarter" idx="24" hasCustomPrompt="1"/>
          </p:nvPr>
        </p:nvSpPr>
        <p:spPr>
          <a:xfrm>
            <a:off x="6977139" y="2804270"/>
            <a:ext cx="4944962" cy="789022"/>
          </a:xfrm>
        </p:spPr>
        <p:txBody>
          <a:bodyPr anchor="ctr">
            <a:noAutofit/>
          </a:bodyPr>
          <a:lstStyle>
            <a:lvl1pPr algn="l">
              <a:defRPr sz="1333" i="0" baseline="0">
                <a:solidFill>
                  <a:schemeClr val="bg1"/>
                </a:solidFill>
                <a:latin typeface="+mn-lt"/>
              </a:defRPr>
            </a:lvl1pPr>
          </a:lstStyle>
          <a:p>
            <a:pPr lvl="0"/>
            <a:r>
              <a:rPr kumimoji="1" lang="en-US" altLang="ja-JP" dirty="0"/>
              <a:t>Text goes here</a:t>
            </a:r>
            <a:endParaRPr kumimoji="1" lang="ja-JP" altLang="en-US" dirty="0"/>
          </a:p>
        </p:txBody>
      </p:sp>
      <p:sp>
        <p:nvSpPr>
          <p:cNvPr id="13" name="図プレースホルダー 12"/>
          <p:cNvSpPr>
            <a:spLocks noGrp="1"/>
          </p:cNvSpPr>
          <p:nvPr>
            <p:ph type="pic" sz="quarter" idx="25" hasCustomPrompt="1"/>
          </p:nvPr>
        </p:nvSpPr>
        <p:spPr>
          <a:xfrm>
            <a:off x="6305887" y="4272573"/>
            <a:ext cx="368259" cy="368227"/>
          </a:xfrm>
        </p:spPr>
        <p:txBody>
          <a:bodyPr>
            <a:normAutofit/>
          </a:bodyPr>
          <a:lstStyle>
            <a:lvl1pPr>
              <a:defRPr sz="1067"/>
            </a:lvl1pPr>
          </a:lstStyle>
          <a:p>
            <a:r>
              <a:rPr kumimoji="1" lang="en-US" altLang="ja-JP" dirty="0"/>
              <a:t> </a:t>
            </a:r>
            <a:endParaRPr kumimoji="1" lang="ja-JP" altLang="en-US" dirty="0"/>
          </a:p>
        </p:txBody>
      </p:sp>
      <p:sp>
        <p:nvSpPr>
          <p:cNvPr id="14" name="テキスト プレースホルダー 6"/>
          <p:cNvSpPr>
            <a:spLocks noGrp="1"/>
          </p:cNvSpPr>
          <p:nvPr>
            <p:ph type="body" sz="quarter" idx="26" hasCustomPrompt="1"/>
          </p:nvPr>
        </p:nvSpPr>
        <p:spPr>
          <a:xfrm>
            <a:off x="6681990" y="4265376"/>
            <a:ext cx="2337003" cy="393711"/>
          </a:xfrm>
        </p:spPr>
        <p:txBody>
          <a:bodyPr anchor="ctr">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17" name="図プレースホルダー 12"/>
          <p:cNvSpPr>
            <a:spLocks noGrp="1"/>
          </p:cNvSpPr>
          <p:nvPr>
            <p:ph type="pic" sz="quarter" idx="27" hasCustomPrompt="1"/>
          </p:nvPr>
        </p:nvSpPr>
        <p:spPr>
          <a:xfrm>
            <a:off x="9184804" y="4272573"/>
            <a:ext cx="368259" cy="368227"/>
          </a:xfrm>
        </p:spPr>
        <p:txBody>
          <a:bodyPr>
            <a:normAutofit/>
          </a:bodyPr>
          <a:lstStyle>
            <a:lvl1pPr>
              <a:defRPr sz="1067"/>
            </a:lvl1pPr>
          </a:lstStyle>
          <a:p>
            <a:r>
              <a:rPr kumimoji="1" lang="en-US" altLang="ja-JP" dirty="0"/>
              <a:t> </a:t>
            </a:r>
            <a:endParaRPr kumimoji="1" lang="ja-JP" altLang="en-US" dirty="0"/>
          </a:p>
        </p:txBody>
      </p:sp>
      <p:sp>
        <p:nvSpPr>
          <p:cNvPr id="18" name="テキスト プレースホルダー 6"/>
          <p:cNvSpPr>
            <a:spLocks noGrp="1"/>
          </p:cNvSpPr>
          <p:nvPr>
            <p:ph type="body" sz="quarter" idx="28" hasCustomPrompt="1"/>
          </p:nvPr>
        </p:nvSpPr>
        <p:spPr>
          <a:xfrm>
            <a:off x="9560906" y="4265376"/>
            <a:ext cx="2337003" cy="393711"/>
          </a:xfrm>
        </p:spPr>
        <p:txBody>
          <a:bodyPr anchor="ctr">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19" name="図プレースホルダー 12"/>
          <p:cNvSpPr>
            <a:spLocks noGrp="1"/>
          </p:cNvSpPr>
          <p:nvPr>
            <p:ph type="pic" sz="quarter" idx="29" hasCustomPrompt="1"/>
          </p:nvPr>
        </p:nvSpPr>
        <p:spPr>
          <a:xfrm>
            <a:off x="6305887" y="4848307"/>
            <a:ext cx="368259" cy="368227"/>
          </a:xfrm>
        </p:spPr>
        <p:txBody>
          <a:bodyPr>
            <a:normAutofit/>
          </a:bodyPr>
          <a:lstStyle>
            <a:lvl1pPr>
              <a:defRPr sz="1067"/>
            </a:lvl1pPr>
          </a:lstStyle>
          <a:p>
            <a:r>
              <a:rPr kumimoji="1" lang="en-US" altLang="ja-JP" dirty="0"/>
              <a:t> </a:t>
            </a:r>
            <a:endParaRPr kumimoji="1" lang="ja-JP" altLang="en-US" dirty="0"/>
          </a:p>
        </p:txBody>
      </p:sp>
      <p:sp>
        <p:nvSpPr>
          <p:cNvPr id="20" name="テキスト プレースホルダー 6"/>
          <p:cNvSpPr>
            <a:spLocks noGrp="1"/>
          </p:cNvSpPr>
          <p:nvPr>
            <p:ph type="body" sz="quarter" idx="30" hasCustomPrompt="1"/>
          </p:nvPr>
        </p:nvSpPr>
        <p:spPr>
          <a:xfrm>
            <a:off x="6681990" y="4841109"/>
            <a:ext cx="2337003" cy="393711"/>
          </a:xfrm>
        </p:spPr>
        <p:txBody>
          <a:bodyPr anchor="ctr">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1" name="図プレースホルダー 12"/>
          <p:cNvSpPr>
            <a:spLocks noGrp="1"/>
          </p:cNvSpPr>
          <p:nvPr>
            <p:ph type="pic" sz="quarter" idx="31" hasCustomPrompt="1"/>
          </p:nvPr>
        </p:nvSpPr>
        <p:spPr>
          <a:xfrm>
            <a:off x="9184804" y="4848307"/>
            <a:ext cx="368259" cy="368227"/>
          </a:xfrm>
        </p:spPr>
        <p:txBody>
          <a:bodyPr>
            <a:normAutofit/>
          </a:bodyPr>
          <a:lstStyle>
            <a:lvl1pPr>
              <a:defRPr sz="1067"/>
            </a:lvl1pPr>
          </a:lstStyle>
          <a:p>
            <a:r>
              <a:rPr kumimoji="1" lang="en-US" altLang="ja-JP" dirty="0"/>
              <a:t> </a:t>
            </a:r>
            <a:endParaRPr kumimoji="1" lang="ja-JP" altLang="en-US" dirty="0"/>
          </a:p>
        </p:txBody>
      </p:sp>
      <p:sp>
        <p:nvSpPr>
          <p:cNvPr id="22" name="テキスト プレースホルダー 6"/>
          <p:cNvSpPr>
            <a:spLocks noGrp="1"/>
          </p:cNvSpPr>
          <p:nvPr>
            <p:ph type="body" sz="quarter" idx="32" hasCustomPrompt="1"/>
          </p:nvPr>
        </p:nvSpPr>
        <p:spPr>
          <a:xfrm>
            <a:off x="9560906" y="4841109"/>
            <a:ext cx="2337003" cy="393711"/>
          </a:xfrm>
        </p:spPr>
        <p:txBody>
          <a:bodyPr anchor="ctr">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6" name="円/楕円 25"/>
          <p:cNvSpPr/>
          <p:nvPr userDrawn="1"/>
        </p:nvSpPr>
        <p:spPr>
          <a:xfrm>
            <a:off x="6035497" y="1158692"/>
            <a:ext cx="336278" cy="336249"/>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Tree>
    <p:extLst>
      <p:ext uri="{BB962C8B-B14F-4D97-AF65-F5344CB8AC3E}">
        <p14:creationId xmlns:p14="http://schemas.microsoft.com/office/powerpoint/2010/main" val="223242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2" presetClass="entr" presetSubtype="1" decel="100000" fill="hold" grpId="0" nodeType="withEffect">
                                  <p:stCondLst>
                                    <p:cond delay="1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1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2" presetClass="entr" presetSubtype="1" decel="100000"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2" presetClass="entr" presetSubtype="3" decel="10000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ppt_x"/>
                                          </p:val>
                                        </p:tav>
                                        <p:tav tm="100000">
                                          <p:val>
                                            <p:strVal val="#ppt_x"/>
                                          </p:val>
                                        </p:tav>
                                      </p:tavLst>
                                    </p:anim>
                                    <p:anim calcmode="lin" valueType="num">
                                      <p:cBhvr additive="base">
                                        <p:cTn id="33" dur="7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0-#ppt_h/2"/>
                                          </p:val>
                                        </p:tav>
                                        <p:tav tm="100000">
                                          <p:val>
                                            <p:strVal val="#ppt_y"/>
                                          </p:val>
                                        </p:tav>
                                      </p:tavLst>
                                    </p:anim>
                                  </p:childTnLst>
                                </p:cTn>
                              </p:par>
                              <p:par>
                                <p:cTn id="38" presetID="45" presetClass="entr"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ppt_w</p:attrName>
                                        </p:attrNameLst>
                                      </p:cBhvr>
                                      <p:tavLst>
                                        <p:tav tm="0" fmla="#ppt_w*sin(2.5*pi*$)">
                                          <p:val>
                                            <p:fltVal val="0"/>
                                          </p:val>
                                        </p:tav>
                                        <p:tav tm="100000">
                                          <p:val>
                                            <p:fltVal val="1"/>
                                          </p:val>
                                        </p:tav>
                                      </p:tavLst>
                                    </p:anim>
                                    <p:anim calcmode="lin" valueType="num">
                                      <p:cBhvr>
                                        <p:cTn id="42" dur="750" fill="hold"/>
                                        <p:tgtEl>
                                          <p:spTgt spid="9"/>
                                        </p:tgtEl>
                                        <p:attrNameLst>
                                          <p:attrName>ppt_h</p:attrName>
                                        </p:attrNameLst>
                                      </p:cBhvr>
                                      <p:tavLst>
                                        <p:tav tm="0">
                                          <p:val>
                                            <p:strVal val="#ppt_h"/>
                                          </p:val>
                                        </p:tav>
                                        <p:tav tm="100000">
                                          <p:val>
                                            <p:strVal val="#ppt_h"/>
                                          </p:val>
                                        </p:tav>
                                      </p:tavLst>
                                    </p:anim>
                                  </p:childTnLst>
                                </p:cTn>
                              </p:par>
                              <p:par>
                                <p:cTn id="43" presetID="45" presetClass="entr"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750"/>
                                        <p:tgtEl>
                                          <p:spTgt spid="10"/>
                                        </p:tgtEl>
                                      </p:cBhvr>
                                    </p:animEffect>
                                    <p:anim calcmode="lin" valueType="num">
                                      <p:cBhvr>
                                        <p:cTn id="46" dur="750" fill="hold"/>
                                        <p:tgtEl>
                                          <p:spTgt spid="10"/>
                                        </p:tgtEl>
                                        <p:attrNameLst>
                                          <p:attrName>ppt_w</p:attrName>
                                        </p:attrNameLst>
                                      </p:cBhvr>
                                      <p:tavLst>
                                        <p:tav tm="0" fmla="#ppt_w*sin(2.5*pi*$)">
                                          <p:val>
                                            <p:fltVal val="0"/>
                                          </p:val>
                                        </p:tav>
                                        <p:tav tm="100000">
                                          <p:val>
                                            <p:fltVal val="1"/>
                                          </p:val>
                                        </p:tav>
                                      </p:tavLst>
                                    </p:anim>
                                    <p:anim calcmode="lin" valueType="num">
                                      <p:cBhvr>
                                        <p:cTn id="47" dur="750" fill="hold"/>
                                        <p:tgtEl>
                                          <p:spTgt spid="10"/>
                                        </p:tgtEl>
                                        <p:attrNameLst>
                                          <p:attrName>ppt_h</p:attrName>
                                        </p:attrNameLst>
                                      </p:cBhvr>
                                      <p:tavLst>
                                        <p:tav tm="0">
                                          <p:val>
                                            <p:strVal val="#ppt_h"/>
                                          </p:val>
                                        </p:tav>
                                        <p:tav tm="100000">
                                          <p:val>
                                            <p:strVal val="#ppt_h"/>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25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 presetClass="entr" presetSubtype="6" decel="10000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1+#ppt_w/2"/>
                                          </p:val>
                                        </p:tav>
                                        <p:tav tm="100000">
                                          <p:val>
                                            <p:strVal val="#ppt_x"/>
                                          </p:val>
                                        </p:tav>
                                      </p:tavLst>
                                    </p:anim>
                                    <p:anim calcmode="lin" valueType="num">
                                      <p:cBhvr additive="base">
                                        <p:cTn id="58" dur="1000" fill="hold"/>
                                        <p:tgtEl>
                                          <p:spTgt spid="13"/>
                                        </p:tgtEl>
                                        <p:attrNameLst>
                                          <p:attrName>ppt_y</p:attrName>
                                        </p:attrNameLst>
                                      </p:cBhvr>
                                      <p:tavLst>
                                        <p:tav tm="0">
                                          <p:val>
                                            <p:strVal val="1+#ppt_h/2"/>
                                          </p:val>
                                        </p:tav>
                                        <p:tav tm="100000">
                                          <p:val>
                                            <p:strVal val="#ppt_y"/>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ppt_w</p:attrName>
                                        </p:attrNameLst>
                                      </p:cBhvr>
                                      <p:tavLst>
                                        <p:tav tm="0" fmla="#ppt_w*sin(2.5*pi*$)">
                                          <p:val>
                                            <p:fltVal val="0"/>
                                          </p:val>
                                        </p:tav>
                                        <p:tav tm="100000">
                                          <p:val>
                                            <p:fltVal val="1"/>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 calcmode="lin" valueType="num">
                                      <p:cBhvr additive="base">
                                        <p:cTn id="6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67" dur="1000" fill="hold"/>
                                        <p:tgtEl>
                                          <p:spTgt spid="14">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6" decel="10000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1+#ppt_w/2"/>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45" presetClass="entr"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ppt_w</p:attrName>
                                        </p:attrNameLst>
                                      </p:cBhvr>
                                      <p:tavLst>
                                        <p:tav tm="0" fmla="#ppt_w*sin(2.5*pi*$)">
                                          <p:val>
                                            <p:fltVal val="0"/>
                                          </p:val>
                                        </p:tav>
                                        <p:tav tm="100000">
                                          <p:val>
                                            <p:fltVal val="1"/>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childTnLst>
                                </p:cTn>
                              </p:par>
                              <p:par>
                                <p:cTn id="77" presetID="2" presetClass="entr" presetSubtype="6" decel="100000" fill="hold" grpId="0" nodeType="with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8">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6" decel="10000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1000" fill="hold"/>
                                        <p:tgtEl>
                                          <p:spTgt spid="19"/>
                                        </p:tgtEl>
                                        <p:attrNameLst>
                                          <p:attrName>ppt_x</p:attrName>
                                        </p:attrNameLst>
                                      </p:cBhvr>
                                      <p:tavLst>
                                        <p:tav tm="0">
                                          <p:val>
                                            <p:strVal val="1+#ppt_w/2"/>
                                          </p:val>
                                        </p:tav>
                                        <p:tav tm="100000">
                                          <p:val>
                                            <p:strVal val="#ppt_x"/>
                                          </p:val>
                                        </p:tav>
                                      </p:tavLst>
                                    </p:anim>
                                    <p:anim calcmode="lin" valueType="num">
                                      <p:cBhvr additive="base">
                                        <p:cTn id="84" dur="1000" fill="hold"/>
                                        <p:tgtEl>
                                          <p:spTgt spid="19"/>
                                        </p:tgtEl>
                                        <p:attrNameLst>
                                          <p:attrName>ppt_y</p:attrName>
                                        </p:attrNameLst>
                                      </p:cBhvr>
                                      <p:tavLst>
                                        <p:tav tm="0">
                                          <p:val>
                                            <p:strVal val="1+#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ppt_w</p:attrName>
                                        </p:attrNameLst>
                                      </p:cBhvr>
                                      <p:tavLst>
                                        <p:tav tm="0" fmla="#ppt_w*sin(2.5*pi*$)">
                                          <p:val>
                                            <p:fltVal val="0"/>
                                          </p:val>
                                        </p:tav>
                                        <p:tav tm="100000">
                                          <p:val>
                                            <p:fltVal val="1"/>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childTnLst>
                                </p:cTn>
                              </p:par>
                              <p:par>
                                <p:cTn id="90" presetID="2" presetClass="entr" presetSubtype="6" decel="100000" fill="hold" grpId="0" nodeType="with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 calcmode="lin" valueType="num">
                                      <p:cBhvr additive="base">
                                        <p:cTn id="92"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93" dur="1000" fill="hold"/>
                                        <p:tgtEl>
                                          <p:spTgt spid="20">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6" decel="10000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1000" fill="hold"/>
                                        <p:tgtEl>
                                          <p:spTgt spid="21"/>
                                        </p:tgtEl>
                                        <p:attrNameLst>
                                          <p:attrName>ppt_x</p:attrName>
                                        </p:attrNameLst>
                                      </p:cBhvr>
                                      <p:tavLst>
                                        <p:tav tm="0">
                                          <p:val>
                                            <p:strVal val="1+#ppt_w/2"/>
                                          </p:val>
                                        </p:tav>
                                        <p:tav tm="100000">
                                          <p:val>
                                            <p:strVal val="#ppt_x"/>
                                          </p:val>
                                        </p:tav>
                                      </p:tavLst>
                                    </p:anim>
                                    <p:anim calcmode="lin" valueType="num">
                                      <p:cBhvr additive="base">
                                        <p:cTn id="97" dur="1000" fill="hold"/>
                                        <p:tgtEl>
                                          <p:spTgt spid="21"/>
                                        </p:tgtEl>
                                        <p:attrNameLst>
                                          <p:attrName>ppt_y</p:attrName>
                                        </p:attrNameLst>
                                      </p:cBhvr>
                                      <p:tavLst>
                                        <p:tav tm="0">
                                          <p:val>
                                            <p:strVal val="1+#ppt_h/2"/>
                                          </p:val>
                                        </p:tav>
                                        <p:tav tm="100000">
                                          <p:val>
                                            <p:strVal val="#ppt_y"/>
                                          </p:val>
                                        </p:tav>
                                      </p:tavLst>
                                    </p:anim>
                                  </p:childTnLst>
                                </p:cTn>
                              </p:par>
                              <p:par>
                                <p:cTn id="98" presetID="45" presetClass="entr" presetSubtype="0" fill="hold" grpId="1"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ppt_w</p:attrName>
                                        </p:attrNameLst>
                                      </p:cBhvr>
                                      <p:tavLst>
                                        <p:tav tm="0" fmla="#ppt_w*sin(2.5*pi*$)">
                                          <p:val>
                                            <p:fltVal val="0"/>
                                          </p:val>
                                        </p:tav>
                                        <p:tav tm="100000">
                                          <p:val>
                                            <p:fltVal val="1"/>
                                          </p:val>
                                        </p:tav>
                                      </p:tavLst>
                                    </p:anim>
                                    <p:anim calcmode="lin" valueType="num">
                                      <p:cBhvr>
                                        <p:cTn id="102" dur="1000" fill="hold"/>
                                        <p:tgtEl>
                                          <p:spTgt spid="21"/>
                                        </p:tgtEl>
                                        <p:attrNameLst>
                                          <p:attrName>ppt_h</p:attrName>
                                        </p:attrNameLst>
                                      </p:cBhvr>
                                      <p:tavLst>
                                        <p:tav tm="0">
                                          <p:val>
                                            <p:strVal val="#ppt_h"/>
                                          </p:val>
                                        </p:tav>
                                        <p:tav tm="100000">
                                          <p:val>
                                            <p:strVal val="#ppt_h"/>
                                          </p:val>
                                        </p:tav>
                                      </p:tavLst>
                                    </p:anim>
                                  </p:childTnLst>
                                </p:cTn>
                              </p:par>
                              <p:par>
                                <p:cTn id="103" presetID="2" presetClass="entr" presetSubtype="6" decel="100000" fill="hold" grpId="0" nodeType="withEffect">
                                  <p:stCondLst>
                                    <p:cond delay="0"/>
                                  </p:stCondLst>
                                  <p:childTnLst>
                                    <p:set>
                                      <p:cBhvr>
                                        <p:cTn id="104" dur="1" fill="hold">
                                          <p:stCondLst>
                                            <p:cond delay="0"/>
                                          </p:stCondLst>
                                        </p:cTn>
                                        <p:tgtEl>
                                          <p:spTgt spid="22">
                                            <p:txEl>
                                              <p:pRg st="0" end="0"/>
                                            </p:txEl>
                                          </p:spTgt>
                                        </p:tgtEl>
                                        <p:attrNameLst>
                                          <p:attrName>style.visibility</p:attrName>
                                        </p:attrNameLst>
                                      </p:cBhvr>
                                      <p:to>
                                        <p:strVal val="visible"/>
                                      </p:to>
                                    </p:set>
                                    <p:anim calcmode="lin" valueType="num">
                                      <p:cBhvr additive="base">
                                        <p:cTn id="105"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06"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2"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750" fill="hold"/>
                                        <p:tgtEl>
                                          <p:spTgt spid="24"/>
                                        </p:tgtEl>
                                        <p:attrNameLst>
                                          <p:attrName>ppt_x</p:attrName>
                                        </p:attrNameLst>
                                      </p:cBhvr>
                                      <p:tavLst>
                                        <p:tav tm="0">
                                          <p:val>
                                            <p:strVal val="0-#ppt_w/2"/>
                                          </p:val>
                                        </p:tav>
                                        <p:tav tm="100000">
                                          <p:val>
                                            <p:strVal val="#ppt_x"/>
                                          </p:val>
                                        </p:tav>
                                      </p:tavLst>
                                    </p:anim>
                                    <p:anim calcmode="lin" valueType="num">
                                      <p:cBhvr additive="base">
                                        <p:cTn id="110" dur="750" fill="hold"/>
                                        <p:tgtEl>
                                          <p:spTgt spid="24"/>
                                        </p:tgtEl>
                                        <p:attrNameLst>
                                          <p:attrName>ppt_y</p:attrName>
                                        </p:attrNameLst>
                                      </p:cBhvr>
                                      <p:tavLst>
                                        <p:tav tm="0">
                                          <p:val>
                                            <p:strVal val="1+#ppt_h/2"/>
                                          </p:val>
                                        </p:tav>
                                        <p:tav tm="100000">
                                          <p:val>
                                            <p:strVal val="#ppt_y"/>
                                          </p:val>
                                        </p:tav>
                                      </p:tavLst>
                                    </p:anim>
                                  </p:childTnLst>
                                </p:cTn>
                              </p:par>
                              <p:par>
                                <p:cTn id="111" presetID="45" presetClass="entr" presetSubtype="0" fill="hold" grpId="1" nodeType="withEffect">
                                  <p:stCondLst>
                                    <p:cond delay="25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ppt_w</p:attrName>
                                        </p:attrNameLst>
                                      </p:cBhvr>
                                      <p:tavLst>
                                        <p:tav tm="0" fmla="#ppt_w*sin(2.5*pi*$)">
                                          <p:val>
                                            <p:fltVal val="0"/>
                                          </p:val>
                                        </p:tav>
                                        <p:tav tm="100000">
                                          <p:val>
                                            <p:fltVal val="1"/>
                                          </p:val>
                                        </p:tav>
                                      </p:tavLst>
                                    </p:anim>
                                    <p:anim calcmode="lin" valueType="num">
                                      <p:cBhvr>
                                        <p:cTn id="115" dur="750" fill="hold"/>
                                        <p:tgtEl>
                                          <p:spTgt spid="24"/>
                                        </p:tgtEl>
                                        <p:attrNameLst>
                                          <p:attrName>ppt_h</p:attrName>
                                        </p:attrNameLst>
                                      </p:cBhvr>
                                      <p:tavLst>
                                        <p:tav tm="0">
                                          <p:val>
                                            <p:strVal val="#ppt_h"/>
                                          </p:val>
                                        </p:tav>
                                        <p:tav tm="100000">
                                          <p:val>
                                            <p:strVal val="#ppt_h"/>
                                          </p:val>
                                        </p:tav>
                                      </p:tavLst>
                                    </p:anim>
                                  </p:childTnLst>
                                </p:cTn>
                              </p:par>
                              <p:par>
                                <p:cTn id="116" presetID="2" presetClass="entr" presetSubtype="12" decel="100000" fill="hold" grpId="0" nodeType="withEffect">
                                  <p:stCondLst>
                                    <p:cond delay="25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750" fill="hold"/>
                                        <p:tgtEl>
                                          <p:spTgt spid="23"/>
                                        </p:tgtEl>
                                        <p:attrNameLst>
                                          <p:attrName>ppt_x</p:attrName>
                                        </p:attrNameLst>
                                      </p:cBhvr>
                                      <p:tavLst>
                                        <p:tav tm="0">
                                          <p:val>
                                            <p:strVal val="0-#ppt_w/2"/>
                                          </p:val>
                                        </p:tav>
                                        <p:tav tm="100000">
                                          <p:val>
                                            <p:strVal val="#ppt_x"/>
                                          </p:val>
                                        </p:tav>
                                      </p:tavLst>
                                    </p:anim>
                                    <p:anim calcmode="lin" valueType="num">
                                      <p:cBhvr additive="base">
                                        <p:cTn id="119" dur="750" fill="hold"/>
                                        <p:tgtEl>
                                          <p:spTgt spid="23"/>
                                        </p:tgtEl>
                                        <p:attrNameLst>
                                          <p:attrName>ppt_y</p:attrName>
                                        </p:attrNameLst>
                                      </p:cBhvr>
                                      <p:tavLst>
                                        <p:tav tm="0">
                                          <p:val>
                                            <p:strVal val="1+#ppt_h/2"/>
                                          </p:val>
                                        </p:tav>
                                        <p:tav tm="100000">
                                          <p:val>
                                            <p:strVal val="#ppt_y"/>
                                          </p:val>
                                        </p:tav>
                                      </p:tavLst>
                                    </p:anim>
                                  </p:childTnLst>
                                </p:cTn>
                              </p:par>
                              <p:par>
                                <p:cTn id="120" presetID="45" presetClass="entr" presetSubtype="0" fill="hold" grpId="1" nodeType="withEffect">
                                  <p:stCondLst>
                                    <p:cond delay="25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750"/>
                                        <p:tgtEl>
                                          <p:spTgt spid="23"/>
                                        </p:tgtEl>
                                      </p:cBhvr>
                                    </p:animEffect>
                                    <p:anim calcmode="lin" valueType="num">
                                      <p:cBhvr>
                                        <p:cTn id="123" dur="750" fill="hold"/>
                                        <p:tgtEl>
                                          <p:spTgt spid="23"/>
                                        </p:tgtEl>
                                        <p:attrNameLst>
                                          <p:attrName>ppt_w</p:attrName>
                                        </p:attrNameLst>
                                      </p:cBhvr>
                                      <p:tavLst>
                                        <p:tav tm="0" fmla="#ppt_w*sin(2.5*pi*$)">
                                          <p:val>
                                            <p:fltVal val="0"/>
                                          </p:val>
                                        </p:tav>
                                        <p:tav tm="100000">
                                          <p:val>
                                            <p:fltVal val="1"/>
                                          </p:val>
                                        </p:tav>
                                      </p:tavLst>
                                    </p:anim>
                                    <p:anim calcmode="lin" valueType="num">
                                      <p:cBhvr>
                                        <p:cTn id="124" dur="750" fill="hold"/>
                                        <p:tgtEl>
                                          <p:spTgt spid="23"/>
                                        </p:tgtEl>
                                        <p:attrNameLst>
                                          <p:attrName>ppt_h</p:attrName>
                                        </p:attrNameLst>
                                      </p:cBhvr>
                                      <p:tavLst>
                                        <p:tav tm="0">
                                          <p:val>
                                            <p:strVal val="#ppt_h"/>
                                          </p:val>
                                        </p:tav>
                                        <p:tav tm="100000">
                                          <p:val>
                                            <p:strVal val="#ppt_h"/>
                                          </p:val>
                                        </p:tav>
                                      </p:tavLst>
                                    </p:anim>
                                  </p:childTnLst>
                                </p:cTn>
                              </p:par>
                              <p:par>
                                <p:cTn id="125" presetID="2" presetClass="entr" presetSubtype="3" decel="100000" fill="hold" grpId="0" nodeType="withEffect">
                                  <p:stCondLst>
                                    <p:cond delay="25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750" fill="hold"/>
                                        <p:tgtEl>
                                          <p:spTgt spid="26"/>
                                        </p:tgtEl>
                                        <p:attrNameLst>
                                          <p:attrName>ppt_x</p:attrName>
                                        </p:attrNameLst>
                                      </p:cBhvr>
                                      <p:tavLst>
                                        <p:tav tm="0">
                                          <p:val>
                                            <p:strVal val="1+#ppt_w/2"/>
                                          </p:val>
                                        </p:tav>
                                        <p:tav tm="100000">
                                          <p:val>
                                            <p:strVal val="#ppt_x"/>
                                          </p:val>
                                        </p:tav>
                                      </p:tavLst>
                                    </p:anim>
                                    <p:anim calcmode="lin" valueType="num">
                                      <p:cBhvr additive="base">
                                        <p:cTn id="128" dur="750" fill="hold"/>
                                        <p:tgtEl>
                                          <p:spTgt spid="26"/>
                                        </p:tgtEl>
                                        <p:attrNameLst>
                                          <p:attrName>ppt_y</p:attrName>
                                        </p:attrNameLst>
                                      </p:cBhvr>
                                      <p:tavLst>
                                        <p:tav tm="0">
                                          <p:val>
                                            <p:strVal val="0-#ppt_h/2"/>
                                          </p:val>
                                        </p:tav>
                                        <p:tav tm="100000">
                                          <p:val>
                                            <p:strVal val="#ppt_y"/>
                                          </p:val>
                                        </p:tav>
                                      </p:tavLst>
                                    </p:anim>
                                  </p:childTnLst>
                                </p:cTn>
                              </p:par>
                              <p:par>
                                <p:cTn id="129" presetID="45" presetClass="entr" presetSubtype="0" fill="hold" grpId="1" nodeType="withEffect">
                                  <p:stCondLst>
                                    <p:cond delay="25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750"/>
                                        <p:tgtEl>
                                          <p:spTgt spid="26"/>
                                        </p:tgtEl>
                                      </p:cBhvr>
                                    </p:animEffect>
                                    <p:anim calcmode="lin" valueType="num">
                                      <p:cBhvr>
                                        <p:cTn id="132" dur="750" fill="hold"/>
                                        <p:tgtEl>
                                          <p:spTgt spid="26"/>
                                        </p:tgtEl>
                                        <p:attrNameLst>
                                          <p:attrName>ppt_w</p:attrName>
                                        </p:attrNameLst>
                                      </p:cBhvr>
                                      <p:tavLst>
                                        <p:tav tm="0" fmla="#ppt_w*sin(2.5*pi*$)">
                                          <p:val>
                                            <p:fltVal val="0"/>
                                          </p:val>
                                        </p:tav>
                                        <p:tav tm="100000">
                                          <p:val>
                                            <p:fltVal val="1"/>
                                          </p:val>
                                        </p:tav>
                                      </p:tavLst>
                                    </p:anim>
                                    <p:anim calcmode="lin" valueType="num">
                                      <p:cBhvr>
                                        <p:cTn id="133" dur="750" fill="hold"/>
                                        <p:tgtEl>
                                          <p:spTgt spid="26"/>
                                        </p:tgtEl>
                                        <p:attrNameLst>
                                          <p:attrName>ppt_h</p:attrName>
                                        </p:attrNameLst>
                                      </p:cBhvr>
                                      <p:tavLst>
                                        <p:tav tm="0">
                                          <p:val>
                                            <p:strVal val="#ppt_h"/>
                                          </p:val>
                                        </p:tav>
                                        <p:tav tm="100000">
                                          <p:val>
                                            <p:strVal val="#ppt_h"/>
                                          </p:val>
                                        </p:tav>
                                      </p:tavLst>
                                    </p:anim>
                                  </p:childTnLst>
                                </p:cTn>
                              </p:par>
                              <p:par>
                                <p:cTn id="134" presetID="2" presetClass="entr" presetSubtype="3" decel="100000" fill="hold" grpId="0" nodeType="withEffect">
                                  <p:stCondLst>
                                    <p:cond delay="25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750" fill="hold"/>
                                        <p:tgtEl>
                                          <p:spTgt spid="25"/>
                                        </p:tgtEl>
                                        <p:attrNameLst>
                                          <p:attrName>ppt_x</p:attrName>
                                        </p:attrNameLst>
                                      </p:cBhvr>
                                      <p:tavLst>
                                        <p:tav tm="0">
                                          <p:val>
                                            <p:strVal val="1+#ppt_w/2"/>
                                          </p:val>
                                        </p:tav>
                                        <p:tav tm="100000">
                                          <p:val>
                                            <p:strVal val="#ppt_x"/>
                                          </p:val>
                                        </p:tav>
                                      </p:tavLst>
                                    </p:anim>
                                    <p:anim calcmode="lin" valueType="num">
                                      <p:cBhvr additive="base">
                                        <p:cTn id="137" dur="750" fill="hold"/>
                                        <p:tgtEl>
                                          <p:spTgt spid="25"/>
                                        </p:tgtEl>
                                        <p:attrNameLst>
                                          <p:attrName>ppt_y</p:attrName>
                                        </p:attrNameLst>
                                      </p:cBhvr>
                                      <p:tavLst>
                                        <p:tav tm="0">
                                          <p:val>
                                            <p:strVal val="0-#ppt_h/2"/>
                                          </p:val>
                                        </p:tav>
                                        <p:tav tm="100000">
                                          <p:val>
                                            <p:strVal val="#ppt_y"/>
                                          </p:val>
                                        </p:tav>
                                      </p:tavLst>
                                    </p:anim>
                                  </p:childTnLst>
                                </p:cTn>
                              </p:par>
                              <p:par>
                                <p:cTn id="138" presetID="45" presetClass="entr" presetSubtype="0" fill="hold" grpId="1" nodeType="withEffect">
                                  <p:stCondLst>
                                    <p:cond delay="25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750"/>
                                        <p:tgtEl>
                                          <p:spTgt spid="25"/>
                                        </p:tgtEl>
                                      </p:cBhvr>
                                    </p:animEffect>
                                    <p:anim calcmode="lin" valueType="num">
                                      <p:cBhvr>
                                        <p:cTn id="141" dur="750" fill="hold"/>
                                        <p:tgtEl>
                                          <p:spTgt spid="25"/>
                                        </p:tgtEl>
                                        <p:attrNameLst>
                                          <p:attrName>ppt_w</p:attrName>
                                        </p:attrNameLst>
                                      </p:cBhvr>
                                      <p:tavLst>
                                        <p:tav tm="0" fmla="#ppt_w*sin(2.5*pi*$)">
                                          <p:val>
                                            <p:fltVal val="0"/>
                                          </p:val>
                                        </p:tav>
                                        <p:tav tm="100000">
                                          <p:val>
                                            <p:fltVal val="1"/>
                                          </p:val>
                                        </p:tav>
                                      </p:tavLst>
                                    </p:anim>
                                    <p:anim calcmode="lin" valueType="num">
                                      <p:cBhvr>
                                        <p:cTn id="142" dur="750" fill="hold"/>
                                        <p:tgtEl>
                                          <p:spTgt spid="25"/>
                                        </p:tgtEl>
                                        <p:attrNameLst>
                                          <p:attrName>ppt_h</p:attrName>
                                        </p:attrNameLst>
                                      </p:cBhvr>
                                      <p:tavLst>
                                        <p:tav tm="0">
                                          <p:val>
                                            <p:strVal val="#ppt_h"/>
                                          </p:val>
                                        </p:tav>
                                        <p:tav tm="100000">
                                          <p:val>
                                            <p:strVal val="#ppt_h"/>
                                          </p:val>
                                        </p:tav>
                                      </p:tavLst>
                                    </p:anim>
                                  </p:childTnLst>
                                </p:cTn>
                              </p:par>
                            </p:childTnLst>
                          </p:cTn>
                        </p:par>
                        <p:par>
                          <p:cTn id="143" fill="hold">
                            <p:stCondLst>
                              <p:cond delay="2200"/>
                            </p:stCondLst>
                            <p:childTnLst>
                              <p:par>
                                <p:cTn id="144" presetID="34" presetClass="emph" presetSubtype="0" fill="hold" grpId="1" nodeType="afterEffect">
                                  <p:stCondLst>
                                    <p:cond delay="250"/>
                                  </p:stCondLst>
                                  <p:iterate type="lt">
                                    <p:tmPct val="10000"/>
                                  </p:iterate>
                                  <p:childTnLst>
                                    <p:animMotion origin="layout" path="M 0.0 0.0 L 0.0 -0.07213" pathEditMode="relative" ptsTypes="">
                                      <p:cBhvr>
                                        <p:cTn id="145" dur="250" accel="50000" decel="50000" autoRev="1" fill="hold">
                                          <p:stCondLst>
                                            <p:cond delay="0"/>
                                          </p:stCondLst>
                                        </p:cTn>
                                        <p:tgtEl>
                                          <p:spTgt spid="8"/>
                                        </p:tgtEl>
                                        <p:attrNameLst>
                                          <p:attrName>ppt_x</p:attrName>
                                          <p:attrName>ppt_y</p:attrName>
                                        </p:attrNameLst>
                                      </p:cBhvr>
                                    </p:animMotion>
                                    <p:animRot by="1500000">
                                      <p:cBhvr>
                                        <p:cTn id="146" dur="125" fill="hold">
                                          <p:stCondLst>
                                            <p:cond delay="0"/>
                                          </p:stCondLst>
                                        </p:cTn>
                                        <p:tgtEl>
                                          <p:spTgt spid="8"/>
                                        </p:tgtEl>
                                        <p:attrNameLst>
                                          <p:attrName>r</p:attrName>
                                        </p:attrNameLst>
                                      </p:cBhvr>
                                    </p:animRot>
                                    <p:animRot by="-1500000">
                                      <p:cBhvr>
                                        <p:cTn id="147" dur="125" fill="hold">
                                          <p:stCondLst>
                                            <p:cond delay="125"/>
                                          </p:stCondLst>
                                        </p:cTn>
                                        <p:tgtEl>
                                          <p:spTgt spid="8"/>
                                        </p:tgtEl>
                                        <p:attrNameLst>
                                          <p:attrName>r</p:attrName>
                                        </p:attrNameLst>
                                      </p:cBhvr>
                                    </p:animRot>
                                    <p:animRot by="-1500000">
                                      <p:cBhvr>
                                        <p:cTn id="148" dur="125" fill="hold">
                                          <p:stCondLst>
                                            <p:cond delay="250"/>
                                          </p:stCondLst>
                                        </p:cTn>
                                        <p:tgtEl>
                                          <p:spTgt spid="8"/>
                                        </p:tgtEl>
                                        <p:attrNameLst>
                                          <p:attrName>r</p:attrName>
                                        </p:attrNameLst>
                                      </p:cBhvr>
                                    </p:animRot>
                                    <p:animRot by="1500000">
                                      <p:cBhvr>
                                        <p:cTn id="14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3" grpId="1" animBg="1"/>
      <p:bldP spid="27" grpId="0" animBg="1"/>
      <p:bldP spid="27" grpId="1" animBg="1"/>
      <p:bldP spid="2" grpId="0" animBg="1"/>
      <p:bldP spid="2" grpId="1" animBg="1"/>
      <p:bldP spid="25" grpId="0" animBg="1"/>
      <p:bldP spid="25" grpId="1" animBg="1"/>
      <p:bldP spid="24" grpId="0" animBg="1"/>
      <p:bldP spid="24" grpId="1" animBg="1"/>
      <p:bldP spid="6" grpId="0" animBg="1"/>
      <p:bldP spid="6" grpId="1" animBg="1"/>
      <p:bldP spid="8" grpId="0"/>
      <p:bldP spid="8" grpId="1"/>
      <p:bldP spid="9" grpId="0" animBg="1"/>
      <p:bldP spid="9" grpId="1" animBg="1"/>
      <p:bldP spid="10" grpId="0"/>
      <p:bldP spid="10" grpId="1"/>
      <p:bldP spid="11" grpId="0">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3" grpId="1"/>
      <p:bldP spid="14" grpId="0" build="p">
        <p:tmplLst>
          <p:tmpl lvl="1">
            <p:tnLst>
              <p:par>
                <p:cTn presetID="2" presetClass="entr" presetSubtype="6"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P spid="17" grpId="0"/>
      <p:bldP spid="17" grpId="1"/>
      <p:bldP spid="18" grpId="0" build="p">
        <p:tmplLst>
          <p:tmpl lvl="1">
            <p:tnLst>
              <p:par>
                <p:cTn presetID="2" presetClass="entr" presetSubtype="6"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1+#ppt_h/2"/>
                          </p:val>
                        </p:tav>
                        <p:tav tm="100000">
                          <p:val>
                            <p:strVal val="#ppt_y"/>
                          </p:val>
                        </p:tav>
                      </p:tavLst>
                    </p:anim>
                  </p:childTnLst>
                </p:cTn>
              </p:par>
            </p:tnLst>
          </p:tmpl>
        </p:tmplLst>
      </p:bldP>
      <p:bldP spid="19" grpId="0"/>
      <p:bldP spid="19" grpId="1"/>
      <p:bldP spid="20" grpId="0" build="p">
        <p:tmplLst>
          <p:tmpl lvl="1">
            <p:tnLst>
              <p:par>
                <p:cTn presetID="2" presetClass="entr" presetSubtype="6"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p:bldP spid="21" grpId="1"/>
      <p:bldP spid="22" grpId="0" build="p">
        <p:tmplLst>
          <p:tmpl lvl="1">
            <p:tnLst>
              <p:par>
                <p:cTn presetID="2" presetClass="entr" presetSubtype="6"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1+#ppt_h/2"/>
                          </p:val>
                        </p:tav>
                        <p:tav tm="100000">
                          <p:val>
                            <p:strVal val="#ppt_y"/>
                          </p:val>
                        </p:tav>
                      </p:tavLst>
                    </p:anim>
                  </p:childTnLst>
                </p:cTn>
              </p:par>
            </p:tnLst>
          </p:tmpl>
        </p:tmplLst>
      </p:bldP>
      <p:bldP spid="26" grpId="0" animBg="1"/>
      <p:bldP spid="26" grpId="1"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grpSp>
        <p:nvGrpSpPr>
          <p:cNvPr id="39" name="グループ化 38"/>
          <p:cNvGrpSpPr/>
          <p:nvPr userDrawn="1"/>
        </p:nvGrpSpPr>
        <p:grpSpPr>
          <a:xfrm flipH="1">
            <a:off x="4102754" y="1687675"/>
            <a:ext cx="2704733" cy="5028221"/>
            <a:chOff x="1400631" y="2191657"/>
            <a:chExt cx="3439887" cy="6734629"/>
          </a:xfrm>
          <a:solidFill>
            <a:schemeClr val="bg1">
              <a:lumMod val="85000"/>
            </a:schemeClr>
          </a:solidFill>
        </p:grpSpPr>
        <p:sp>
          <p:nvSpPr>
            <p:cNvPr id="53" name="直角三角形 52"/>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4" name="直角三角形 53"/>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85" name="グループ化 84"/>
          <p:cNvGrpSpPr/>
          <p:nvPr userDrawn="1"/>
        </p:nvGrpSpPr>
        <p:grpSpPr>
          <a:xfrm>
            <a:off x="1398021" y="1689293"/>
            <a:ext cx="2704733" cy="5028221"/>
            <a:chOff x="1400631" y="2191657"/>
            <a:chExt cx="3439887" cy="6734629"/>
          </a:xfrm>
          <a:solidFill>
            <a:schemeClr val="bg1">
              <a:lumMod val="65000"/>
            </a:schemeClr>
          </a:solidFill>
        </p:grpSpPr>
        <p:sp>
          <p:nvSpPr>
            <p:cNvPr id="86" name="直角三角形 85"/>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7" name="直角三角形 86"/>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78" name="直角三角形 25"/>
          <p:cNvSpPr/>
          <p:nvPr userDrawn="1"/>
        </p:nvSpPr>
        <p:spPr>
          <a:xfrm rot="16200000" flipH="1">
            <a:off x="589910" y="-589912"/>
            <a:ext cx="2923613" cy="4103437"/>
          </a:xfrm>
          <a:custGeom>
            <a:avLst/>
            <a:gdLst/>
            <a:ahLst/>
            <a:cxnLst/>
            <a:rect l="l" t="t" r="r" b="b"/>
            <a:pathLst>
              <a:path w="4385420" h="6154621">
                <a:moveTo>
                  <a:pt x="688593" y="1814402"/>
                </a:moveTo>
                <a:lnTo>
                  <a:pt x="2537007" y="6154621"/>
                </a:lnTo>
                <a:lnTo>
                  <a:pt x="2537007" y="6154618"/>
                </a:lnTo>
                <a:lnTo>
                  <a:pt x="4385420" y="6154618"/>
                </a:lnTo>
                <a:lnTo>
                  <a:pt x="2537006" y="1814399"/>
                </a:lnTo>
                <a:lnTo>
                  <a:pt x="2537006" y="1814402"/>
                </a:lnTo>
                <a:close/>
                <a:moveTo>
                  <a:pt x="0" y="0"/>
                </a:moveTo>
                <a:lnTo>
                  <a:pt x="0" y="197532"/>
                </a:lnTo>
                <a:lnTo>
                  <a:pt x="688592" y="1814398"/>
                </a:lnTo>
                <a:lnTo>
                  <a:pt x="688592" y="1814395"/>
                </a:lnTo>
                <a:lnTo>
                  <a:pt x="2537005" y="1814395"/>
                </a:lnTo>
                <a:lnTo>
                  <a:pt x="176429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8" name="フリーフォーム 67"/>
          <p:cNvSpPr/>
          <p:nvPr userDrawn="1"/>
        </p:nvSpPr>
        <p:spPr>
          <a:xfrm>
            <a:off x="4103435" y="1689293"/>
            <a:ext cx="667644" cy="1234321"/>
          </a:xfrm>
          <a:custGeom>
            <a:avLst/>
            <a:gdLst>
              <a:gd name="connsiteX0" fmla="*/ 0 w 1001379"/>
              <a:gd name="connsiteY0" fmla="*/ 0 h 1851482"/>
              <a:gd name="connsiteX1" fmla="*/ 1001379 w 1001379"/>
              <a:gd name="connsiteY1" fmla="*/ 1426422 h 1851482"/>
              <a:gd name="connsiteX2" fmla="*/ 0 w 1001379"/>
              <a:gd name="connsiteY2" fmla="*/ 1851482 h 1851482"/>
              <a:gd name="connsiteX3" fmla="*/ 0 w 1001379"/>
              <a:gd name="connsiteY3" fmla="*/ 0 h 1851482"/>
            </a:gdLst>
            <a:ahLst/>
            <a:cxnLst>
              <a:cxn ang="0">
                <a:pos x="connsiteX0" y="connsiteY0"/>
              </a:cxn>
              <a:cxn ang="0">
                <a:pos x="connsiteX1" y="connsiteY1"/>
              </a:cxn>
              <a:cxn ang="0">
                <a:pos x="connsiteX2" y="connsiteY2"/>
              </a:cxn>
              <a:cxn ang="0">
                <a:pos x="connsiteX3" y="connsiteY3"/>
              </a:cxn>
            </a:cxnLst>
            <a:rect l="l" t="t" r="r" b="b"/>
            <a:pathLst>
              <a:path w="1001379" h="1851482">
                <a:moveTo>
                  <a:pt x="0" y="0"/>
                </a:moveTo>
                <a:lnTo>
                  <a:pt x="1001379" y="1426422"/>
                </a:lnTo>
                <a:lnTo>
                  <a:pt x="0" y="185148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36" name="直角三角形 35"/>
          <p:cNvSpPr/>
          <p:nvPr userDrawn="1"/>
        </p:nvSpPr>
        <p:spPr>
          <a:xfrm rot="16200000" flipH="1">
            <a:off x="561868" y="3175947"/>
            <a:ext cx="2979697" cy="4103437"/>
          </a:xfrm>
          <a:custGeom>
            <a:avLst/>
            <a:gdLst/>
            <a:ahLst/>
            <a:cxnLst/>
            <a:rect l="l" t="t" r="r" b="b"/>
            <a:pathLst>
              <a:path w="4469545" h="6154621">
                <a:moveTo>
                  <a:pt x="772717" y="1814402"/>
                </a:moveTo>
                <a:lnTo>
                  <a:pt x="2621131" y="6154621"/>
                </a:lnTo>
                <a:lnTo>
                  <a:pt x="2621131" y="6154618"/>
                </a:lnTo>
                <a:lnTo>
                  <a:pt x="4469545" y="6154618"/>
                </a:lnTo>
                <a:lnTo>
                  <a:pt x="2621130" y="1814399"/>
                </a:lnTo>
                <a:lnTo>
                  <a:pt x="2621130" y="1814402"/>
                </a:lnTo>
                <a:close/>
                <a:moveTo>
                  <a:pt x="0" y="0"/>
                </a:moveTo>
                <a:lnTo>
                  <a:pt x="772716" y="1814398"/>
                </a:lnTo>
                <a:lnTo>
                  <a:pt x="772716" y="1814395"/>
                </a:lnTo>
                <a:lnTo>
                  <a:pt x="2621129" y="1814395"/>
                </a:lnTo>
                <a:lnTo>
                  <a:pt x="184841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0" name="直角三角形 29"/>
          <p:cNvSpPr/>
          <p:nvPr userDrawn="1"/>
        </p:nvSpPr>
        <p:spPr>
          <a:xfrm rot="16200000" flipH="1">
            <a:off x="561868" y="645622"/>
            <a:ext cx="2979697" cy="4103437"/>
          </a:xfrm>
          <a:custGeom>
            <a:avLst/>
            <a:gdLst/>
            <a:ahLst/>
            <a:cxnLst/>
            <a:rect l="l" t="t" r="r" b="b"/>
            <a:pathLst>
              <a:path w="4469545" h="6154621">
                <a:moveTo>
                  <a:pt x="772717" y="1814402"/>
                </a:moveTo>
                <a:lnTo>
                  <a:pt x="2621131" y="6154621"/>
                </a:lnTo>
                <a:lnTo>
                  <a:pt x="2621131" y="6154618"/>
                </a:lnTo>
                <a:lnTo>
                  <a:pt x="4469545" y="6154618"/>
                </a:lnTo>
                <a:lnTo>
                  <a:pt x="2621131" y="1814399"/>
                </a:lnTo>
                <a:lnTo>
                  <a:pt x="2621131" y="1814402"/>
                </a:lnTo>
                <a:close/>
                <a:moveTo>
                  <a:pt x="0" y="0"/>
                </a:moveTo>
                <a:lnTo>
                  <a:pt x="772716" y="1814398"/>
                </a:lnTo>
                <a:lnTo>
                  <a:pt x="772716" y="1814395"/>
                </a:lnTo>
                <a:lnTo>
                  <a:pt x="2621130" y="1814395"/>
                </a:lnTo>
                <a:lnTo>
                  <a:pt x="18484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直角三角形 32"/>
          <p:cNvSpPr/>
          <p:nvPr userDrawn="1"/>
        </p:nvSpPr>
        <p:spPr>
          <a:xfrm rot="16200000" flipH="1">
            <a:off x="561869" y="1910784"/>
            <a:ext cx="2979696" cy="4103436"/>
          </a:xfrm>
          <a:custGeom>
            <a:avLst/>
            <a:gdLst/>
            <a:ahLst/>
            <a:cxnLst/>
            <a:rect l="l" t="t" r="r" b="b"/>
            <a:pathLst>
              <a:path w="4469544" h="6154620">
                <a:moveTo>
                  <a:pt x="772717" y="1814401"/>
                </a:moveTo>
                <a:lnTo>
                  <a:pt x="2621131" y="6154620"/>
                </a:lnTo>
                <a:lnTo>
                  <a:pt x="2621131" y="6154617"/>
                </a:lnTo>
                <a:lnTo>
                  <a:pt x="4469544" y="6154617"/>
                </a:lnTo>
                <a:lnTo>
                  <a:pt x="2621130" y="1814398"/>
                </a:lnTo>
                <a:lnTo>
                  <a:pt x="2621130" y="1814401"/>
                </a:lnTo>
                <a:close/>
                <a:moveTo>
                  <a:pt x="0" y="0"/>
                </a:moveTo>
                <a:lnTo>
                  <a:pt x="772716" y="1814397"/>
                </a:lnTo>
                <a:lnTo>
                  <a:pt x="772716" y="1814394"/>
                </a:lnTo>
                <a:lnTo>
                  <a:pt x="2621129" y="1814394"/>
                </a:lnTo>
                <a:lnTo>
                  <a:pt x="18484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6" name="フリーフォーム 65"/>
          <p:cNvSpPr/>
          <p:nvPr userDrawn="1"/>
        </p:nvSpPr>
        <p:spPr>
          <a:xfrm>
            <a:off x="4103434" y="2665751"/>
            <a:ext cx="1351017" cy="1521264"/>
          </a:xfrm>
          <a:custGeom>
            <a:avLst/>
            <a:gdLst>
              <a:gd name="connsiteX0" fmla="*/ 1028242 w 2026350"/>
              <a:gd name="connsiteY0" fmla="*/ 0 h 2281896"/>
              <a:gd name="connsiteX1" fmla="*/ 2026350 w 2026350"/>
              <a:gd name="connsiteY1" fmla="*/ 1421762 h 2281896"/>
              <a:gd name="connsiteX2" fmla="*/ 0 w 2026350"/>
              <a:gd name="connsiteY2" fmla="*/ 2281896 h 2281896"/>
              <a:gd name="connsiteX3" fmla="*/ 0 w 2026350"/>
              <a:gd name="connsiteY3" fmla="*/ 436463 h 2281896"/>
              <a:gd name="connsiteX4" fmla="*/ 1028242 w 2026350"/>
              <a:gd name="connsiteY4" fmla="*/ 0 h 228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350" h="2281896">
                <a:moveTo>
                  <a:pt x="1028242" y="0"/>
                </a:moveTo>
                <a:lnTo>
                  <a:pt x="2026350" y="1421762"/>
                </a:lnTo>
                <a:lnTo>
                  <a:pt x="0" y="2281896"/>
                </a:lnTo>
                <a:lnTo>
                  <a:pt x="0" y="436463"/>
                </a:lnTo>
                <a:lnTo>
                  <a:pt x="1028242"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p>
        </p:txBody>
      </p:sp>
      <p:sp>
        <p:nvSpPr>
          <p:cNvPr id="63" name="フリーフォーム 62"/>
          <p:cNvSpPr/>
          <p:nvPr userDrawn="1"/>
        </p:nvSpPr>
        <p:spPr>
          <a:xfrm>
            <a:off x="4103435" y="3639102"/>
            <a:ext cx="2034968" cy="1812382"/>
          </a:xfrm>
          <a:custGeom>
            <a:avLst/>
            <a:gdLst>
              <a:gd name="connsiteX0" fmla="*/ 2053212 w 3052187"/>
              <a:gd name="connsiteY0" fmla="*/ 0 h 2718573"/>
              <a:gd name="connsiteX1" fmla="*/ 3052187 w 3052187"/>
              <a:gd name="connsiteY1" fmla="*/ 1422997 h 2718573"/>
              <a:gd name="connsiteX2" fmla="*/ 0 w 3052187"/>
              <a:gd name="connsiteY2" fmla="*/ 2718573 h 2718573"/>
              <a:gd name="connsiteX3" fmla="*/ 0 w 3052187"/>
              <a:gd name="connsiteY3" fmla="*/ 871537 h 2718573"/>
              <a:gd name="connsiteX4" fmla="*/ 2053212 w 3052187"/>
              <a:gd name="connsiteY4" fmla="*/ 0 h 27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87" h="2718573">
                <a:moveTo>
                  <a:pt x="2053212" y="0"/>
                </a:moveTo>
                <a:lnTo>
                  <a:pt x="3052187" y="1422997"/>
                </a:lnTo>
                <a:lnTo>
                  <a:pt x="0" y="2718573"/>
                </a:lnTo>
                <a:lnTo>
                  <a:pt x="0" y="871537"/>
                </a:lnTo>
                <a:lnTo>
                  <a:pt x="2053212"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p>
        </p:txBody>
      </p:sp>
      <p:grpSp>
        <p:nvGrpSpPr>
          <p:cNvPr id="9" name="グループ化 8"/>
          <p:cNvGrpSpPr/>
          <p:nvPr userDrawn="1"/>
        </p:nvGrpSpPr>
        <p:grpSpPr>
          <a:xfrm>
            <a:off x="4103433" y="4613276"/>
            <a:ext cx="2704733" cy="2104237"/>
            <a:chOff x="7549101" y="6886372"/>
            <a:chExt cx="4056748" cy="3156356"/>
          </a:xfrm>
          <a:solidFill>
            <a:schemeClr val="accent4">
              <a:lumMod val="60000"/>
              <a:lumOff val="40000"/>
            </a:schemeClr>
          </a:solidFill>
        </p:grpSpPr>
        <p:sp>
          <p:nvSpPr>
            <p:cNvPr id="60" name="フリーフォーム 59"/>
            <p:cNvSpPr/>
            <p:nvPr userDrawn="1"/>
          </p:nvSpPr>
          <p:spPr>
            <a:xfrm>
              <a:off x="7549104" y="6886372"/>
              <a:ext cx="4056745" cy="1392686"/>
            </a:xfrm>
            <a:custGeom>
              <a:avLst/>
              <a:gdLst>
                <a:gd name="connsiteX0" fmla="*/ 3079049 w 4056745"/>
                <a:gd name="connsiteY0" fmla="*/ 0 h 1392686"/>
                <a:gd name="connsiteX1" fmla="*/ 4056745 w 4056745"/>
                <a:gd name="connsiteY1" fmla="*/ 1392686 h 1392686"/>
                <a:gd name="connsiteX2" fmla="*/ 0 w 4056745"/>
                <a:gd name="connsiteY2" fmla="*/ 1392686 h 1392686"/>
                <a:gd name="connsiteX3" fmla="*/ 0 w 4056745"/>
                <a:gd name="connsiteY3" fmla="*/ 1306979 h 1392686"/>
                <a:gd name="connsiteX4" fmla="*/ 3079049 w 4056745"/>
                <a:gd name="connsiteY4" fmla="*/ 0 h 139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745" h="1392686">
                  <a:moveTo>
                    <a:pt x="3079049" y="0"/>
                  </a:moveTo>
                  <a:lnTo>
                    <a:pt x="4056745" y="1392686"/>
                  </a:lnTo>
                  <a:lnTo>
                    <a:pt x="0" y="1392686"/>
                  </a:lnTo>
                  <a:lnTo>
                    <a:pt x="0" y="1306979"/>
                  </a:lnTo>
                  <a:lnTo>
                    <a:pt x="30790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p>
          </p:txBody>
        </p:sp>
        <p:sp>
          <p:nvSpPr>
            <p:cNvPr id="58" name="フリーフォーム 57"/>
            <p:cNvSpPr/>
            <p:nvPr userDrawn="1"/>
          </p:nvSpPr>
          <p:spPr>
            <a:xfrm>
              <a:off x="7549101" y="8279059"/>
              <a:ext cx="4056747" cy="1763669"/>
            </a:xfrm>
            <a:custGeom>
              <a:avLst/>
              <a:gdLst>
                <a:gd name="connsiteX0" fmla="*/ 0 w 4056747"/>
                <a:gd name="connsiteY0" fmla="*/ 0 h 1763669"/>
                <a:gd name="connsiteX1" fmla="*/ 4056747 w 4056747"/>
                <a:gd name="connsiteY1" fmla="*/ 0 h 1763669"/>
                <a:gd name="connsiteX2" fmla="*/ 0 w 4056747"/>
                <a:gd name="connsiteY2" fmla="*/ 1763669 h 1763669"/>
                <a:gd name="connsiteX3" fmla="*/ 0 w 4056747"/>
                <a:gd name="connsiteY3" fmla="*/ 0 h 1763669"/>
              </a:gdLst>
              <a:ahLst/>
              <a:cxnLst>
                <a:cxn ang="0">
                  <a:pos x="connsiteX0" y="connsiteY0"/>
                </a:cxn>
                <a:cxn ang="0">
                  <a:pos x="connsiteX1" y="connsiteY1"/>
                </a:cxn>
                <a:cxn ang="0">
                  <a:pos x="connsiteX2" y="connsiteY2"/>
                </a:cxn>
                <a:cxn ang="0">
                  <a:pos x="connsiteX3" y="connsiteY3"/>
                </a:cxn>
              </a:cxnLst>
              <a:rect l="l" t="t" r="r" b="b"/>
              <a:pathLst>
                <a:path w="4056747" h="1763669">
                  <a:moveTo>
                    <a:pt x="0" y="0"/>
                  </a:moveTo>
                  <a:lnTo>
                    <a:pt x="4056747" y="0"/>
                  </a:lnTo>
                  <a:lnTo>
                    <a:pt x="0" y="17636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p>
          </p:txBody>
        </p:sp>
      </p:grpSp>
      <p:sp>
        <p:nvSpPr>
          <p:cNvPr id="59" name="テキスト プレースホルダー 6"/>
          <p:cNvSpPr>
            <a:spLocks noGrp="1"/>
          </p:cNvSpPr>
          <p:nvPr>
            <p:ph type="body" sz="quarter" idx="24" hasCustomPrompt="1"/>
          </p:nvPr>
        </p:nvSpPr>
        <p:spPr>
          <a:xfrm rot="1380000">
            <a:off x="853258" y="1149611"/>
            <a:ext cx="2609807" cy="707179"/>
          </a:xfrm>
        </p:spPr>
        <p:txBody>
          <a:bodyPr anchor="ctr">
            <a:noAutofit/>
          </a:bodyPr>
          <a:lstStyle>
            <a:lvl1pPr algn="r">
              <a:defRPr sz="2133"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5" hasCustomPrompt="1"/>
          </p:nvPr>
        </p:nvSpPr>
        <p:spPr>
          <a:xfrm rot="1380000">
            <a:off x="853258" y="2418205"/>
            <a:ext cx="2609807" cy="707179"/>
          </a:xfrm>
        </p:spPr>
        <p:txBody>
          <a:bodyPr anchor="ctr">
            <a:noAutofit/>
          </a:bodyPr>
          <a:lstStyle>
            <a:lvl1pPr algn="r">
              <a:defRPr sz="2133"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26" hasCustomPrompt="1"/>
          </p:nvPr>
        </p:nvSpPr>
        <p:spPr>
          <a:xfrm rot="1380000">
            <a:off x="853258" y="3686799"/>
            <a:ext cx="2609807" cy="707179"/>
          </a:xfrm>
        </p:spPr>
        <p:txBody>
          <a:bodyPr anchor="ctr">
            <a:noAutofit/>
          </a:bodyPr>
          <a:lstStyle>
            <a:lvl1pPr algn="r">
              <a:defRPr sz="2133"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27" hasCustomPrompt="1"/>
          </p:nvPr>
        </p:nvSpPr>
        <p:spPr>
          <a:xfrm rot="1380000">
            <a:off x="853258" y="4955394"/>
            <a:ext cx="2609807" cy="707179"/>
          </a:xfrm>
        </p:spPr>
        <p:txBody>
          <a:bodyPr anchor="ctr">
            <a:noAutofit/>
          </a:bodyPr>
          <a:lstStyle>
            <a:lvl1pPr algn="r">
              <a:defRPr sz="2133"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ボックス 14"/>
          <p:cNvSpPr txBox="1"/>
          <p:nvPr userDrawn="1"/>
        </p:nvSpPr>
        <p:spPr>
          <a:xfrm>
            <a:off x="4120371" y="2335395"/>
            <a:ext cx="575799" cy="50276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2667" dirty="0">
                <a:solidFill>
                  <a:schemeClr val="bg1"/>
                </a:solidFill>
              </a:rPr>
              <a:t>01</a:t>
            </a:r>
            <a:endParaRPr kumimoji="1" lang="ja-JP" altLang="en-US" sz="2667" dirty="0">
              <a:solidFill>
                <a:schemeClr val="bg1"/>
              </a:solidFill>
            </a:endParaRPr>
          </a:p>
        </p:txBody>
      </p:sp>
      <p:sp>
        <p:nvSpPr>
          <p:cNvPr id="65" name="テキスト ボックス 64"/>
          <p:cNvSpPr txBox="1"/>
          <p:nvPr userDrawn="1"/>
        </p:nvSpPr>
        <p:spPr>
          <a:xfrm>
            <a:off x="4476330" y="3438303"/>
            <a:ext cx="575799" cy="50276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2667" dirty="0">
                <a:solidFill>
                  <a:schemeClr val="bg1"/>
                </a:solidFill>
              </a:rPr>
              <a:t>02</a:t>
            </a:r>
            <a:endParaRPr kumimoji="1" lang="ja-JP" altLang="en-US" sz="2667" dirty="0">
              <a:solidFill>
                <a:schemeClr val="bg1"/>
              </a:solidFill>
            </a:endParaRPr>
          </a:p>
        </p:txBody>
      </p:sp>
      <p:sp>
        <p:nvSpPr>
          <p:cNvPr id="67" name="テキスト ボックス 66"/>
          <p:cNvSpPr txBox="1"/>
          <p:nvPr userDrawn="1"/>
        </p:nvSpPr>
        <p:spPr>
          <a:xfrm>
            <a:off x="4847286" y="4548907"/>
            <a:ext cx="575799" cy="50276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2667" dirty="0">
                <a:solidFill>
                  <a:schemeClr val="bg1"/>
                </a:solidFill>
              </a:rPr>
              <a:t>03</a:t>
            </a:r>
            <a:endParaRPr kumimoji="1" lang="ja-JP" altLang="en-US" sz="2667" dirty="0">
              <a:solidFill>
                <a:schemeClr val="bg1"/>
              </a:solidFill>
            </a:endParaRPr>
          </a:p>
        </p:txBody>
      </p:sp>
      <p:sp>
        <p:nvSpPr>
          <p:cNvPr id="69" name="テキスト ボックス 68"/>
          <p:cNvSpPr txBox="1"/>
          <p:nvPr userDrawn="1"/>
        </p:nvSpPr>
        <p:spPr>
          <a:xfrm>
            <a:off x="5200100" y="5643334"/>
            <a:ext cx="575799" cy="50276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2667" dirty="0">
                <a:solidFill>
                  <a:schemeClr val="bg1"/>
                </a:solidFill>
              </a:rPr>
              <a:t>04</a:t>
            </a:r>
            <a:endParaRPr kumimoji="1" lang="ja-JP" altLang="en-US" sz="2667" dirty="0">
              <a:solidFill>
                <a:schemeClr val="bg1"/>
              </a:solidFill>
            </a:endParaRPr>
          </a:p>
        </p:txBody>
      </p:sp>
      <p:sp>
        <p:nvSpPr>
          <p:cNvPr id="70" name="図プレースホルダー 7"/>
          <p:cNvSpPr>
            <a:spLocks noGrp="1"/>
          </p:cNvSpPr>
          <p:nvPr>
            <p:ph type="pic" sz="quarter" idx="18" hasCustomPrompt="1"/>
          </p:nvPr>
        </p:nvSpPr>
        <p:spPr>
          <a:xfrm rot="1380000">
            <a:off x="3366224" y="1900900"/>
            <a:ext cx="443008" cy="442969"/>
          </a:xfrm>
        </p:spPr>
        <p:txBody>
          <a:bodyPr>
            <a:normAutofit/>
          </a:bodyPr>
          <a:lstStyle>
            <a:lvl1pPr>
              <a:defRPr sz="800"/>
            </a:lvl1pPr>
          </a:lstStyle>
          <a:p>
            <a:r>
              <a:rPr kumimoji="1" lang="en-US" altLang="ja-JP" dirty="0"/>
              <a:t>ICON</a:t>
            </a:r>
            <a:endParaRPr kumimoji="1" lang="ja-JP" altLang="en-US" dirty="0"/>
          </a:p>
        </p:txBody>
      </p:sp>
      <p:sp>
        <p:nvSpPr>
          <p:cNvPr id="71" name="図プレースホルダー 7"/>
          <p:cNvSpPr>
            <a:spLocks noGrp="1"/>
          </p:cNvSpPr>
          <p:nvPr>
            <p:ph type="pic" sz="quarter" idx="28" hasCustomPrompt="1"/>
          </p:nvPr>
        </p:nvSpPr>
        <p:spPr>
          <a:xfrm rot="1380000">
            <a:off x="3366224" y="3168130"/>
            <a:ext cx="443008" cy="442969"/>
          </a:xfrm>
        </p:spPr>
        <p:txBody>
          <a:bodyPr>
            <a:normAutofit/>
          </a:bodyPr>
          <a:lstStyle>
            <a:lvl1pPr>
              <a:defRPr sz="800"/>
            </a:lvl1pPr>
          </a:lstStyle>
          <a:p>
            <a:r>
              <a:rPr kumimoji="1" lang="en-US" altLang="ja-JP" dirty="0"/>
              <a:t>ICON</a:t>
            </a:r>
            <a:endParaRPr kumimoji="1" lang="ja-JP" altLang="en-US" dirty="0"/>
          </a:p>
        </p:txBody>
      </p:sp>
      <p:sp>
        <p:nvSpPr>
          <p:cNvPr id="72" name="図プレースホルダー 7"/>
          <p:cNvSpPr>
            <a:spLocks noGrp="1"/>
          </p:cNvSpPr>
          <p:nvPr>
            <p:ph type="pic" sz="quarter" idx="29" hasCustomPrompt="1"/>
          </p:nvPr>
        </p:nvSpPr>
        <p:spPr>
          <a:xfrm rot="1380000">
            <a:off x="3366224" y="4435361"/>
            <a:ext cx="443008" cy="442969"/>
          </a:xfrm>
        </p:spPr>
        <p:txBody>
          <a:bodyPr>
            <a:normAutofit/>
          </a:bodyPr>
          <a:lstStyle>
            <a:lvl1pPr>
              <a:defRPr sz="800"/>
            </a:lvl1pPr>
          </a:lstStyle>
          <a:p>
            <a:r>
              <a:rPr kumimoji="1" lang="en-US" altLang="ja-JP" dirty="0"/>
              <a:t>ICON</a:t>
            </a:r>
            <a:endParaRPr kumimoji="1" lang="ja-JP" altLang="en-US" dirty="0"/>
          </a:p>
        </p:txBody>
      </p:sp>
      <p:sp>
        <p:nvSpPr>
          <p:cNvPr id="73" name="図プレースホルダー 7"/>
          <p:cNvSpPr>
            <a:spLocks noGrp="1"/>
          </p:cNvSpPr>
          <p:nvPr>
            <p:ph type="pic" sz="quarter" idx="30" hasCustomPrompt="1"/>
          </p:nvPr>
        </p:nvSpPr>
        <p:spPr>
          <a:xfrm rot="1380000">
            <a:off x="3366224" y="5702592"/>
            <a:ext cx="443008" cy="442969"/>
          </a:xfrm>
        </p:spPr>
        <p:txBody>
          <a:bodyPr>
            <a:normAutofit/>
          </a:bodyPr>
          <a:lstStyle>
            <a:lvl1pPr>
              <a:defRPr sz="800"/>
            </a:lvl1pPr>
          </a:lstStyle>
          <a:p>
            <a:r>
              <a:rPr kumimoji="1" lang="en-US" altLang="ja-JP" dirty="0"/>
              <a:t>ICON</a:t>
            </a:r>
            <a:endParaRPr kumimoji="1" lang="ja-JP" altLang="en-US" dirty="0"/>
          </a:p>
        </p:txBody>
      </p:sp>
      <p:sp>
        <p:nvSpPr>
          <p:cNvPr id="74" name="テキスト プレースホルダー 6"/>
          <p:cNvSpPr>
            <a:spLocks noGrp="1"/>
          </p:cNvSpPr>
          <p:nvPr>
            <p:ph type="body" sz="quarter" idx="31" hasCustomPrompt="1"/>
          </p:nvPr>
        </p:nvSpPr>
        <p:spPr>
          <a:xfrm>
            <a:off x="4801788" y="1642182"/>
            <a:ext cx="4944962" cy="900206"/>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75" name="テキスト プレースホルダー 6"/>
          <p:cNvSpPr>
            <a:spLocks noGrp="1"/>
          </p:cNvSpPr>
          <p:nvPr>
            <p:ph type="body" sz="quarter" idx="32" hasCustomPrompt="1"/>
          </p:nvPr>
        </p:nvSpPr>
        <p:spPr>
          <a:xfrm>
            <a:off x="5509613" y="2597005"/>
            <a:ext cx="4944962" cy="900206"/>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33" hasCustomPrompt="1"/>
          </p:nvPr>
        </p:nvSpPr>
        <p:spPr>
          <a:xfrm>
            <a:off x="6195126" y="3551828"/>
            <a:ext cx="4944962" cy="900206"/>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77" name="テキスト プレースホルダー 6"/>
          <p:cNvSpPr>
            <a:spLocks noGrp="1"/>
          </p:cNvSpPr>
          <p:nvPr>
            <p:ph type="body" sz="quarter" idx="34" hasCustomPrompt="1"/>
          </p:nvPr>
        </p:nvSpPr>
        <p:spPr>
          <a:xfrm>
            <a:off x="6830906" y="4506651"/>
            <a:ext cx="4944962" cy="900206"/>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79" name="正方形/長方形 78"/>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2" name="タイトル プレースホルダー 1"/>
          <p:cNvSpPr>
            <a:spLocks noGrp="1"/>
          </p:cNvSpPr>
          <p:nvPr>
            <p:ph type="title" hasCustomPrompt="1"/>
          </p:nvPr>
        </p:nvSpPr>
        <p:spPr>
          <a:xfrm>
            <a:off x="4029376" y="164638"/>
            <a:ext cx="7844068" cy="80210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83" name="テキスト プレースホルダー 6"/>
          <p:cNvSpPr>
            <a:spLocks noGrp="1"/>
          </p:cNvSpPr>
          <p:nvPr>
            <p:ph type="body" sz="quarter" idx="13" hasCustomPrompt="1"/>
          </p:nvPr>
        </p:nvSpPr>
        <p:spPr>
          <a:xfrm>
            <a:off x="4077385" y="1028734"/>
            <a:ext cx="7773384"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4" name="正方形/長方形 83"/>
          <p:cNvSpPr/>
          <p:nvPr userDrawn="1"/>
        </p:nvSpPr>
        <p:spPr>
          <a:xfrm>
            <a:off x="4125395"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383029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2" decel="100000"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500" fill="hold"/>
                                        <p:tgtEl>
                                          <p:spTgt spid="84"/>
                                        </p:tgtEl>
                                        <p:attrNameLst>
                                          <p:attrName>ppt_x</p:attrName>
                                        </p:attrNameLst>
                                      </p:cBhvr>
                                      <p:tavLst>
                                        <p:tav tm="0">
                                          <p:val>
                                            <p:strVal val="1+#ppt_w/2"/>
                                          </p:val>
                                        </p:tav>
                                        <p:tav tm="100000">
                                          <p:val>
                                            <p:strVal val="#ppt_x"/>
                                          </p:val>
                                        </p:tav>
                                      </p:tavLst>
                                    </p:anim>
                                    <p:anim calcmode="lin" valueType="num">
                                      <p:cBhvr additive="base">
                                        <p:cTn id="13" dur="500" fill="hold"/>
                                        <p:tgtEl>
                                          <p:spTgt spid="84"/>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83">
                                            <p:txEl>
                                              <p:pRg st="0" end="0"/>
                                            </p:txEl>
                                          </p:spTgt>
                                        </p:tgtEl>
                                        <p:attrNameLst>
                                          <p:attrName>style.visibility</p:attrName>
                                        </p:attrNameLst>
                                      </p:cBhvr>
                                      <p:to>
                                        <p:strVal val="visible"/>
                                      </p:to>
                                    </p:set>
                                    <p:animEffect transition="in" filter="wipe(left)">
                                      <p:cBhvr>
                                        <p:cTn id="16" dur="500"/>
                                        <p:tgtEl>
                                          <p:spTgt spid="83">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par>
                          <p:cTn id="23" fill="hold">
                            <p:stCondLst>
                              <p:cond delay="2250"/>
                            </p:stCondLst>
                            <p:childTnLst>
                              <p:par>
                                <p:cTn id="24" presetID="2" presetClass="entr" presetSubtype="1" decel="100000"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0-#ppt_h/2"/>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250" fill="hold"/>
                                        <p:tgtEl>
                                          <p:spTgt spid="9"/>
                                        </p:tgtEl>
                                        <p:attrNameLst>
                                          <p:attrName>ppt_x</p:attrName>
                                        </p:attrNameLst>
                                      </p:cBhvr>
                                      <p:tavLst>
                                        <p:tav tm="0">
                                          <p:val>
                                            <p:strVal val="#ppt_x"/>
                                          </p:val>
                                        </p:tav>
                                        <p:tav tm="100000">
                                          <p:val>
                                            <p:strVal val="#ppt_x"/>
                                          </p:val>
                                        </p:tav>
                                      </p:tavLst>
                                    </p:anim>
                                    <p:anim calcmode="lin" valueType="num">
                                      <p:cBhvr additive="base">
                                        <p:cTn id="31" dur="1250" fill="hold"/>
                                        <p:tgtEl>
                                          <p:spTgt spid="9"/>
                                        </p:tgtEl>
                                        <p:attrNameLst>
                                          <p:attrName>ppt_y</p:attrName>
                                        </p:attrNameLst>
                                      </p:cBhvr>
                                      <p:tavLst>
                                        <p:tav tm="0">
                                          <p:val>
                                            <p:strVal val="0-#ppt_h/2"/>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250"/>
                                        <p:tgtEl>
                                          <p:spTgt spid="9"/>
                                        </p:tgtEl>
                                      </p:cBhvr>
                                    </p:animEffect>
                                  </p:childTnLst>
                                </p:cTn>
                              </p:par>
                              <p:par>
                                <p:cTn id="35" presetID="2" presetClass="entr" presetSubtype="1" decel="10000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1250" fill="hold"/>
                                        <p:tgtEl>
                                          <p:spTgt spid="73"/>
                                        </p:tgtEl>
                                        <p:attrNameLst>
                                          <p:attrName>ppt_x</p:attrName>
                                        </p:attrNameLst>
                                      </p:cBhvr>
                                      <p:tavLst>
                                        <p:tav tm="0">
                                          <p:val>
                                            <p:strVal val="#ppt_x"/>
                                          </p:val>
                                        </p:tav>
                                        <p:tav tm="100000">
                                          <p:val>
                                            <p:strVal val="#ppt_x"/>
                                          </p:val>
                                        </p:tav>
                                      </p:tavLst>
                                    </p:anim>
                                    <p:anim calcmode="lin" valueType="num">
                                      <p:cBhvr additive="base">
                                        <p:cTn id="38" dur="1250" fill="hold"/>
                                        <p:tgtEl>
                                          <p:spTgt spid="73"/>
                                        </p:tgtEl>
                                        <p:attrNameLst>
                                          <p:attrName>ppt_y</p:attrName>
                                        </p:attrNameLst>
                                      </p:cBhvr>
                                      <p:tavLst>
                                        <p:tav tm="0">
                                          <p:val>
                                            <p:strVal val="0-#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250" fill="hold"/>
                                        <p:tgtEl>
                                          <p:spTgt spid="36"/>
                                        </p:tgtEl>
                                        <p:attrNameLst>
                                          <p:attrName>ppt_x</p:attrName>
                                        </p:attrNameLst>
                                      </p:cBhvr>
                                      <p:tavLst>
                                        <p:tav tm="0">
                                          <p:val>
                                            <p:strVal val="#ppt_x"/>
                                          </p:val>
                                        </p:tav>
                                        <p:tav tm="100000">
                                          <p:val>
                                            <p:strVal val="#ppt_x"/>
                                          </p:val>
                                        </p:tav>
                                      </p:tavLst>
                                    </p:anim>
                                    <p:anim calcmode="lin" valueType="num">
                                      <p:cBhvr additive="base">
                                        <p:cTn id="42" dur="1250" fill="hold"/>
                                        <p:tgtEl>
                                          <p:spTgt spid="36"/>
                                        </p:tgtEl>
                                        <p:attrNameLst>
                                          <p:attrName>ppt_y</p:attrName>
                                        </p:attrNameLst>
                                      </p:cBhvr>
                                      <p:tavLst>
                                        <p:tav tm="0">
                                          <p:val>
                                            <p:strVal val="0-#ppt_h/2"/>
                                          </p:val>
                                        </p:tav>
                                        <p:tav tm="100000">
                                          <p:val>
                                            <p:strVal val="#ppt_y"/>
                                          </p:val>
                                        </p:tav>
                                      </p:tavLst>
                                    </p:anim>
                                  </p:childTnLst>
                                </p:cTn>
                              </p:par>
                              <p:par>
                                <p:cTn id="43" presetID="22" presetClass="entr" presetSubtype="2" fill="hold" grpId="1"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right)">
                                      <p:cBhvr>
                                        <p:cTn id="45" dur="1250"/>
                                        <p:tgtEl>
                                          <p:spTgt spid="36"/>
                                        </p:tgtEl>
                                      </p:cBhvr>
                                    </p:animEffect>
                                  </p:childTnLst>
                                </p:cTn>
                              </p:par>
                              <p:par>
                                <p:cTn id="46" presetID="2" presetClass="entr" presetSubtype="1" decel="100000" fill="hold" grpId="0" nodeType="withEffect">
                                  <p:stCondLst>
                                    <p:cond delay="0"/>
                                  </p:stCondLst>
                                  <p:childTnLst>
                                    <p:set>
                                      <p:cBhvr>
                                        <p:cTn id="47" dur="1" fill="hold">
                                          <p:stCondLst>
                                            <p:cond delay="0"/>
                                          </p:stCondLst>
                                        </p:cTn>
                                        <p:tgtEl>
                                          <p:spTgt spid="64">
                                            <p:txEl>
                                              <p:pRg st="0" end="0"/>
                                            </p:txEl>
                                          </p:spTgt>
                                        </p:tgtEl>
                                        <p:attrNameLst>
                                          <p:attrName>style.visibility</p:attrName>
                                        </p:attrNameLst>
                                      </p:cBhvr>
                                      <p:to>
                                        <p:strVal val="visible"/>
                                      </p:to>
                                    </p:set>
                                    <p:anim calcmode="lin" valueType="num">
                                      <p:cBhvr additive="base">
                                        <p:cTn id="48" dur="125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49" dur="1250" fill="hold"/>
                                        <p:tgtEl>
                                          <p:spTgt spid="64">
                                            <p:txEl>
                                              <p:pRg st="0" end="0"/>
                                            </p:txEl>
                                          </p:spTgt>
                                        </p:tgtEl>
                                        <p:attrNameLst>
                                          <p:attrName>ppt_y</p:attrName>
                                        </p:attrNameLst>
                                      </p:cBhvr>
                                      <p:tavLst>
                                        <p:tav tm="0">
                                          <p:val>
                                            <p:strVal val="0-#ppt_h/2"/>
                                          </p:val>
                                        </p:tav>
                                        <p:tav tm="100000">
                                          <p:val>
                                            <p:strVal val="#ppt_y"/>
                                          </p:val>
                                        </p:tav>
                                      </p:tavLst>
                                    </p:anim>
                                  </p:childTnLst>
                                </p:cTn>
                              </p:par>
                              <p:par>
                                <p:cTn id="50" presetID="22" presetClass="entr" presetSubtype="2" fill="hold" grpId="1" nodeType="withEffect">
                                  <p:stCondLst>
                                    <p:cond delay="0"/>
                                  </p:stCondLst>
                                  <p:childTnLst>
                                    <p:set>
                                      <p:cBhvr>
                                        <p:cTn id="51" dur="1" fill="hold">
                                          <p:stCondLst>
                                            <p:cond delay="0"/>
                                          </p:stCondLst>
                                        </p:cTn>
                                        <p:tgtEl>
                                          <p:spTgt spid="64">
                                            <p:txEl>
                                              <p:pRg st="0" end="0"/>
                                            </p:txEl>
                                          </p:spTgt>
                                        </p:tgtEl>
                                        <p:attrNameLst>
                                          <p:attrName>style.visibility</p:attrName>
                                        </p:attrNameLst>
                                      </p:cBhvr>
                                      <p:to>
                                        <p:strVal val="visible"/>
                                      </p:to>
                                    </p:set>
                                    <p:animEffect transition="in" filter="wipe(right)">
                                      <p:cBhvr>
                                        <p:cTn id="52" dur="1000"/>
                                        <p:tgtEl>
                                          <p:spTgt spid="64">
                                            <p:txEl>
                                              <p:pRg st="0" end="0"/>
                                            </p:txEl>
                                          </p:spTgt>
                                        </p:tgtEl>
                                      </p:cBhvr>
                                    </p:animEffect>
                                  </p:childTnLst>
                                </p:cTn>
                              </p:par>
                              <p:par>
                                <p:cTn id="53" presetID="2" presetClass="entr" presetSubtype="2" decel="100000" fill="hold" grpId="0" nodeType="withEffect">
                                  <p:stCondLst>
                                    <p:cond delay="500"/>
                                  </p:stCondLst>
                                  <p:childTnLst>
                                    <p:set>
                                      <p:cBhvr>
                                        <p:cTn id="54" dur="1" fill="hold">
                                          <p:stCondLst>
                                            <p:cond delay="0"/>
                                          </p:stCondLst>
                                        </p:cTn>
                                        <p:tgtEl>
                                          <p:spTgt spid="77">
                                            <p:txEl>
                                              <p:pRg st="0" end="0"/>
                                            </p:txEl>
                                          </p:spTgt>
                                        </p:tgtEl>
                                        <p:attrNameLst>
                                          <p:attrName>style.visibility</p:attrName>
                                        </p:attrNameLst>
                                      </p:cBhvr>
                                      <p:to>
                                        <p:strVal val="visible"/>
                                      </p:to>
                                    </p:set>
                                    <p:anim calcmode="lin" valueType="num">
                                      <p:cBhvr additive="base">
                                        <p:cTn id="55" dur="1000" fill="hold"/>
                                        <p:tgtEl>
                                          <p:spTgt spid="77">
                                            <p:txEl>
                                              <p:pRg st="0" end="0"/>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 presetClass="entr" presetSubtype="1" decel="100000"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additive="base">
                                        <p:cTn id="60" dur="1250" fill="hold"/>
                                        <p:tgtEl>
                                          <p:spTgt spid="67"/>
                                        </p:tgtEl>
                                        <p:attrNameLst>
                                          <p:attrName>ppt_x</p:attrName>
                                        </p:attrNameLst>
                                      </p:cBhvr>
                                      <p:tavLst>
                                        <p:tav tm="0">
                                          <p:val>
                                            <p:strVal val="#ppt_x"/>
                                          </p:val>
                                        </p:tav>
                                        <p:tav tm="100000">
                                          <p:val>
                                            <p:strVal val="#ppt_x"/>
                                          </p:val>
                                        </p:tav>
                                      </p:tavLst>
                                    </p:anim>
                                    <p:anim calcmode="lin" valueType="num">
                                      <p:cBhvr additive="base">
                                        <p:cTn id="61" dur="1250" fill="hold"/>
                                        <p:tgtEl>
                                          <p:spTgt spid="67"/>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additive="base">
                                        <p:cTn id="64" dur="1250" fill="hold"/>
                                        <p:tgtEl>
                                          <p:spTgt spid="63"/>
                                        </p:tgtEl>
                                        <p:attrNameLst>
                                          <p:attrName>ppt_x</p:attrName>
                                        </p:attrNameLst>
                                      </p:cBhvr>
                                      <p:tavLst>
                                        <p:tav tm="0">
                                          <p:val>
                                            <p:strVal val="#ppt_x"/>
                                          </p:val>
                                        </p:tav>
                                        <p:tav tm="100000">
                                          <p:val>
                                            <p:strVal val="#ppt_x"/>
                                          </p:val>
                                        </p:tav>
                                      </p:tavLst>
                                    </p:anim>
                                    <p:anim calcmode="lin" valueType="num">
                                      <p:cBhvr additive="base">
                                        <p:cTn id="65" dur="1250" fill="hold"/>
                                        <p:tgtEl>
                                          <p:spTgt spid="63"/>
                                        </p:tgtEl>
                                        <p:attrNameLst>
                                          <p:attrName>ppt_y</p:attrName>
                                        </p:attrNameLst>
                                      </p:cBhvr>
                                      <p:tavLst>
                                        <p:tav tm="0">
                                          <p:val>
                                            <p:strVal val="0-#ppt_h/2"/>
                                          </p:val>
                                        </p:tav>
                                        <p:tav tm="100000">
                                          <p:val>
                                            <p:strVal val="#ppt_y"/>
                                          </p:val>
                                        </p:tav>
                                      </p:tavLst>
                                    </p:anim>
                                  </p:childTnLst>
                                </p:cTn>
                              </p:par>
                              <p:par>
                                <p:cTn id="66" presetID="22" presetClass="entr" presetSubtype="8" fill="hold" grpId="1"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1250"/>
                                        <p:tgtEl>
                                          <p:spTgt spid="63"/>
                                        </p:tgtEl>
                                      </p:cBhvr>
                                    </p:animEffect>
                                  </p:childTnLst>
                                </p:cTn>
                              </p:par>
                              <p:par>
                                <p:cTn id="69" presetID="2" presetClass="entr" presetSubtype="1" decel="10000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1250" fill="hold"/>
                                        <p:tgtEl>
                                          <p:spTgt spid="72"/>
                                        </p:tgtEl>
                                        <p:attrNameLst>
                                          <p:attrName>ppt_x</p:attrName>
                                        </p:attrNameLst>
                                      </p:cBhvr>
                                      <p:tavLst>
                                        <p:tav tm="0">
                                          <p:val>
                                            <p:strVal val="#ppt_x"/>
                                          </p:val>
                                        </p:tav>
                                        <p:tav tm="100000">
                                          <p:val>
                                            <p:strVal val="#ppt_x"/>
                                          </p:val>
                                        </p:tav>
                                      </p:tavLst>
                                    </p:anim>
                                    <p:anim calcmode="lin" valueType="num">
                                      <p:cBhvr additive="base">
                                        <p:cTn id="72" dur="1250" fill="hold"/>
                                        <p:tgtEl>
                                          <p:spTgt spid="72"/>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250" fill="hold"/>
                                        <p:tgtEl>
                                          <p:spTgt spid="33"/>
                                        </p:tgtEl>
                                        <p:attrNameLst>
                                          <p:attrName>ppt_x</p:attrName>
                                        </p:attrNameLst>
                                      </p:cBhvr>
                                      <p:tavLst>
                                        <p:tav tm="0">
                                          <p:val>
                                            <p:strVal val="#ppt_x"/>
                                          </p:val>
                                        </p:tav>
                                        <p:tav tm="100000">
                                          <p:val>
                                            <p:strVal val="#ppt_x"/>
                                          </p:val>
                                        </p:tav>
                                      </p:tavLst>
                                    </p:anim>
                                    <p:anim calcmode="lin" valueType="num">
                                      <p:cBhvr additive="base">
                                        <p:cTn id="76" dur="1250" fill="hold"/>
                                        <p:tgtEl>
                                          <p:spTgt spid="33"/>
                                        </p:tgtEl>
                                        <p:attrNameLst>
                                          <p:attrName>ppt_y</p:attrName>
                                        </p:attrNameLst>
                                      </p:cBhvr>
                                      <p:tavLst>
                                        <p:tav tm="0">
                                          <p:val>
                                            <p:strVal val="0-#ppt_h/2"/>
                                          </p:val>
                                        </p:tav>
                                        <p:tav tm="100000">
                                          <p:val>
                                            <p:strVal val="#ppt_y"/>
                                          </p:val>
                                        </p:tav>
                                      </p:tavLst>
                                    </p:anim>
                                  </p:childTnLst>
                                </p:cTn>
                              </p:par>
                              <p:par>
                                <p:cTn id="77" presetID="22" presetClass="entr" presetSubtype="2" fill="hold" grpId="1"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right)">
                                      <p:cBhvr>
                                        <p:cTn id="79" dur="1250"/>
                                        <p:tgtEl>
                                          <p:spTgt spid="33"/>
                                        </p:tgtEl>
                                      </p:cBhvr>
                                    </p:animEffect>
                                  </p:childTnLst>
                                </p:cTn>
                              </p:par>
                              <p:par>
                                <p:cTn id="80" presetID="2" presetClass="entr" presetSubtype="1" decel="100000" fill="hold" grpId="0" nodeType="withEffect">
                                  <p:stCondLst>
                                    <p:cond delay="0"/>
                                  </p:stCondLst>
                                  <p:childTnLst>
                                    <p:set>
                                      <p:cBhvr>
                                        <p:cTn id="81" dur="1" fill="hold">
                                          <p:stCondLst>
                                            <p:cond delay="0"/>
                                          </p:stCondLst>
                                        </p:cTn>
                                        <p:tgtEl>
                                          <p:spTgt spid="62">
                                            <p:txEl>
                                              <p:pRg st="0" end="0"/>
                                            </p:txEl>
                                          </p:spTgt>
                                        </p:tgtEl>
                                        <p:attrNameLst>
                                          <p:attrName>style.visibility</p:attrName>
                                        </p:attrNameLst>
                                      </p:cBhvr>
                                      <p:to>
                                        <p:strVal val="visible"/>
                                      </p:to>
                                    </p:set>
                                    <p:anim calcmode="lin" valueType="num">
                                      <p:cBhvr additive="base">
                                        <p:cTn id="82" dur="125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83" dur="1250" fill="hold"/>
                                        <p:tgtEl>
                                          <p:spTgt spid="62">
                                            <p:txEl>
                                              <p:pRg st="0" end="0"/>
                                            </p:txEl>
                                          </p:spTgt>
                                        </p:tgtEl>
                                        <p:attrNameLst>
                                          <p:attrName>ppt_y</p:attrName>
                                        </p:attrNameLst>
                                      </p:cBhvr>
                                      <p:tavLst>
                                        <p:tav tm="0">
                                          <p:val>
                                            <p:strVal val="0-#ppt_h/2"/>
                                          </p:val>
                                        </p:tav>
                                        <p:tav tm="100000">
                                          <p:val>
                                            <p:strVal val="#ppt_y"/>
                                          </p:val>
                                        </p:tav>
                                      </p:tavLst>
                                    </p:anim>
                                  </p:childTnLst>
                                </p:cTn>
                              </p:par>
                              <p:par>
                                <p:cTn id="84" presetID="22" presetClass="entr" presetSubtype="2" fill="hold" grpId="1" nodeType="with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wipe(right)">
                                      <p:cBhvr>
                                        <p:cTn id="86" dur="1000"/>
                                        <p:tgtEl>
                                          <p:spTgt spid="62">
                                            <p:txEl>
                                              <p:pRg st="0" end="0"/>
                                            </p:txEl>
                                          </p:spTgt>
                                        </p:tgtEl>
                                      </p:cBhvr>
                                    </p:animEffect>
                                  </p:childTnLst>
                                </p:cTn>
                              </p:par>
                              <p:par>
                                <p:cTn id="87" presetID="2" presetClass="entr" presetSubtype="2" decel="100000" fill="hold" grpId="0" nodeType="withEffect">
                                  <p:stCondLst>
                                    <p:cond delay="500"/>
                                  </p:stCondLst>
                                  <p:childTnLst>
                                    <p:set>
                                      <p:cBhvr>
                                        <p:cTn id="88" dur="1" fill="hold">
                                          <p:stCondLst>
                                            <p:cond delay="0"/>
                                          </p:stCondLst>
                                        </p:cTn>
                                        <p:tgtEl>
                                          <p:spTgt spid="76">
                                            <p:txEl>
                                              <p:pRg st="0" end="0"/>
                                            </p:txEl>
                                          </p:spTgt>
                                        </p:tgtEl>
                                        <p:attrNameLst>
                                          <p:attrName>style.visibility</p:attrName>
                                        </p:attrNameLst>
                                      </p:cBhvr>
                                      <p:to>
                                        <p:strVal val="visible"/>
                                      </p:to>
                                    </p:set>
                                    <p:anim calcmode="lin" valueType="num">
                                      <p:cBhvr additive="base">
                                        <p:cTn id="89" dur="1000" fill="hold"/>
                                        <p:tgtEl>
                                          <p:spTgt spid="76">
                                            <p:txEl>
                                              <p:pRg st="0" end="0"/>
                                            </p:txEl>
                                          </p:spTgt>
                                        </p:tgtEl>
                                        <p:attrNameLst>
                                          <p:attrName>ppt_x</p:attrName>
                                        </p:attrNameLst>
                                      </p:cBhvr>
                                      <p:tavLst>
                                        <p:tav tm="0">
                                          <p:val>
                                            <p:strVal val="1+#ppt_w/2"/>
                                          </p:val>
                                        </p:tav>
                                        <p:tav tm="100000">
                                          <p:val>
                                            <p:strVal val="#ppt_x"/>
                                          </p:val>
                                        </p:tav>
                                      </p:tavLst>
                                    </p:anim>
                                    <p:anim calcmode="lin" valueType="num">
                                      <p:cBhvr additive="base">
                                        <p:cTn id="90" dur="10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91" fill="hold">
                            <p:stCondLst>
                              <p:cond delay="5250"/>
                            </p:stCondLst>
                            <p:childTnLst>
                              <p:par>
                                <p:cTn id="92" presetID="2" presetClass="entr" presetSubtype="1" decel="100000"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additive="base">
                                        <p:cTn id="94" dur="1250" fill="hold"/>
                                        <p:tgtEl>
                                          <p:spTgt spid="65"/>
                                        </p:tgtEl>
                                        <p:attrNameLst>
                                          <p:attrName>ppt_x</p:attrName>
                                        </p:attrNameLst>
                                      </p:cBhvr>
                                      <p:tavLst>
                                        <p:tav tm="0">
                                          <p:val>
                                            <p:strVal val="#ppt_x"/>
                                          </p:val>
                                        </p:tav>
                                        <p:tav tm="100000">
                                          <p:val>
                                            <p:strVal val="#ppt_x"/>
                                          </p:val>
                                        </p:tav>
                                      </p:tavLst>
                                    </p:anim>
                                    <p:anim calcmode="lin" valueType="num">
                                      <p:cBhvr additive="base">
                                        <p:cTn id="95" dur="1250" fill="hold"/>
                                        <p:tgtEl>
                                          <p:spTgt spid="65"/>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additive="base">
                                        <p:cTn id="98" dur="1250" fill="hold"/>
                                        <p:tgtEl>
                                          <p:spTgt spid="66"/>
                                        </p:tgtEl>
                                        <p:attrNameLst>
                                          <p:attrName>ppt_x</p:attrName>
                                        </p:attrNameLst>
                                      </p:cBhvr>
                                      <p:tavLst>
                                        <p:tav tm="0">
                                          <p:val>
                                            <p:strVal val="#ppt_x"/>
                                          </p:val>
                                        </p:tav>
                                        <p:tav tm="100000">
                                          <p:val>
                                            <p:strVal val="#ppt_x"/>
                                          </p:val>
                                        </p:tav>
                                      </p:tavLst>
                                    </p:anim>
                                    <p:anim calcmode="lin" valueType="num">
                                      <p:cBhvr additive="base">
                                        <p:cTn id="99" dur="1250" fill="hold"/>
                                        <p:tgtEl>
                                          <p:spTgt spid="66"/>
                                        </p:tgtEl>
                                        <p:attrNameLst>
                                          <p:attrName>ppt_y</p:attrName>
                                        </p:attrNameLst>
                                      </p:cBhvr>
                                      <p:tavLst>
                                        <p:tav tm="0">
                                          <p:val>
                                            <p:strVal val="0-#ppt_h/2"/>
                                          </p:val>
                                        </p:tav>
                                        <p:tav tm="100000">
                                          <p:val>
                                            <p:strVal val="#ppt_y"/>
                                          </p:val>
                                        </p:tav>
                                      </p:tavLst>
                                    </p:anim>
                                  </p:childTnLst>
                                </p:cTn>
                              </p:par>
                              <p:par>
                                <p:cTn id="100" presetID="22" presetClass="entr" presetSubtype="8" fill="hold" grpId="1"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wipe(left)">
                                      <p:cBhvr>
                                        <p:cTn id="102" dur="1250"/>
                                        <p:tgtEl>
                                          <p:spTgt spid="66"/>
                                        </p:tgtEl>
                                      </p:cBhvr>
                                    </p:animEffect>
                                  </p:childTnLst>
                                </p:cTn>
                              </p:par>
                              <p:par>
                                <p:cTn id="103" presetID="2" presetClass="entr" presetSubtype="1" decel="10000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1250" fill="hold"/>
                                        <p:tgtEl>
                                          <p:spTgt spid="71"/>
                                        </p:tgtEl>
                                        <p:attrNameLst>
                                          <p:attrName>ppt_x</p:attrName>
                                        </p:attrNameLst>
                                      </p:cBhvr>
                                      <p:tavLst>
                                        <p:tav tm="0">
                                          <p:val>
                                            <p:strVal val="#ppt_x"/>
                                          </p:val>
                                        </p:tav>
                                        <p:tav tm="100000">
                                          <p:val>
                                            <p:strVal val="#ppt_x"/>
                                          </p:val>
                                        </p:tav>
                                      </p:tavLst>
                                    </p:anim>
                                    <p:anim calcmode="lin" valueType="num">
                                      <p:cBhvr additive="base">
                                        <p:cTn id="106" dur="1250" fill="hold"/>
                                        <p:tgtEl>
                                          <p:spTgt spid="71"/>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61">
                                            <p:txEl>
                                              <p:pRg st="0" end="0"/>
                                            </p:txEl>
                                          </p:spTgt>
                                        </p:tgtEl>
                                        <p:attrNameLst>
                                          <p:attrName>style.visibility</p:attrName>
                                        </p:attrNameLst>
                                      </p:cBhvr>
                                      <p:to>
                                        <p:strVal val="visible"/>
                                      </p:to>
                                    </p:set>
                                    <p:anim calcmode="lin" valueType="num">
                                      <p:cBhvr additive="base">
                                        <p:cTn id="109" dur="125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110" dur="1250" fill="hold"/>
                                        <p:tgtEl>
                                          <p:spTgt spid="61">
                                            <p:txEl>
                                              <p:pRg st="0" end="0"/>
                                            </p:txEl>
                                          </p:spTgt>
                                        </p:tgtEl>
                                        <p:attrNameLst>
                                          <p:attrName>ppt_y</p:attrName>
                                        </p:attrNameLst>
                                      </p:cBhvr>
                                      <p:tavLst>
                                        <p:tav tm="0">
                                          <p:val>
                                            <p:strVal val="0-#ppt_h/2"/>
                                          </p:val>
                                        </p:tav>
                                        <p:tav tm="100000">
                                          <p:val>
                                            <p:strVal val="#ppt_y"/>
                                          </p:val>
                                        </p:tav>
                                      </p:tavLst>
                                    </p:anim>
                                  </p:childTnLst>
                                </p:cTn>
                              </p:par>
                              <p:par>
                                <p:cTn id="111" presetID="22" presetClass="entr" presetSubtype="2" fill="hold" grpId="1" nodeType="withEffect">
                                  <p:stCondLst>
                                    <p:cond delay="0"/>
                                  </p:stCondLst>
                                  <p:childTnLst>
                                    <p:set>
                                      <p:cBhvr>
                                        <p:cTn id="112" dur="1" fill="hold">
                                          <p:stCondLst>
                                            <p:cond delay="0"/>
                                          </p:stCondLst>
                                        </p:cTn>
                                        <p:tgtEl>
                                          <p:spTgt spid="61">
                                            <p:txEl>
                                              <p:pRg st="0" end="0"/>
                                            </p:txEl>
                                          </p:spTgt>
                                        </p:tgtEl>
                                        <p:attrNameLst>
                                          <p:attrName>style.visibility</p:attrName>
                                        </p:attrNameLst>
                                      </p:cBhvr>
                                      <p:to>
                                        <p:strVal val="visible"/>
                                      </p:to>
                                    </p:set>
                                    <p:animEffect transition="in" filter="wipe(right)">
                                      <p:cBhvr>
                                        <p:cTn id="113" dur="1000"/>
                                        <p:tgtEl>
                                          <p:spTgt spid="61">
                                            <p:txEl>
                                              <p:pRg st="0" end="0"/>
                                            </p:txEl>
                                          </p:spTgt>
                                        </p:tgtEl>
                                      </p:cBhvr>
                                    </p:animEffect>
                                  </p:childTnLst>
                                </p:cTn>
                              </p:par>
                              <p:par>
                                <p:cTn id="114" presetID="2" presetClass="entr" presetSubtype="1" decel="100000"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250" fill="hold"/>
                                        <p:tgtEl>
                                          <p:spTgt spid="30"/>
                                        </p:tgtEl>
                                        <p:attrNameLst>
                                          <p:attrName>ppt_x</p:attrName>
                                        </p:attrNameLst>
                                      </p:cBhvr>
                                      <p:tavLst>
                                        <p:tav tm="0">
                                          <p:val>
                                            <p:strVal val="#ppt_x"/>
                                          </p:val>
                                        </p:tav>
                                        <p:tav tm="100000">
                                          <p:val>
                                            <p:strVal val="#ppt_x"/>
                                          </p:val>
                                        </p:tav>
                                      </p:tavLst>
                                    </p:anim>
                                    <p:anim calcmode="lin" valueType="num">
                                      <p:cBhvr additive="base">
                                        <p:cTn id="117" dur="1250" fill="hold"/>
                                        <p:tgtEl>
                                          <p:spTgt spid="30"/>
                                        </p:tgtEl>
                                        <p:attrNameLst>
                                          <p:attrName>ppt_y</p:attrName>
                                        </p:attrNameLst>
                                      </p:cBhvr>
                                      <p:tavLst>
                                        <p:tav tm="0">
                                          <p:val>
                                            <p:strVal val="0-#ppt_h/2"/>
                                          </p:val>
                                        </p:tav>
                                        <p:tav tm="100000">
                                          <p:val>
                                            <p:strVal val="#ppt_y"/>
                                          </p:val>
                                        </p:tav>
                                      </p:tavLst>
                                    </p:anim>
                                  </p:childTnLst>
                                </p:cTn>
                              </p:par>
                              <p:par>
                                <p:cTn id="118" presetID="22" presetClass="entr" presetSubtype="2" fill="hold" grpId="1"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1250"/>
                                        <p:tgtEl>
                                          <p:spTgt spid="30"/>
                                        </p:tgtEl>
                                      </p:cBhvr>
                                    </p:animEffect>
                                  </p:childTnLst>
                                </p:cTn>
                              </p:par>
                              <p:par>
                                <p:cTn id="121" presetID="2" presetClass="entr" presetSubtype="2" decel="100000" fill="hold" grpId="0" nodeType="withEffect">
                                  <p:stCondLst>
                                    <p:cond delay="500"/>
                                  </p:stCondLst>
                                  <p:childTnLst>
                                    <p:set>
                                      <p:cBhvr>
                                        <p:cTn id="122" dur="1" fill="hold">
                                          <p:stCondLst>
                                            <p:cond delay="0"/>
                                          </p:stCondLst>
                                        </p:cTn>
                                        <p:tgtEl>
                                          <p:spTgt spid="75">
                                            <p:txEl>
                                              <p:pRg st="0" end="0"/>
                                            </p:txEl>
                                          </p:spTgt>
                                        </p:tgtEl>
                                        <p:attrNameLst>
                                          <p:attrName>style.visibility</p:attrName>
                                        </p:attrNameLst>
                                      </p:cBhvr>
                                      <p:to>
                                        <p:strVal val="visible"/>
                                      </p:to>
                                    </p:set>
                                    <p:anim calcmode="lin" valueType="num">
                                      <p:cBhvr additive="base">
                                        <p:cTn id="123" dur="100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24" dur="10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125" fill="hold">
                            <p:stCondLst>
                              <p:cond delay="6750"/>
                            </p:stCondLst>
                            <p:childTnLst>
                              <p:par>
                                <p:cTn id="126" presetID="2" presetClass="entr" presetSubtype="1" decel="100000" fill="hold" grpId="0" nodeType="afterEffect">
                                  <p:stCondLst>
                                    <p:cond delay="0"/>
                                  </p:stCondLst>
                                  <p:childTnLst>
                                    <p:set>
                                      <p:cBhvr>
                                        <p:cTn id="127" dur="1" fill="hold">
                                          <p:stCondLst>
                                            <p:cond delay="0"/>
                                          </p:stCondLst>
                                        </p:cTn>
                                        <p:tgtEl>
                                          <p:spTgt spid="70"/>
                                        </p:tgtEl>
                                        <p:attrNameLst>
                                          <p:attrName>style.visibility</p:attrName>
                                        </p:attrNameLst>
                                      </p:cBhvr>
                                      <p:to>
                                        <p:strVal val="visible"/>
                                      </p:to>
                                    </p:set>
                                    <p:anim calcmode="lin" valueType="num">
                                      <p:cBhvr additive="base">
                                        <p:cTn id="128" dur="1250" fill="hold"/>
                                        <p:tgtEl>
                                          <p:spTgt spid="70"/>
                                        </p:tgtEl>
                                        <p:attrNameLst>
                                          <p:attrName>ppt_x</p:attrName>
                                        </p:attrNameLst>
                                      </p:cBhvr>
                                      <p:tavLst>
                                        <p:tav tm="0">
                                          <p:val>
                                            <p:strVal val="#ppt_x"/>
                                          </p:val>
                                        </p:tav>
                                        <p:tav tm="100000">
                                          <p:val>
                                            <p:strVal val="#ppt_x"/>
                                          </p:val>
                                        </p:tav>
                                      </p:tavLst>
                                    </p:anim>
                                    <p:anim calcmode="lin" valueType="num">
                                      <p:cBhvr additive="base">
                                        <p:cTn id="129" dur="1250" fill="hold"/>
                                        <p:tgtEl>
                                          <p:spTgt spid="70"/>
                                        </p:tgtEl>
                                        <p:attrNameLst>
                                          <p:attrName>ppt_y</p:attrName>
                                        </p:attrNameLst>
                                      </p:cBhvr>
                                      <p:tavLst>
                                        <p:tav tm="0">
                                          <p:val>
                                            <p:strVal val="0-#ppt_h/2"/>
                                          </p:val>
                                        </p:tav>
                                        <p:tav tm="100000">
                                          <p:val>
                                            <p:strVal val="#ppt_y"/>
                                          </p:val>
                                        </p:tav>
                                      </p:tavLst>
                                    </p:anim>
                                  </p:childTnLst>
                                </p:cTn>
                              </p:par>
                              <p:par>
                                <p:cTn id="130" presetID="2" presetClass="entr" presetSubtype="1" decel="100000" fill="hold" grpId="0" nodeType="withEffect">
                                  <p:stCondLst>
                                    <p:cond delay="0"/>
                                  </p:stCondLst>
                                  <p:childTnLst>
                                    <p:set>
                                      <p:cBhvr>
                                        <p:cTn id="131" dur="1" fill="hold">
                                          <p:stCondLst>
                                            <p:cond delay="0"/>
                                          </p:stCondLst>
                                        </p:cTn>
                                        <p:tgtEl>
                                          <p:spTgt spid="59">
                                            <p:txEl>
                                              <p:pRg st="0" end="0"/>
                                            </p:txEl>
                                          </p:spTgt>
                                        </p:tgtEl>
                                        <p:attrNameLst>
                                          <p:attrName>style.visibility</p:attrName>
                                        </p:attrNameLst>
                                      </p:cBhvr>
                                      <p:to>
                                        <p:strVal val="visible"/>
                                      </p:to>
                                    </p:set>
                                    <p:anim calcmode="lin" valueType="num">
                                      <p:cBhvr additive="base">
                                        <p:cTn id="132" dur="125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33" dur="1250" fill="hold"/>
                                        <p:tgtEl>
                                          <p:spTgt spid="59">
                                            <p:txEl>
                                              <p:pRg st="0" end="0"/>
                                            </p:txEl>
                                          </p:spTgt>
                                        </p:tgtEl>
                                        <p:attrNameLst>
                                          <p:attrName>ppt_y</p:attrName>
                                        </p:attrNameLst>
                                      </p:cBhvr>
                                      <p:tavLst>
                                        <p:tav tm="0">
                                          <p:val>
                                            <p:strVal val="0-#ppt_h/2"/>
                                          </p:val>
                                        </p:tav>
                                        <p:tav tm="100000">
                                          <p:val>
                                            <p:strVal val="#ppt_y"/>
                                          </p:val>
                                        </p:tav>
                                      </p:tavLst>
                                    </p:anim>
                                  </p:childTnLst>
                                </p:cTn>
                              </p:par>
                              <p:par>
                                <p:cTn id="134" presetID="22" presetClass="entr" presetSubtype="2" fill="hold" grpId="1" nodeType="withEffect">
                                  <p:stCondLst>
                                    <p:cond delay="0"/>
                                  </p:stCondLst>
                                  <p:childTnLst>
                                    <p:set>
                                      <p:cBhvr>
                                        <p:cTn id="135" dur="1" fill="hold">
                                          <p:stCondLst>
                                            <p:cond delay="0"/>
                                          </p:stCondLst>
                                        </p:cTn>
                                        <p:tgtEl>
                                          <p:spTgt spid="59">
                                            <p:txEl>
                                              <p:pRg st="0" end="0"/>
                                            </p:txEl>
                                          </p:spTgt>
                                        </p:tgtEl>
                                        <p:attrNameLst>
                                          <p:attrName>style.visibility</p:attrName>
                                        </p:attrNameLst>
                                      </p:cBhvr>
                                      <p:to>
                                        <p:strVal val="visible"/>
                                      </p:to>
                                    </p:set>
                                    <p:animEffect transition="in" filter="wipe(right)">
                                      <p:cBhvr>
                                        <p:cTn id="136" dur="1000"/>
                                        <p:tgtEl>
                                          <p:spTgt spid="59">
                                            <p:txEl>
                                              <p:pRg st="0" end="0"/>
                                            </p:txEl>
                                          </p:spTgt>
                                        </p:tgtEl>
                                      </p:cBhvr>
                                    </p:animEffect>
                                  </p:childTnLst>
                                </p:cTn>
                              </p:par>
                              <p:par>
                                <p:cTn id="137" presetID="2" presetClass="entr" presetSubtype="1" decel="10000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additive="base">
                                        <p:cTn id="139" dur="1250" fill="hold"/>
                                        <p:tgtEl>
                                          <p:spTgt spid="78"/>
                                        </p:tgtEl>
                                        <p:attrNameLst>
                                          <p:attrName>ppt_x</p:attrName>
                                        </p:attrNameLst>
                                      </p:cBhvr>
                                      <p:tavLst>
                                        <p:tav tm="0">
                                          <p:val>
                                            <p:strVal val="#ppt_x"/>
                                          </p:val>
                                        </p:tav>
                                        <p:tav tm="100000">
                                          <p:val>
                                            <p:strVal val="#ppt_x"/>
                                          </p:val>
                                        </p:tav>
                                      </p:tavLst>
                                    </p:anim>
                                    <p:anim calcmode="lin" valueType="num">
                                      <p:cBhvr additive="base">
                                        <p:cTn id="140" dur="1250" fill="hold"/>
                                        <p:tgtEl>
                                          <p:spTgt spid="78"/>
                                        </p:tgtEl>
                                        <p:attrNameLst>
                                          <p:attrName>ppt_y</p:attrName>
                                        </p:attrNameLst>
                                      </p:cBhvr>
                                      <p:tavLst>
                                        <p:tav tm="0">
                                          <p:val>
                                            <p:strVal val="0-#ppt_h/2"/>
                                          </p:val>
                                        </p:tav>
                                        <p:tav tm="100000">
                                          <p:val>
                                            <p:strVal val="#ppt_y"/>
                                          </p:val>
                                        </p:tav>
                                      </p:tavLst>
                                    </p:anim>
                                  </p:childTnLst>
                                </p:cTn>
                              </p:par>
                              <p:par>
                                <p:cTn id="141" presetID="22" presetClass="entr" presetSubtype="2" fill="hold" grpId="1"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wipe(right)">
                                      <p:cBhvr>
                                        <p:cTn id="143" dur="1250"/>
                                        <p:tgtEl>
                                          <p:spTgt spid="78"/>
                                        </p:tgtEl>
                                      </p:cBhvr>
                                    </p:animEffect>
                                  </p:childTnLst>
                                </p:cTn>
                              </p:par>
                              <p:par>
                                <p:cTn id="144" presetID="2" presetClass="entr" presetSubtype="1" decel="100000" fill="hold" grpId="0" nodeType="withEffect">
                                  <p:stCondLst>
                                    <p:cond delay="0"/>
                                  </p:stCondLst>
                                  <p:childTnLst>
                                    <p:set>
                                      <p:cBhvr>
                                        <p:cTn id="145" dur="1" fill="hold">
                                          <p:stCondLst>
                                            <p:cond delay="0"/>
                                          </p:stCondLst>
                                        </p:cTn>
                                        <p:tgtEl>
                                          <p:spTgt spid="15"/>
                                        </p:tgtEl>
                                        <p:attrNameLst>
                                          <p:attrName>style.visibility</p:attrName>
                                        </p:attrNameLst>
                                      </p:cBhvr>
                                      <p:to>
                                        <p:strVal val="visible"/>
                                      </p:to>
                                    </p:set>
                                    <p:anim calcmode="lin" valueType="num">
                                      <p:cBhvr additive="base">
                                        <p:cTn id="146" dur="1250" fill="hold"/>
                                        <p:tgtEl>
                                          <p:spTgt spid="15"/>
                                        </p:tgtEl>
                                        <p:attrNameLst>
                                          <p:attrName>ppt_x</p:attrName>
                                        </p:attrNameLst>
                                      </p:cBhvr>
                                      <p:tavLst>
                                        <p:tav tm="0">
                                          <p:val>
                                            <p:strVal val="#ppt_x"/>
                                          </p:val>
                                        </p:tav>
                                        <p:tav tm="100000">
                                          <p:val>
                                            <p:strVal val="#ppt_x"/>
                                          </p:val>
                                        </p:tav>
                                      </p:tavLst>
                                    </p:anim>
                                    <p:anim calcmode="lin" valueType="num">
                                      <p:cBhvr additive="base">
                                        <p:cTn id="147" dur="1250" fill="hold"/>
                                        <p:tgtEl>
                                          <p:spTgt spid="15"/>
                                        </p:tgtEl>
                                        <p:attrNameLst>
                                          <p:attrName>ppt_y</p:attrName>
                                        </p:attrNameLst>
                                      </p:cBhvr>
                                      <p:tavLst>
                                        <p:tav tm="0">
                                          <p:val>
                                            <p:strVal val="0-#ppt_h/2"/>
                                          </p:val>
                                        </p:tav>
                                        <p:tav tm="100000">
                                          <p:val>
                                            <p:strVal val="#ppt_y"/>
                                          </p:val>
                                        </p:tav>
                                      </p:tavLst>
                                    </p:anim>
                                  </p:childTnLst>
                                </p:cTn>
                              </p:par>
                              <p:par>
                                <p:cTn id="148" presetID="2" presetClass="entr" presetSubtype="1" decel="100000" fill="hold" grpId="0" nodeType="withEffect">
                                  <p:stCondLst>
                                    <p:cond delay="0"/>
                                  </p:stCondLst>
                                  <p:childTnLst>
                                    <p:set>
                                      <p:cBhvr>
                                        <p:cTn id="149" dur="1" fill="hold">
                                          <p:stCondLst>
                                            <p:cond delay="0"/>
                                          </p:stCondLst>
                                        </p:cTn>
                                        <p:tgtEl>
                                          <p:spTgt spid="68"/>
                                        </p:tgtEl>
                                        <p:attrNameLst>
                                          <p:attrName>style.visibility</p:attrName>
                                        </p:attrNameLst>
                                      </p:cBhvr>
                                      <p:to>
                                        <p:strVal val="visible"/>
                                      </p:to>
                                    </p:set>
                                    <p:anim calcmode="lin" valueType="num">
                                      <p:cBhvr additive="base">
                                        <p:cTn id="150" dur="1250" fill="hold"/>
                                        <p:tgtEl>
                                          <p:spTgt spid="68"/>
                                        </p:tgtEl>
                                        <p:attrNameLst>
                                          <p:attrName>ppt_x</p:attrName>
                                        </p:attrNameLst>
                                      </p:cBhvr>
                                      <p:tavLst>
                                        <p:tav tm="0">
                                          <p:val>
                                            <p:strVal val="#ppt_x"/>
                                          </p:val>
                                        </p:tav>
                                        <p:tav tm="100000">
                                          <p:val>
                                            <p:strVal val="#ppt_x"/>
                                          </p:val>
                                        </p:tav>
                                      </p:tavLst>
                                    </p:anim>
                                    <p:anim calcmode="lin" valueType="num">
                                      <p:cBhvr additive="base">
                                        <p:cTn id="151" dur="1250" fill="hold"/>
                                        <p:tgtEl>
                                          <p:spTgt spid="68"/>
                                        </p:tgtEl>
                                        <p:attrNameLst>
                                          <p:attrName>ppt_y</p:attrName>
                                        </p:attrNameLst>
                                      </p:cBhvr>
                                      <p:tavLst>
                                        <p:tav tm="0">
                                          <p:val>
                                            <p:strVal val="0-#ppt_h/2"/>
                                          </p:val>
                                        </p:tav>
                                        <p:tav tm="100000">
                                          <p:val>
                                            <p:strVal val="#ppt_y"/>
                                          </p:val>
                                        </p:tav>
                                      </p:tavLst>
                                    </p:anim>
                                  </p:childTnLst>
                                </p:cTn>
                              </p:par>
                              <p:par>
                                <p:cTn id="152" presetID="22" presetClass="entr" presetSubtype="8" fill="hold" grpId="1"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wipe(left)">
                                      <p:cBhvr>
                                        <p:cTn id="154" dur="1250"/>
                                        <p:tgtEl>
                                          <p:spTgt spid="68"/>
                                        </p:tgtEl>
                                      </p:cBhvr>
                                    </p:animEffect>
                                  </p:childTnLst>
                                </p:cTn>
                              </p:par>
                              <p:par>
                                <p:cTn id="155" presetID="2" presetClass="entr" presetSubtype="2" decel="100000" fill="hold" grpId="0" nodeType="withEffect">
                                  <p:stCondLst>
                                    <p:cond delay="500"/>
                                  </p:stCondLst>
                                  <p:childTnLst>
                                    <p:set>
                                      <p:cBhvr>
                                        <p:cTn id="156" dur="1" fill="hold">
                                          <p:stCondLst>
                                            <p:cond delay="0"/>
                                          </p:stCondLst>
                                        </p:cTn>
                                        <p:tgtEl>
                                          <p:spTgt spid="74">
                                            <p:txEl>
                                              <p:pRg st="0" end="0"/>
                                            </p:txEl>
                                          </p:spTgt>
                                        </p:tgtEl>
                                        <p:attrNameLst>
                                          <p:attrName>style.visibility</p:attrName>
                                        </p:attrNameLst>
                                      </p:cBhvr>
                                      <p:to>
                                        <p:strVal val="visible"/>
                                      </p:to>
                                    </p:set>
                                    <p:anim calcmode="lin" valueType="num">
                                      <p:cBhvr additive="base">
                                        <p:cTn id="157" dur="1000" fill="hold"/>
                                        <p:tgtEl>
                                          <p:spTgt spid="74">
                                            <p:txEl>
                                              <p:pRg st="0" end="0"/>
                                            </p:txEl>
                                          </p:spTgt>
                                        </p:tgtEl>
                                        <p:attrNameLst>
                                          <p:attrName>ppt_x</p:attrName>
                                        </p:attrNameLst>
                                      </p:cBhvr>
                                      <p:tavLst>
                                        <p:tav tm="0">
                                          <p:val>
                                            <p:strVal val="1+#ppt_w/2"/>
                                          </p:val>
                                        </p:tav>
                                        <p:tav tm="100000">
                                          <p:val>
                                            <p:strVal val="#ppt_x"/>
                                          </p:val>
                                        </p:tav>
                                      </p:tavLst>
                                    </p:anim>
                                    <p:anim calcmode="lin" valueType="num">
                                      <p:cBhvr additive="base">
                                        <p:cTn id="158" dur="1000" fill="hold"/>
                                        <p:tgtEl>
                                          <p:spTgt spid="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68" grpId="0" animBg="1"/>
      <p:bldP spid="68" grpId="1" animBg="1"/>
      <p:bldP spid="36" grpId="0" animBg="1"/>
      <p:bldP spid="36" grpId="1" animBg="1"/>
      <p:bldP spid="30" grpId="0" animBg="1"/>
      <p:bldP spid="30" grpId="1" animBg="1"/>
      <p:bldP spid="33" grpId="0" animBg="1"/>
      <p:bldP spid="33" grpId="1" animBg="1"/>
      <p:bldP spid="66" grpId="0" animBg="1"/>
      <p:bldP spid="66" grpId="1" animBg="1"/>
      <p:bldP spid="63" grpId="0" animBg="1"/>
      <p:bldP spid="63" grpId="1" animBg="1"/>
      <p:bldP spid="59" grpId="0" build="p">
        <p:tmplLst>
          <p:tmpl lvl="1">
            <p:tnLst>
              <p:par>
                <p:cTn presetID="2" presetClass="entr" presetSubtype="1" decel="10000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250" fill="hold"/>
                        <p:tgtEl>
                          <p:spTgt spid="59"/>
                        </p:tgtEl>
                        <p:attrNameLst>
                          <p:attrName>ppt_x</p:attrName>
                        </p:attrNameLst>
                      </p:cBhvr>
                      <p:tavLst>
                        <p:tav tm="0">
                          <p:val>
                            <p:strVal val="#ppt_x"/>
                          </p:val>
                        </p:tav>
                        <p:tav tm="100000">
                          <p:val>
                            <p:strVal val="#ppt_x"/>
                          </p:val>
                        </p:tav>
                      </p:tavLst>
                    </p:anim>
                    <p:anim calcmode="lin" valueType="num">
                      <p:cBhvr additive="base">
                        <p:cTn dur="1250" fill="hold"/>
                        <p:tgtEl>
                          <p:spTgt spid="59"/>
                        </p:tgtEl>
                        <p:attrNameLst>
                          <p:attrName>ppt_y</p:attrName>
                        </p:attrNameLst>
                      </p:cBhvr>
                      <p:tavLst>
                        <p:tav tm="0">
                          <p:val>
                            <p:strVal val="0-#ppt_h/2"/>
                          </p:val>
                        </p:tav>
                        <p:tav tm="100000">
                          <p:val>
                            <p:strVal val="#ppt_y"/>
                          </p:val>
                        </p:tav>
                      </p:tavLst>
                    </p:anim>
                  </p:childTnLst>
                </p:cTn>
              </p:par>
            </p:tnLst>
          </p:tmpl>
        </p:tmplLst>
      </p:bldP>
      <p:bldP spid="59" grpId="1" build="p">
        <p:tmplLst>
          <p:tmpl lvl="1">
            <p:tnLst>
              <p:par>
                <p:cTn presetID="2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right)">
                      <p:cBhvr>
                        <p:cTn dur="1000"/>
                        <p:tgtEl>
                          <p:spTgt spid="59"/>
                        </p:tgtEl>
                      </p:cBhvr>
                    </p:animEffect>
                  </p:childTnLst>
                </p:cTn>
              </p:par>
            </p:tnLst>
          </p:tmpl>
        </p:tmplLst>
      </p:bldP>
      <p:bldP spid="61" grpId="0" build="p">
        <p:tmplLst>
          <p:tmpl lvl="1">
            <p:tnLst>
              <p:par>
                <p:cTn presetID="2" presetClass="entr" presetSubtype="1" decel="10000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250" fill="hold"/>
                        <p:tgtEl>
                          <p:spTgt spid="61"/>
                        </p:tgtEl>
                        <p:attrNameLst>
                          <p:attrName>ppt_x</p:attrName>
                        </p:attrNameLst>
                      </p:cBhvr>
                      <p:tavLst>
                        <p:tav tm="0">
                          <p:val>
                            <p:strVal val="#ppt_x"/>
                          </p:val>
                        </p:tav>
                        <p:tav tm="100000">
                          <p:val>
                            <p:strVal val="#ppt_x"/>
                          </p:val>
                        </p:tav>
                      </p:tavLst>
                    </p:anim>
                    <p:anim calcmode="lin" valueType="num">
                      <p:cBhvr additive="base">
                        <p:cTn dur="1250" fill="hold"/>
                        <p:tgtEl>
                          <p:spTgt spid="61"/>
                        </p:tgtEl>
                        <p:attrNameLst>
                          <p:attrName>ppt_y</p:attrName>
                        </p:attrNameLst>
                      </p:cBhvr>
                      <p:tavLst>
                        <p:tav tm="0">
                          <p:val>
                            <p:strVal val="0-#ppt_h/2"/>
                          </p:val>
                        </p:tav>
                        <p:tav tm="100000">
                          <p:val>
                            <p:strVal val="#ppt_y"/>
                          </p:val>
                        </p:tav>
                      </p:tavLst>
                    </p:anim>
                  </p:childTnLst>
                </p:cTn>
              </p:par>
            </p:tnLst>
          </p:tmpl>
        </p:tmplLst>
      </p:bldP>
      <p:bldP spid="61" grpId="1" build="p">
        <p:tmplLst>
          <p:tmpl lvl="1">
            <p:tnLst>
              <p:par>
                <p:cTn presetID="22" presetClass="entr" presetSubtype="2"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right)">
                      <p:cBhvr>
                        <p:cTn dur="1000"/>
                        <p:tgtEl>
                          <p:spTgt spid="61"/>
                        </p:tgtEl>
                      </p:cBhvr>
                    </p:animEffect>
                  </p:childTnLst>
                </p:cTn>
              </p:par>
            </p:tnLst>
          </p:tmpl>
        </p:tmplLst>
      </p:bldP>
      <p:bldP spid="62" grpId="0" build="p">
        <p:tmplLst>
          <p:tmpl lvl="1">
            <p:tnLst>
              <p:par>
                <p:cTn presetID="2" presetClass="entr" presetSubtype="1"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250" fill="hold"/>
                        <p:tgtEl>
                          <p:spTgt spid="62"/>
                        </p:tgtEl>
                        <p:attrNameLst>
                          <p:attrName>ppt_x</p:attrName>
                        </p:attrNameLst>
                      </p:cBhvr>
                      <p:tavLst>
                        <p:tav tm="0">
                          <p:val>
                            <p:strVal val="#ppt_x"/>
                          </p:val>
                        </p:tav>
                        <p:tav tm="100000">
                          <p:val>
                            <p:strVal val="#ppt_x"/>
                          </p:val>
                        </p:tav>
                      </p:tavLst>
                    </p:anim>
                    <p:anim calcmode="lin" valueType="num">
                      <p:cBhvr additive="base">
                        <p:cTn dur="1250" fill="hold"/>
                        <p:tgtEl>
                          <p:spTgt spid="62"/>
                        </p:tgtEl>
                        <p:attrNameLst>
                          <p:attrName>ppt_y</p:attrName>
                        </p:attrNameLst>
                      </p:cBhvr>
                      <p:tavLst>
                        <p:tav tm="0">
                          <p:val>
                            <p:strVal val="0-#ppt_h/2"/>
                          </p:val>
                        </p:tav>
                        <p:tav tm="100000">
                          <p:val>
                            <p:strVal val="#ppt_y"/>
                          </p:val>
                        </p:tav>
                      </p:tavLst>
                    </p:anim>
                  </p:childTnLst>
                </p:cTn>
              </p:par>
            </p:tnLst>
          </p:tmpl>
        </p:tmplLst>
      </p:bldP>
      <p:bldP spid="62" grpId="1" build="p">
        <p:tmplLst>
          <p:tmpl lvl="1">
            <p:tnLst>
              <p:par>
                <p:cTn presetID="22" presetClass="entr" presetSubtype="2"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1000"/>
                        <p:tgtEl>
                          <p:spTgt spid="62"/>
                        </p:tgtEl>
                      </p:cBhvr>
                    </p:animEffect>
                  </p:childTnLst>
                </p:cTn>
              </p:par>
            </p:tnLst>
          </p:tmpl>
        </p:tmplLst>
      </p:bldP>
      <p:bldP spid="64" grpId="0" build="p">
        <p:tmplLst>
          <p:tmpl lvl="1">
            <p:tnLst>
              <p:par>
                <p:cTn presetID="2" presetClass="entr" presetSubtype="1"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250" fill="hold"/>
                        <p:tgtEl>
                          <p:spTgt spid="64"/>
                        </p:tgtEl>
                        <p:attrNameLst>
                          <p:attrName>ppt_x</p:attrName>
                        </p:attrNameLst>
                      </p:cBhvr>
                      <p:tavLst>
                        <p:tav tm="0">
                          <p:val>
                            <p:strVal val="#ppt_x"/>
                          </p:val>
                        </p:tav>
                        <p:tav tm="100000">
                          <p:val>
                            <p:strVal val="#ppt_x"/>
                          </p:val>
                        </p:tav>
                      </p:tavLst>
                    </p:anim>
                    <p:anim calcmode="lin" valueType="num">
                      <p:cBhvr additive="base">
                        <p:cTn dur="1250" fill="hold"/>
                        <p:tgtEl>
                          <p:spTgt spid="64"/>
                        </p:tgtEl>
                        <p:attrNameLst>
                          <p:attrName>ppt_y</p:attrName>
                        </p:attrNameLst>
                      </p:cBhvr>
                      <p:tavLst>
                        <p:tav tm="0">
                          <p:val>
                            <p:strVal val="0-#ppt_h/2"/>
                          </p:val>
                        </p:tav>
                        <p:tav tm="100000">
                          <p:val>
                            <p:strVal val="#ppt_y"/>
                          </p:val>
                        </p:tav>
                      </p:tavLst>
                    </p:anim>
                  </p:childTnLst>
                </p:cTn>
              </p:par>
            </p:tnLst>
          </p:tmpl>
        </p:tmplLst>
      </p:bldP>
      <p:bldP spid="64" grpId="1" build="p">
        <p:tmplLst>
          <p:tmpl lvl="1">
            <p:tnLst>
              <p:par>
                <p:cTn presetID="22" presetClass="entr" presetSubtype="2"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1000"/>
                        <p:tgtEl>
                          <p:spTgt spid="64"/>
                        </p:tgtEl>
                      </p:cBhvr>
                    </p:animEffect>
                  </p:childTnLst>
                </p:cTn>
              </p:par>
            </p:tnLst>
          </p:tmpl>
        </p:tmplLst>
      </p:bldP>
      <p:bldP spid="15" grpId="0"/>
      <p:bldP spid="65" grpId="0"/>
      <p:bldP spid="67" grpId="0"/>
      <p:bldP spid="69" grpId="0"/>
      <p:bldP spid="70" grpId="0"/>
      <p:bldP spid="71" grpId="0"/>
      <p:bldP spid="72" grpId="0"/>
      <p:bldP spid="73" grpId="0"/>
      <p:bldP spid="74" grpId="0" build="p">
        <p:tmplLst>
          <p:tmpl lvl="1">
            <p:tnLst>
              <p:par>
                <p:cTn presetID="2" presetClass="entr" presetSubtype="2" decel="100000" fill="hold" nodeType="withEffect">
                  <p:stCondLst>
                    <p:cond delay="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1+#ppt_w/2"/>
                          </p:val>
                        </p:tav>
                        <p:tav tm="100000">
                          <p:val>
                            <p:strVal val="#ppt_x"/>
                          </p:val>
                        </p:tav>
                      </p:tavLst>
                    </p:anim>
                    <p:anim calcmode="lin" valueType="num">
                      <p:cBhvr additive="base">
                        <p:cTn dur="1000" fill="hold"/>
                        <p:tgtEl>
                          <p:spTgt spid="74"/>
                        </p:tgtEl>
                        <p:attrNameLst>
                          <p:attrName>ppt_y</p:attrName>
                        </p:attrNameLst>
                      </p:cBhvr>
                      <p:tavLst>
                        <p:tav tm="0">
                          <p:val>
                            <p:strVal val="#ppt_y"/>
                          </p:val>
                        </p:tav>
                        <p:tav tm="100000">
                          <p:val>
                            <p:strVal val="#ppt_y"/>
                          </p:val>
                        </p:tav>
                      </p:tavLst>
                    </p:anim>
                  </p:childTnLst>
                </p:cTn>
              </p:par>
            </p:tnLst>
          </p:tmpl>
        </p:tmplLst>
      </p:bldP>
      <p:bldP spid="75" grpId="0" build="p">
        <p:tmplLst>
          <p:tmpl lvl="1">
            <p:tnLst>
              <p:par>
                <p:cTn presetID="2" presetClass="entr" presetSubtype="2" decel="10000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fill="hold"/>
                        <p:tgtEl>
                          <p:spTgt spid="75"/>
                        </p:tgtEl>
                        <p:attrNameLst>
                          <p:attrName>ppt_x</p:attrName>
                        </p:attrNameLst>
                      </p:cBhvr>
                      <p:tavLst>
                        <p:tav tm="0">
                          <p:val>
                            <p:strVal val="1+#ppt_w/2"/>
                          </p:val>
                        </p:tav>
                        <p:tav tm="100000">
                          <p:val>
                            <p:strVal val="#ppt_x"/>
                          </p:val>
                        </p:tav>
                      </p:tavLst>
                    </p:anim>
                    <p:anim calcmode="lin" valueType="num">
                      <p:cBhvr additive="base">
                        <p:cTn dur="100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 presetClass="entr" presetSubtype="2" decel="10000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fill="hold"/>
                        <p:tgtEl>
                          <p:spTgt spid="76"/>
                        </p:tgtEl>
                        <p:attrNameLst>
                          <p:attrName>ppt_x</p:attrName>
                        </p:attrNameLst>
                      </p:cBhvr>
                      <p:tavLst>
                        <p:tav tm="0">
                          <p:val>
                            <p:strVal val="1+#ppt_w/2"/>
                          </p:val>
                        </p:tav>
                        <p:tav tm="100000">
                          <p:val>
                            <p:strVal val="#ppt_x"/>
                          </p:val>
                        </p:tav>
                      </p:tavLst>
                    </p:anim>
                    <p:anim calcmode="lin" valueType="num">
                      <p:cBhvr additive="base">
                        <p:cTn dur="1000" fill="hold"/>
                        <p:tgtEl>
                          <p:spTgt spid="76"/>
                        </p:tgtEl>
                        <p:attrNameLst>
                          <p:attrName>ppt_y</p:attrName>
                        </p:attrNameLst>
                      </p:cBhvr>
                      <p:tavLst>
                        <p:tav tm="0">
                          <p:val>
                            <p:strVal val="#ppt_y"/>
                          </p:val>
                        </p:tav>
                        <p:tav tm="100000">
                          <p:val>
                            <p:strVal val="#ppt_y"/>
                          </p:val>
                        </p:tav>
                      </p:tavLst>
                    </p:anim>
                  </p:childTnLst>
                </p:cTn>
              </p:par>
            </p:tnLst>
          </p:tmpl>
        </p:tmplLst>
      </p:bldP>
      <p:bldP spid="77" grpId="0" build="p">
        <p:tmplLst>
          <p:tmpl lvl="1">
            <p:tnLst>
              <p:par>
                <p:cTn presetID="2" presetClass="entr" presetSubtype="2" decel="100000" fill="hold" nodeType="withEffect">
                  <p:stCondLst>
                    <p:cond delay="50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fill="hold"/>
                        <p:tgtEl>
                          <p:spTgt spid="77"/>
                        </p:tgtEl>
                        <p:attrNameLst>
                          <p:attrName>ppt_x</p:attrName>
                        </p:attrNameLst>
                      </p:cBhvr>
                      <p:tavLst>
                        <p:tav tm="0">
                          <p:val>
                            <p:strVal val="1+#ppt_w/2"/>
                          </p:val>
                        </p:tav>
                        <p:tav tm="100000">
                          <p:val>
                            <p:strVal val="#ppt_x"/>
                          </p:val>
                        </p:tav>
                      </p:tavLst>
                    </p:anim>
                    <p:anim calcmode="lin" valueType="num">
                      <p:cBhvr additive="base">
                        <p:cTn dur="1000" fill="hold"/>
                        <p:tgtEl>
                          <p:spTgt spid="77"/>
                        </p:tgtEl>
                        <p:attrNameLst>
                          <p:attrName>ppt_y</p:attrName>
                        </p:attrNameLst>
                      </p:cBhvr>
                      <p:tavLst>
                        <p:tav tm="0">
                          <p:val>
                            <p:strVal val="#ppt_y"/>
                          </p:val>
                        </p:tav>
                        <p:tav tm="100000">
                          <p:val>
                            <p:strVal val="#ppt_y"/>
                          </p:val>
                        </p:tav>
                      </p:tavLst>
                    </p:anim>
                  </p:childTnLst>
                </p:cTn>
              </p:par>
            </p:tnLst>
          </p:tmpl>
        </p:tmplLst>
      </p:bldP>
      <p:bldP spid="82" grpId="0"/>
      <p:bldP spid="83" grpId="0" build="p">
        <p:tmplLst>
          <p:tmpl lvl="1">
            <p:tnLst>
              <p:par>
                <p:cTn presetID="22" presetClass="entr" presetSubtype="8"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4" grpId="0"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 Simple List">
    <p:spTree>
      <p:nvGrpSpPr>
        <p:cNvPr id="1" name=""/>
        <p:cNvGrpSpPr/>
        <p:nvPr/>
      </p:nvGrpSpPr>
      <p:grpSpPr>
        <a:xfrm>
          <a:off x="0" y="0"/>
          <a:ext cx="0" cy="0"/>
          <a:chOff x="0" y="0"/>
          <a:chExt cx="0" cy="0"/>
        </a:xfrm>
      </p:grpSpPr>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円/楕円 5"/>
          <p:cNvSpPr/>
          <p:nvPr userDrawn="1"/>
        </p:nvSpPr>
        <p:spPr>
          <a:xfrm>
            <a:off x="1771139" y="1896217"/>
            <a:ext cx="439509" cy="4394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7" name="円/楕円 6"/>
          <p:cNvSpPr/>
          <p:nvPr userDrawn="1"/>
        </p:nvSpPr>
        <p:spPr>
          <a:xfrm>
            <a:off x="1771139" y="2789402"/>
            <a:ext cx="439509" cy="4394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p>
        </p:txBody>
      </p:sp>
      <p:sp>
        <p:nvSpPr>
          <p:cNvPr id="8" name="テキスト プレースホルダー 6"/>
          <p:cNvSpPr>
            <a:spLocks noGrp="1"/>
          </p:cNvSpPr>
          <p:nvPr>
            <p:ph type="body" sz="quarter" idx="28" hasCustomPrompt="1"/>
          </p:nvPr>
        </p:nvSpPr>
        <p:spPr>
          <a:xfrm>
            <a:off x="2374879" y="1823891"/>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29" hasCustomPrompt="1"/>
          </p:nvPr>
        </p:nvSpPr>
        <p:spPr>
          <a:xfrm>
            <a:off x="2374879" y="2717076"/>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0" name="円/楕円 9"/>
          <p:cNvSpPr/>
          <p:nvPr userDrawn="1"/>
        </p:nvSpPr>
        <p:spPr>
          <a:xfrm>
            <a:off x="1771139" y="3682587"/>
            <a:ext cx="439509" cy="4394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11" name="テキスト プレースホルダー 6"/>
          <p:cNvSpPr>
            <a:spLocks noGrp="1"/>
          </p:cNvSpPr>
          <p:nvPr>
            <p:ph type="body" sz="quarter" idx="31" hasCustomPrompt="1"/>
          </p:nvPr>
        </p:nvSpPr>
        <p:spPr>
          <a:xfrm>
            <a:off x="2374879" y="3610261"/>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2" name="円/楕円 11"/>
          <p:cNvSpPr/>
          <p:nvPr userDrawn="1"/>
        </p:nvSpPr>
        <p:spPr>
          <a:xfrm>
            <a:off x="1771139" y="4575773"/>
            <a:ext cx="439509" cy="4394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p>
        </p:txBody>
      </p:sp>
      <p:sp>
        <p:nvSpPr>
          <p:cNvPr id="13" name="テキスト プレースホルダー 6"/>
          <p:cNvSpPr>
            <a:spLocks noGrp="1"/>
          </p:cNvSpPr>
          <p:nvPr>
            <p:ph type="body" sz="quarter" idx="33" hasCustomPrompt="1"/>
          </p:nvPr>
        </p:nvSpPr>
        <p:spPr>
          <a:xfrm>
            <a:off x="2374879" y="4503447"/>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4" name="円/楕円 13"/>
          <p:cNvSpPr/>
          <p:nvPr userDrawn="1"/>
        </p:nvSpPr>
        <p:spPr>
          <a:xfrm>
            <a:off x="1771139" y="5468958"/>
            <a:ext cx="439509" cy="4394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5</a:t>
            </a:r>
            <a:endParaRPr kumimoji="1" lang="ja-JP" altLang="en-US" sz="1200" dirty="0"/>
          </a:p>
        </p:txBody>
      </p:sp>
      <p:sp>
        <p:nvSpPr>
          <p:cNvPr id="15" name="テキスト プレースホルダー 6"/>
          <p:cNvSpPr>
            <a:spLocks noGrp="1"/>
          </p:cNvSpPr>
          <p:nvPr>
            <p:ph type="body" sz="quarter" idx="35" hasCustomPrompt="1"/>
          </p:nvPr>
        </p:nvSpPr>
        <p:spPr>
          <a:xfrm>
            <a:off x="2374879" y="5396632"/>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0" y="0"/>
            <a:ext cx="12192000" cy="1344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タイトル 1"/>
          <p:cNvSpPr>
            <a:spLocks noGrp="1"/>
          </p:cNvSpPr>
          <p:nvPr>
            <p:ph type="title" hasCustomPrompt="1"/>
          </p:nvPr>
        </p:nvSpPr>
        <p:spPr>
          <a:xfrm>
            <a:off x="589917" y="304800"/>
            <a:ext cx="11012164" cy="774095"/>
          </a:xfrm>
        </p:spPr>
        <p:txBody>
          <a:bodyPr>
            <a:noAutofit/>
          </a:bodyPr>
          <a:lstStyle>
            <a:lvl1pPr algn="ctr">
              <a:defRPr sz="44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393448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500"/>
                            </p:stCondLst>
                            <p:childTnLst>
                              <p:par>
                                <p:cTn id="23" presetID="2" presetClass="entr" presetSubtype="1"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3500"/>
                            </p:stCondLst>
                            <p:childTnLst>
                              <p:par>
                                <p:cTn id="32" presetID="2" presetClass="entr" presetSubtype="1" decel="10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 presetClass="entr" presetSubtype="1"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left)">
                                      <p:cBhvr>
                                        <p:cTn id="48" dur="500"/>
                                        <p:tgtEl>
                                          <p:spTgt spid="13">
                                            <p:txEl>
                                              <p:pRg st="0" end="0"/>
                                            </p:txEl>
                                          </p:spTgt>
                                        </p:tgtEl>
                                      </p:cBhvr>
                                    </p:animEffect>
                                  </p:childTnLst>
                                </p:cTn>
                              </p:par>
                            </p:childTnLst>
                          </p:cTn>
                        </p:par>
                        <p:par>
                          <p:cTn id="49" fill="hold">
                            <p:stCondLst>
                              <p:cond delay="5500"/>
                            </p:stCondLst>
                            <p:childTnLst>
                              <p:par>
                                <p:cTn id="50" presetID="2" presetClass="entr" presetSubtype="1"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wipe(left)">
                                      <p:cBhvr>
                                        <p:cTn id="5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17"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36350206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11333816" y="322557"/>
            <a:ext cx="487977" cy="2870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rtlCol="0" anchor="ctr"/>
          <a:lstStyle/>
          <a:p>
            <a:pPr algn="ctr"/>
            <a:endParaRPr lang="en-US" sz="2400" dirty="0"/>
          </a:p>
        </p:txBody>
      </p:sp>
      <p:sp>
        <p:nvSpPr>
          <p:cNvPr id="6" name="Isosceles Triangle 10"/>
          <p:cNvSpPr/>
          <p:nvPr userDrawn="1"/>
        </p:nvSpPr>
        <p:spPr>
          <a:xfrm rot="10610802">
            <a:off x="11339649" y="421679"/>
            <a:ext cx="488775" cy="261855"/>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rtlCol="0" anchor="ctr"/>
          <a:lstStyle/>
          <a:p>
            <a:pPr algn="ctr"/>
            <a:endParaRPr lang="en-US" sz="2400" dirty="0"/>
          </a:p>
        </p:txBody>
      </p:sp>
      <p:sp>
        <p:nvSpPr>
          <p:cNvPr id="7" name="Slide Number Placeholder 5"/>
          <p:cNvSpPr txBox="1">
            <a:spLocks/>
          </p:cNvSpPr>
          <p:nvPr userDrawn="1"/>
        </p:nvSpPr>
        <p:spPr>
          <a:xfrm>
            <a:off x="11359314" y="273253"/>
            <a:ext cx="449441" cy="467448"/>
          </a:xfrm>
          <a:prstGeom prst="rect">
            <a:avLst/>
          </a:prstGeom>
        </p:spPr>
        <p:txBody>
          <a:bodyPr vert="horz" lIns="0" tIns="0" rIns="0" bIns="60945"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333" smtClean="0"/>
              <a:pPr/>
              <a:t>‹#›</a:t>
            </a:fld>
            <a:endParaRPr lang="en-US" sz="1333" dirty="0"/>
          </a:p>
        </p:txBody>
      </p:sp>
      <p:grpSp>
        <p:nvGrpSpPr>
          <p:cNvPr id="8" name="Group 5"/>
          <p:cNvGrpSpPr/>
          <p:nvPr userDrawn="1"/>
        </p:nvGrpSpPr>
        <p:grpSpPr>
          <a:xfrm>
            <a:off x="463225" y="6309321"/>
            <a:ext cx="298776" cy="294875"/>
            <a:chOff x="4328868" y="5502988"/>
            <a:chExt cx="500307" cy="493774"/>
          </a:xfrm>
        </p:grpSpPr>
        <p:sp>
          <p:nvSpPr>
            <p:cNvPr id="9"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2400"/>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2400"/>
            </a:p>
          </p:txBody>
        </p:sp>
      </p:grpSp>
      <p:grpSp>
        <p:nvGrpSpPr>
          <p:cNvPr id="11" name="Group 9"/>
          <p:cNvGrpSpPr/>
          <p:nvPr userDrawn="1"/>
        </p:nvGrpSpPr>
        <p:grpSpPr>
          <a:xfrm flipH="1">
            <a:off x="1244945" y="6309321"/>
            <a:ext cx="298776" cy="294875"/>
            <a:chOff x="4328868" y="5502988"/>
            <a:chExt cx="500307" cy="493774"/>
          </a:xfrm>
        </p:grpSpPr>
        <p:sp>
          <p:nvSpPr>
            <p:cNvPr id="12"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2400"/>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2400"/>
            </a:p>
          </p:txBody>
        </p:sp>
      </p:grpSp>
      <p:cxnSp>
        <p:nvCxnSpPr>
          <p:cNvPr id="14" name="Straight Connector 3"/>
          <p:cNvCxnSpPr/>
          <p:nvPr userDrawn="1"/>
        </p:nvCxnSpPr>
        <p:spPr>
          <a:xfrm>
            <a:off x="736945" y="6460467"/>
            <a:ext cx="508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262219"/>
      </p:ext>
    </p:extLst>
  </p:cSld>
  <p:clrMapOvr>
    <a:masterClrMapping/>
  </p:clrMapOvr>
  <p:transition spd="slow" advTm="0">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ble of Contents - 6 Items">
    <p:spTree>
      <p:nvGrpSpPr>
        <p:cNvPr id="1" name=""/>
        <p:cNvGrpSpPr/>
        <p:nvPr/>
      </p:nvGrpSpPr>
      <p:grpSpPr>
        <a:xfrm>
          <a:off x="0" y="0"/>
          <a:ext cx="0" cy="0"/>
          <a:chOff x="0" y="0"/>
          <a:chExt cx="0" cy="0"/>
        </a:xfrm>
      </p:grpSpPr>
      <p:sp>
        <p:nvSpPr>
          <p:cNvPr id="30" name="正方形/長方形 29"/>
          <p:cNvSpPr/>
          <p:nvPr userDrawn="1"/>
        </p:nvSpPr>
        <p:spPr>
          <a:xfrm>
            <a:off x="0" y="0"/>
            <a:ext cx="563990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タイトル 1"/>
          <p:cNvSpPr>
            <a:spLocks noGrp="1"/>
          </p:cNvSpPr>
          <p:nvPr>
            <p:ph type="title" hasCustomPrompt="1"/>
          </p:nvPr>
        </p:nvSpPr>
        <p:spPr>
          <a:xfrm>
            <a:off x="556919" y="782320"/>
            <a:ext cx="4482872" cy="5471965"/>
          </a:xfrm>
        </p:spPr>
        <p:txBody>
          <a:bodyPr>
            <a:normAutofit/>
          </a:bodyPr>
          <a:lstStyle>
            <a:lvl1pPr algn="ctr">
              <a:defRPr sz="6400">
                <a:solidFill>
                  <a:schemeClr val="bg1"/>
                </a:solidFill>
                <a:latin typeface="Route 159 UltraLight" pitchFamily="50" charset="0"/>
              </a:defRPr>
            </a:lvl1pPr>
          </a:lstStyle>
          <a:p>
            <a:r>
              <a:rPr kumimoji="1" lang="en-US" altLang="ja-JP" dirty="0"/>
              <a:t>Text</a:t>
            </a:r>
            <a:endParaRPr kumimoji="1" lang="ja-JP" altLang="en-US" dirty="0"/>
          </a:p>
        </p:txBody>
      </p:sp>
      <p:sp>
        <p:nvSpPr>
          <p:cNvPr id="5" name="円/楕円 4"/>
          <p:cNvSpPr/>
          <p:nvPr userDrawn="1"/>
        </p:nvSpPr>
        <p:spPr>
          <a:xfrm>
            <a:off x="5423867" y="860918"/>
            <a:ext cx="432085"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7" name="円/楕円 6"/>
          <p:cNvSpPr/>
          <p:nvPr userDrawn="1"/>
        </p:nvSpPr>
        <p:spPr>
          <a:xfrm>
            <a:off x="5423867" y="1768178"/>
            <a:ext cx="432085"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endParaRPr kumimoji="1" lang="ja-JP" altLang="en-US" sz="1200" dirty="0"/>
          </a:p>
        </p:txBody>
      </p:sp>
      <p:sp>
        <p:nvSpPr>
          <p:cNvPr id="8" name="円/楕円 7"/>
          <p:cNvSpPr/>
          <p:nvPr userDrawn="1"/>
        </p:nvSpPr>
        <p:spPr>
          <a:xfrm>
            <a:off x="5423867" y="2675438"/>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9" name="円/楕円 8"/>
          <p:cNvSpPr/>
          <p:nvPr userDrawn="1"/>
        </p:nvSpPr>
        <p:spPr>
          <a:xfrm>
            <a:off x="5423867" y="3582698"/>
            <a:ext cx="432085" cy="4320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endParaRPr kumimoji="1" lang="ja-JP" altLang="en-US" sz="1200" dirty="0"/>
          </a:p>
        </p:txBody>
      </p:sp>
      <p:sp>
        <p:nvSpPr>
          <p:cNvPr id="10" name="円/楕円 9"/>
          <p:cNvSpPr/>
          <p:nvPr userDrawn="1"/>
        </p:nvSpPr>
        <p:spPr>
          <a:xfrm>
            <a:off x="5423867" y="4489958"/>
            <a:ext cx="432085" cy="4320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5</a:t>
            </a:r>
            <a:endParaRPr kumimoji="1" lang="ja-JP" altLang="en-US" sz="1200" dirty="0"/>
          </a:p>
        </p:txBody>
      </p:sp>
      <p:sp>
        <p:nvSpPr>
          <p:cNvPr id="11" name="円/楕円 10"/>
          <p:cNvSpPr/>
          <p:nvPr userDrawn="1"/>
        </p:nvSpPr>
        <p:spPr>
          <a:xfrm>
            <a:off x="5423867" y="5397219"/>
            <a:ext cx="432085"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6</a:t>
            </a:r>
            <a:endParaRPr kumimoji="1" lang="ja-JP" altLang="en-US" sz="1200" dirty="0"/>
          </a:p>
        </p:txBody>
      </p:sp>
      <p:sp>
        <p:nvSpPr>
          <p:cNvPr id="12" name="テキスト プレースホルダー 6"/>
          <p:cNvSpPr>
            <a:spLocks noGrp="1"/>
          </p:cNvSpPr>
          <p:nvPr>
            <p:ph type="body" sz="quarter" idx="15" hasCustomPrompt="1"/>
          </p:nvPr>
        </p:nvSpPr>
        <p:spPr>
          <a:xfrm>
            <a:off x="6000739" y="692696"/>
            <a:ext cx="5520334" cy="624069"/>
          </a:xfrm>
        </p:spPr>
        <p:txBody>
          <a:bodyPr anchor="b">
            <a:normAutofit/>
          </a:bodyPr>
          <a:lstStyle>
            <a:lvl1pPr algn="l">
              <a:defRPr sz="24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6000739" y="1172749"/>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17" hasCustomPrompt="1"/>
          </p:nvPr>
        </p:nvSpPr>
        <p:spPr>
          <a:xfrm>
            <a:off x="6000739" y="5234790"/>
            <a:ext cx="5520334" cy="624069"/>
          </a:xfrm>
        </p:spPr>
        <p:txBody>
          <a:bodyPr anchor="b">
            <a:normAutofit/>
          </a:bodyPr>
          <a:lstStyle>
            <a:lvl1pPr algn="l">
              <a:defRPr sz="240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6000739" y="5714843"/>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6000739" y="1601115"/>
            <a:ext cx="5520334" cy="624069"/>
          </a:xfrm>
        </p:spPr>
        <p:txBody>
          <a:bodyPr anchor="b">
            <a:norm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6000739" y="2081168"/>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6000739" y="2509534"/>
            <a:ext cx="5520334" cy="624069"/>
          </a:xfrm>
        </p:spPr>
        <p:txBody>
          <a:bodyPr anchor="b">
            <a:norm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6000739" y="2989587"/>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6000739" y="3417952"/>
            <a:ext cx="5520334" cy="624069"/>
          </a:xfrm>
        </p:spPr>
        <p:txBody>
          <a:bodyPr anchor="b">
            <a:normAutofit/>
          </a:bodyPr>
          <a:lstStyle>
            <a:lvl1pPr algn="l">
              <a:defRPr sz="24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6000739" y="3898005"/>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6000739" y="4326371"/>
            <a:ext cx="5520334" cy="624069"/>
          </a:xfrm>
        </p:spPr>
        <p:txBody>
          <a:bodyPr anchor="b">
            <a:normAutofit/>
          </a:bodyPr>
          <a:lstStyle>
            <a:lvl1pPr algn="l">
              <a:defRPr sz="24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6000739" y="4806424"/>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75074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78" fill="hold">
                            <p:stCondLst>
                              <p:cond delay="4750"/>
                            </p:stCondLst>
                            <p:childTnLst>
                              <p:par>
                                <p:cTn id="79" presetID="2" presetClass="entr" presetSubtype="1" decel="100000" fill="hold" grpId="0" nodeType="afterEffect">
                                  <p:stCondLst>
                                    <p:cond delay="25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250"/>
                                  </p:stCondLst>
                                  <p:childTnLst>
                                    <p:set>
                                      <p:cBhvr>
                                        <p:cTn id="84" dur="1" fill="hold">
                                          <p:stCondLst>
                                            <p:cond delay="0"/>
                                          </p:stCondLst>
                                        </p:cTn>
                                        <p:tgtEl>
                                          <p:spTgt spid="14">
                                            <p:txEl>
                                              <p:pRg st="0" end="0"/>
                                            </p:txEl>
                                          </p:spTgt>
                                        </p:tgtEl>
                                        <p:attrNameLst>
                                          <p:attrName>style.visibility</p:attrName>
                                        </p:attrNameLst>
                                      </p:cBhvr>
                                      <p:to>
                                        <p:strVal val="visible"/>
                                      </p:to>
                                    </p:set>
                                    <p:anim calcmode="lin" valueType="num">
                                      <p:cBhvr additive="base">
                                        <p:cTn id="8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87" presetID="2" presetClass="entr" presetSubtype="2" decel="100000" fill="hold" grpId="0" nodeType="withEffect">
                                  <p:stCondLst>
                                    <p:cond delay="250"/>
                                  </p:stCondLst>
                                  <p:childTnLst>
                                    <p:set>
                                      <p:cBhvr>
                                        <p:cTn id="88" dur="1" fill="hold">
                                          <p:stCondLst>
                                            <p:cond delay="0"/>
                                          </p:stCondLst>
                                        </p:cTn>
                                        <p:tgtEl>
                                          <p:spTgt spid="15">
                                            <p:txEl>
                                              <p:pRg st="0" end="0"/>
                                            </p:txEl>
                                          </p:spTgt>
                                        </p:tgtEl>
                                        <p:attrNameLst>
                                          <p:attrName>style.visibility</p:attrName>
                                        </p:attrNameLst>
                                      </p:cBhvr>
                                      <p:to>
                                        <p:strVal val="visible"/>
                                      </p:to>
                                    </p:set>
                                    <p:anim calcmode="lin" valueType="num">
                                      <p:cBhvr additive="base">
                                        <p:cTn id="89"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1"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able of Contents - 5 Items">
    <p:spTree>
      <p:nvGrpSpPr>
        <p:cNvPr id="1" name=""/>
        <p:cNvGrpSpPr/>
        <p:nvPr/>
      </p:nvGrpSpPr>
      <p:grpSpPr>
        <a:xfrm>
          <a:off x="0" y="0"/>
          <a:ext cx="0" cy="0"/>
          <a:chOff x="0" y="0"/>
          <a:chExt cx="0" cy="0"/>
        </a:xfrm>
      </p:grpSpPr>
      <p:sp>
        <p:nvSpPr>
          <p:cNvPr id="30" name="正方形/長方形 29"/>
          <p:cNvSpPr/>
          <p:nvPr userDrawn="1"/>
        </p:nvSpPr>
        <p:spPr>
          <a:xfrm>
            <a:off x="0" y="0"/>
            <a:ext cx="563990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タイトル 1"/>
          <p:cNvSpPr>
            <a:spLocks noGrp="1"/>
          </p:cNvSpPr>
          <p:nvPr>
            <p:ph type="title" hasCustomPrompt="1"/>
          </p:nvPr>
        </p:nvSpPr>
        <p:spPr>
          <a:xfrm>
            <a:off x="556919" y="782320"/>
            <a:ext cx="4482872" cy="5471965"/>
          </a:xfrm>
        </p:spPr>
        <p:txBody>
          <a:bodyPr>
            <a:normAutofit/>
          </a:bodyPr>
          <a:lstStyle>
            <a:lvl1pPr algn="ctr">
              <a:defRPr sz="6400">
                <a:solidFill>
                  <a:schemeClr val="bg1"/>
                </a:solidFill>
                <a:latin typeface="Route 159 UltraLight" pitchFamily="50" charset="0"/>
              </a:defRPr>
            </a:lvl1pPr>
          </a:lstStyle>
          <a:p>
            <a:r>
              <a:rPr kumimoji="1" lang="en-US" altLang="ja-JP" dirty="0"/>
              <a:t>Text</a:t>
            </a:r>
            <a:endParaRPr kumimoji="1" lang="ja-JP" altLang="en-US" dirty="0"/>
          </a:p>
        </p:txBody>
      </p:sp>
      <p:sp>
        <p:nvSpPr>
          <p:cNvPr id="5" name="円/楕円 4"/>
          <p:cNvSpPr/>
          <p:nvPr userDrawn="1"/>
        </p:nvSpPr>
        <p:spPr>
          <a:xfrm>
            <a:off x="5423867" y="1460623"/>
            <a:ext cx="432085"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7" name="円/楕円 6"/>
          <p:cNvSpPr/>
          <p:nvPr userDrawn="1"/>
        </p:nvSpPr>
        <p:spPr>
          <a:xfrm>
            <a:off x="5423867" y="2367883"/>
            <a:ext cx="432085"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endParaRPr kumimoji="1" lang="ja-JP" altLang="en-US" sz="1200" dirty="0"/>
          </a:p>
        </p:txBody>
      </p:sp>
      <p:sp>
        <p:nvSpPr>
          <p:cNvPr id="8" name="円/楕円 7"/>
          <p:cNvSpPr/>
          <p:nvPr userDrawn="1"/>
        </p:nvSpPr>
        <p:spPr>
          <a:xfrm>
            <a:off x="5423867" y="3275143"/>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9" name="円/楕円 8"/>
          <p:cNvSpPr/>
          <p:nvPr userDrawn="1"/>
        </p:nvSpPr>
        <p:spPr>
          <a:xfrm>
            <a:off x="5423867" y="4182403"/>
            <a:ext cx="432085" cy="4320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endParaRPr kumimoji="1" lang="ja-JP" altLang="en-US" sz="1200" dirty="0"/>
          </a:p>
        </p:txBody>
      </p:sp>
      <p:sp>
        <p:nvSpPr>
          <p:cNvPr id="10" name="円/楕円 9"/>
          <p:cNvSpPr/>
          <p:nvPr userDrawn="1"/>
        </p:nvSpPr>
        <p:spPr>
          <a:xfrm>
            <a:off x="5423867" y="5089663"/>
            <a:ext cx="432085" cy="4320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5</a:t>
            </a:r>
            <a:endParaRPr kumimoji="1" lang="ja-JP" altLang="en-US" sz="1200" dirty="0"/>
          </a:p>
        </p:txBody>
      </p:sp>
      <p:sp>
        <p:nvSpPr>
          <p:cNvPr id="12" name="テキスト プレースホルダー 6"/>
          <p:cNvSpPr>
            <a:spLocks noGrp="1"/>
          </p:cNvSpPr>
          <p:nvPr>
            <p:ph type="body" sz="quarter" idx="15" hasCustomPrompt="1"/>
          </p:nvPr>
        </p:nvSpPr>
        <p:spPr>
          <a:xfrm>
            <a:off x="6000739" y="1292401"/>
            <a:ext cx="5520334" cy="624069"/>
          </a:xfrm>
        </p:spPr>
        <p:txBody>
          <a:bodyPr anchor="b">
            <a:normAutofit/>
          </a:bodyPr>
          <a:lstStyle>
            <a:lvl1pPr algn="l">
              <a:defRPr sz="24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6000739" y="1772454"/>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6000739" y="2200820"/>
            <a:ext cx="5520334" cy="624069"/>
          </a:xfrm>
        </p:spPr>
        <p:txBody>
          <a:bodyPr anchor="b">
            <a:norm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6000739" y="2680873"/>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6000739" y="3109238"/>
            <a:ext cx="5520334" cy="624069"/>
          </a:xfrm>
        </p:spPr>
        <p:txBody>
          <a:bodyPr anchor="b">
            <a:norm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6000739" y="3589291"/>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6000739" y="4017657"/>
            <a:ext cx="5520334" cy="624069"/>
          </a:xfrm>
        </p:spPr>
        <p:txBody>
          <a:bodyPr anchor="b">
            <a:normAutofit/>
          </a:bodyPr>
          <a:lstStyle>
            <a:lvl1pPr algn="l">
              <a:defRPr sz="24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6000739" y="4497710"/>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6000739" y="4926076"/>
            <a:ext cx="5520334" cy="624069"/>
          </a:xfrm>
        </p:spPr>
        <p:txBody>
          <a:bodyPr anchor="b">
            <a:normAutofit/>
          </a:bodyPr>
          <a:lstStyle>
            <a:lvl1pPr algn="l">
              <a:defRPr sz="24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6000739" y="5406129"/>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62008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図プレースホルダー 9"/>
          <p:cNvSpPr>
            <a:spLocks noGrp="1"/>
          </p:cNvSpPr>
          <p:nvPr>
            <p:ph type="pic" sz="quarter" idx="16" hasCustomPrompt="1"/>
          </p:nvPr>
        </p:nvSpPr>
        <p:spPr>
          <a:xfrm>
            <a:off x="0" y="1604798"/>
            <a:ext cx="12191999" cy="3581641"/>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718936" y="5438176"/>
            <a:ext cx="10801146" cy="793291"/>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3" name="正方形/長方形 12"/>
          <p:cNvSpPr/>
          <p:nvPr userDrawn="1"/>
        </p:nvSpPr>
        <p:spPr>
          <a:xfrm>
            <a:off x="814955" y="5342166"/>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テキスト プレースホルダー 13"/>
          <p:cNvSpPr>
            <a:spLocks noGrp="1"/>
          </p:cNvSpPr>
          <p:nvPr>
            <p:ph type="body" sz="quarter" idx="19" hasCustomPrompt="1"/>
          </p:nvPr>
        </p:nvSpPr>
        <p:spPr>
          <a:xfrm>
            <a:off x="0" y="4431696"/>
            <a:ext cx="12192000" cy="764419"/>
          </a:xfrm>
          <a:solidFill>
            <a:schemeClr val="accent1">
              <a:lumMod val="75000"/>
              <a:alpha val="80000"/>
            </a:schemeClr>
          </a:solidFill>
        </p:spPr>
        <p:txBody>
          <a:bodyPr anchor="ctr">
            <a:noAutofit/>
          </a:bodyPr>
          <a:lstStyle>
            <a:lvl1pPr algn="ctr">
              <a:defRPr sz="3200">
                <a:solidFill>
                  <a:schemeClr val="bg1"/>
                </a:solidFill>
                <a:latin typeface="Route 159 Light" pitchFamily="50" charset="0"/>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391037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250"/>
                            </p:stCondLst>
                            <p:childTnLst>
                              <p:par>
                                <p:cTn id="20" presetID="2" presetClass="entr" presetSubtype="8" decel="10000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500"/>
                                  </p:stCondLst>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additive="base">
                                        <p:cTn id="26"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tmplLst>
          <p:tmpl>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5" name="正方形/長方形 4"/>
          <p:cNvSpPr/>
          <p:nvPr userDrawn="1"/>
        </p:nvSpPr>
        <p:spPr>
          <a:xfrm>
            <a:off x="0" y="0"/>
            <a:ext cx="12192000" cy="2228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タイトル 1"/>
          <p:cNvSpPr>
            <a:spLocks noGrp="1"/>
          </p:cNvSpPr>
          <p:nvPr>
            <p:ph type="title" hasCustomPrompt="1"/>
          </p:nvPr>
        </p:nvSpPr>
        <p:spPr>
          <a:xfrm>
            <a:off x="589918" y="618779"/>
            <a:ext cx="11012164" cy="1135327"/>
          </a:xfrm>
        </p:spPr>
        <p:txBody>
          <a:bodyPr>
            <a:normAutofit/>
          </a:bodyPr>
          <a:lstStyle>
            <a:lvl1pPr algn="ctr">
              <a:defRPr sz="64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円/楕円 6"/>
          <p:cNvSpPr/>
          <p:nvPr userDrawn="1"/>
        </p:nvSpPr>
        <p:spPr>
          <a:xfrm>
            <a:off x="474906" y="2852936"/>
            <a:ext cx="2448484" cy="2448272"/>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円/楕円 7"/>
          <p:cNvSpPr/>
          <p:nvPr userDrawn="1"/>
        </p:nvSpPr>
        <p:spPr>
          <a:xfrm>
            <a:off x="2458657" y="2929025"/>
            <a:ext cx="591181" cy="5911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9" name="テキスト プレースホルダー 6"/>
          <p:cNvSpPr>
            <a:spLocks noGrp="1"/>
          </p:cNvSpPr>
          <p:nvPr>
            <p:ph type="body" sz="quarter" idx="15" hasCustomPrompt="1"/>
          </p:nvPr>
        </p:nvSpPr>
        <p:spPr>
          <a:xfrm>
            <a:off x="546164" y="3626611"/>
            <a:ext cx="2305969" cy="624069"/>
          </a:xfrm>
        </p:spPr>
        <p:txBody>
          <a:bodyPr anchor="b">
            <a:normAutofit/>
          </a:bodyPr>
          <a:lstStyle>
            <a:lvl1pPr algn="ctr">
              <a:defRPr sz="24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 name="テキスト プレースホルダー 6"/>
          <p:cNvSpPr>
            <a:spLocks noGrp="1"/>
          </p:cNvSpPr>
          <p:nvPr>
            <p:ph type="body" sz="quarter" idx="16" hasCustomPrompt="1"/>
          </p:nvPr>
        </p:nvSpPr>
        <p:spPr>
          <a:xfrm>
            <a:off x="546164" y="4106664"/>
            <a:ext cx="2305969" cy="402456"/>
          </a:xfrm>
        </p:spPr>
        <p:txBody>
          <a:bodyPr anchor="t">
            <a:normAutofit/>
          </a:bodyPr>
          <a:lstStyle>
            <a:lvl1pPr algn="ctr">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1" name="山形 10"/>
          <p:cNvSpPr/>
          <p:nvPr userDrawn="1"/>
        </p:nvSpPr>
        <p:spPr>
          <a:xfrm>
            <a:off x="3023392" y="3942263"/>
            <a:ext cx="240047" cy="26961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12" name="円/楕円 11"/>
          <p:cNvSpPr/>
          <p:nvPr userDrawn="1"/>
        </p:nvSpPr>
        <p:spPr>
          <a:xfrm>
            <a:off x="3359458" y="2852936"/>
            <a:ext cx="2448484" cy="2448272"/>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円/楕円 12"/>
          <p:cNvSpPr/>
          <p:nvPr userDrawn="1"/>
        </p:nvSpPr>
        <p:spPr>
          <a:xfrm>
            <a:off x="5343209" y="2929025"/>
            <a:ext cx="591181" cy="5911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endParaRPr kumimoji="1" lang="ja-JP" altLang="en-US" sz="1200" dirty="0"/>
          </a:p>
        </p:txBody>
      </p:sp>
      <p:sp>
        <p:nvSpPr>
          <p:cNvPr id="14" name="テキスト プレースホルダー 6"/>
          <p:cNvSpPr>
            <a:spLocks noGrp="1"/>
          </p:cNvSpPr>
          <p:nvPr>
            <p:ph type="body" sz="quarter" idx="17" hasCustomPrompt="1"/>
          </p:nvPr>
        </p:nvSpPr>
        <p:spPr>
          <a:xfrm>
            <a:off x="3430717" y="3626611"/>
            <a:ext cx="2305969" cy="624069"/>
          </a:xfrm>
        </p:spPr>
        <p:txBody>
          <a:bodyPr anchor="b">
            <a:normAutofit/>
          </a:bodyPr>
          <a:lstStyle>
            <a:lvl1pPr algn="ctr">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3430717" y="4106664"/>
            <a:ext cx="2305969" cy="402456"/>
          </a:xfrm>
        </p:spPr>
        <p:txBody>
          <a:bodyPr anchor="t">
            <a:normAutofit/>
          </a:bodyPr>
          <a:lstStyle>
            <a:lvl1pPr algn="ctr">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6" name="山形 15"/>
          <p:cNvSpPr/>
          <p:nvPr userDrawn="1"/>
        </p:nvSpPr>
        <p:spPr>
          <a:xfrm>
            <a:off x="5903962" y="3942263"/>
            <a:ext cx="240047" cy="26961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17" name="円/楕円 16"/>
          <p:cNvSpPr/>
          <p:nvPr userDrawn="1"/>
        </p:nvSpPr>
        <p:spPr>
          <a:xfrm>
            <a:off x="6240028" y="2852936"/>
            <a:ext cx="2448484" cy="2448272"/>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円/楕円 17"/>
          <p:cNvSpPr/>
          <p:nvPr userDrawn="1"/>
        </p:nvSpPr>
        <p:spPr>
          <a:xfrm>
            <a:off x="8223779" y="2929025"/>
            <a:ext cx="591181" cy="591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19" name="テキスト プレースホルダー 6"/>
          <p:cNvSpPr>
            <a:spLocks noGrp="1"/>
          </p:cNvSpPr>
          <p:nvPr>
            <p:ph type="body" sz="quarter" idx="19" hasCustomPrompt="1"/>
          </p:nvPr>
        </p:nvSpPr>
        <p:spPr>
          <a:xfrm>
            <a:off x="6311287" y="3626611"/>
            <a:ext cx="2305969" cy="624069"/>
          </a:xfrm>
        </p:spPr>
        <p:txBody>
          <a:bodyPr anchor="b">
            <a:normAutofit/>
          </a:bodyPr>
          <a:lstStyle>
            <a:lvl1pPr algn="ctr">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0" hasCustomPrompt="1"/>
          </p:nvPr>
        </p:nvSpPr>
        <p:spPr>
          <a:xfrm>
            <a:off x="6311287" y="4106664"/>
            <a:ext cx="2305969" cy="402456"/>
          </a:xfrm>
        </p:spPr>
        <p:txBody>
          <a:bodyPr anchor="t">
            <a:normAutofit/>
          </a:bodyPr>
          <a:lstStyle>
            <a:lvl1pPr algn="ctr">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1" name="山形 20"/>
          <p:cNvSpPr/>
          <p:nvPr userDrawn="1"/>
        </p:nvSpPr>
        <p:spPr>
          <a:xfrm>
            <a:off x="8788514" y="3942263"/>
            <a:ext cx="240047" cy="26961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2" name="円/楕円 21"/>
          <p:cNvSpPr/>
          <p:nvPr userDrawn="1"/>
        </p:nvSpPr>
        <p:spPr>
          <a:xfrm>
            <a:off x="9124581" y="2852936"/>
            <a:ext cx="2448484" cy="2448272"/>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円/楕円 22"/>
          <p:cNvSpPr/>
          <p:nvPr userDrawn="1"/>
        </p:nvSpPr>
        <p:spPr>
          <a:xfrm>
            <a:off x="11108331" y="2929025"/>
            <a:ext cx="591181" cy="5911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endParaRPr kumimoji="1" lang="ja-JP" altLang="en-US" sz="1200" dirty="0"/>
          </a:p>
        </p:txBody>
      </p:sp>
      <p:sp>
        <p:nvSpPr>
          <p:cNvPr id="24" name="テキスト プレースホルダー 6"/>
          <p:cNvSpPr>
            <a:spLocks noGrp="1"/>
          </p:cNvSpPr>
          <p:nvPr>
            <p:ph type="body" sz="quarter" idx="21" hasCustomPrompt="1"/>
          </p:nvPr>
        </p:nvSpPr>
        <p:spPr>
          <a:xfrm>
            <a:off x="9195839" y="3626611"/>
            <a:ext cx="2305969" cy="624069"/>
          </a:xfrm>
        </p:spPr>
        <p:txBody>
          <a:bodyPr anchor="b">
            <a:normAutofit/>
          </a:bodyPr>
          <a:lstStyle>
            <a:lvl1pPr algn="ctr">
              <a:defRPr sz="24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195839" y="4106664"/>
            <a:ext cx="2305969" cy="402456"/>
          </a:xfrm>
        </p:spPr>
        <p:txBody>
          <a:bodyPr anchor="t">
            <a:normAutofit/>
          </a:bodyPr>
          <a:lstStyle>
            <a:lvl1pPr algn="ctr">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51133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7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200"/>
                            </p:stCondLst>
                            <p:childTnLst>
                              <p:par>
                                <p:cTn id="31" presetID="2" presetClass="entr" presetSubtype="8" decel="100000"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950"/>
                            </p:stCondLst>
                            <p:childTnLst>
                              <p:par>
                                <p:cTn id="36" presetID="2" presetClass="entr" presetSubtype="8" decel="100000" fill="hold" grpId="0" nodeType="afterEffect">
                                  <p:stCondLst>
                                    <p:cond delay="10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6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9" dur="600" fill="hold"/>
                                        <p:tgtEl>
                                          <p:spTgt spid="14">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20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additive="base">
                                        <p:cTn id="42" dur="6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3" dur="600" fill="hold"/>
                                        <p:tgtEl>
                                          <p:spTgt spid="15">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600" fill="hold"/>
                                        <p:tgtEl>
                                          <p:spTgt spid="12"/>
                                        </p:tgtEl>
                                        <p:attrNameLst>
                                          <p:attrName>ppt_x</p:attrName>
                                        </p:attrNameLst>
                                      </p:cBhvr>
                                      <p:tavLst>
                                        <p:tav tm="0">
                                          <p:val>
                                            <p:strVal val="0-#ppt_w/2"/>
                                          </p:val>
                                        </p:tav>
                                        <p:tav tm="100000">
                                          <p:val>
                                            <p:strVal val="#ppt_x"/>
                                          </p:val>
                                        </p:tav>
                                      </p:tavLst>
                                    </p:anim>
                                    <p:anim calcmode="lin" valueType="num">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37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4250"/>
                            </p:stCondLst>
                            <p:childTnLst>
                              <p:par>
                                <p:cTn id="53" presetID="2" presetClass="entr" presetSubtype="8" decel="100000" fill="hold" grpId="0" nodeType="afterEffect">
                                  <p:stCondLst>
                                    <p:cond delay="25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decel="100000" fill="hold" grpId="0" nodeType="afterEffect">
                                  <p:stCondLst>
                                    <p:cond delay="100"/>
                                  </p:stCondLst>
                                  <p:childTnLst>
                                    <p:set>
                                      <p:cBhvr>
                                        <p:cTn id="59" dur="1" fill="hold">
                                          <p:stCondLst>
                                            <p:cond delay="0"/>
                                          </p:stCondLst>
                                        </p:cTn>
                                        <p:tgtEl>
                                          <p:spTgt spid="19">
                                            <p:txEl>
                                              <p:pRg st="0" end="0"/>
                                            </p:txEl>
                                          </p:spTgt>
                                        </p:tgtEl>
                                        <p:attrNameLst>
                                          <p:attrName>style.visibility</p:attrName>
                                        </p:attrNameLst>
                                      </p:cBhvr>
                                      <p:to>
                                        <p:strVal val="visible"/>
                                      </p:to>
                                    </p:set>
                                    <p:anim calcmode="lin" valueType="num">
                                      <p:cBhvr additive="base">
                                        <p:cTn id="60" dur="7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61" dur="700" fill="hold"/>
                                        <p:tgtEl>
                                          <p:spTgt spid="19">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200"/>
                                  </p:stCondLst>
                                  <p:childTnLst>
                                    <p:set>
                                      <p:cBhvr>
                                        <p:cTn id="63" dur="1" fill="hold">
                                          <p:stCondLst>
                                            <p:cond delay="0"/>
                                          </p:stCondLst>
                                        </p:cTn>
                                        <p:tgtEl>
                                          <p:spTgt spid="20">
                                            <p:txEl>
                                              <p:pRg st="0" end="0"/>
                                            </p:txEl>
                                          </p:spTgt>
                                        </p:tgtEl>
                                        <p:attrNameLst>
                                          <p:attrName>style.visibility</p:attrName>
                                        </p:attrNameLst>
                                      </p:cBhvr>
                                      <p:to>
                                        <p:strVal val="visible"/>
                                      </p:to>
                                    </p:set>
                                    <p:anim calcmode="lin" valueType="num">
                                      <p:cBhvr additive="base">
                                        <p:cTn id="64" dur="7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65" dur="700" fill="hold"/>
                                        <p:tgtEl>
                                          <p:spTgt spid="20">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700" fill="hold"/>
                                        <p:tgtEl>
                                          <p:spTgt spid="17"/>
                                        </p:tgtEl>
                                        <p:attrNameLst>
                                          <p:attrName>ppt_x</p:attrName>
                                        </p:attrNameLst>
                                      </p:cBhvr>
                                      <p:tavLst>
                                        <p:tav tm="0">
                                          <p:val>
                                            <p:strVal val="0-#ppt_w/2"/>
                                          </p:val>
                                        </p:tav>
                                        <p:tav tm="100000">
                                          <p:val>
                                            <p:strVal val="#ppt_x"/>
                                          </p:val>
                                        </p:tav>
                                      </p:tavLst>
                                    </p:anim>
                                    <p:anim calcmode="lin" valueType="num">
                                      <p:cBhvr additive="base">
                                        <p:cTn id="69" dur="7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59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par>
                          <p:cTn id="74" fill="hold">
                            <p:stCondLst>
                              <p:cond delay="6400"/>
                            </p:stCondLst>
                            <p:childTnLst>
                              <p:par>
                                <p:cTn id="75" presetID="2" presetClass="entr" presetSubtype="8" decel="100000" fill="hold" grpId="0" nodeType="afterEffect">
                                  <p:stCondLst>
                                    <p:cond delay="25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0-#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par>
                          <p:cTn id="79" fill="hold">
                            <p:stCondLst>
                              <p:cond delay="7150"/>
                            </p:stCondLst>
                            <p:childTnLst>
                              <p:par>
                                <p:cTn id="80" presetID="2" presetClass="entr" presetSubtype="8" decel="100000" fill="hold" grpId="0" nodeType="afterEffect">
                                  <p:stCondLst>
                                    <p:cond delay="100"/>
                                  </p:stCondLst>
                                  <p:childTnLst>
                                    <p:set>
                                      <p:cBhvr>
                                        <p:cTn id="81" dur="1" fill="hold">
                                          <p:stCondLst>
                                            <p:cond delay="0"/>
                                          </p:stCondLst>
                                        </p:cTn>
                                        <p:tgtEl>
                                          <p:spTgt spid="24">
                                            <p:txEl>
                                              <p:pRg st="0" end="0"/>
                                            </p:txEl>
                                          </p:spTgt>
                                        </p:tgtEl>
                                        <p:attrNameLst>
                                          <p:attrName>style.visibility</p:attrName>
                                        </p:attrNameLst>
                                      </p:cBhvr>
                                      <p:to>
                                        <p:strVal val="visible"/>
                                      </p:to>
                                    </p:set>
                                    <p:anim calcmode="lin" valueType="num">
                                      <p:cBhvr additive="base">
                                        <p:cTn id="82" dur="8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83" dur="800" fill="hold"/>
                                        <p:tgtEl>
                                          <p:spTgt spid="24">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00"/>
                                  </p:stCondLst>
                                  <p:childTnLst>
                                    <p:set>
                                      <p:cBhvr>
                                        <p:cTn id="85" dur="1" fill="hold">
                                          <p:stCondLst>
                                            <p:cond delay="0"/>
                                          </p:stCondLst>
                                        </p:cTn>
                                        <p:tgtEl>
                                          <p:spTgt spid="25">
                                            <p:txEl>
                                              <p:pRg st="0" end="0"/>
                                            </p:txEl>
                                          </p:spTgt>
                                        </p:tgtEl>
                                        <p:attrNameLst>
                                          <p:attrName>style.visibility</p:attrName>
                                        </p:attrNameLst>
                                      </p:cBhvr>
                                      <p:to>
                                        <p:strVal val="visible"/>
                                      </p:to>
                                    </p:set>
                                    <p:anim calcmode="lin" valueType="num">
                                      <p:cBhvr additive="base">
                                        <p:cTn id="86" dur="8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7" dur="800" fill="hold"/>
                                        <p:tgtEl>
                                          <p:spTgt spid="2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8"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800" fill="hold"/>
                                        <p:tgtEl>
                                          <p:spTgt spid="22"/>
                                        </p:tgtEl>
                                        <p:attrNameLst>
                                          <p:attrName>ppt_x</p:attrName>
                                        </p:attrNameLst>
                                      </p:cBhvr>
                                      <p:tavLst>
                                        <p:tav tm="0">
                                          <p:val>
                                            <p:strVal val="0-#ppt_w/2"/>
                                          </p:val>
                                        </p:tav>
                                        <p:tav tm="100000">
                                          <p:val>
                                            <p:strVal val="#ppt_x"/>
                                          </p:val>
                                        </p:tav>
                                      </p:tavLst>
                                    </p:anim>
                                    <p:anim calcmode="lin" valueType="num">
                                      <p:cBhvr additive="base">
                                        <p:cTn id="91" dur="800" fill="hold"/>
                                        <p:tgtEl>
                                          <p:spTgt spid="22"/>
                                        </p:tgtEl>
                                        <p:attrNameLst>
                                          <p:attrName>ppt_y</p:attrName>
                                        </p:attrNameLst>
                                      </p:cBhvr>
                                      <p:tavLst>
                                        <p:tav tm="0">
                                          <p:val>
                                            <p:strVal val="#ppt_y"/>
                                          </p:val>
                                        </p:tav>
                                        <p:tav tm="100000">
                                          <p:val>
                                            <p:strVal val="#ppt_y"/>
                                          </p:val>
                                        </p:tav>
                                      </p:tavLst>
                                    </p:anim>
                                  </p:childTnLst>
                                </p:cTn>
                              </p:par>
                            </p:childTnLst>
                          </p:cTn>
                        </p:par>
                        <p:par>
                          <p:cTn id="92" fill="hold">
                            <p:stCondLst>
                              <p:cond delay="8150"/>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build="p">
        <p:tmplLst>
          <p:tmpl lvl="1">
            <p:tnLst>
              <p:par>
                <p:cTn presetID="2" presetClass="entr" presetSubtype="8" decel="100000" fill="hold" nodeType="after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bldP spid="12" grpId="0" animBg="1"/>
      <p:bldP spid="13" grpId="0" animBg="1"/>
      <p:bldP spid="14" grpId="0" build="p">
        <p:tmplLst>
          <p:tmpl lvl="1">
            <p:tnLst>
              <p:par>
                <p:cTn presetID="2" presetClass="entr" presetSubtype="8" decel="100000" fill="hold" nodeType="after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600" fill="hold"/>
                        <p:tgtEl>
                          <p:spTgt spid="14"/>
                        </p:tgtEl>
                        <p:attrNameLst>
                          <p:attrName>ppt_x</p:attrName>
                        </p:attrNameLst>
                      </p:cBhvr>
                      <p:tavLst>
                        <p:tav tm="0">
                          <p:val>
                            <p:strVal val="0-#ppt_w/2"/>
                          </p:val>
                        </p:tav>
                        <p:tav tm="100000">
                          <p:val>
                            <p:strVal val="#ppt_x"/>
                          </p:val>
                        </p:tav>
                      </p:tavLst>
                    </p:anim>
                    <p:anim calcmode="lin" valueType="num">
                      <p:cBhvr additive="base">
                        <p:cTn dur="6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600" fill="hold"/>
                        <p:tgtEl>
                          <p:spTgt spid="15"/>
                        </p:tgtEl>
                        <p:attrNameLst>
                          <p:attrName>ppt_x</p:attrName>
                        </p:attrNameLst>
                      </p:cBhvr>
                      <p:tavLst>
                        <p:tav tm="0">
                          <p:val>
                            <p:strVal val="0-#ppt_w/2"/>
                          </p:val>
                        </p:tav>
                        <p:tav tm="100000">
                          <p:val>
                            <p:strVal val="#ppt_x"/>
                          </p:val>
                        </p:tav>
                      </p:tavLst>
                    </p:anim>
                    <p:anim calcmode="lin" valueType="num">
                      <p:cBhvr additive="base">
                        <p:cTn dur="6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animBg="1"/>
      <p:bldP spid="19" grpId="0" build="p">
        <p:tmplLst>
          <p:tmpl lvl="1">
            <p:tnLst>
              <p:par>
                <p:cTn presetID="2" presetClass="entr" presetSubtype="8" decel="100000" fill="hold" nodeType="after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00" fill="hold"/>
                        <p:tgtEl>
                          <p:spTgt spid="19"/>
                        </p:tgtEl>
                        <p:attrNameLst>
                          <p:attrName>ppt_x</p:attrName>
                        </p:attrNameLst>
                      </p:cBhvr>
                      <p:tavLst>
                        <p:tav tm="0">
                          <p:val>
                            <p:strVal val="0-#ppt_w/2"/>
                          </p:val>
                        </p:tav>
                        <p:tav tm="100000">
                          <p:val>
                            <p:strVal val="#ppt_x"/>
                          </p:val>
                        </p:tav>
                      </p:tavLst>
                    </p:anim>
                    <p:anim calcmode="lin" valueType="num">
                      <p:cBhvr additive="base">
                        <p:cTn dur="7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00" fill="hold"/>
                        <p:tgtEl>
                          <p:spTgt spid="20"/>
                        </p:tgtEl>
                        <p:attrNameLst>
                          <p:attrName>ppt_x</p:attrName>
                        </p:attrNameLst>
                      </p:cBhvr>
                      <p:tavLst>
                        <p:tav tm="0">
                          <p:val>
                            <p:strVal val="0-#ppt_w/2"/>
                          </p:val>
                        </p:tav>
                        <p:tav tm="100000">
                          <p:val>
                            <p:strVal val="#ppt_x"/>
                          </p:val>
                        </p:tav>
                      </p:tavLst>
                    </p:anim>
                    <p:anim calcmode="lin" valueType="num">
                      <p:cBhvr additive="base">
                        <p:cTn dur="7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2" grpId="0" animBg="1"/>
      <p:bldP spid="23" grpId="0" animBg="1"/>
      <p:bldP spid="24" grpId="0" build="p">
        <p:tmplLst>
          <p:tmpl lvl="1">
            <p:tnLst>
              <p:par>
                <p:cTn presetID="2" presetClass="entr" presetSubtype="8" decel="100000" fill="hold" nodeType="after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800" fill="hold"/>
                        <p:tgtEl>
                          <p:spTgt spid="24"/>
                        </p:tgtEl>
                        <p:attrNameLst>
                          <p:attrName>ppt_x</p:attrName>
                        </p:attrNameLst>
                      </p:cBhvr>
                      <p:tavLst>
                        <p:tav tm="0">
                          <p:val>
                            <p:strVal val="0-#ppt_w/2"/>
                          </p:val>
                        </p:tav>
                        <p:tav tm="100000">
                          <p:val>
                            <p:strVal val="#ppt_x"/>
                          </p:val>
                        </p:tav>
                      </p:tavLst>
                    </p:anim>
                    <p:anim calcmode="lin" valueType="num">
                      <p:cBhvr additive="base">
                        <p:cTn dur="8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800" fill="hold"/>
                        <p:tgtEl>
                          <p:spTgt spid="25"/>
                        </p:tgtEl>
                        <p:attrNameLst>
                          <p:attrName>ppt_x</p:attrName>
                        </p:attrNameLst>
                      </p:cBhvr>
                      <p:tavLst>
                        <p:tav tm="0">
                          <p:val>
                            <p:strVal val="0-#ppt_w/2"/>
                          </p:val>
                        </p:tav>
                        <p:tav tm="100000">
                          <p:val>
                            <p:strVal val="#ppt_x"/>
                          </p:val>
                        </p:tav>
                      </p:tavLst>
                    </p:anim>
                    <p:anim calcmode="lin" valueType="num">
                      <p:cBhvr additive="base">
                        <p:cTn dur="8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11" name="円/楕円 10"/>
          <p:cNvSpPr/>
          <p:nvPr userDrawn="1"/>
        </p:nvSpPr>
        <p:spPr>
          <a:xfrm>
            <a:off x="6240028" y="4021440"/>
            <a:ext cx="864172" cy="8640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 name="正方形/長方形 4"/>
          <p:cNvSpPr/>
          <p:nvPr userDrawn="1"/>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タイトル 1"/>
          <p:cNvSpPr>
            <a:spLocks noGrp="1"/>
          </p:cNvSpPr>
          <p:nvPr>
            <p:ph type="title" hasCustomPrompt="1"/>
          </p:nvPr>
        </p:nvSpPr>
        <p:spPr>
          <a:xfrm>
            <a:off x="5567895" y="410998"/>
            <a:ext cx="6385263" cy="80210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6" name="図プレースホルダー 3"/>
          <p:cNvSpPr>
            <a:spLocks noGrp="1"/>
          </p:cNvSpPr>
          <p:nvPr>
            <p:ph type="pic" sz="quarter" idx="12" hasCustomPrompt="1"/>
          </p:nvPr>
        </p:nvSpPr>
        <p:spPr>
          <a:xfrm>
            <a:off x="574907" y="0"/>
            <a:ext cx="4840820" cy="6858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5711924" y="1223248"/>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テキスト プレースホルダー 6"/>
          <p:cNvSpPr>
            <a:spLocks noGrp="1"/>
          </p:cNvSpPr>
          <p:nvPr>
            <p:ph type="body" sz="quarter" idx="16" hasCustomPrompt="1"/>
          </p:nvPr>
        </p:nvSpPr>
        <p:spPr>
          <a:xfrm>
            <a:off x="5567895" y="1271694"/>
            <a:ext cx="6385263" cy="623628"/>
          </a:xfrm>
        </p:spPr>
        <p:txBody>
          <a:bodyPr anchor="t">
            <a:noAutofit/>
          </a:bodyPr>
          <a:lstStyle>
            <a:lvl1pPr algn="l">
              <a:defRPr sz="2133"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5567895" y="2180861"/>
            <a:ext cx="6385263" cy="1104123"/>
          </a:xfrm>
        </p:spPr>
        <p:txBody>
          <a:bodyPr anchor="b">
            <a:normAutofit/>
          </a:bodyPr>
          <a:lstStyle>
            <a:lvl1pPr algn="l">
              <a:defRPr sz="1333" baseline="0">
                <a:solidFill>
                  <a:schemeClr val="bg1"/>
                </a:solidFill>
              </a:defRPr>
            </a:lvl1pPr>
          </a:lstStyle>
          <a:p>
            <a:pPr lvl="0"/>
            <a:r>
              <a:rPr kumimoji="1" lang="en-US" altLang="ja-JP" dirty="0"/>
              <a:t>Text goes here</a:t>
            </a:r>
            <a:endParaRPr kumimoji="1" lang="ja-JP" altLang="en-US" dirty="0"/>
          </a:p>
        </p:txBody>
      </p:sp>
      <p:sp>
        <p:nvSpPr>
          <p:cNvPr id="10" name="図プレースホルダー 12"/>
          <p:cNvSpPr>
            <a:spLocks noGrp="1"/>
          </p:cNvSpPr>
          <p:nvPr>
            <p:ph type="pic" sz="quarter" idx="17" hasCustomPrompt="1"/>
          </p:nvPr>
        </p:nvSpPr>
        <p:spPr>
          <a:xfrm>
            <a:off x="6463699" y="4245091"/>
            <a:ext cx="416830" cy="416794"/>
          </a:xfrm>
        </p:spPr>
        <p:txBody>
          <a:bodyPr>
            <a:normAutofit/>
          </a:bodyPr>
          <a:lstStyle>
            <a:lvl1pPr>
              <a:defRPr sz="1067"/>
            </a:lvl1pPr>
          </a:lstStyle>
          <a:p>
            <a:r>
              <a:rPr kumimoji="1" lang="en-US" altLang="ja-JP" dirty="0"/>
              <a:t>Icon</a:t>
            </a:r>
            <a:endParaRPr kumimoji="1" lang="ja-JP" altLang="en-US" dirty="0"/>
          </a:p>
        </p:txBody>
      </p:sp>
      <p:sp>
        <p:nvSpPr>
          <p:cNvPr id="12" name="円/楕円 11"/>
          <p:cNvSpPr/>
          <p:nvPr userDrawn="1"/>
        </p:nvSpPr>
        <p:spPr>
          <a:xfrm>
            <a:off x="8223672" y="4021439"/>
            <a:ext cx="864172" cy="8640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円/楕円 12"/>
          <p:cNvSpPr/>
          <p:nvPr userDrawn="1"/>
        </p:nvSpPr>
        <p:spPr>
          <a:xfrm>
            <a:off x="10206507" y="4021438"/>
            <a:ext cx="864172" cy="8640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図プレースホルダー 12"/>
          <p:cNvSpPr>
            <a:spLocks noGrp="1"/>
          </p:cNvSpPr>
          <p:nvPr>
            <p:ph type="pic" sz="quarter" idx="18" hasCustomPrompt="1"/>
          </p:nvPr>
        </p:nvSpPr>
        <p:spPr>
          <a:xfrm>
            <a:off x="8447343" y="4245090"/>
            <a:ext cx="416830" cy="416794"/>
          </a:xfrm>
        </p:spPr>
        <p:txBody>
          <a:bodyPr>
            <a:normAutofit/>
          </a:bodyPr>
          <a:lstStyle>
            <a:lvl1pPr>
              <a:defRPr sz="1067"/>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10430178" y="4245090"/>
            <a:ext cx="416830" cy="416794"/>
          </a:xfrm>
        </p:spPr>
        <p:txBody>
          <a:bodyPr>
            <a:normAutofit/>
          </a:bodyPr>
          <a:lstStyle>
            <a:lvl1pPr>
              <a:defRPr sz="1067"/>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5864702" y="4981987"/>
            <a:ext cx="1632323" cy="623628"/>
          </a:xfrm>
        </p:spPr>
        <p:txBody>
          <a:bodyPr anchor="t">
            <a:noAutofit/>
          </a:bodyPr>
          <a:lstStyle>
            <a:lvl1pPr algn="ctr">
              <a:defRPr sz="16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1" hasCustomPrompt="1"/>
          </p:nvPr>
        </p:nvSpPr>
        <p:spPr>
          <a:xfrm>
            <a:off x="7844213" y="4981987"/>
            <a:ext cx="1632323" cy="623628"/>
          </a:xfrm>
        </p:spPr>
        <p:txBody>
          <a:bodyPr anchor="t">
            <a:noAutofit/>
          </a:bodyPr>
          <a:lstStyle>
            <a:lvl1pPr algn="ctr">
              <a:defRPr sz="16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2" hasCustomPrompt="1"/>
          </p:nvPr>
        </p:nvSpPr>
        <p:spPr>
          <a:xfrm>
            <a:off x="9822430" y="4980424"/>
            <a:ext cx="1632323" cy="623628"/>
          </a:xfrm>
        </p:spPr>
        <p:txBody>
          <a:bodyPr anchor="t">
            <a:noAutofit/>
          </a:bodyPr>
          <a:lstStyle>
            <a:lvl1pPr algn="ctr">
              <a:defRPr sz="1600" i="0" baseline="0">
                <a:solidFill>
                  <a:schemeClr val="tx2"/>
                </a:solidFill>
                <a:latin typeface="+mn-lt"/>
              </a:defRPr>
            </a:lvl1pPr>
          </a:lstStyle>
          <a:p>
            <a:pPr lvl="0"/>
            <a:r>
              <a:rPr kumimoji="1" lang="en-US" altLang="ja-JP" dirty="0"/>
              <a:t>Text goes here</a:t>
            </a:r>
            <a:endParaRPr kumimoji="1" lang="ja-JP" altLang="en-US" dirty="0"/>
          </a:p>
        </p:txBody>
      </p:sp>
      <p:sp>
        <p:nvSpPr>
          <p:cNvPr id="20"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47069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2" decel="10000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2" presetClass="entr" presetSubtype="2" decel="100000" fill="hold" grpId="0" nodeType="withEffect">
                                  <p:stCondLst>
                                    <p:cond delay="25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additive="base">
                                        <p:cTn id="3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 calcmode="lin" valueType="num">
                                      <p:cBhvr additive="base">
                                        <p:cTn id="4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250"/>
                                  </p:stCondLst>
                                  <p:childTnLst>
                                    <p:set>
                                      <p:cBhvr>
                                        <p:cTn id="44" dur="1" fill="hold">
                                          <p:stCondLst>
                                            <p:cond delay="0"/>
                                          </p:stCondLst>
                                        </p:cTn>
                                        <p:tgtEl>
                                          <p:spTgt spid="19">
                                            <p:txEl>
                                              <p:pRg st="0" end="0"/>
                                            </p:txEl>
                                          </p:spTgt>
                                        </p:tgtEl>
                                        <p:attrNameLst>
                                          <p:attrName>style.visibility</p:attrName>
                                        </p:attrNameLst>
                                      </p:cBhvr>
                                      <p:to>
                                        <p:strVal val="visible"/>
                                      </p:to>
                                    </p:set>
                                    <p:anim calcmode="lin" valueType="num">
                                      <p:cBhvr additive="base">
                                        <p:cTn id="4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bldP spid="10" grpId="0"/>
      <p:bldP spid="14" grpId="0"/>
      <p:bldP spid="15" grpId="0"/>
      <p:bldP spid="16" grpId="0" build="p">
        <p:tmplLst>
          <p:tmpl lvl="1">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正方形/長方形 4"/>
          <p:cNvSpPr/>
          <p:nvPr userDrawn="1"/>
        </p:nvSpPr>
        <p:spPr>
          <a:xfrm>
            <a:off x="0" y="0"/>
            <a:ext cx="12192000" cy="3429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正方形/長方形 19"/>
          <p:cNvSpPr/>
          <p:nvPr userDrawn="1"/>
        </p:nvSpPr>
        <p:spPr>
          <a:xfrm>
            <a:off x="-529" y="1796819"/>
            <a:ext cx="12192000" cy="163218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1">
                  <a:lumMod val="50000"/>
                </a:schemeClr>
              </a:solidFill>
            </a:endParaRPr>
          </a:p>
        </p:txBody>
      </p:sp>
      <p:sp>
        <p:nvSpPr>
          <p:cNvPr id="2" name="タイトル 1"/>
          <p:cNvSpPr>
            <a:spLocks noGrp="1"/>
          </p:cNvSpPr>
          <p:nvPr>
            <p:ph type="title" hasCustomPrompt="1"/>
          </p:nvPr>
        </p:nvSpPr>
        <p:spPr>
          <a:xfrm>
            <a:off x="5567895" y="1796818"/>
            <a:ext cx="6385263" cy="900605"/>
          </a:xfrm>
        </p:spPr>
        <p:txBody>
          <a:bodyPr anchor="b">
            <a:normAutofit/>
          </a:bodyPr>
          <a:lstStyle>
            <a:lvl1pPr>
              <a:defRPr sz="44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6" name="図プレースホルダー 3"/>
          <p:cNvSpPr>
            <a:spLocks noGrp="1"/>
          </p:cNvSpPr>
          <p:nvPr>
            <p:ph type="pic" sz="quarter" idx="12" hasCustomPrompt="1"/>
          </p:nvPr>
        </p:nvSpPr>
        <p:spPr>
          <a:xfrm>
            <a:off x="574907" y="0"/>
            <a:ext cx="4840820" cy="6858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5663914" y="2707572"/>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テキスト プレースホルダー 6"/>
          <p:cNvSpPr>
            <a:spLocks noGrp="1"/>
          </p:cNvSpPr>
          <p:nvPr>
            <p:ph type="body" sz="quarter" idx="16" hasCustomPrompt="1"/>
          </p:nvPr>
        </p:nvSpPr>
        <p:spPr>
          <a:xfrm>
            <a:off x="5567895" y="2756019"/>
            <a:ext cx="6385263" cy="623628"/>
          </a:xfrm>
        </p:spPr>
        <p:txBody>
          <a:bodyPr anchor="t">
            <a:noAutofit/>
          </a:bodyPr>
          <a:lstStyle>
            <a:lvl1pPr algn="l">
              <a:defRPr sz="2133"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5567895" y="3573016"/>
            <a:ext cx="6385263" cy="2112235"/>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1"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30758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500"/>
                                        <p:tgtEl>
                                          <p:spTgt spid="20"/>
                                        </p:tgtEl>
                                      </p:cBhvr>
                                    </p:animEffect>
                                  </p:childTnLst>
                                </p:cTn>
                              </p:par>
                            </p:childTnLst>
                          </p:cTn>
                        </p:par>
                        <p:par>
                          <p:cTn id="16" fill="hold">
                            <p:stCondLst>
                              <p:cond delay="1500"/>
                            </p:stCondLst>
                            <p:childTnLst>
                              <p:par>
                                <p:cTn id="17" presetID="2" presetClass="entr" presetSubtype="3" decel="100000" fill="hold" grpId="0" nodeType="afterEffect">
                                  <p:stCondLst>
                                    <p:cond delay="25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350"/>
                            </p:stCondLst>
                            <p:childTnLst>
                              <p:par>
                                <p:cTn id="26" presetID="2" presetClass="entr" presetSubtype="2" decel="100000" fill="hold" grpId="0" nodeType="afterEffect">
                                  <p:stCondLst>
                                    <p:cond delay="0"/>
                                  </p:stCondLst>
                                  <p:iterate type="wd">
                                    <p:tmPct val="1000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10" presetClass="entr" presetSubtype="0" fill="hold" grpId="0"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 grpId="0"/>
      <p:bldP spid="6" grpId="0"/>
      <p:bldP spid="7" grpId="0" animBg="1"/>
      <p:bldP spid="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eyword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62380" y="2036846"/>
            <a:ext cx="4094123" cy="1165789"/>
          </a:xfrm>
        </p:spPr>
        <p:txBody>
          <a:bodyPr>
            <a:noAutofit/>
          </a:bodyPr>
          <a:lstStyle>
            <a:lvl1pPr algn="r">
              <a:defRPr sz="5334">
                <a:latin typeface="Route 159 UltraLight" pitchFamily="50" charset="0"/>
              </a:defRPr>
            </a:lvl1pPr>
          </a:lstStyle>
          <a:p>
            <a:r>
              <a:rPr kumimoji="1" lang="en-US" altLang="ja-JP" dirty="0"/>
              <a:t>Word</a:t>
            </a:r>
            <a:endParaRPr kumimoji="1" lang="ja-JP" altLang="en-US" dirty="0"/>
          </a:p>
        </p:txBody>
      </p:sp>
      <p:sp>
        <p:nvSpPr>
          <p:cNvPr id="5" name="円/楕円 4"/>
          <p:cNvSpPr/>
          <p:nvPr userDrawn="1"/>
        </p:nvSpPr>
        <p:spPr>
          <a:xfrm>
            <a:off x="4232380" y="3943396"/>
            <a:ext cx="452768" cy="452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6" name="円/楕円 5"/>
          <p:cNvSpPr/>
          <p:nvPr userDrawn="1"/>
        </p:nvSpPr>
        <p:spPr>
          <a:xfrm>
            <a:off x="5082888" y="2481227"/>
            <a:ext cx="576114" cy="5760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7" name="円/楕円 6"/>
          <p:cNvSpPr/>
          <p:nvPr userDrawn="1"/>
        </p:nvSpPr>
        <p:spPr>
          <a:xfrm>
            <a:off x="4858968" y="3264304"/>
            <a:ext cx="905536" cy="9054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8" name="円/楕円 7"/>
          <p:cNvSpPr/>
          <p:nvPr userDrawn="1"/>
        </p:nvSpPr>
        <p:spPr>
          <a:xfrm>
            <a:off x="5964292" y="2180862"/>
            <a:ext cx="399576" cy="39954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9" name="テキスト プレースホルダー 6"/>
          <p:cNvSpPr>
            <a:spLocks noGrp="1"/>
          </p:cNvSpPr>
          <p:nvPr>
            <p:ph type="body" sz="quarter" idx="14" hasCustomPrompt="1"/>
          </p:nvPr>
        </p:nvSpPr>
        <p:spPr>
          <a:xfrm>
            <a:off x="6104751" y="2862132"/>
            <a:ext cx="5176275" cy="205503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0" name="正方形/長方形 9"/>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08942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2" presetClass="entr" presetSubtype="6" decel="100000" fill="hold" grpId="0" nodeType="after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1+#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5" presetClass="entr" presetSubtype="0" fill="hold" grpId="1"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ppt_w</p:attrName>
                                        </p:attrNameLst>
                                      </p:cBhvr>
                                      <p:tavLst>
                                        <p:tav tm="0" fmla="#ppt_w*sin(2.5*pi*$)">
                                          <p:val>
                                            <p:fltVal val="0"/>
                                          </p:val>
                                        </p:tav>
                                        <p:tav tm="100000">
                                          <p:val>
                                            <p:fltVal val="1"/>
                                          </p:val>
                                        </p:tav>
                                      </p:tavLst>
                                    </p:anim>
                                    <p:anim calcmode="lin" valueType="num">
                                      <p:cBhvr>
                                        <p:cTn id="18" dur="750" fill="hold"/>
                                        <p:tgtEl>
                                          <p:spTgt spid="5"/>
                                        </p:tgtEl>
                                        <p:attrNameLst>
                                          <p:attrName>ppt_h</p:attrName>
                                        </p:attrNameLst>
                                      </p:cBhvr>
                                      <p:tavLst>
                                        <p:tav tm="0">
                                          <p:val>
                                            <p:strVal val="#ppt_h"/>
                                          </p:val>
                                        </p:tav>
                                        <p:tav tm="100000">
                                          <p:val>
                                            <p:strVal val="#ppt_h"/>
                                          </p:val>
                                        </p:tav>
                                      </p:tavLst>
                                    </p:anim>
                                  </p:childTnLst>
                                </p:cTn>
                              </p:par>
                              <p:par>
                                <p:cTn id="19" presetID="2" presetClass="entr" presetSubtype="6" decel="100000"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1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ppt_w</p:attrName>
                                        </p:attrNameLst>
                                      </p:cBhvr>
                                      <p:tavLst>
                                        <p:tav tm="0" fmla="#ppt_w*sin(2.5*pi*$)">
                                          <p:val>
                                            <p:fltVal val="0"/>
                                          </p:val>
                                        </p:tav>
                                        <p:tav tm="100000">
                                          <p:val>
                                            <p:fltVal val="1"/>
                                          </p:val>
                                        </p:tav>
                                      </p:tavLst>
                                    </p:anim>
                                    <p:anim calcmode="lin" valueType="num">
                                      <p:cBhvr>
                                        <p:cTn id="27" dur="750" fill="hold"/>
                                        <p:tgtEl>
                                          <p:spTgt spid="6"/>
                                        </p:tgtEl>
                                        <p:attrNameLst>
                                          <p:attrName>ppt_h</p:attrName>
                                        </p:attrNameLst>
                                      </p:cBhvr>
                                      <p:tavLst>
                                        <p:tav tm="0">
                                          <p:val>
                                            <p:strVal val="#ppt_h"/>
                                          </p:val>
                                        </p:tav>
                                        <p:tav tm="100000">
                                          <p:val>
                                            <p:strVal val="#ppt_h"/>
                                          </p:val>
                                        </p:tav>
                                      </p:tavLst>
                                    </p:anim>
                                  </p:childTnLst>
                                </p:cTn>
                              </p:par>
                              <p:par>
                                <p:cTn id="28" presetID="2" presetClass="entr" presetSubtype="6" decel="100000"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1+#ppt_w/2"/>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2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ppt_w</p:attrName>
                                        </p:attrNameLst>
                                      </p:cBhvr>
                                      <p:tavLst>
                                        <p:tav tm="0" fmla="#ppt_w*sin(2.5*pi*$)">
                                          <p:val>
                                            <p:fltVal val="0"/>
                                          </p:val>
                                        </p:tav>
                                        <p:tav tm="100000">
                                          <p:val>
                                            <p:fltVal val="1"/>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childTnLst>
                                </p:cTn>
                              </p:par>
                              <p:par>
                                <p:cTn id="37" presetID="2" presetClass="entr" presetSubtype="6"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1+#ppt_h/2"/>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anim calcmode="lin" valueType="num">
                                      <p:cBhvr>
                                        <p:cTn id="44" dur="750" fill="hold"/>
                                        <p:tgtEl>
                                          <p:spTgt spid="8"/>
                                        </p:tgtEl>
                                        <p:attrNameLst>
                                          <p:attrName>ppt_w</p:attrName>
                                        </p:attrNameLst>
                                      </p:cBhvr>
                                      <p:tavLst>
                                        <p:tav tm="0" fmla="#ppt_w*sin(2.5*pi*$)">
                                          <p:val>
                                            <p:fltVal val="0"/>
                                          </p:val>
                                        </p:tav>
                                        <p:tav tm="100000">
                                          <p:val>
                                            <p:fltVal val="1"/>
                                          </p:val>
                                        </p:tav>
                                      </p:tavLst>
                                    </p:anim>
                                    <p:anim calcmode="lin" valueType="num">
                                      <p:cBhvr>
                                        <p:cTn id="45" dur="75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1700"/>
                            </p:stCondLst>
                            <p:childTnLst>
                              <p:par>
                                <p:cTn id="47" presetID="2" presetClass="entr" presetSubtype="2" decel="100000" fill="hold" grpId="0" nodeType="afterEffect">
                                  <p:stCondLst>
                                    <p:cond delay="25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P spid="9" grpId="0">
        <p:tmplLst>
          <p:tmpl>
            <p:tnLst>
              <p:par>
                <p:cTn presetID="2" presetClass="entr" presetSubtype="2"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正方形/長方形 4"/>
          <p:cNvSpPr/>
          <p:nvPr userDrawn="1"/>
        </p:nvSpPr>
        <p:spPr>
          <a:xfrm>
            <a:off x="0" y="1"/>
            <a:ext cx="12192000" cy="35250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図プレースホルダー 6"/>
          <p:cNvSpPr>
            <a:spLocks noGrp="1"/>
          </p:cNvSpPr>
          <p:nvPr>
            <p:ph type="pic" sz="quarter" idx="12"/>
          </p:nvPr>
        </p:nvSpPr>
        <p:spPr>
          <a:xfrm>
            <a:off x="0" y="0"/>
            <a:ext cx="12192000" cy="3429000"/>
          </a:xfrm>
        </p:spPr>
        <p:txBody>
          <a:bodyPr/>
          <a:lstStyle/>
          <a:p>
            <a:endParaRPr kumimoji="1" lang="ja-JP" altLang="en-US"/>
          </a:p>
        </p:txBody>
      </p:sp>
      <p:sp>
        <p:nvSpPr>
          <p:cNvPr id="8" name="テキスト プレースホルダー 5"/>
          <p:cNvSpPr>
            <a:spLocks noGrp="1"/>
          </p:cNvSpPr>
          <p:nvPr>
            <p:ph type="body" sz="quarter" idx="13" hasCustomPrompt="1"/>
          </p:nvPr>
        </p:nvSpPr>
        <p:spPr>
          <a:xfrm>
            <a:off x="1728247" y="2612910"/>
            <a:ext cx="1632324" cy="1632182"/>
          </a:xfrm>
          <a:prstGeom prst="ellipse">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4" hasCustomPrompt="1"/>
          </p:nvPr>
        </p:nvSpPr>
        <p:spPr>
          <a:xfrm>
            <a:off x="5274593" y="2612910"/>
            <a:ext cx="1632324" cy="1632182"/>
          </a:xfrm>
          <a:prstGeom prst="ellipse">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5" hasCustomPrompt="1"/>
          </p:nvPr>
        </p:nvSpPr>
        <p:spPr>
          <a:xfrm>
            <a:off x="8833654" y="2612910"/>
            <a:ext cx="1632324" cy="1632182"/>
          </a:xfrm>
          <a:prstGeom prst="ellipse">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3" name="図プレースホルダー 12"/>
          <p:cNvSpPr>
            <a:spLocks noGrp="1"/>
          </p:cNvSpPr>
          <p:nvPr>
            <p:ph type="pic" sz="quarter" idx="17" hasCustomPrompt="1"/>
          </p:nvPr>
        </p:nvSpPr>
        <p:spPr>
          <a:xfrm>
            <a:off x="2256352" y="3140968"/>
            <a:ext cx="576114" cy="576064"/>
          </a:xfrm>
        </p:spPr>
        <p:txBody>
          <a:bodyPr>
            <a:normAutofit/>
          </a:bodyPr>
          <a:lstStyle>
            <a:lvl1pPr>
              <a:defRPr sz="1067"/>
            </a:lvl1pPr>
          </a:lstStyle>
          <a:p>
            <a:r>
              <a:rPr kumimoji="1" lang="en-US" altLang="ja-JP" dirty="0"/>
              <a:t>Icon</a:t>
            </a:r>
            <a:endParaRPr kumimoji="1" lang="ja-JP" altLang="en-US" dirty="0"/>
          </a:p>
        </p:txBody>
      </p:sp>
      <p:sp>
        <p:nvSpPr>
          <p:cNvPr id="14" name="図プレースホルダー 12"/>
          <p:cNvSpPr>
            <a:spLocks noGrp="1"/>
          </p:cNvSpPr>
          <p:nvPr>
            <p:ph type="pic" sz="quarter" idx="18" hasCustomPrompt="1"/>
          </p:nvPr>
        </p:nvSpPr>
        <p:spPr>
          <a:xfrm>
            <a:off x="9361758" y="3140968"/>
            <a:ext cx="576114" cy="576064"/>
          </a:xfrm>
        </p:spPr>
        <p:txBody>
          <a:bodyPr>
            <a:normAutofit/>
          </a:bodyPr>
          <a:lstStyle>
            <a:lvl1pPr>
              <a:defRPr sz="1067"/>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5802697" y="3140968"/>
            <a:ext cx="576114" cy="576064"/>
          </a:xfrm>
        </p:spPr>
        <p:txBody>
          <a:bodyPr>
            <a:normAutofit/>
          </a:bodyPr>
          <a:lstStyle>
            <a:lvl1pPr>
              <a:defRPr sz="1067"/>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1152134" y="4293096"/>
            <a:ext cx="2807486" cy="480053"/>
          </a:xfrm>
        </p:spPr>
        <p:txBody>
          <a:bodyPr anchor="t">
            <a:noAutofit/>
          </a:bodyPr>
          <a:lstStyle>
            <a:lvl1pPr algn="ctr">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1" hasCustomPrompt="1"/>
          </p:nvPr>
        </p:nvSpPr>
        <p:spPr>
          <a:xfrm>
            <a:off x="4701637" y="4293096"/>
            <a:ext cx="2807486" cy="480053"/>
          </a:xfrm>
        </p:spPr>
        <p:txBody>
          <a:bodyPr anchor="t">
            <a:noAutofit/>
          </a:bodyPr>
          <a:lstStyle>
            <a:lvl1pPr algn="ctr">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2" hasCustomPrompt="1"/>
          </p:nvPr>
        </p:nvSpPr>
        <p:spPr>
          <a:xfrm>
            <a:off x="8263855" y="4291533"/>
            <a:ext cx="2807486" cy="480053"/>
          </a:xfrm>
        </p:spPr>
        <p:txBody>
          <a:bodyPr anchor="t">
            <a:noAutofit/>
          </a:bodyPr>
          <a:lstStyle>
            <a:lvl1pPr algn="ctr">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3" hasCustomPrompt="1"/>
          </p:nvPr>
        </p:nvSpPr>
        <p:spPr>
          <a:xfrm>
            <a:off x="1006993" y="4879332"/>
            <a:ext cx="3168627" cy="1191525"/>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4" hasCustomPrompt="1"/>
          </p:nvPr>
        </p:nvSpPr>
        <p:spPr>
          <a:xfrm>
            <a:off x="4509661" y="4879332"/>
            <a:ext cx="3168627" cy="1191525"/>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5" hasCustomPrompt="1"/>
          </p:nvPr>
        </p:nvSpPr>
        <p:spPr>
          <a:xfrm>
            <a:off x="8112399" y="4877768"/>
            <a:ext cx="3168627" cy="1191525"/>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1468805" y="4821155"/>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正方形/長方形 22"/>
          <p:cNvSpPr/>
          <p:nvPr userDrawn="1"/>
        </p:nvSpPr>
        <p:spPr>
          <a:xfrm>
            <a:off x="4971474" y="4821155"/>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正方形/長方形 23"/>
          <p:cNvSpPr/>
          <p:nvPr userDrawn="1"/>
        </p:nvSpPr>
        <p:spPr>
          <a:xfrm>
            <a:off x="8574211" y="4821155"/>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2"/>
              </a:solidFill>
            </a:endParaRPr>
          </a:p>
        </p:txBody>
      </p:sp>
      <p:sp>
        <p:nvSpPr>
          <p:cNvPr id="25"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87195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nodePh="1">
                                  <p:stCondLst>
                                    <p:cond delay="25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750"/>
                            </p:stCondLst>
                            <p:childTnLst>
                              <p:par>
                                <p:cTn id="12" presetID="2" presetClass="entr" presetSubtype="1" decel="100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ppt_x"/>
                                          </p:val>
                                        </p:tav>
                                        <p:tav tm="100000">
                                          <p:val>
                                            <p:strVal val="#ppt_x"/>
                                          </p:val>
                                        </p:tav>
                                      </p:tavLst>
                                    </p:anim>
                                    <p:anim calcmode="lin" valueType="num">
                                      <p:cBhvr additive="base">
                                        <p:cTn id="19" dur="1000" fill="hold"/>
                                        <p:tgtEl>
                                          <p:spTgt spid="13"/>
                                        </p:tgtEl>
                                        <p:attrNameLst>
                                          <p:attrName>ppt_y</p:attrName>
                                        </p:attrNameLst>
                                      </p:cBhvr>
                                      <p:tavLst>
                                        <p:tav tm="0">
                                          <p:val>
                                            <p:strVal val="0-#ppt_h/2"/>
                                          </p:val>
                                        </p:tav>
                                        <p:tav tm="100000">
                                          <p:val>
                                            <p:strVal val="#ppt_y"/>
                                          </p:val>
                                        </p:tav>
                                      </p:tavLst>
                                    </p:anim>
                                  </p:childTnLst>
                                </p:cTn>
                              </p:par>
                              <p:par>
                                <p:cTn id="20" presetID="45" presetClass="entr"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ppt_w</p:attrName>
                                        </p:attrNameLst>
                                      </p:cBhvr>
                                      <p:tavLst>
                                        <p:tav tm="0" fmla="#ppt_w*sin(2.5*pi*$)">
                                          <p:val>
                                            <p:fltVal val="0"/>
                                          </p:val>
                                        </p:tav>
                                        <p:tav tm="100000">
                                          <p:val>
                                            <p:fltVal val="1"/>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par>
                                <p:cTn id="25" presetID="45" presetClass="entr"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ppt_w</p:attrName>
                                        </p:attrNameLst>
                                      </p:cBhvr>
                                      <p:tavLst>
                                        <p:tav tm="0" fmla="#ppt_w*sin(2.5*pi*$)">
                                          <p:val>
                                            <p:fltVal val="0"/>
                                          </p:val>
                                        </p:tav>
                                        <p:tav tm="100000">
                                          <p:val>
                                            <p:fltVal val="1"/>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childTnLst>
                                </p:cTn>
                              </p:par>
                            </p:childTnLst>
                          </p:cTn>
                        </p:par>
                        <p:par>
                          <p:cTn id="30" fill="hold">
                            <p:stCondLst>
                              <p:cond delay="1750"/>
                            </p:stCondLst>
                            <p:childTnLst>
                              <p:par>
                                <p:cTn id="31" presetID="2" presetClass="entr" presetSubtype="4" decel="100000" fill="hold" grpId="0" nodeType="after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1" decel="10000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ppt_x"/>
                                          </p:val>
                                        </p:tav>
                                        <p:tav tm="100000">
                                          <p:val>
                                            <p:strVal val="#ppt_x"/>
                                          </p:val>
                                        </p:tav>
                                      </p:tavLst>
                                    </p:anim>
                                    <p:anim calcmode="lin" valueType="num">
                                      <p:cBhvr additive="base">
                                        <p:cTn id="47" dur="1000" fill="hold"/>
                                        <p:tgtEl>
                                          <p:spTgt spid="11"/>
                                        </p:tgtEl>
                                        <p:attrNameLst>
                                          <p:attrName>ppt_y</p:attrName>
                                        </p:attrNameLst>
                                      </p:cBhvr>
                                      <p:tavLst>
                                        <p:tav tm="0">
                                          <p:val>
                                            <p:strVal val="0-#ppt_h/2"/>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1000" fill="hold"/>
                                        <p:tgtEl>
                                          <p:spTgt spid="15"/>
                                        </p:tgtEl>
                                        <p:attrNameLst>
                                          <p:attrName>ppt_x</p:attrName>
                                        </p:attrNameLst>
                                      </p:cBhvr>
                                      <p:tavLst>
                                        <p:tav tm="0">
                                          <p:val>
                                            <p:strVal val="#ppt_x"/>
                                          </p:val>
                                        </p:tav>
                                        <p:tav tm="100000">
                                          <p:val>
                                            <p:strVal val="#ppt_x"/>
                                          </p:val>
                                        </p:tav>
                                      </p:tavLst>
                                    </p:anim>
                                    <p:anim calcmode="lin" valueType="num">
                                      <p:cBhvr additive="base">
                                        <p:cTn id="51" dur="1000" fill="hold"/>
                                        <p:tgtEl>
                                          <p:spTgt spid="15"/>
                                        </p:tgtEl>
                                        <p:attrNameLst>
                                          <p:attrName>ppt_y</p:attrName>
                                        </p:attrNameLst>
                                      </p:cBhvr>
                                      <p:tavLst>
                                        <p:tav tm="0">
                                          <p:val>
                                            <p:strVal val="0-#ppt_h/2"/>
                                          </p:val>
                                        </p:tav>
                                        <p:tav tm="100000">
                                          <p:val>
                                            <p:strVal val="#ppt_y"/>
                                          </p:val>
                                        </p:tav>
                                      </p:tavLst>
                                    </p:anim>
                                  </p:childTnLst>
                                </p:cTn>
                              </p:par>
                              <p:par>
                                <p:cTn id="52" presetID="45" presetClass="entr" presetSubtype="0" fill="hold" grpId="1"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ppt_w</p:attrName>
                                        </p:attrNameLst>
                                      </p:cBhvr>
                                      <p:tavLst>
                                        <p:tav tm="0" fmla="#ppt_w*sin(2.5*pi*$)">
                                          <p:val>
                                            <p:fltVal val="0"/>
                                          </p:val>
                                        </p:tav>
                                        <p:tav tm="100000">
                                          <p:val>
                                            <p:fltVal val="1"/>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ppt_w</p:attrName>
                                        </p:attrNameLst>
                                      </p:cBhvr>
                                      <p:tavLst>
                                        <p:tav tm="0" fmla="#ppt_w*sin(2.5*pi*$)">
                                          <p:val>
                                            <p:fltVal val="0"/>
                                          </p:val>
                                        </p:tav>
                                        <p:tav tm="100000">
                                          <p:val>
                                            <p:fltVal val="1"/>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childTnLst>
                                </p:cTn>
                              </p:par>
                            </p:childTnLst>
                          </p:cTn>
                        </p:par>
                        <p:par>
                          <p:cTn id="62" fill="hold">
                            <p:stCondLst>
                              <p:cond delay="3250"/>
                            </p:stCondLst>
                            <p:childTnLst>
                              <p:par>
                                <p:cTn id="63" presetID="2" presetClass="entr" presetSubtype="4" decel="100000" fill="hold" grpId="0" nodeType="after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 calcmode="lin" valueType="num">
                                      <p:cBhvr additive="base">
                                        <p:cTn id="6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 calcmode="lin" valueType="num">
                                      <p:cBhvr additive="base">
                                        <p:cTn id="6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par>
                          <p:cTn id="75" fill="hold">
                            <p:stCondLst>
                              <p:cond delay="3750"/>
                            </p:stCondLst>
                            <p:childTnLst>
                              <p:par>
                                <p:cTn id="76" presetID="2" presetClass="entr" presetSubtype="1" decel="10000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1000" fill="hold"/>
                                        <p:tgtEl>
                                          <p:spTgt spid="14"/>
                                        </p:tgtEl>
                                        <p:attrNameLst>
                                          <p:attrName>ppt_x</p:attrName>
                                        </p:attrNameLst>
                                      </p:cBhvr>
                                      <p:tavLst>
                                        <p:tav tm="0">
                                          <p:val>
                                            <p:strVal val="#ppt_x"/>
                                          </p:val>
                                        </p:tav>
                                        <p:tav tm="100000">
                                          <p:val>
                                            <p:strVal val="#ppt_x"/>
                                          </p:val>
                                        </p:tav>
                                      </p:tavLst>
                                    </p:anim>
                                    <p:anim calcmode="lin" valueType="num">
                                      <p:cBhvr additive="base">
                                        <p:cTn id="83" dur="1000" fill="hold"/>
                                        <p:tgtEl>
                                          <p:spTgt spid="14"/>
                                        </p:tgtEl>
                                        <p:attrNameLst>
                                          <p:attrName>ppt_y</p:attrName>
                                        </p:attrNameLst>
                                      </p:cBhvr>
                                      <p:tavLst>
                                        <p:tav tm="0">
                                          <p:val>
                                            <p:strVal val="0-#ppt_h/2"/>
                                          </p:val>
                                        </p:tav>
                                        <p:tav tm="100000">
                                          <p:val>
                                            <p:strVal val="#ppt_y"/>
                                          </p:val>
                                        </p:tav>
                                      </p:tavLst>
                                    </p:anim>
                                  </p:childTnLst>
                                </p:cTn>
                              </p:par>
                              <p:par>
                                <p:cTn id="84" presetID="45" presetClass="entr" presetSubtype="0" fill="hold" grpId="1"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ppt_w</p:attrName>
                                        </p:attrNameLst>
                                      </p:cBhvr>
                                      <p:tavLst>
                                        <p:tav tm="0" fmla="#ppt_w*sin(2.5*pi*$)">
                                          <p:val>
                                            <p:fltVal val="0"/>
                                          </p:val>
                                        </p:tav>
                                        <p:tav tm="100000">
                                          <p:val>
                                            <p:fltVal val="1"/>
                                          </p:val>
                                        </p:tav>
                                      </p:tavLst>
                                    </p:anim>
                                    <p:anim calcmode="lin" valueType="num">
                                      <p:cBhvr>
                                        <p:cTn id="88" dur="1000" fill="hold"/>
                                        <p:tgtEl>
                                          <p:spTgt spid="12"/>
                                        </p:tgtEl>
                                        <p:attrNameLst>
                                          <p:attrName>ppt_h</p:attrName>
                                        </p:attrNameLst>
                                      </p:cBhvr>
                                      <p:tavLst>
                                        <p:tav tm="0">
                                          <p:val>
                                            <p:strVal val="#ppt_h"/>
                                          </p:val>
                                        </p:tav>
                                        <p:tav tm="100000">
                                          <p:val>
                                            <p:strVal val="#ppt_h"/>
                                          </p:val>
                                        </p:tav>
                                      </p:tavLst>
                                    </p:anim>
                                  </p:childTnLst>
                                </p:cTn>
                              </p:par>
                              <p:par>
                                <p:cTn id="89" presetID="45" presetClass="entr" presetSubtype="0" fill="hold" grpId="1"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ppt_w</p:attrName>
                                        </p:attrNameLst>
                                      </p:cBhvr>
                                      <p:tavLst>
                                        <p:tav tm="0" fmla="#ppt_w*sin(2.5*pi*$)">
                                          <p:val>
                                            <p:fltVal val="0"/>
                                          </p:val>
                                        </p:tav>
                                        <p:tav tm="100000">
                                          <p:val>
                                            <p:fltVal val="1"/>
                                          </p:val>
                                        </p:tav>
                                      </p:tavLst>
                                    </p:anim>
                                    <p:anim calcmode="lin" valueType="num">
                                      <p:cBhvr>
                                        <p:cTn id="93" dur="1000" fill="hold"/>
                                        <p:tgtEl>
                                          <p:spTgt spid="14"/>
                                        </p:tgtEl>
                                        <p:attrNameLst>
                                          <p:attrName>ppt_h</p:attrName>
                                        </p:attrNameLst>
                                      </p:cBhvr>
                                      <p:tavLst>
                                        <p:tav tm="0">
                                          <p:val>
                                            <p:strVal val="#ppt_h"/>
                                          </p:val>
                                        </p:tav>
                                        <p:tav tm="100000">
                                          <p:val>
                                            <p:strVal val="#ppt_h"/>
                                          </p:val>
                                        </p:tav>
                                      </p:tavLst>
                                    </p:anim>
                                  </p:childTnLst>
                                </p:cTn>
                              </p:par>
                            </p:childTnLst>
                          </p:cTn>
                        </p:par>
                        <p:par>
                          <p:cTn id="94" fill="hold">
                            <p:stCondLst>
                              <p:cond delay="4750"/>
                            </p:stCondLst>
                            <p:childTnLst>
                              <p:par>
                                <p:cTn id="95" presetID="2" presetClass="entr" presetSubtype="4" decel="100000" fill="hold" grpId="0" nodeType="afterEffect">
                                  <p:stCondLst>
                                    <p:cond delay="0"/>
                                  </p:stCondLst>
                                  <p:childTnLst>
                                    <p:set>
                                      <p:cBhvr>
                                        <p:cTn id="96" dur="1" fill="hold">
                                          <p:stCondLst>
                                            <p:cond delay="0"/>
                                          </p:stCondLst>
                                        </p:cTn>
                                        <p:tgtEl>
                                          <p:spTgt spid="18">
                                            <p:txEl>
                                              <p:pRg st="0" end="0"/>
                                            </p:txEl>
                                          </p:spTgt>
                                        </p:tgtEl>
                                        <p:attrNameLst>
                                          <p:attrName>style.visibility</p:attrName>
                                        </p:attrNameLst>
                                      </p:cBhvr>
                                      <p:to>
                                        <p:strVal val="visible"/>
                                      </p:to>
                                    </p:set>
                                    <p:anim calcmode="lin" valueType="num">
                                      <p:cBhvr additive="base">
                                        <p:cTn id="9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decel="100000" fill="hold" grpId="0" nodeType="withEffect">
                                  <p:stCondLst>
                                    <p:cond delay="0"/>
                                  </p:stCondLst>
                                  <p:childTnLst>
                                    <p:set>
                                      <p:cBhvr>
                                        <p:cTn id="100" dur="1" fill="hold">
                                          <p:stCondLst>
                                            <p:cond delay="0"/>
                                          </p:stCondLst>
                                        </p:cTn>
                                        <p:tgtEl>
                                          <p:spTgt spid="21">
                                            <p:txEl>
                                              <p:pRg st="0" end="0"/>
                                            </p:txEl>
                                          </p:spTgt>
                                        </p:tgtEl>
                                        <p:attrNameLst>
                                          <p:attrName>style.visibility</p:attrName>
                                        </p:attrNameLst>
                                      </p:cBhvr>
                                      <p:to>
                                        <p:strVal val="visible"/>
                                      </p:to>
                                    </p:set>
                                    <p:anim calcmode="lin" valueType="num">
                                      <p:cBhvr additive="base">
                                        <p:cTn id="10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decel="10000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1" animBg="1">
        <p:tmplLst>
          <p:tmpl>
            <p:tnLst>
              <p:par>
                <p:cTn presetID="45"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ppt_w</p:attrName>
                        </p:attrNameLst>
                      </p:cBhvr>
                      <p:tavLst>
                        <p:tav tm="0" fmla="#ppt_w*sin(2.5*pi*$)">
                          <p:val>
                            <p:fltVal val="0"/>
                          </p:val>
                        </p:tav>
                        <p:tav tm="100000">
                          <p:val>
                            <p:fltVal val="1"/>
                          </p:val>
                        </p:tav>
                      </p:tavLst>
                    </p:anim>
                    <p:anim calcmode="lin" valueType="num">
                      <p:cBhvr>
                        <p:cTn dur="1000" fill="hold"/>
                        <p:tgtEl>
                          <p:spTgt spid="8"/>
                        </p:tgtEl>
                        <p:attrNameLst>
                          <p:attrName>ppt_h</p:attrName>
                        </p:attrNameLst>
                      </p:cBhvr>
                      <p:tavLst>
                        <p:tav tm="0">
                          <p:val>
                            <p:strVal val="#ppt_h"/>
                          </p:val>
                        </p:tav>
                        <p:tav tm="100000">
                          <p:val>
                            <p:strVal val="#ppt_h"/>
                          </p:val>
                        </p:tav>
                      </p:tavLst>
                    </p:anim>
                  </p:childTnLst>
                </p:cTn>
              </p:par>
            </p:tnLst>
          </p:tmpl>
        </p:tmplLst>
      </p:bldP>
      <p:bldP spid="11" grpId="0" animBg="1">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ppt_x"/>
                          </p:val>
                        </p:tav>
                        <p:tav tm="100000">
                          <p:val>
                            <p:strVal val="#ppt_x"/>
                          </p:val>
                        </p:tav>
                      </p:tavLst>
                    </p:anim>
                    <p:anim calcmode="lin" valueType="num">
                      <p:cBhvr additive="base">
                        <p:cTn dur="1000" fill="hold"/>
                        <p:tgtEl>
                          <p:spTgt spid="11"/>
                        </p:tgtEl>
                        <p:attrNameLst>
                          <p:attrName>ppt_y</p:attrName>
                        </p:attrNameLst>
                      </p:cBhvr>
                      <p:tavLst>
                        <p:tav tm="0">
                          <p:val>
                            <p:strVal val="0-#ppt_h/2"/>
                          </p:val>
                        </p:tav>
                        <p:tav tm="100000">
                          <p:val>
                            <p:strVal val="#ppt_y"/>
                          </p:val>
                        </p:tav>
                      </p:tavLst>
                    </p:anim>
                  </p:childTnLst>
                </p:cTn>
              </p:par>
            </p:tnLst>
          </p:tmpl>
        </p:tmplLst>
      </p:bldP>
      <p:bldP spid="11" grpId="1" animBg="1">
        <p:tmplLst>
          <p:tmpl>
            <p:tnLst>
              <p:par>
                <p:cTn presetID="45"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ppt_w</p:attrName>
                        </p:attrNameLst>
                      </p:cBhvr>
                      <p:tavLst>
                        <p:tav tm="0" fmla="#ppt_w*sin(2.5*pi*$)">
                          <p:val>
                            <p:fltVal val="0"/>
                          </p:val>
                        </p:tav>
                        <p:tav tm="100000">
                          <p:val>
                            <p:fltVal val="1"/>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1"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1"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ppt_w</p:attrName>
                        </p:attrNameLst>
                      </p:cBhvr>
                      <p:tavLst>
                        <p:tav tm="0" fmla="#ppt_w*sin(2.5*pi*$)">
                          <p:val>
                            <p:fltVal val="0"/>
                          </p:val>
                        </p:tav>
                        <p:tav tm="100000">
                          <p:val>
                            <p:fltVal val="1"/>
                          </p:val>
                        </p:tav>
                      </p:tavLst>
                    </p:anim>
                    <p:anim calcmode="lin" valueType="num">
                      <p:cBhvr>
                        <p:cTn dur="1000" fill="hold"/>
                        <p:tgtEl>
                          <p:spTgt spid="12"/>
                        </p:tgtEl>
                        <p:attrNameLst>
                          <p:attrName>ppt_h</p:attrName>
                        </p:attrNameLst>
                      </p:cBhvr>
                      <p:tavLst>
                        <p:tav tm="0">
                          <p:val>
                            <p:strVal val="#ppt_h"/>
                          </p:val>
                        </p:tav>
                        <p:tav tm="100000">
                          <p:val>
                            <p:strVal val="#ppt_h"/>
                          </p:val>
                        </p:tav>
                      </p:tavLst>
                    </p:anim>
                  </p:childTnLst>
                </p:cTn>
              </p:par>
            </p:tnLst>
          </p:tmpl>
        </p:tmplLst>
      </p:bldP>
      <p:bldP spid="13" grpId="0"/>
      <p:bldP spid="13" grpId="1"/>
      <p:bldP spid="14" grpId="0"/>
      <p:bldP spid="14" grpId="1"/>
      <p:bldP spid="15" grpId="0"/>
      <p:bldP spid="15" grpId="1"/>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7" name="正方形/長方形 6"/>
          <p:cNvSpPr/>
          <p:nvPr userDrawn="1"/>
        </p:nvSpPr>
        <p:spPr>
          <a:xfrm>
            <a:off x="507515" y="2235200"/>
            <a:ext cx="2614118" cy="2207491"/>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正方形/長方形 8"/>
          <p:cNvSpPr/>
          <p:nvPr userDrawn="1"/>
        </p:nvSpPr>
        <p:spPr>
          <a:xfrm>
            <a:off x="6216084" y="2235200"/>
            <a:ext cx="2614118" cy="2983346"/>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正方形/長方形 9"/>
          <p:cNvSpPr/>
          <p:nvPr userDrawn="1"/>
        </p:nvSpPr>
        <p:spPr>
          <a:xfrm>
            <a:off x="9070366" y="2235200"/>
            <a:ext cx="2614119" cy="3334327"/>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5"/>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1"/>
            <a:ext cx="12192000" cy="2235199"/>
          </a:xfrm>
          <a:prstGeom prst="rect">
            <a:avLst/>
          </a:prstGeom>
          <a:solidFill>
            <a:schemeClr val="tx1">
              <a:lumMod val="75000"/>
              <a:lumOff val="25000"/>
            </a:schemeClr>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正方形/長方形 7"/>
          <p:cNvSpPr/>
          <p:nvPr userDrawn="1"/>
        </p:nvSpPr>
        <p:spPr>
          <a:xfrm>
            <a:off x="3361799" y="1"/>
            <a:ext cx="2614118" cy="4839854"/>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テキスト ボックス 22"/>
          <p:cNvSpPr txBox="1"/>
          <p:nvPr userDrawn="1"/>
        </p:nvSpPr>
        <p:spPr>
          <a:xfrm>
            <a:off x="544464" y="1591203"/>
            <a:ext cx="1847962" cy="707886"/>
          </a:xfrm>
          <a:prstGeom prst="rect">
            <a:avLst/>
          </a:prstGeom>
          <a:noFill/>
        </p:spPr>
        <p:txBody>
          <a:bodyPr wrap="square" rtlCol="0">
            <a:spAutoFit/>
          </a:bodyPr>
          <a:lstStyle/>
          <a:p>
            <a:r>
              <a:rPr kumimoji="1" lang="en-US" altLang="ja-JP"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4000" dirty="0">
              <a:solidFill>
                <a:schemeClr val="bg1"/>
              </a:solidFill>
              <a:latin typeface="Open Sans Light" panose="020B0306030504020204" pitchFamily="34" charset="0"/>
              <a:cs typeface="Open Sans Light" panose="020B0306030504020204" pitchFamily="34" charset="0"/>
            </a:endParaRPr>
          </a:p>
        </p:txBody>
      </p:sp>
      <p:sp>
        <p:nvSpPr>
          <p:cNvPr id="24" name="テキスト ボックス 23"/>
          <p:cNvSpPr txBox="1"/>
          <p:nvPr userDrawn="1"/>
        </p:nvSpPr>
        <p:spPr>
          <a:xfrm>
            <a:off x="3404909" y="1591202"/>
            <a:ext cx="1847962" cy="707886"/>
          </a:xfrm>
          <a:prstGeom prst="rect">
            <a:avLst/>
          </a:prstGeom>
          <a:noFill/>
        </p:spPr>
        <p:txBody>
          <a:bodyPr wrap="square" rtlCol="0">
            <a:spAutoFit/>
          </a:bodyPr>
          <a:lstStyle/>
          <a:p>
            <a:r>
              <a:rPr kumimoji="1" lang="en-US" altLang="ja-JP"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4000" dirty="0">
              <a:solidFill>
                <a:schemeClr val="bg1"/>
              </a:solidFill>
              <a:latin typeface="Open Sans Light" panose="020B0306030504020204" pitchFamily="34" charset="0"/>
              <a:cs typeface="Open Sans Light" panose="020B0306030504020204" pitchFamily="34" charset="0"/>
            </a:endParaRPr>
          </a:p>
        </p:txBody>
      </p:sp>
      <p:sp>
        <p:nvSpPr>
          <p:cNvPr id="25" name="テキスト ボックス 24"/>
          <p:cNvSpPr txBox="1"/>
          <p:nvPr userDrawn="1"/>
        </p:nvSpPr>
        <p:spPr>
          <a:xfrm>
            <a:off x="6265353" y="1591202"/>
            <a:ext cx="1847962" cy="707886"/>
          </a:xfrm>
          <a:prstGeom prst="rect">
            <a:avLst/>
          </a:prstGeom>
          <a:noFill/>
        </p:spPr>
        <p:txBody>
          <a:bodyPr wrap="square" rtlCol="0">
            <a:spAutoFit/>
          </a:bodyPr>
          <a:lstStyle/>
          <a:p>
            <a:r>
              <a:rPr kumimoji="1" lang="en-US" altLang="ja-JP"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4000" dirty="0">
              <a:solidFill>
                <a:schemeClr val="bg1"/>
              </a:solidFill>
              <a:latin typeface="Open Sans Light" panose="020B0306030504020204" pitchFamily="34" charset="0"/>
              <a:cs typeface="Open Sans Light" panose="020B0306030504020204" pitchFamily="34" charset="0"/>
            </a:endParaRPr>
          </a:p>
        </p:txBody>
      </p:sp>
      <p:sp>
        <p:nvSpPr>
          <p:cNvPr id="26" name="テキスト ボックス 25"/>
          <p:cNvSpPr txBox="1"/>
          <p:nvPr userDrawn="1"/>
        </p:nvSpPr>
        <p:spPr>
          <a:xfrm>
            <a:off x="9125796" y="1591201"/>
            <a:ext cx="1847962" cy="707886"/>
          </a:xfrm>
          <a:prstGeom prst="rect">
            <a:avLst/>
          </a:prstGeom>
          <a:noFill/>
        </p:spPr>
        <p:txBody>
          <a:bodyPr wrap="square" rtlCol="0">
            <a:spAutoFit/>
          </a:bodyPr>
          <a:lstStyle/>
          <a:p>
            <a:r>
              <a:rPr kumimoji="1" lang="en-US" altLang="ja-JP"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kumimoji="1" lang="ja-JP" altLang="en-US" sz="4000" dirty="0">
              <a:solidFill>
                <a:schemeClr val="bg1"/>
              </a:solidFill>
              <a:latin typeface="Open Sans Light" panose="020B0306030504020204" pitchFamily="34" charset="0"/>
              <a:cs typeface="Open Sans Light" panose="020B0306030504020204" pitchFamily="34" charset="0"/>
            </a:endParaRPr>
          </a:p>
        </p:txBody>
      </p:sp>
      <p:sp>
        <p:nvSpPr>
          <p:cNvPr id="27" name="タイトル 1"/>
          <p:cNvSpPr>
            <a:spLocks noGrp="1"/>
          </p:cNvSpPr>
          <p:nvPr>
            <p:ph type="title" hasCustomPrompt="1"/>
          </p:nvPr>
        </p:nvSpPr>
        <p:spPr>
          <a:xfrm>
            <a:off x="6187841" y="165600"/>
            <a:ext cx="5496644" cy="80210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28" name="正方形/長方形 27"/>
          <p:cNvSpPr/>
          <p:nvPr userDrawn="1"/>
        </p:nvSpPr>
        <p:spPr>
          <a:xfrm>
            <a:off x="6331870" y="933600"/>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0" name="テキスト プレースホルダー 6"/>
          <p:cNvSpPr>
            <a:spLocks noGrp="1"/>
          </p:cNvSpPr>
          <p:nvPr>
            <p:ph type="body" sz="quarter" idx="20" hasCustomPrompt="1"/>
          </p:nvPr>
        </p:nvSpPr>
        <p:spPr>
          <a:xfrm>
            <a:off x="542497" y="2368150"/>
            <a:ext cx="2477690" cy="480053"/>
          </a:xfrm>
        </p:spPr>
        <p:txBody>
          <a:bodyPr anchor="t">
            <a:noAutofit/>
          </a:bodyPr>
          <a:lstStyle>
            <a:lvl1pPr algn="l">
              <a:defRPr sz="2133"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552174" y="2789893"/>
            <a:ext cx="2486414" cy="1206374"/>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3395114" y="2368150"/>
            <a:ext cx="2477690" cy="480053"/>
          </a:xfrm>
        </p:spPr>
        <p:txBody>
          <a:bodyPr anchor="t">
            <a:noAutofit/>
          </a:bodyPr>
          <a:lstStyle>
            <a:lvl1pPr algn="l">
              <a:defRPr sz="2133"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3404792" y="2789893"/>
            <a:ext cx="2486414" cy="1652798"/>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6247732" y="2368150"/>
            <a:ext cx="2477690" cy="480053"/>
          </a:xfrm>
        </p:spPr>
        <p:txBody>
          <a:bodyPr anchor="t">
            <a:noAutofit/>
          </a:bodyPr>
          <a:lstStyle>
            <a:lvl1pPr algn="l">
              <a:defRPr sz="2133"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7" hasCustomPrompt="1"/>
          </p:nvPr>
        </p:nvSpPr>
        <p:spPr>
          <a:xfrm>
            <a:off x="6257409" y="2789893"/>
            <a:ext cx="2486414" cy="1932088"/>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9119704" y="2368150"/>
            <a:ext cx="2463701" cy="480053"/>
          </a:xfrm>
        </p:spPr>
        <p:txBody>
          <a:bodyPr anchor="t">
            <a:noAutofit/>
          </a:bodyPr>
          <a:lstStyle>
            <a:lvl1pPr algn="l">
              <a:defRPr sz="2133"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9" hasCustomPrompt="1"/>
          </p:nvPr>
        </p:nvSpPr>
        <p:spPr>
          <a:xfrm>
            <a:off x="9110027" y="2789893"/>
            <a:ext cx="2486414" cy="2348165"/>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15" hasCustomPrompt="1"/>
          </p:nvPr>
        </p:nvSpPr>
        <p:spPr>
          <a:xfrm>
            <a:off x="411496" y="5399314"/>
            <a:ext cx="8491372" cy="87085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507515" y="5332488"/>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1" name="テキスト プレースホルダー 6"/>
          <p:cNvSpPr>
            <a:spLocks noGrp="1"/>
          </p:cNvSpPr>
          <p:nvPr>
            <p:ph type="body" sz="quarter" idx="13" hasCustomPrompt="1"/>
          </p:nvPr>
        </p:nvSpPr>
        <p:spPr>
          <a:xfrm>
            <a:off x="6216084" y="1028734"/>
            <a:ext cx="5399723" cy="336037"/>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73091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wipe(left)">
                                      <p:cBhvr>
                                        <p:cTn id="20" dur="500"/>
                                        <p:tgtEl>
                                          <p:spTgt spid="41">
                                            <p:txEl>
                                              <p:pRg st="0" end="0"/>
                                            </p:txEl>
                                          </p:spTgt>
                                        </p:tgtEl>
                                      </p:cBhvr>
                                    </p:animEffect>
                                  </p:childTnLst>
                                </p:cTn>
                              </p:par>
                            </p:childTnLst>
                          </p:cTn>
                        </p:par>
                        <p:par>
                          <p:cTn id="21" fill="hold">
                            <p:stCondLst>
                              <p:cond delay="1600"/>
                            </p:stCondLst>
                            <p:childTnLst>
                              <p:par>
                                <p:cTn id="22" presetID="22" presetClass="entr" presetSubtype="1"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1" decel="100000" fill="hold" grpId="0" nodeType="withEffect">
                                  <p:stCondLst>
                                    <p:cond delay="25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wipe(up)">
                                      <p:cBhvr>
                                        <p:cTn id="31" dur="500"/>
                                        <p:tgtEl>
                                          <p:spTgt spid="30">
                                            <p:txEl>
                                              <p:pRg st="0" end="0"/>
                                            </p:txEl>
                                          </p:spTgt>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up)">
                                      <p:cBhvr>
                                        <p:cTn id="34" dur="500"/>
                                        <p:tgtEl>
                                          <p:spTgt spid="31">
                                            <p:txEl>
                                              <p:pRg st="0" end="0"/>
                                            </p:txEl>
                                          </p:spTgt>
                                        </p:tgtEl>
                                      </p:cBhvr>
                                    </p:animEffect>
                                  </p:childTnLst>
                                </p:cTn>
                              </p:par>
                            </p:childTnLst>
                          </p:cTn>
                        </p:par>
                        <p:par>
                          <p:cTn id="35" fill="hold">
                            <p:stCondLst>
                              <p:cond delay="2400"/>
                            </p:stCondLst>
                            <p:childTnLst>
                              <p:par>
                                <p:cTn id="36" presetID="22" presetClass="entr" presetSubtype="1" fill="hold" grpId="0" nodeType="after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 presetClass="entr" presetSubtype="1" decel="100000" fill="hold" grpId="0" nodeType="withEffect">
                                  <p:stCondLst>
                                    <p:cond delay="250"/>
                                  </p:stCondLst>
                                  <p:iterate type="lt">
                                    <p:tmPct val="10000"/>
                                  </p:iterate>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250"/>
                                  </p:stCondLst>
                                  <p:childTnLst>
                                    <p:set>
                                      <p:cBhvr>
                                        <p:cTn id="44" dur="1" fill="hold">
                                          <p:stCondLst>
                                            <p:cond delay="0"/>
                                          </p:stCondLst>
                                        </p:cTn>
                                        <p:tgtEl>
                                          <p:spTgt spid="32">
                                            <p:txEl>
                                              <p:pRg st="0" end="0"/>
                                            </p:txEl>
                                          </p:spTgt>
                                        </p:tgtEl>
                                        <p:attrNameLst>
                                          <p:attrName>style.visibility</p:attrName>
                                        </p:attrNameLst>
                                      </p:cBhvr>
                                      <p:to>
                                        <p:strVal val="visible"/>
                                      </p:to>
                                    </p:set>
                                    <p:animEffect transition="in" filter="wipe(up)">
                                      <p:cBhvr>
                                        <p:cTn id="45" dur="500"/>
                                        <p:tgtEl>
                                          <p:spTgt spid="32">
                                            <p:txEl>
                                              <p:pRg st="0" end="0"/>
                                            </p:txEl>
                                          </p:spTgt>
                                        </p:tgtEl>
                                      </p:cBhvr>
                                    </p:animEffect>
                                  </p:childTnLst>
                                </p:cTn>
                              </p:par>
                              <p:par>
                                <p:cTn id="46" presetID="22" presetClass="entr" presetSubtype="1" fill="hold" grpId="0" nodeType="withEffect">
                                  <p:stCondLst>
                                    <p:cond delay="25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500"/>
                                        <p:tgtEl>
                                          <p:spTgt spid="33">
                                            <p:txEl>
                                              <p:pRg st="0" end="0"/>
                                            </p:txEl>
                                          </p:spTgt>
                                        </p:tgtEl>
                                      </p:cBhvr>
                                    </p:animEffect>
                                  </p:childTnLst>
                                </p:cTn>
                              </p:par>
                            </p:childTnLst>
                          </p:cTn>
                        </p:par>
                        <p:par>
                          <p:cTn id="49" fill="hold">
                            <p:stCondLst>
                              <p:cond delay="3200"/>
                            </p:stCondLst>
                            <p:childTnLst>
                              <p:par>
                                <p:cTn id="50" presetID="22" presetClass="entr" presetSubtype="1" fill="hold" grpId="0"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up)">
                                      <p:cBhvr>
                                        <p:cTn id="55" dur="500"/>
                                        <p:tgtEl>
                                          <p:spTgt spid="34">
                                            <p:txEl>
                                              <p:pRg st="0" end="0"/>
                                            </p:txEl>
                                          </p:spTgt>
                                        </p:tgtEl>
                                      </p:cBhvr>
                                    </p:animEffect>
                                  </p:childTnLst>
                                </p:cTn>
                              </p:par>
                              <p:par>
                                <p:cTn id="56" presetID="22" presetClass="entr" presetSubtype="1" fill="hold" grpId="0" nodeType="withEffect">
                                  <p:stCondLst>
                                    <p:cond delay="25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wipe(up)">
                                      <p:cBhvr>
                                        <p:cTn id="58" dur="500"/>
                                        <p:tgtEl>
                                          <p:spTgt spid="35">
                                            <p:txEl>
                                              <p:pRg st="0" end="0"/>
                                            </p:txEl>
                                          </p:spTgt>
                                        </p:tgtEl>
                                      </p:cBhvr>
                                    </p:animEffect>
                                  </p:childTnLst>
                                </p:cTn>
                              </p:par>
                              <p:par>
                                <p:cTn id="59" presetID="2" presetClass="entr" presetSubtype="1" decel="100000" fill="hold" grpId="0" nodeType="withEffect">
                                  <p:stCondLst>
                                    <p:cond delay="25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22" presetClass="entr" presetSubtype="1" fill="hold" grpId="0" nodeType="afterEffect">
                                  <p:stCondLst>
                                    <p:cond delay="250"/>
                                  </p:stCondLst>
                                  <p:childTnLst>
                                    <p:set>
                                      <p:cBhvr>
                                        <p:cTn id="65" dur="1" fill="hold">
                                          <p:stCondLst>
                                            <p:cond delay="0"/>
                                          </p:stCondLst>
                                        </p:cTn>
                                        <p:tgtEl>
                                          <p:spTgt spid="10"/>
                                        </p:tgtEl>
                                        <p:attrNameLst>
                                          <p:attrName>style.visibility</p:attrName>
                                        </p:attrNameLst>
                                      </p:cBhvr>
                                      <p:to>
                                        <p:strVal val="visible"/>
                                      </p:to>
                                    </p:set>
                                    <p:animEffect transition="in" filter="wipe(up)">
                                      <p:cBhvr>
                                        <p:cTn id="66" dur="500"/>
                                        <p:tgtEl>
                                          <p:spTgt spid="10"/>
                                        </p:tgtEl>
                                      </p:cBhvr>
                                    </p:animEffect>
                                  </p:childTnLst>
                                </p:cTn>
                              </p:par>
                              <p:par>
                                <p:cTn id="67" presetID="2" presetClass="entr" presetSubtype="1" decel="100000" fill="hold" grpId="0" nodeType="withEffect">
                                  <p:stCondLst>
                                    <p:cond delay="250"/>
                                  </p:stCondLst>
                                  <p:iterate type="lt">
                                    <p:tmPct val="10000"/>
                                  </p:iterate>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par>
                                <p:cTn id="71" presetID="22" presetClass="entr" presetSubtype="1" fill="hold" grpId="0" nodeType="withEffect">
                                  <p:stCondLst>
                                    <p:cond delay="250"/>
                                  </p:stCondLst>
                                  <p:childTnLst>
                                    <p:set>
                                      <p:cBhvr>
                                        <p:cTn id="72" dur="1" fill="hold">
                                          <p:stCondLst>
                                            <p:cond delay="0"/>
                                          </p:stCondLst>
                                        </p:cTn>
                                        <p:tgtEl>
                                          <p:spTgt spid="36">
                                            <p:txEl>
                                              <p:pRg st="0" end="0"/>
                                            </p:txEl>
                                          </p:spTgt>
                                        </p:tgtEl>
                                        <p:attrNameLst>
                                          <p:attrName>style.visibility</p:attrName>
                                        </p:attrNameLst>
                                      </p:cBhvr>
                                      <p:to>
                                        <p:strVal val="visible"/>
                                      </p:to>
                                    </p:set>
                                    <p:animEffect transition="in" filter="wipe(up)">
                                      <p:cBhvr>
                                        <p:cTn id="73" dur="500"/>
                                        <p:tgtEl>
                                          <p:spTgt spid="36">
                                            <p:txEl>
                                              <p:pRg st="0" end="0"/>
                                            </p:txEl>
                                          </p:spTgt>
                                        </p:tgtEl>
                                      </p:cBhvr>
                                    </p:animEffect>
                                  </p:childTnLst>
                                </p:cTn>
                              </p:par>
                              <p:par>
                                <p:cTn id="74" presetID="22" presetClass="entr" presetSubtype="1" fill="hold" grpId="0" nodeType="withEffect">
                                  <p:stCondLst>
                                    <p:cond delay="250"/>
                                  </p:stCondLst>
                                  <p:childTnLst>
                                    <p:set>
                                      <p:cBhvr>
                                        <p:cTn id="75" dur="1" fill="hold">
                                          <p:stCondLst>
                                            <p:cond delay="0"/>
                                          </p:stCondLst>
                                        </p:cTn>
                                        <p:tgtEl>
                                          <p:spTgt spid="37">
                                            <p:txEl>
                                              <p:pRg st="0" end="0"/>
                                            </p:txEl>
                                          </p:spTgt>
                                        </p:tgtEl>
                                        <p:attrNameLst>
                                          <p:attrName>style.visibility</p:attrName>
                                        </p:attrNameLst>
                                      </p:cBhvr>
                                      <p:to>
                                        <p:strVal val="visible"/>
                                      </p:to>
                                    </p:set>
                                    <p:animEffect transition="in" filter="wipe(up)">
                                      <p:cBhvr>
                                        <p:cTn id="76" dur="500"/>
                                        <p:tgtEl>
                                          <p:spTgt spid="37">
                                            <p:txEl>
                                              <p:pRg st="0" end="0"/>
                                            </p:txEl>
                                          </p:spTgt>
                                        </p:tgtEl>
                                      </p:cBhvr>
                                    </p:animEffect>
                                  </p:childTnLst>
                                </p:cTn>
                              </p:par>
                            </p:childTnLst>
                          </p:cTn>
                        </p:par>
                        <p:par>
                          <p:cTn id="77" fill="hold">
                            <p:stCondLst>
                              <p:cond delay="4800"/>
                            </p:stCondLst>
                            <p:childTnLst>
                              <p:par>
                                <p:cTn id="78" presetID="2" presetClass="entr" presetSubtype="8" decel="100000" fill="hold" grpId="0" nodeType="afterEffect">
                                  <p:stCondLst>
                                    <p:cond delay="50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0-#ppt_w/2"/>
                                          </p:val>
                                        </p:tav>
                                        <p:tav tm="100000">
                                          <p:val>
                                            <p:strVal val="#ppt_x"/>
                                          </p:val>
                                        </p:tav>
                                      </p:tavLst>
                                    </p:anim>
                                    <p:anim calcmode="lin" valueType="num">
                                      <p:cBhvr additive="base">
                                        <p:cTn id="81" dur="500" fill="hold"/>
                                        <p:tgtEl>
                                          <p:spTgt spid="40"/>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39">
                                            <p:txEl>
                                              <p:pRg st="0" end="0"/>
                                            </p:txEl>
                                          </p:spTgt>
                                        </p:tgtEl>
                                        <p:attrNameLst>
                                          <p:attrName>style.visibility</p:attrName>
                                        </p:attrNameLst>
                                      </p:cBhvr>
                                      <p:to>
                                        <p:strVal val="visible"/>
                                      </p:to>
                                    </p:set>
                                    <p:anim calcmode="lin" valueType="num">
                                      <p:cBhvr additive="base">
                                        <p:cTn id="84"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5" grpId="0" animBg="1"/>
      <p:bldP spid="8" grpId="0" animBg="1"/>
      <p:bldP spid="23" grpId="0"/>
      <p:bldP spid="24" grpId="0"/>
      <p:bldP spid="25" grpId="0"/>
      <p:bldP spid="26" grpId="0"/>
      <p:bldP spid="27" grpId="0"/>
      <p:bldP spid="28" grpId="0" animBg="1"/>
      <p:bldP spid="30" grpId="0" build="p">
        <p:tmplLst>
          <p:tmpl lvl="1">
            <p:tnLst>
              <p:par>
                <p:cTn presetID="22" presetClass="entr" presetSubtype="1"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up)">
                      <p:cBhvr>
                        <p:cTn dur="500"/>
                        <p:tgtEl>
                          <p:spTgt spid="30"/>
                        </p:tgtEl>
                      </p:cBhvr>
                    </p:animEffect>
                  </p:childTnLst>
                </p:cTn>
              </p:par>
            </p:tnLst>
          </p:tmpl>
        </p:tmplLst>
      </p:bldP>
      <p:bldP spid="31" grpId="0" build="p">
        <p:tmplLst>
          <p:tmpl lvl="1">
            <p:tnLst>
              <p:par>
                <p:cTn presetID="22" presetClass="entr" presetSubtype="1"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build="p">
        <p:tmplLst>
          <p:tmpl lvl="1">
            <p:tnLst>
              <p:par>
                <p:cTn presetID="22" presetClass="entr" presetSubtype="1"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wipe(up)">
                      <p:cBhvr>
                        <p:cTn dur="500"/>
                        <p:tgtEl>
                          <p:spTgt spid="32"/>
                        </p:tgtEl>
                      </p:cBhvr>
                    </p:animEffect>
                  </p:childTnLst>
                </p:cTn>
              </p:par>
            </p:tnLst>
          </p:tmpl>
        </p:tmplLst>
      </p:bldP>
      <p:bldP spid="33" grpId="0" build="p">
        <p:tmplLst>
          <p:tmpl lvl="1">
            <p:tnLst>
              <p:par>
                <p:cTn presetID="22" presetClass="entr" presetSubtype="1"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35" grpId="0" build="p">
        <p:tmplLst>
          <p:tmpl lvl="1">
            <p:tnLst>
              <p:par>
                <p:cTn presetID="22" presetClass="entr" presetSubtype="1"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wipe(up)">
                      <p:cBhvr>
                        <p:cTn dur="500"/>
                        <p:tgtEl>
                          <p:spTgt spid="35"/>
                        </p:tgtEl>
                      </p:cBhvr>
                    </p:animEffect>
                  </p:childTnLst>
                </p:cTn>
              </p:par>
            </p:tnLst>
          </p:tmpl>
        </p:tmplLst>
      </p:bldP>
      <p:bldP spid="36" grpId="0" build="p">
        <p:tmplLst>
          <p:tmpl lvl="1">
            <p:tnLst>
              <p:par>
                <p:cTn presetID="22" presetClass="entr" presetSubtype="1"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up)">
                      <p:cBhvr>
                        <p:cTn dur="500"/>
                        <p:tgtEl>
                          <p:spTgt spid="36"/>
                        </p:tgtEl>
                      </p:cBhvr>
                    </p:animEffect>
                  </p:childTnLst>
                </p:cTn>
              </p:par>
            </p:tnLst>
          </p:tmpl>
        </p:tmplLst>
      </p:bldP>
      <p:bldP spid="37" grpId="0" build="p">
        <p:tmplLst>
          <p:tmpl lvl="1">
            <p:tnLst>
              <p:par>
                <p:cTn presetID="22" presetClass="entr" presetSubtype="1"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9"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ofile 4">
    <p:spTree>
      <p:nvGrpSpPr>
        <p:cNvPr id="1" name=""/>
        <p:cNvGrpSpPr/>
        <p:nvPr/>
      </p:nvGrpSpPr>
      <p:grpSpPr>
        <a:xfrm>
          <a:off x="0" y="0"/>
          <a:ext cx="0" cy="0"/>
          <a:chOff x="0" y="0"/>
          <a:chExt cx="0" cy="0"/>
        </a:xfrm>
      </p:grpSpPr>
      <p:sp>
        <p:nvSpPr>
          <p:cNvPr id="27" name="円/楕円 26"/>
          <p:cNvSpPr/>
          <p:nvPr userDrawn="1"/>
        </p:nvSpPr>
        <p:spPr>
          <a:xfrm>
            <a:off x="7429563" y="2663639"/>
            <a:ext cx="688391" cy="6883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 name="円/楕円 4"/>
          <p:cNvSpPr/>
          <p:nvPr userDrawn="1"/>
        </p:nvSpPr>
        <p:spPr>
          <a:xfrm>
            <a:off x="7968370" y="3351970"/>
            <a:ext cx="541352" cy="54130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solidFill>
            </a:endParaRPr>
          </a:p>
        </p:txBody>
      </p:sp>
      <p:sp>
        <p:nvSpPr>
          <p:cNvPr id="6" name="円/楕円 5"/>
          <p:cNvSpPr/>
          <p:nvPr userDrawn="1"/>
        </p:nvSpPr>
        <p:spPr>
          <a:xfrm>
            <a:off x="4443259" y="692697"/>
            <a:ext cx="3373912" cy="337361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円/楕円 6"/>
          <p:cNvSpPr/>
          <p:nvPr userDrawn="1"/>
        </p:nvSpPr>
        <p:spPr>
          <a:xfrm>
            <a:off x="3723116" y="1652803"/>
            <a:ext cx="912180" cy="9121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8" name="円/楕円 7"/>
          <p:cNvSpPr/>
          <p:nvPr userDrawn="1"/>
        </p:nvSpPr>
        <p:spPr>
          <a:xfrm>
            <a:off x="4333992" y="609932"/>
            <a:ext cx="3373912" cy="337361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タイトル 1"/>
          <p:cNvSpPr>
            <a:spLocks noGrp="1"/>
          </p:cNvSpPr>
          <p:nvPr>
            <p:ph type="title" hasCustomPrompt="1"/>
          </p:nvPr>
        </p:nvSpPr>
        <p:spPr>
          <a:xfrm>
            <a:off x="2886626" y="4148637"/>
            <a:ext cx="6385263" cy="528059"/>
          </a:xfrm>
        </p:spPr>
        <p:txBody>
          <a:bodyPr anchor="b">
            <a:normAutofit/>
          </a:bodyPr>
          <a:lstStyle>
            <a:lvl1pPr algn="ctr">
              <a:defRPr sz="2400" baseline="0">
                <a:solidFill>
                  <a:schemeClr val="tx2"/>
                </a:solidFill>
                <a:latin typeface="Route 159 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5015786" y="5157192"/>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テキスト プレースホルダー 6"/>
          <p:cNvSpPr>
            <a:spLocks noGrp="1"/>
          </p:cNvSpPr>
          <p:nvPr>
            <p:ph type="body" sz="quarter" idx="16" hasCustomPrompt="1"/>
          </p:nvPr>
        </p:nvSpPr>
        <p:spPr>
          <a:xfrm>
            <a:off x="2903368" y="4629133"/>
            <a:ext cx="6385263" cy="384043"/>
          </a:xfrm>
        </p:spPr>
        <p:txBody>
          <a:bodyPr anchor="t">
            <a:noAutofit/>
          </a:bodyPr>
          <a:lstStyle>
            <a:lvl1pPr algn="ctr">
              <a:defRPr sz="16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12" name="図プレースホルダー 5"/>
          <p:cNvSpPr>
            <a:spLocks noGrp="1"/>
          </p:cNvSpPr>
          <p:nvPr>
            <p:ph type="pic" sz="quarter" idx="13" hasCustomPrompt="1"/>
          </p:nvPr>
        </p:nvSpPr>
        <p:spPr>
          <a:xfrm>
            <a:off x="4443259" y="692696"/>
            <a:ext cx="3277893" cy="3277609"/>
          </a:xfrm>
          <a:prstGeom prst="ellipse">
            <a:avLst/>
          </a:prstGeom>
          <a:solidFill>
            <a:schemeClr val="bg1"/>
          </a:solidFill>
          <a:ln w="28575" cmpd="sng">
            <a:solidFill>
              <a:schemeClr val="accent1"/>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14" hasCustomPrompt="1"/>
          </p:nvPr>
        </p:nvSpPr>
        <p:spPr>
          <a:xfrm>
            <a:off x="1933364" y="5253203"/>
            <a:ext cx="8325272" cy="1056117"/>
          </a:xfrm>
        </p:spPr>
        <p:txBody>
          <a:bodyPr anchor="t">
            <a:normAutofit/>
          </a:bodyPr>
          <a:lstStyle>
            <a:lvl1pPr algn="ctr">
              <a:defRPr sz="1333" baseline="0">
                <a:solidFill>
                  <a:schemeClr val="tx2"/>
                </a:solidFill>
              </a:defRPr>
            </a:lvl1pPr>
          </a:lstStyle>
          <a:p>
            <a:pPr lvl="0"/>
            <a:r>
              <a:rPr kumimoji="1" lang="en-US" altLang="ja-JP" dirty="0"/>
              <a:t>Text goes here</a:t>
            </a:r>
            <a:endParaRPr kumimoji="1" lang="ja-JP" altLang="en-US" dirty="0"/>
          </a:p>
        </p:txBody>
      </p:sp>
      <p:sp>
        <p:nvSpPr>
          <p:cNvPr id="23" name="円/楕円 22"/>
          <p:cNvSpPr/>
          <p:nvPr userDrawn="1"/>
        </p:nvSpPr>
        <p:spPr>
          <a:xfrm>
            <a:off x="2903368" y="1364771"/>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24" name="円/楕円 23"/>
          <p:cNvSpPr/>
          <p:nvPr userDrawn="1"/>
        </p:nvSpPr>
        <p:spPr>
          <a:xfrm>
            <a:off x="3723116" y="1266501"/>
            <a:ext cx="288057"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25" name="円/楕円 24"/>
          <p:cNvSpPr/>
          <p:nvPr userDrawn="1"/>
        </p:nvSpPr>
        <p:spPr>
          <a:xfrm>
            <a:off x="8877580" y="3155089"/>
            <a:ext cx="324692" cy="324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solidFill>
            </a:endParaRPr>
          </a:p>
        </p:txBody>
      </p:sp>
      <p:sp>
        <p:nvSpPr>
          <p:cNvPr id="26" name="正方形/長方形 25"/>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18390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ppt_w</p:attrName>
                                        </p:attrNameLst>
                                      </p:cBhvr>
                                      <p:tavLst>
                                        <p:tav tm="0" fmla="#ppt_w*sin(2.5*pi*$)">
                                          <p:val>
                                            <p:fltVal val="0"/>
                                          </p:val>
                                        </p:tav>
                                        <p:tav tm="100000">
                                          <p:val>
                                            <p:fltVal val="1"/>
                                          </p:val>
                                        </p:tav>
                                      </p:tavLst>
                                    </p:anim>
                                    <p:anim calcmode="lin" valueType="num">
                                      <p:cBhvr>
                                        <p:cTn id="9" dur="750" fill="hold"/>
                                        <p:tgtEl>
                                          <p:spTgt spid="23"/>
                                        </p:tgtEl>
                                        <p:attrNameLst>
                                          <p:attrName>ppt_h</p:attrName>
                                        </p:attrNameLst>
                                      </p:cBhvr>
                                      <p:tavLst>
                                        <p:tav tm="0">
                                          <p:val>
                                            <p:strVal val="#ppt_h"/>
                                          </p:val>
                                        </p:tav>
                                        <p:tav tm="100000">
                                          <p:val>
                                            <p:strVal val="#ppt_h"/>
                                          </p:val>
                                        </p:tav>
                                      </p:tavLst>
                                    </p:anim>
                                  </p:childTnLst>
                                </p:cTn>
                              </p:par>
                              <p:par>
                                <p:cTn id="10" presetID="2" presetClass="entr" presetSubtype="6" decel="100000" fill="hold" grpId="1"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1+#ppt_w/2"/>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ppt_w</p:attrName>
                                        </p:attrNameLst>
                                      </p:cBhvr>
                                      <p:tavLst>
                                        <p:tav tm="0" fmla="#ppt_w*sin(2.5*pi*$)">
                                          <p:val>
                                            <p:fltVal val="0"/>
                                          </p:val>
                                        </p:tav>
                                        <p:tav tm="100000">
                                          <p:val>
                                            <p:fltVal val="1"/>
                                          </p:val>
                                        </p:tav>
                                      </p:tavLst>
                                    </p:anim>
                                    <p:anim calcmode="lin" valueType="num">
                                      <p:cBhvr>
                                        <p:cTn id="18" dur="750" fill="hold"/>
                                        <p:tgtEl>
                                          <p:spTgt spid="7"/>
                                        </p:tgtEl>
                                        <p:attrNameLst>
                                          <p:attrName>ppt_h</p:attrName>
                                        </p:attrNameLst>
                                      </p:cBhvr>
                                      <p:tavLst>
                                        <p:tav tm="0">
                                          <p:val>
                                            <p:strVal val="#ppt_h"/>
                                          </p:val>
                                        </p:tav>
                                        <p:tav tm="100000">
                                          <p:val>
                                            <p:strVal val="#ppt_h"/>
                                          </p:val>
                                        </p:tav>
                                      </p:tavLst>
                                    </p:anim>
                                  </p:childTnLst>
                                </p:cTn>
                              </p:par>
                              <p:par>
                                <p:cTn id="19" presetID="2" presetClass="entr" presetSubtype="6" decel="100000" fill="hold" grpId="1"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1+#ppt_w/2"/>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ppt_w</p:attrName>
                                        </p:attrNameLst>
                                      </p:cBhvr>
                                      <p:tavLst>
                                        <p:tav tm="0" fmla="#ppt_w*sin(2.5*pi*$)">
                                          <p:val>
                                            <p:fltVal val="0"/>
                                          </p:val>
                                        </p:tav>
                                        <p:tav tm="100000">
                                          <p:val>
                                            <p:fltVal val="1"/>
                                          </p:val>
                                        </p:tav>
                                      </p:tavLst>
                                    </p:anim>
                                    <p:anim calcmode="lin" valueType="num">
                                      <p:cBhvr>
                                        <p:cTn id="27" dur="750" fill="hold"/>
                                        <p:tgtEl>
                                          <p:spTgt spid="24"/>
                                        </p:tgtEl>
                                        <p:attrNameLst>
                                          <p:attrName>ppt_h</p:attrName>
                                        </p:attrNameLst>
                                      </p:cBhvr>
                                      <p:tavLst>
                                        <p:tav tm="0">
                                          <p:val>
                                            <p:strVal val="#ppt_h"/>
                                          </p:val>
                                        </p:tav>
                                        <p:tav tm="100000">
                                          <p:val>
                                            <p:strVal val="#ppt_h"/>
                                          </p:val>
                                        </p:tav>
                                      </p:tavLst>
                                    </p:anim>
                                  </p:childTnLst>
                                </p:cTn>
                              </p:par>
                              <p:par>
                                <p:cTn id="28" presetID="2" presetClass="entr" presetSubtype="6" decel="100000" fill="hold" grpId="1" nodeType="withEffect">
                                  <p:stCondLst>
                                    <p:cond delay="2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1+#ppt_w/2"/>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ppt_w</p:attrName>
                                        </p:attrNameLst>
                                      </p:cBhvr>
                                      <p:tavLst>
                                        <p:tav tm="0" fmla="#ppt_w*sin(2.5*pi*$)">
                                          <p:val>
                                            <p:fltVal val="0"/>
                                          </p:val>
                                        </p:tav>
                                        <p:tav tm="100000">
                                          <p:val>
                                            <p:fltVal val="1"/>
                                          </p:val>
                                        </p:tav>
                                      </p:tavLst>
                                    </p:anim>
                                    <p:anim calcmode="lin" valueType="num">
                                      <p:cBhvr>
                                        <p:cTn id="36" dur="750" fill="hold"/>
                                        <p:tgtEl>
                                          <p:spTgt spid="5"/>
                                        </p:tgtEl>
                                        <p:attrNameLst>
                                          <p:attrName>ppt_h</p:attrName>
                                        </p:attrNameLst>
                                      </p:cBhvr>
                                      <p:tavLst>
                                        <p:tav tm="0">
                                          <p:val>
                                            <p:strVal val="#ppt_h"/>
                                          </p:val>
                                        </p:tav>
                                        <p:tav tm="100000">
                                          <p:val>
                                            <p:strVal val="#ppt_h"/>
                                          </p:val>
                                        </p:tav>
                                      </p:tavLst>
                                    </p:anim>
                                  </p:childTnLst>
                                </p:cTn>
                              </p:par>
                              <p:par>
                                <p:cTn id="37" presetID="2" presetClass="entr" presetSubtype="6" decel="100000" fill="hold" grpId="1" nodeType="withEffect">
                                  <p:stCondLst>
                                    <p:cond delay="3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50" fill="hold"/>
                                        <p:tgtEl>
                                          <p:spTgt spid="5"/>
                                        </p:tgtEl>
                                        <p:attrNameLst>
                                          <p:attrName>ppt_x</p:attrName>
                                        </p:attrNameLst>
                                      </p:cBhvr>
                                      <p:tavLst>
                                        <p:tav tm="0">
                                          <p:val>
                                            <p:strVal val="1+#ppt_w/2"/>
                                          </p:val>
                                        </p:tav>
                                        <p:tav tm="100000">
                                          <p:val>
                                            <p:strVal val="#ppt_x"/>
                                          </p:val>
                                        </p:tav>
                                      </p:tavLst>
                                    </p:anim>
                                    <p:anim calcmode="lin" valueType="num">
                                      <p:cBhvr additive="base">
                                        <p:cTn id="40" dur="750" fill="hold"/>
                                        <p:tgtEl>
                                          <p:spTgt spid="5"/>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750"/>
                                        <p:tgtEl>
                                          <p:spTgt spid="25"/>
                                        </p:tgtEl>
                                      </p:cBhvr>
                                    </p:animEffect>
                                    <p:anim calcmode="lin" valueType="num">
                                      <p:cBhvr>
                                        <p:cTn id="44" dur="750" fill="hold"/>
                                        <p:tgtEl>
                                          <p:spTgt spid="25"/>
                                        </p:tgtEl>
                                        <p:attrNameLst>
                                          <p:attrName>ppt_w</p:attrName>
                                        </p:attrNameLst>
                                      </p:cBhvr>
                                      <p:tavLst>
                                        <p:tav tm="0" fmla="#ppt_w*sin(2.5*pi*$)">
                                          <p:val>
                                            <p:fltVal val="0"/>
                                          </p:val>
                                        </p:tav>
                                        <p:tav tm="100000">
                                          <p:val>
                                            <p:fltVal val="1"/>
                                          </p:val>
                                        </p:tav>
                                      </p:tavLst>
                                    </p:anim>
                                    <p:anim calcmode="lin" valueType="num">
                                      <p:cBhvr>
                                        <p:cTn id="45" dur="750" fill="hold"/>
                                        <p:tgtEl>
                                          <p:spTgt spid="25"/>
                                        </p:tgtEl>
                                        <p:attrNameLst>
                                          <p:attrName>ppt_h</p:attrName>
                                        </p:attrNameLst>
                                      </p:cBhvr>
                                      <p:tavLst>
                                        <p:tav tm="0">
                                          <p:val>
                                            <p:strVal val="#ppt_h"/>
                                          </p:val>
                                        </p:tav>
                                        <p:tav tm="100000">
                                          <p:val>
                                            <p:strVal val="#ppt_h"/>
                                          </p:val>
                                        </p:tav>
                                      </p:tavLst>
                                    </p:anim>
                                  </p:childTnLst>
                                </p:cTn>
                              </p:par>
                              <p:par>
                                <p:cTn id="46" presetID="2" presetClass="entr" presetSubtype="6" decel="100000" fill="hold" grpId="1" nodeType="withEffect">
                                  <p:stCondLst>
                                    <p:cond delay="4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750" fill="hold"/>
                                        <p:tgtEl>
                                          <p:spTgt spid="25"/>
                                        </p:tgtEl>
                                        <p:attrNameLst>
                                          <p:attrName>ppt_x</p:attrName>
                                        </p:attrNameLst>
                                      </p:cBhvr>
                                      <p:tavLst>
                                        <p:tav tm="0">
                                          <p:val>
                                            <p:strVal val="1+#ppt_w/2"/>
                                          </p:val>
                                        </p:tav>
                                        <p:tav tm="100000">
                                          <p:val>
                                            <p:strVal val="#ppt_x"/>
                                          </p:val>
                                        </p:tav>
                                      </p:tavLst>
                                    </p:anim>
                                    <p:anim calcmode="lin" valueType="num">
                                      <p:cBhvr additive="base">
                                        <p:cTn id="49" dur="750" fill="hold"/>
                                        <p:tgtEl>
                                          <p:spTgt spid="25"/>
                                        </p:tgtEl>
                                        <p:attrNameLst>
                                          <p:attrName>ppt_y</p:attrName>
                                        </p:attrNameLst>
                                      </p:cBhvr>
                                      <p:tavLst>
                                        <p:tav tm="0">
                                          <p:val>
                                            <p:strVal val="1+#ppt_h/2"/>
                                          </p:val>
                                        </p:tav>
                                        <p:tav tm="100000">
                                          <p:val>
                                            <p:strVal val="#ppt_y"/>
                                          </p:val>
                                        </p:tav>
                                      </p:tavLst>
                                    </p:anim>
                                  </p:childTnLst>
                                </p:cTn>
                              </p:par>
                              <p:par>
                                <p:cTn id="50" presetID="45"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750"/>
                                        <p:tgtEl>
                                          <p:spTgt spid="27"/>
                                        </p:tgtEl>
                                      </p:cBhvr>
                                    </p:animEffect>
                                    <p:anim calcmode="lin" valueType="num">
                                      <p:cBhvr>
                                        <p:cTn id="53" dur="750" fill="hold"/>
                                        <p:tgtEl>
                                          <p:spTgt spid="27"/>
                                        </p:tgtEl>
                                        <p:attrNameLst>
                                          <p:attrName>ppt_w</p:attrName>
                                        </p:attrNameLst>
                                      </p:cBhvr>
                                      <p:tavLst>
                                        <p:tav tm="0" fmla="#ppt_w*sin(2.5*pi*$)">
                                          <p:val>
                                            <p:fltVal val="0"/>
                                          </p:val>
                                        </p:tav>
                                        <p:tav tm="100000">
                                          <p:val>
                                            <p:fltVal val="1"/>
                                          </p:val>
                                        </p:tav>
                                      </p:tavLst>
                                    </p:anim>
                                    <p:anim calcmode="lin" valueType="num">
                                      <p:cBhvr>
                                        <p:cTn id="54" dur="750" fill="hold"/>
                                        <p:tgtEl>
                                          <p:spTgt spid="27"/>
                                        </p:tgtEl>
                                        <p:attrNameLst>
                                          <p:attrName>ppt_h</p:attrName>
                                        </p:attrNameLst>
                                      </p:cBhvr>
                                      <p:tavLst>
                                        <p:tav tm="0">
                                          <p:val>
                                            <p:strVal val="#ppt_h"/>
                                          </p:val>
                                        </p:tav>
                                        <p:tav tm="100000">
                                          <p:val>
                                            <p:strVal val="#ppt_h"/>
                                          </p:val>
                                        </p:tav>
                                      </p:tavLst>
                                    </p:anim>
                                  </p:childTnLst>
                                </p:cTn>
                              </p:par>
                              <p:par>
                                <p:cTn id="55" presetID="2" presetClass="entr" presetSubtype="6" decel="100000" fill="hold" grpId="1" nodeType="withEffect">
                                  <p:stCondLst>
                                    <p:cond delay="50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750" fill="hold"/>
                                        <p:tgtEl>
                                          <p:spTgt spid="27"/>
                                        </p:tgtEl>
                                        <p:attrNameLst>
                                          <p:attrName>ppt_x</p:attrName>
                                        </p:attrNameLst>
                                      </p:cBhvr>
                                      <p:tavLst>
                                        <p:tav tm="0">
                                          <p:val>
                                            <p:strVal val="1+#ppt_w/2"/>
                                          </p:val>
                                        </p:tav>
                                        <p:tav tm="100000">
                                          <p:val>
                                            <p:strVal val="#ppt_x"/>
                                          </p:val>
                                        </p:tav>
                                      </p:tavLst>
                                    </p:anim>
                                    <p:anim calcmode="lin" valueType="num">
                                      <p:cBhvr additive="base">
                                        <p:cTn id="58" dur="750" fill="hold"/>
                                        <p:tgtEl>
                                          <p:spTgt spid="27"/>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2" presetClass="entr" presetSubtype="1" decel="100000" fill="hold" grpId="1" nodeType="withEffect">
                                  <p:stCondLst>
                                    <p:cond delay="50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ppt_x"/>
                                          </p:val>
                                        </p:tav>
                                        <p:tav tm="100000">
                                          <p:val>
                                            <p:strVal val="#ppt_x"/>
                                          </p:val>
                                        </p:tav>
                                      </p:tavLst>
                                    </p:anim>
                                    <p:anim calcmode="lin" valueType="num">
                                      <p:cBhvr additive="base">
                                        <p:cTn id="65" dur="1000" fill="hold"/>
                                        <p:tgtEl>
                                          <p:spTgt spid="6"/>
                                        </p:tgtEl>
                                        <p:attrNameLst>
                                          <p:attrName>ppt_y</p:attrName>
                                        </p:attrNameLst>
                                      </p:cBhvr>
                                      <p:tavLst>
                                        <p:tav tm="0">
                                          <p:val>
                                            <p:strVal val="0-#ppt_h/2"/>
                                          </p:val>
                                        </p:tav>
                                        <p:tav tm="100000">
                                          <p:val>
                                            <p:strVal val="#ppt_y"/>
                                          </p:val>
                                        </p:tav>
                                      </p:tavLst>
                                    </p:anim>
                                  </p:childTnLst>
                                </p:cTn>
                              </p:par>
                              <p:par>
                                <p:cTn id="66" presetID="10" presetClass="entr" presetSubtype="0" fill="hold" grpId="0" nodeType="withEffect">
                                  <p:stCondLst>
                                    <p:cond delay="60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childTnLst>
                                </p:cTn>
                              </p:par>
                              <p:par>
                                <p:cTn id="69" presetID="2" presetClass="entr" presetSubtype="1" decel="100000" fill="hold" grpId="1" nodeType="withEffect">
                                  <p:stCondLst>
                                    <p:cond delay="60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000" fill="hold"/>
                                        <p:tgtEl>
                                          <p:spTgt spid="8"/>
                                        </p:tgtEl>
                                        <p:attrNameLst>
                                          <p:attrName>ppt_x</p:attrName>
                                        </p:attrNameLst>
                                      </p:cBhvr>
                                      <p:tavLst>
                                        <p:tav tm="0">
                                          <p:val>
                                            <p:strVal val="#ppt_x"/>
                                          </p:val>
                                        </p:tav>
                                        <p:tav tm="100000">
                                          <p:val>
                                            <p:strVal val="#ppt_x"/>
                                          </p:val>
                                        </p:tav>
                                      </p:tavLst>
                                    </p:anim>
                                    <p:anim calcmode="lin" valueType="num">
                                      <p:cBhvr additive="base">
                                        <p:cTn id="72" dur="1000" fill="hold"/>
                                        <p:tgtEl>
                                          <p:spTgt spid="8"/>
                                        </p:tgtEl>
                                        <p:attrNameLst>
                                          <p:attrName>ppt_y</p:attrName>
                                        </p:attrNameLst>
                                      </p:cBhvr>
                                      <p:tavLst>
                                        <p:tav tm="0">
                                          <p:val>
                                            <p:strVal val="0-#ppt_h/2"/>
                                          </p:val>
                                        </p:tav>
                                        <p:tav tm="100000">
                                          <p:val>
                                            <p:strVal val="#ppt_y"/>
                                          </p:val>
                                        </p:tav>
                                      </p:tavLst>
                                    </p:anim>
                                  </p:childTnLst>
                                </p:cTn>
                              </p:par>
                              <p:par>
                                <p:cTn id="73" presetID="10" presetClass="entr" presetSubtype="0" fill="hold" grpId="0" nodeType="withEffect">
                                  <p:stCondLst>
                                    <p:cond delay="70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childTnLst>
                                </p:cTn>
                              </p:par>
                              <p:par>
                                <p:cTn id="76" presetID="2" presetClass="entr" presetSubtype="1" decel="100000" fill="hold" grpId="1" nodeType="withEffect">
                                  <p:stCondLst>
                                    <p:cond delay="70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childTnLst>
                          </p:cTn>
                        </p:par>
                        <p:par>
                          <p:cTn id="80" fill="hold">
                            <p:stCondLst>
                              <p:cond delay="1700"/>
                            </p:stCondLst>
                            <p:childTnLst>
                              <p:par>
                                <p:cTn id="81" presetID="2" presetClass="entr" presetSubtype="4" decel="100000" fill="hold" grpId="0" nodeType="afterEffect">
                                  <p:stCondLst>
                                    <p:cond delay="25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par>
                          <p:cTn id="85" fill="hold">
                            <p:stCondLst>
                              <p:cond delay="2450"/>
                            </p:stCondLst>
                            <p:childTnLst>
                              <p:par>
                                <p:cTn id="86" presetID="22" presetClass="entr" presetSubtype="8" fill="hold" grpId="0" nodeType="afterEffect">
                                  <p:stCondLst>
                                    <p:cond delay="0"/>
                                  </p:stCondLst>
                                  <p:iterate type="lt">
                                    <p:tmPct val="10000"/>
                                  </p:iterate>
                                  <p:childTnLst>
                                    <p:set>
                                      <p:cBhvr>
                                        <p:cTn id="87" dur="1" fill="hold">
                                          <p:stCondLst>
                                            <p:cond delay="0"/>
                                          </p:stCondLst>
                                        </p:cTn>
                                        <p:tgtEl>
                                          <p:spTgt spid="11">
                                            <p:txEl>
                                              <p:pRg st="0" end="0"/>
                                            </p:txEl>
                                          </p:spTgt>
                                        </p:tgtEl>
                                        <p:attrNameLst>
                                          <p:attrName>style.visibility</p:attrName>
                                        </p:attrNameLst>
                                      </p:cBhvr>
                                      <p:to>
                                        <p:strVal val="visible"/>
                                      </p:to>
                                    </p:set>
                                    <p:animEffect transition="in" filter="wipe(left)">
                                      <p:cBhvr>
                                        <p:cTn id="88" dur="500"/>
                                        <p:tgtEl>
                                          <p:spTgt spid="11">
                                            <p:txEl>
                                              <p:pRg st="0" end="0"/>
                                            </p:txEl>
                                          </p:spTgt>
                                        </p:tgtEl>
                                      </p:cBhvr>
                                    </p:animEffect>
                                  </p:childTnLst>
                                </p:cTn>
                              </p:par>
                            </p:childTnLst>
                          </p:cTn>
                        </p:par>
                        <p:par>
                          <p:cTn id="89" fill="hold">
                            <p:stCondLst>
                              <p:cond delay="3500"/>
                            </p:stCondLst>
                            <p:childTnLst>
                              <p:par>
                                <p:cTn id="90" presetID="2" presetClass="entr" presetSubtype="4" decel="10000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ppt_x"/>
                                          </p:val>
                                        </p:tav>
                                        <p:tav tm="100000">
                                          <p:val>
                                            <p:strVal val="#ppt_x"/>
                                          </p:val>
                                        </p:tav>
                                      </p:tavLst>
                                    </p:anim>
                                    <p:anim calcmode="lin" valueType="num">
                                      <p:cBhvr additive="base">
                                        <p:cTn id="93" dur="500" fill="hold"/>
                                        <p:tgtEl>
                                          <p:spTgt spid="10"/>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100"/>
                                  </p:stCondLst>
                                  <p:childTnLst>
                                    <p:set>
                                      <p:cBhvr>
                                        <p:cTn id="95" dur="1" fill="hold">
                                          <p:stCondLst>
                                            <p:cond delay="0"/>
                                          </p:stCondLst>
                                        </p:cTn>
                                        <p:tgtEl>
                                          <p:spTgt spid="22">
                                            <p:txEl>
                                              <p:pRg st="0" end="0"/>
                                            </p:txEl>
                                          </p:spTgt>
                                        </p:tgtEl>
                                        <p:attrNameLst>
                                          <p:attrName>style.visibility</p:attrName>
                                        </p:attrNameLst>
                                      </p:cBhvr>
                                      <p:to>
                                        <p:strVal val="visible"/>
                                      </p:to>
                                    </p:set>
                                    <p:anim calcmode="lin" valueType="num">
                                      <p:cBhvr additive="base">
                                        <p:cTn id="9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5" grpId="0" animBg="1"/>
      <p:bldP spid="5" grpId="1" animBg="1"/>
      <p:bldP spid="6" grpId="0" animBg="1"/>
      <p:bldP spid="6" grpId="1" animBg="1"/>
      <p:bldP spid="7" grpId="0" animBg="1"/>
      <p:bldP spid="7" grpId="1" animBg="1"/>
      <p:bldP spid="8" grpId="0" animBg="1"/>
      <p:bldP spid="8" grpId="1" animBg="1"/>
      <p:bldP spid="9" grpId="0"/>
      <p:bldP spid="10" grpId="0" animBg="1"/>
      <p:bldP spid="11"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2" grpId="1" animBg="1"/>
      <p:bldP spid="22" grpId="0" build="p">
        <p:tmplLst>
          <p:tmpl lvl="1">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animBg="1"/>
      <p:bldP spid="23" grpId="1" animBg="1"/>
      <p:bldP spid="24" grpId="0" animBg="1"/>
      <p:bldP spid="24" grpId="1" animBg="1"/>
      <p:bldP spid="25" grpId="0" animBg="1"/>
      <p:bldP spid="25" grpId="1"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g Image &amp; 4 Items">
    <p:spTree>
      <p:nvGrpSpPr>
        <p:cNvPr id="1" name=""/>
        <p:cNvGrpSpPr/>
        <p:nvPr/>
      </p:nvGrpSpPr>
      <p:grpSpPr>
        <a:xfrm>
          <a:off x="0" y="0"/>
          <a:ext cx="0" cy="0"/>
          <a:chOff x="0" y="0"/>
          <a:chExt cx="0" cy="0"/>
        </a:xfrm>
      </p:grpSpPr>
      <p:sp>
        <p:nvSpPr>
          <p:cNvPr id="41" name="正方形/長方形 40"/>
          <p:cNvSpPr/>
          <p:nvPr userDrawn="1"/>
        </p:nvSpPr>
        <p:spPr>
          <a:xfrm>
            <a:off x="0" y="1"/>
            <a:ext cx="6095472" cy="6857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 name="図プレースホルダー 3"/>
          <p:cNvSpPr>
            <a:spLocks noGrp="1"/>
          </p:cNvSpPr>
          <p:nvPr>
            <p:ph type="pic" sz="quarter" idx="12" hasCustomPrompt="1"/>
          </p:nvPr>
        </p:nvSpPr>
        <p:spPr>
          <a:xfrm>
            <a:off x="0" y="0"/>
            <a:ext cx="5999981" cy="6858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6288038" y="164638"/>
            <a:ext cx="5327768" cy="80210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6336047" y="1028734"/>
            <a:ext cx="5279759"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6384057"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テキスト プレースホルダー 5"/>
          <p:cNvSpPr>
            <a:spLocks noGrp="1"/>
          </p:cNvSpPr>
          <p:nvPr>
            <p:ph type="body" sz="quarter" idx="14" hasCustomPrompt="1"/>
          </p:nvPr>
        </p:nvSpPr>
        <p:spPr>
          <a:xfrm>
            <a:off x="5663914" y="1604798"/>
            <a:ext cx="720142" cy="480053"/>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直角三角形 10"/>
          <p:cNvSpPr/>
          <p:nvPr userDrawn="1"/>
        </p:nvSpPr>
        <p:spPr>
          <a:xfrm rot="5400000">
            <a:off x="6143753" y="2036569"/>
            <a:ext cx="192023" cy="288586"/>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テキスト プレースホルダー 6"/>
          <p:cNvSpPr>
            <a:spLocks noGrp="1"/>
          </p:cNvSpPr>
          <p:nvPr>
            <p:ph type="body" sz="quarter" idx="23" hasCustomPrompt="1"/>
          </p:nvPr>
        </p:nvSpPr>
        <p:spPr>
          <a:xfrm>
            <a:off x="5807943" y="1527544"/>
            <a:ext cx="432085" cy="672075"/>
          </a:xfrm>
        </p:spPr>
        <p:txBody>
          <a:bodyPr anchor="t">
            <a:noAutofit/>
          </a:bodyPr>
          <a:lstStyle>
            <a:lvl1pPr algn="ctr">
              <a:defRPr sz="2933"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4" name="テキスト プレースホルダー 6"/>
          <p:cNvSpPr>
            <a:spLocks noGrp="1"/>
          </p:cNvSpPr>
          <p:nvPr>
            <p:ph type="body" sz="quarter" idx="20" hasCustomPrompt="1"/>
          </p:nvPr>
        </p:nvSpPr>
        <p:spPr>
          <a:xfrm>
            <a:off x="6457140" y="1604798"/>
            <a:ext cx="5158665" cy="480053"/>
          </a:xfrm>
        </p:spPr>
        <p:txBody>
          <a:bodyPr anchor="t">
            <a:noAutofit/>
          </a:bodyPr>
          <a:lstStyle>
            <a:lvl1pPr algn="l">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4" hasCustomPrompt="1"/>
          </p:nvPr>
        </p:nvSpPr>
        <p:spPr>
          <a:xfrm>
            <a:off x="6480075" y="2132856"/>
            <a:ext cx="5135730" cy="384043"/>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6576095" y="2084851"/>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テキスト プレースホルダー 5"/>
          <p:cNvSpPr>
            <a:spLocks noGrp="1"/>
          </p:cNvSpPr>
          <p:nvPr>
            <p:ph type="body" sz="quarter" idx="25" hasCustomPrompt="1"/>
          </p:nvPr>
        </p:nvSpPr>
        <p:spPr>
          <a:xfrm>
            <a:off x="5655822" y="2761722"/>
            <a:ext cx="720142" cy="480053"/>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24" name="直角三角形 23"/>
          <p:cNvSpPr/>
          <p:nvPr userDrawn="1"/>
        </p:nvSpPr>
        <p:spPr>
          <a:xfrm rot="5400000">
            <a:off x="6135660" y="3193494"/>
            <a:ext cx="192023" cy="288586"/>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テキスト プレースホルダー 6"/>
          <p:cNvSpPr>
            <a:spLocks noGrp="1"/>
          </p:cNvSpPr>
          <p:nvPr>
            <p:ph type="body" sz="quarter" idx="26" hasCustomPrompt="1"/>
          </p:nvPr>
        </p:nvSpPr>
        <p:spPr>
          <a:xfrm>
            <a:off x="5799850" y="2684469"/>
            <a:ext cx="432085" cy="672075"/>
          </a:xfrm>
        </p:spPr>
        <p:txBody>
          <a:bodyPr anchor="t">
            <a:noAutofit/>
          </a:bodyPr>
          <a:lstStyle>
            <a:lvl1pPr algn="ctr">
              <a:defRPr sz="2933"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26" name="テキスト プレースホルダー 6"/>
          <p:cNvSpPr>
            <a:spLocks noGrp="1"/>
          </p:cNvSpPr>
          <p:nvPr>
            <p:ph type="body" sz="quarter" idx="27" hasCustomPrompt="1"/>
          </p:nvPr>
        </p:nvSpPr>
        <p:spPr>
          <a:xfrm>
            <a:off x="6449048" y="2761722"/>
            <a:ext cx="5158665" cy="480053"/>
          </a:xfrm>
        </p:spPr>
        <p:txBody>
          <a:bodyPr anchor="t">
            <a:noAutofit/>
          </a:bodyPr>
          <a:lstStyle>
            <a:lvl1pPr algn="l">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8" hasCustomPrompt="1"/>
          </p:nvPr>
        </p:nvSpPr>
        <p:spPr>
          <a:xfrm>
            <a:off x="6471983" y="3289780"/>
            <a:ext cx="5135730" cy="384043"/>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8" name="正方形/長方形 27"/>
          <p:cNvSpPr/>
          <p:nvPr userDrawn="1"/>
        </p:nvSpPr>
        <p:spPr>
          <a:xfrm>
            <a:off x="6568002" y="3241776"/>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9" name="テキスト プレースホルダー 5"/>
          <p:cNvSpPr>
            <a:spLocks noGrp="1"/>
          </p:cNvSpPr>
          <p:nvPr>
            <p:ph type="body" sz="quarter" idx="29" hasCustomPrompt="1"/>
          </p:nvPr>
        </p:nvSpPr>
        <p:spPr>
          <a:xfrm>
            <a:off x="5663914" y="3856252"/>
            <a:ext cx="720142" cy="480053"/>
          </a:xfrm>
          <a:prstGeom prst="rect">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0" name="直角三角形 29"/>
          <p:cNvSpPr/>
          <p:nvPr userDrawn="1"/>
        </p:nvSpPr>
        <p:spPr>
          <a:xfrm rot="5400000">
            <a:off x="6143753" y="4288023"/>
            <a:ext cx="192023" cy="288586"/>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テキスト プレースホルダー 6"/>
          <p:cNvSpPr>
            <a:spLocks noGrp="1"/>
          </p:cNvSpPr>
          <p:nvPr>
            <p:ph type="body" sz="quarter" idx="30" hasCustomPrompt="1"/>
          </p:nvPr>
        </p:nvSpPr>
        <p:spPr>
          <a:xfrm>
            <a:off x="5807943" y="3778998"/>
            <a:ext cx="432085" cy="672075"/>
          </a:xfrm>
        </p:spPr>
        <p:txBody>
          <a:bodyPr anchor="t">
            <a:noAutofit/>
          </a:bodyPr>
          <a:lstStyle>
            <a:lvl1pPr algn="ctr">
              <a:defRPr sz="2933"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2" name="テキスト プレースホルダー 6"/>
          <p:cNvSpPr>
            <a:spLocks noGrp="1"/>
          </p:cNvSpPr>
          <p:nvPr>
            <p:ph type="body" sz="quarter" idx="31" hasCustomPrompt="1"/>
          </p:nvPr>
        </p:nvSpPr>
        <p:spPr>
          <a:xfrm>
            <a:off x="6457140" y="3856252"/>
            <a:ext cx="5158665" cy="480053"/>
          </a:xfrm>
        </p:spPr>
        <p:txBody>
          <a:bodyPr anchor="t">
            <a:noAutofit/>
          </a:bodyPr>
          <a:lstStyle>
            <a:lvl1pPr algn="l">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32" hasCustomPrompt="1"/>
          </p:nvPr>
        </p:nvSpPr>
        <p:spPr>
          <a:xfrm>
            <a:off x="6480075" y="4384310"/>
            <a:ext cx="5135730" cy="384043"/>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6576095" y="4336305"/>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テキスト プレースホルダー 5"/>
          <p:cNvSpPr>
            <a:spLocks noGrp="1"/>
          </p:cNvSpPr>
          <p:nvPr>
            <p:ph type="body" sz="quarter" idx="33" hasCustomPrompt="1"/>
          </p:nvPr>
        </p:nvSpPr>
        <p:spPr>
          <a:xfrm>
            <a:off x="5660126" y="5013176"/>
            <a:ext cx="720142" cy="480053"/>
          </a:xfrm>
          <a:prstGeom prst="rect">
            <a:avLst/>
          </a:prstGeom>
          <a:solidFill>
            <a:schemeClr val="accent4"/>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6" name="直角三角形 35"/>
          <p:cNvSpPr/>
          <p:nvPr userDrawn="1"/>
        </p:nvSpPr>
        <p:spPr>
          <a:xfrm rot="5400000">
            <a:off x="6139964" y="5444948"/>
            <a:ext cx="192023" cy="288586"/>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7" name="テキスト プレースホルダー 6"/>
          <p:cNvSpPr>
            <a:spLocks noGrp="1"/>
          </p:cNvSpPr>
          <p:nvPr>
            <p:ph type="body" sz="quarter" idx="34" hasCustomPrompt="1"/>
          </p:nvPr>
        </p:nvSpPr>
        <p:spPr>
          <a:xfrm>
            <a:off x="5804155" y="4935923"/>
            <a:ext cx="432085" cy="672075"/>
          </a:xfrm>
        </p:spPr>
        <p:txBody>
          <a:bodyPr anchor="t">
            <a:noAutofit/>
          </a:bodyPr>
          <a:lstStyle>
            <a:lvl1pPr algn="ctr">
              <a:defRPr sz="2933"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8" name="テキスト プレースホルダー 6"/>
          <p:cNvSpPr>
            <a:spLocks noGrp="1"/>
          </p:cNvSpPr>
          <p:nvPr>
            <p:ph type="body" sz="quarter" idx="35" hasCustomPrompt="1"/>
          </p:nvPr>
        </p:nvSpPr>
        <p:spPr>
          <a:xfrm>
            <a:off x="6453352" y="5013176"/>
            <a:ext cx="5158665" cy="480053"/>
          </a:xfrm>
        </p:spPr>
        <p:txBody>
          <a:bodyPr anchor="t">
            <a:noAutofit/>
          </a:bodyPr>
          <a:lstStyle>
            <a:lvl1pPr algn="l">
              <a:defRPr sz="2133"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6" hasCustomPrompt="1"/>
          </p:nvPr>
        </p:nvSpPr>
        <p:spPr>
          <a:xfrm>
            <a:off x="6476287" y="5541235"/>
            <a:ext cx="5135730" cy="384043"/>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6572307" y="5493230"/>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2"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422203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250"/>
                                        <p:tgtEl>
                                          <p:spTgt spid="11"/>
                                        </p:tgtEl>
                                      </p:cBhvr>
                                    </p:animEffect>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250"/>
                                        <p:tgtEl>
                                          <p:spTgt spid="24"/>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additive="base">
                                        <p:cTn id="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250"/>
                                        <p:tgtEl>
                                          <p:spTgt spid="30"/>
                                        </p:tgtEl>
                                      </p:cBhvr>
                                    </p:animEffect>
                                  </p:childTnLst>
                                </p:cTn>
                              </p:par>
                            </p:childTnLst>
                          </p:cTn>
                        </p:par>
                        <p:par>
                          <p:cTn id="82" fill="hold">
                            <p:stCondLst>
                              <p:cond delay="5500"/>
                            </p:stCondLst>
                            <p:childTnLst>
                              <p:par>
                                <p:cTn id="83" presetID="2" presetClass="entr" presetSubtype="2" decel="100000" fill="hold" grpId="0" nodeType="after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 calcmode="lin" valueType="num">
                                      <p:cBhvr additive="base">
                                        <p:cTn id="85"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2">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 calcmode="lin" valueType="num">
                                      <p:cBhvr additive="base">
                                        <p:cTn id="8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1+#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6500"/>
                            </p:stCondLst>
                            <p:childTnLst>
                              <p:par>
                                <p:cTn id="103" presetID="22" presetClass="entr" presetSubtype="1"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250"/>
                                        <p:tgtEl>
                                          <p:spTgt spid="36"/>
                                        </p:tgtEl>
                                      </p:cBhvr>
                                    </p:animEffect>
                                  </p:childTnLst>
                                </p:cTn>
                              </p:par>
                            </p:childTnLst>
                          </p:cTn>
                        </p:par>
                        <p:par>
                          <p:cTn id="106" fill="hold">
                            <p:stCondLst>
                              <p:cond delay="6750"/>
                            </p:stCondLst>
                            <p:childTnLst>
                              <p:par>
                                <p:cTn id="107" presetID="2" presetClass="entr" presetSubtype="2" decel="100000" fill="hold" grpId="0" nodeType="after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 calcmode="lin" valueType="num">
                                      <p:cBhvr additive="base">
                                        <p:cTn id="11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2" decel="10000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1+#ppt_w/2"/>
                                          </p:val>
                                        </p:tav>
                                        <p:tav tm="100000">
                                          <p:val>
                                            <p:strVal val="#ppt_x"/>
                                          </p:val>
                                        </p:tav>
                                      </p:tavLst>
                                    </p:anim>
                                    <p:anim calcmode="lin" valueType="num">
                                      <p:cBhvr additive="base">
                                        <p:cTn id="11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5" grpId="0"/>
      <p:bldP spid="6"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8" grpId="1" animBg="1"/>
      <p:bldP spid="9" grpId="0"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1" grpId="1" animBg="1"/>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6" grpId="1"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4" grpId="1" animBg="1"/>
      <p:bldP spid="25" grpId="0">
        <p:tmplLst>
          <p:tmpl>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8" grpId="1" animBg="1"/>
      <p:bldP spid="29" grpId="0" animBg="1">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0" grpId="1" animBg="1"/>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4" grpId="1" animBg="1"/>
      <p:bldP spid="35" grpId="0" animBg="1">
        <p:tmplLst>
          <p:tmpl>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6" grpId="1" animBg="1"/>
      <p:bldP spid="37" grpId="0">
        <p:tmplLst>
          <p:tmpl>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40" grpId="1"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g Image &amp; Text">
    <p:spTree>
      <p:nvGrpSpPr>
        <p:cNvPr id="1" name=""/>
        <p:cNvGrpSpPr/>
        <p:nvPr/>
      </p:nvGrpSpPr>
      <p:grpSpPr>
        <a:xfrm>
          <a:off x="0" y="0"/>
          <a:ext cx="0" cy="0"/>
          <a:chOff x="0" y="0"/>
          <a:chExt cx="0" cy="0"/>
        </a:xfrm>
      </p:grpSpPr>
      <p:sp>
        <p:nvSpPr>
          <p:cNvPr id="41" name="正方形/長方形 40"/>
          <p:cNvSpPr/>
          <p:nvPr userDrawn="1"/>
        </p:nvSpPr>
        <p:spPr>
          <a:xfrm>
            <a:off x="0" y="1"/>
            <a:ext cx="6095472"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 name="図プレースホルダー 3"/>
          <p:cNvSpPr>
            <a:spLocks noGrp="1"/>
          </p:cNvSpPr>
          <p:nvPr>
            <p:ph type="pic" sz="quarter" idx="12" hasCustomPrompt="1"/>
          </p:nvPr>
        </p:nvSpPr>
        <p:spPr>
          <a:xfrm>
            <a:off x="0" y="0"/>
            <a:ext cx="5999981" cy="6858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6384057" y="909562"/>
            <a:ext cx="5327768" cy="2064657"/>
          </a:xfrm>
          <a:prstGeom prst="rect">
            <a:avLst/>
          </a:prstGeom>
        </p:spPr>
        <p:txBody>
          <a:bodyPr vert="horz" lIns="163275" tIns="81638" rIns="163275" bIns="81638" rtlCol="0" anchor="b">
            <a:normAutofit/>
          </a:bodyPr>
          <a:lstStyle>
            <a:lvl1pPr>
              <a:defRPr baseline="0"/>
            </a:lvl1pPr>
          </a:lstStyle>
          <a:p>
            <a:r>
              <a:rPr kumimoji="1" lang="en-US" altLang="ja-JP" dirty="0"/>
              <a:t>Slide Title Goes Here</a:t>
            </a:r>
            <a:endParaRPr kumimoji="1" lang="ja-JP" altLang="en-US" dirty="0"/>
          </a:p>
        </p:txBody>
      </p:sp>
      <p:sp>
        <p:nvSpPr>
          <p:cNvPr id="8" name="正方形/長方形 7"/>
          <p:cNvSpPr/>
          <p:nvPr userDrawn="1"/>
        </p:nvSpPr>
        <p:spPr>
          <a:xfrm>
            <a:off x="6480076" y="2998260"/>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テキスト プレースホルダー 6"/>
          <p:cNvSpPr>
            <a:spLocks noGrp="1"/>
          </p:cNvSpPr>
          <p:nvPr>
            <p:ph type="body" sz="quarter" idx="24" hasCustomPrompt="1"/>
          </p:nvPr>
        </p:nvSpPr>
        <p:spPr>
          <a:xfrm>
            <a:off x="6396517" y="3135085"/>
            <a:ext cx="5331292" cy="2012647"/>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42"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925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3" decel="100000" fill="hold" grpId="0" nodeType="withEffect">
                                  <p:stCondLst>
                                    <p:cond delay="125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90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8" grpId="0" animBg="1"/>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1"/>
            <a:ext cx="6095472"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タイトル 1"/>
          <p:cNvSpPr>
            <a:spLocks noGrp="1"/>
          </p:cNvSpPr>
          <p:nvPr>
            <p:ph type="title" hasCustomPrompt="1"/>
          </p:nvPr>
        </p:nvSpPr>
        <p:spPr>
          <a:xfrm>
            <a:off x="407213" y="782320"/>
            <a:ext cx="5281045" cy="5471965"/>
          </a:xfrm>
        </p:spPr>
        <p:txBody>
          <a:bodyPr>
            <a:normAutofit/>
          </a:bodyPr>
          <a:lstStyle>
            <a:lvl1pPr algn="ctr">
              <a:defRPr sz="48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テキスト プレースホルダー 6"/>
          <p:cNvSpPr>
            <a:spLocks noGrp="1"/>
          </p:cNvSpPr>
          <p:nvPr>
            <p:ph type="body" sz="quarter" idx="24" hasCustomPrompt="1"/>
          </p:nvPr>
        </p:nvSpPr>
        <p:spPr>
          <a:xfrm>
            <a:off x="6396517" y="1657533"/>
            <a:ext cx="5331292" cy="3542935"/>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7783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4655715" y="1604797"/>
            <a:ext cx="7536285" cy="3120347"/>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テキスト プレースホルダー 6"/>
          <p:cNvSpPr>
            <a:spLocks noGrp="1"/>
          </p:cNvSpPr>
          <p:nvPr>
            <p:ph type="body" sz="quarter" idx="15" hasCustomPrompt="1"/>
          </p:nvPr>
        </p:nvSpPr>
        <p:spPr>
          <a:xfrm>
            <a:off x="718936" y="5109186"/>
            <a:ext cx="10801146" cy="1020369"/>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2" name="正方形/長方形 11"/>
          <p:cNvSpPr/>
          <p:nvPr userDrawn="1"/>
        </p:nvSpPr>
        <p:spPr>
          <a:xfrm>
            <a:off x="814955" y="5013176"/>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正方形/長方形 13"/>
          <p:cNvSpPr/>
          <p:nvPr userDrawn="1"/>
        </p:nvSpPr>
        <p:spPr>
          <a:xfrm>
            <a:off x="0" y="1604797"/>
            <a:ext cx="4655715" cy="31203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5" name="テキスト プレースホルダー 6"/>
          <p:cNvSpPr>
            <a:spLocks noGrp="1"/>
          </p:cNvSpPr>
          <p:nvPr>
            <p:ph type="body" sz="quarter" idx="16" hasCustomPrompt="1"/>
          </p:nvPr>
        </p:nvSpPr>
        <p:spPr>
          <a:xfrm>
            <a:off x="718936" y="1844824"/>
            <a:ext cx="3600712" cy="2688299"/>
          </a:xfrm>
        </p:spPr>
        <p:txBody>
          <a:bodyPr anchor="b">
            <a:normAutofit/>
          </a:bodyPr>
          <a:lstStyle>
            <a:lvl1pPr algn="r">
              <a:defRPr sz="2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63041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4" fill="hold" grpId="0" nodeType="withEffect">
                                  <p:stCondLst>
                                    <p:cond delay="0"/>
                                  </p:stCondLst>
                                  <p:iterate type="lt">
                                    <p:tmPct val="5000"/>
                                  </p:iterate>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par>
                          <p:cTn id="23" fill="hold">
                            <p:stCondLst>
                              <p:cond delay="1775"/>
                            </p:stCondLst>
                            <p:childTnLst>
                              <p:par>
                                <p:cTn id="24" presetID="2" presetClass="entr" presetSubtype="8" decel="100000" fill="hold" grpId="0" nodeType="after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4" grpId="0" animBg="1"/>
      <p:bldP spid="15" grpId="0" build="allAtOnce">
        <p:tmplLst>
          <p:tmpl lvl="1">
            <p:tnLst>
              <p:par>
                <p:cTn presetID="22" presetClass="entr" presetSubtype="4" fill="hold" nodeType="withEffect">
                  <p:stCondLst>
                    <p:cond delay="0"/>
                  </p:stCondLst>
                  <p:iterate type="lt">
                    <p:tmPct val="5000"/>
                  </p:iterate>
                  <p:childTnLst>
                    <p:set>
                      <p:cBhvr>
                        <p:cTn dur="1" fill="hold">
                          <p:stCondLst>
                            <p:cond delay="0"/>
                          </p:stCondLst>
                        </p:cTn>
                        <p:tgtEl>
                          <p:spTgt spid="15"/>
                        </p:tgtEl>
                        <p:attrNameLst>
                          <p:attrName>style.visibility</p:attrName>
                        </p:attrNameLst>
                      </p:cBhvr>
                      <p:to>
                        <p:strVal val="visible"/>
                      </p:to>
                    </p:set>
                    <p:animEffect transition="in" filter="wipe(down)">
                      <p:cBhvr>
                        <p:cTn dur="500"/>
                        <p:tgtEl>
                          <p:spTgt spid="15"/>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alking">
    <p:bg>
      <p:bgPr>
        <a:solidFill>
          <a:schemeClr val="tx2"/>
        </a:solidFill>
        <a:effectLst/>
      </p:bgPr>
    </p:bg>
    <p:spTree>
      <p:nvGrpSpPr>
        <p:cNvPr id="1" name=""/>
        <p:cNvGrpSpPr/>
        <p:nvPr/>
      </p:nvGrpSpPr>
      <p:grpSpPr>
        <a:xfrm>
          <a:off x="0" y="0"/>
          <a:ext cx="0" cy="0"/>
          <a:chOff x="0" y="0"/>
          <a:chExt cx="0" cy="0"/>
        </a:xfrm>
      </p:grpSpPr>
      <p:sp>
        <p:nvSpPr>
          <p:cNvPr id="9" name="正方形/長方形 8"/>
          <p:cNvSpPr/>
          <p:nvPr userDrawn="1"/>
        </p:nvSpPr>
        <p:spPr>
          <a:xfrm>
            <a:off x="0" y="1"/>
            <a:ext cx="12192000" cy="3429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5" name="図プレースホルダー 2"/>
          <p:cNvSpPr>
            <a:spLocks noGrp="1"/>
          </p:cNvSpPr>
          <p:nvPr>
            <p:ph type="pic" sz="quarter" idx="12" hasCustomPrompt="1"/>
          </p:nvPr>
        </p:nvSpPr>
        <p:spPr>
          <a:xfrm>
            <a:off x="619179" y="0"/>
            <a:ext cx="5476292" cy="6858000"/>
          </a:xfrm>
        </p:spPr>
        <p:txBody>
          <a:bodyPr>
            <a:normAutofit/>
          </a:bodyPr>
          <a:lstStyle>
            <a:lvl1pPr>
              <a:defRPr sz="1333"/>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6384057" y="553329"/>
            <a:ext cx="5327768" cy="2810021"/>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7" name="正方形/長方形 6"/>
          <p:cNvSpPr/>
          <p:nvPr userDrawn="1"/>
        </p:nvSpPr>
        <p:spPr>
          <a:xfrm>
            <a:off x="6480076" y="3584340"/>
            <a:ext cx="2160427"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テキスト プレースホルダー 6"/>
          <p:cNvSpPr>
            <a:spLocks noGrp="1"/>
          </p:cNvSpPr>
          <p:nvPr>
            <p:ph type="body" sz="quarter" idx="24" hasCustomPrompt="1"/>
          </p:nvPr>
        </p:nvSpPr>
        <p:spPr>
          <a:xfrm>
            <a:off x="6396517" y="3664893"/>
            <a:ext cx="5331292" cy="2012647"/>
          </a:xfrm>
        </p:spPr>
        <p:txBody>
          <a:bodyPr anchor="t">
            <a:noAutofit/>
          </a:bodyPr>
          <a:lstStyle>
            <a:lvl1pPr algn="l">
              <a:defRPr sz="1333" i="0" baseline="0">
                <a:solidFill>
                  <a:schemeClr val="bg1">
                    <a:lumMod val="85000"/>
                  </a:schemeClr>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4831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000"/>
                            </p:stCondLst>
                            <p:childTnLst>
                              <p:par>
                                <p:cTn id="13" presetID="2" presetClass="entr" presetSubtype="9" decel="100000" fill="hold" grpId="0" nodeType="afterEffect">
                                  <p:stCondLst>
                                    <p:cond delay="25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900"/>
                            </p:stCondLst>
                            <p:childTnLst>
                              <p:par>
                                <p:cTn id="18" presetID="2" presetClass="entr" presetSubtype="2" decel="100000"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7" grpId="0" animBg="1"/>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s, Icons and Description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dirty="0"/>
          </a:p>
        </p:txBody>
      </p:sp>
      <p:sp>
        <p:nvSpPr>
          <p:cNvPr id="5" name="図プレースホルダー 5"/>
          <p:cNvSpPr>
            <a:spLocks noGrp="1"/>
          </p:cNvSpPr>
          <p:nvPr>
            <p:ph type="pic" sz="quarter" idx="12" hasCustomPrompt="1"/>
          </p:nvPr>
        </p:nvSpPr>
        <p:spPr>
          <a:xfrm>
            <a:off x="25457" y="29028"/>
            <a:ext cx="2400208" cy="3077029"/>
          </a:xfrm>
        </p:spPr>
        <p:txBody>
          <a:bodyPr/>
          <a:lstStyle>
            <a:lvl1pPr>
              <a:defRPr sz="1200"/>
            </a:lvl1pPr>
          </a:lstStyle>
          <a:p>
            <a:r>
              <a:rPr kumimoji="1" lang="en-US" altLang="ja-JP" dirty="0"/>
              <a:t>Add an image</a:t>
            </a:r>
            <a:endParaRPr kumimoji="1" lang="ja-JP" altLang="en-US" dirty="0"/>
          </a:p>
        </p:txBody>
      </p:sp>
      <p:sp>
        <p:nvSpPr>
          <p:cNvPr id="6" name="図プレースホルダー 5"/>
          <p:cNvSpPr>
            <a:spLocks noGrp="1"/>
          </p:cNvSpPr>
          <p:nvPr>
            <p:ph type="pic" sz="quarter" idx="13" hasCustomPrompt="1"/>
          </p:nvPr>
        </p:nvSpPr>
        <p:spPr>
          <a:xfrm>
            <a:off x="2458716" y="3137733"/>
            <a:ext cx="2400208" cy="3077029"/>
          </a:xfrm>
        </p:spPr>
        <p:txBody>
          <a:bodyPr>
            <a:normAutofit/>
          </a:bodyPr>
          <a:lstStyle>
            <a:lvl1pPr marL="0" marR="0" indent="0" algn="l" defTabSz="1088556"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4" hasCustomPrompt="1"/>
          </p:nvPr>
        </p:nvSpPr>
        <p:spPr>
          <a:xfrm>
            <a:off x="4891974" y="29028"/>
            <a:ext cx="2400208" cy="3077029"/>
          </a:xfrm>
        </p:spPr>
        <p:txBody>
          <a:bodyPr>
            <a:normAutofit/>
          </a:bodyPr>
          <a:lstStyle>
            <a:lvl1pPr marL="0" marR="0" indent="0" algn="l" defTabSz="1088556"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5" hasCustomPrompt="1"/>
          </p:nvPr>
        </p:nvSpPr>
        <p:spPr>
          <a:xfrm>
            <a:off x="7326093" y="3137962"/>
            <a:ext cx="2400208" cy="3077029"/>
          </a:xfrm>
        </p:spPr>
        <p:txBody>
          <a:bodyPr>
            <a:normAutofit/>
          </a:bodyPr>
          <a:lstStyle>
            <a:lvl1pPr marL="0" marR="0" indent="0" algn="l" defTabSz="1088556"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6" hasCustomPrompt="1"/>
          </p:nvPr>
        </p:nvSpPr>
        <p:spPr>
          <a:xfrm>
            <a:off x="9758492" y="29028"/>
            <a:ext cx="2400208" cy="3077029"/>
          </a:xfrm>
        </p:spPr>
        <p:txBody>
          <a:bodyPr>
            <a:normAutofit/>
          </a:bodyPr>
          <a:lstStyle>
            <a:lvl1pPr marL="0" marR="0" indent="0" algn="l" defTabSz="1088556"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25457" y="3137962"/>
            <a:ext cx="2400208" cy="307680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1" name="正方形/長方形 10"/>
          <p:cNvSpPr/>
          <p:nvPr userDrawn="1"/>
        </p:nvSpPr>
        <p:spPr>
          <a:xfrm>
            <a:off x="2458716" y="29257"/>
            <a:ext cx="2400208" cy="307680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2" name="正方形/長方形 11"/>
          <p:cNvSpPr/>
          <p:nvPr userDrawn="1"/>
        </p:nvSpPr>
        <p:spPr>
          <a:xfrm>
            <a:off x="4891974" y="3137962"/>
            <a:ext cx="2400208" cy="30768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3" name="正方形/長方形 12"/>
          <p:cNvSpPr/>
          <p:nvPr userDrawn="1"/>
        </p:nvSpPr>
        <p:spPr>
          <a:xfrm>
            <a:off x="7326093" y="29257"/>
            <a:ext cx="2400208" cy="3076800"/>
          </a:xfrm>
          <a:prstGeom prst="rect">
            <a:avLst/>
          </a:prstGeom>
          <a:solidFill>
            <a:schemeClr val="accent4"/>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4" name="正方形/長方形 13"/>
          <p:cNvSpPr/>
          <p:nvPr userDrawn="1"/>
        </p:nvSpPr>
        <p:spPr>
          <a:xfrm>
            <a:off x="9758492" y="3138191"/>
            <a:ext cx="2400208" cy="3076800"/>
          </a:xfrm>
          <a:prstGeom prst="rect">
            <a:avLst/>
          </a:prstGeom>
          <a:solidFill>
            <a:schemeClr val="accent5"/>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5" name="図プレースホルダー 7"/>
          <p:cNvSpPr>
            <a:spLocks noGrp="1"/>
          </p:cNvSpPr>
          <p:nvPr>
            <p:ph type="pic" sz="quarter" idx="17" hasCustomPrompt="1"/>
          </p:nvPr>
        </p:nvSpPr>
        <p:spPr>
          <a:xfrm>
            <a:off x="969490" y="3415187"/>
            <a:ext cx="523067" cy="523021"/>
          </a:xfrm>
        </p:spPr>
        <p:txBody>
          <a:bodyPr>
            <a:normAutofit/>
          </a:bodyPr>
          <a:lstStyle>
            <a:lvl1pPr>
              <a:defRPr sz="800"/>
            </a:lvl1pPr>
          </a:lstStyle>
          <a:p>
            <a:r>
              <a:rPr kumimoji="1" lang="en-US" altLang="ja-JP" dirty="0"/>
              <a:t>ICON</a:t>
            </a:r>
            <a:endParaRPr kumimoji="1" lang="ja-JP" altLang="en-US" dirty="0"/>
          </a:p>
        </p:txBody>
      </p:sp>
      <p:sp>
        <p:nvSpPr>
          <p:cNvPr id="16" name="図プレースホルダー 7"/>
          <p:cNvSpPr>
            <a:spLocks noGrp="1"/>
          </p:cNvSpPr>
          <p:nvPr>
            <p:ph type="pic" sz="quarter" idx="18" hasCustomPrompt="1"/>
          </p:nvPr>
        </p:nvSpPr>
        <p:spPr>
          <a:xfrm>
            <a:off x="3402748" y="340119"/>
            <a:ext cx="523067" cy="523021"/>
          </a:xfrm>
        </p:spPr>
        <p:txBody>
          <a:bodyPr>
            <a:normAutofit/>
          </a:bodyPr>
          <a:lstStyle>
            <a:lvl1pPr>
              <a:defRPr sz="800"/>
            </a:lvl1pPr>
          </a:lstStyle>
          <a:p>
            <a:r>
              <a:rPr kumimoji="1" lang="en-US" altLang="ja-JP" dirty="0"/>
              <a:t>ICON</a:t>
            </a:r>
            <a:endParaRPr kumimoji="1" lang="ja-JP" altLang="en-US" dirty="0"/>
          </a:p>
        </p:txBody>
      </p:sp>
      <p:sp>
        <p:nvSpPr>
          <p:cNvPr id="17" name="図プレースホルダー 7"/>
          <p:cNvSpPr>
            <a:spLocks noGrp="1"/>
          </p:cNvSpPr>
          <p:nvPr>
            <p:ph type="pic" sz="quarter" idx="19" hasCustomPrompt="1"/>
          </p:nvPr>
        </p:nvSpPr>
        <p:spPr>
          <a:xfrm>
            <a:off x="5836006" y="3415187"/>
            <a:ext cx="523067" cy="523021"/>
          </a:xfrm>
        </p:spPr>
        <p:txBody>
          <a:bodyPr>
            <a:normAutofit/>
          </a:bodyPr>
          <a:lstStyle>
            <a:lvl1pPr>
              <a:defRPr sz="800"/>
            </a:lvl1pPr>
          </a:lstStyle>
          <a:p>
            <a:r>
              <a:rPr kumimoji="1" lang="en-US" altLang="ja-JP" dirty="0"/>
              <a:t>ICON</a:t>
            </a:r>
            <a:endParaRPr kumimoji="1" lang="ja-JP" altLang="en-US" dirty="0"/>
          </a:p>
        </p:txBody>
      </p:sp>
      <p:sp>
        <p:nvSpPr>
          <p:cNvPr id="18" name="図プレースホルダー 7"/>
          <p:cNvSpPr>
            <a:spLocks noGrp="1"/>
          </p:cNvSpPr>
          <p:nvPr>
            <p:ph type="pic" sz="quarter" idx="20" hasCustomPrompt="1"/>
          </p:nvPr>
        </p:nvSpPr>
        <p:spPr>
          <a:xfrm>
            <a:off x="10702524" y="3415187"/>
            <a:ext cx="523067" cy="523021"/>
          </a:xfrm>
        </p:spPr>
        <p:txBody>
          <a:bodyPr>
            <a:normAutofit/>
          </a:bodyPr>
          <a:lstStyle>
            <a:lvl1pPr>
              <a:defRPr sz="800"/>
            </a:lvl1pPr>
          </a:lstStyle>
          <a:p>
            <a:r>
              <a:rPr kumimoji="1" lang="en-US" altLang="ja-JP" dirty="0"/>
              <a:t>ICON</a:t>
            </a:r>
            <a:endParaRPr kumimoji="1" lang="ja-JP" altLang="en-US" dirty="0"/>
          </a:p>
        </p:txBody>
      </p:sp>
      <p:sp>
        <p:nvSpPr>
          <p:cNvPr id="19" name="図プレースホルダー 7"/>
          <p:cNvSpPr>
            <a:spLocks noGrp="1"/>
          </p:cNvSpPr>
          <p:nvPr>
            <p:ph type="pic" sz="quarter" idx="21" hasCustomPrompt="1"/>
          </p:nvPr>
        </p:nvSpPr>
        <p:spPr>
          <a:xfrm>
            <a:off x="8270126" y="340119"/>
            <a:ext cx="523067" cy="523021"/>
          </a:xfrm>
        </p:spPr>
        <p:txBody>
          <a:bodyPr>
            <a:normAutofit/>
          </a:bodyPr>
          <a:lstStyle>
            <a:lvl1pPr>
              <a:defRPr sz="800"/>
            </a:lvl1pPr>
          </a:lstStyle>
          <a:p>
            <a:r>
              <a:rPr kumimoji="1" lang="en-US" altLang="ja-JP" dirty="0"/>
              <a:t>ICON</a:t>
            </a:r>
            <a:endParaRPr kumimoji="1" lang="ja-JP" altLang="en-US" dirty="0"/>
          </a:p>
        </p:txBody>
      </p:sp>
      <p:sp>
        <p:nvSpPr>
          <p:cNvPr id="20" name="テキスト プレースホルダー 11"/>
          <p:cNvSpPr>
            <a:spLocks noGrp="1"/>
          </p:cNvSpPr>
          <p:nvPr>
            <p:ph type="body" sz="quarter" idx="22" hasCustomPrompt="1"/>
          </p:nvPr>
        </p:nvSpPr>
        <p:spPr>
          <a:xfrm>
            <a:off x="27729" y="3938881"/>
            <a:ext cx="2359229" cy="398931"/>
          </a:xfrm>
        </p:spPr>
        <p:txBody>
          <a:bodyPr anchor="t">
            <a:noAutofit/>
          </a:bodyPr>
          <a:lstStyle>
            <a:lvl1pPr algn="ctr">
              <a:lnSpc>
                <a:spcPct val="100000"/>
              </a:lnSpc>
              <a:spcBef>
                <a:spcPts val="0"/>
              </a:spcBef>
              <a:defRPr sz="1867" spc="0" baseline="0">
                <a:solidFill>
                  <a:schemeClr val="bg1"/>
                </a:solidFill>
                <a:latin typeface="Route 159 SemiBold" pitchFamily="50" charset="0"/>
              </a:defRPr>
            </a:lvl1pPr>
          </a:lstStyle>
          <a:p>
            <a:pPr lvl="0"/>
            <a:r>
              <a:rPr lang="en-US" altLang="ja-JP" dirty="0"/>
              <a:t>Text Here</a:t>
            </a:r>
            <a:endParaRPr lang="en-US" dirty="0"/>
          </a:p>
        </p:txBody>
      </p:sp>
      <p:sp>
        <p:nvSpPr>
          <p:cNvPr id="21" name="テキスト プレースホルダー 11"/>
          <p:cNvSpPr>
            <a:spLocks noGrp="1"/>
          </p:cNvSpPr>
          <p:nvPr>
            <p:ph type="body" sz="quarter" idx="23" hasCustomPrompt="1"/>
          </p:nvPr>
        </p:nvSpPr>
        <p:spPr>
          <a:xfrm>
            <a:off x="142534" y="4357162"/>
            <a:ext cx="2121891" cy="1625600"/>
          </a:xfrm>
        </p:spPr>
        <p:txBody>
          <a:bodyPr anchor="t">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4" hasCustomPrompt="1"/>
          </p:nvPr>
        </p:nvSpPr>
        <p:spPr>
          <a:xfrm>
            <a:off x="2490018" y="854137"/>
            <a:ext cx="2359229" cy="398931"/>
          </a:xfrm>
        </p:spPr>
        <p:txBody>
          <a:bodyPr anchor="t">
            <a:noAutofit/>
          </a:bodyPr>
          <a:lstStyle>
            <a:lvl1pPr algn="ctr">
              <a:lnSpc>
                <a:spcPct val="100000"/>
              </a:lnSpc>
              <a:spcBef>
                <a:spcPts val="0"/>
              </a:spcBef>
              <a:defRPr sz="1867" spc="0" baseline="0">
                <a:solidFill>
                  <a:schemeClr val="bg1"/>
                </a:solidFill>
                <a:latin typeface="Route 159 SemiBold"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25" hasCustomPrompt="1"/>
          </p:nvPr>
        </p:nvSpPr>
        <p:spPr>
          <a:xfrm>
            <a:off x="2604823" y="1272419"/>
            <a:ext cx="2121891" cy="1625600"/>
          </a:xfrm>
        </p:spPr>
        <p:txBody>
          <a:bodyPr anchor="t">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24" name="テキスト プレースホルダー 11"/>
          <p:cNvSpPr>
            <a:spLocks noGrp="1"/>
          </p:cNvSpPr>
          <p:nvPr>
            <p:ph type="body" sz="quarter" idx="26" hasCustomPrompt="1"/>
          </p:nvPr>
        </p:nvSpPr>
        <p:spPr>
          <a:xfrm>
            <a:off x="7357395" y="854138"/>
            <a:ext cx="2359229" cy="398931"/>
          </a:xfrm>
        </p:spPr>
        <p:txBody>
          <a:bodyPr anchor="t">
            <a:noAutofit/>
          </a:bodyPr>
          <a:lstStyle>
            <a:lvl1pPr algn="ctr">
              <a:lnSpc>
                <a:spcPct val="100000"/>
              </a:lnSpc>
              <a:spcBef>
                <a:spcPts val="0"/>
              </a:spcBef>
              <a:defRPr sz="1867" spc="0" baseline="0">
                <a:solidFill>
                  <a:schemeClr val="bg1"/>
                </a:solidFill>
                <a:latin typeface="Route 159 SemiBold" pitchFamily="50" charset="0"/>
              </a:defRPr>
            </a:lvl1pPr>
          </a:lstStyle>
          <a:p>
            <a:pPr lvl="0"/>
            <a:r>
              <a:rPr lang="en-US" altLang="ja-JP" dirty="0"/>
              <a:t>Text Here</a:t>
            </a:r>
            <a:endParaRPr lang="en-US" dirty="0"/>
          </a:p>
        </p:txBody>
      </p:sp>
      <p:sp>
        <p:nvSpPr>
          <p:cNvPr id="25" name="テキスト プレースホルダー 11"/>
          <p:cNvSpPr>
            <a:spLocks noGrp="1"/>
          </p:cNvSpPr>
          <p:nvPr>
            <p:ph type="body" sz="quarter" idx="27" hasCustomPrompt="1"/>
          </p:nvPr>
        </p:nvSpPr>
        <p:spPr>
          <a:xfrm>
            <a:off x="7472200" y="1272419"/>
            <a:ext cx="2121891" cy="1625600"/>
          </a:xfrm>
        </p:spPr>
        <p:txBody>
          <a:bodyPr anchor="t">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26" name="テキスト プレースホルダー 11"/>
          <p:cNvSpPr>
            <a:spLocks noGrp="1"/>
          </p:cNvSpPr>
          <p:nvPr>
            <p:ph type="body" sz="quarter" idx="28" hasCustomPrompt="1"/>
          </p:nvPr>
        </p:nvSpPr>
        <p:spPr>
          <a:xfrm>
            <a:off x="4912383" y="3938881"/>
            <a:ext cx="2359229" cy="398931"/>
          </a:xfrm>
        </p:spPr>
        <p:txBody>
          <a:bodyPr anchor="t">
            <a:noAutofit/>
          </a:bodyPr>
          <a:lstStyle>
            <a:lvl1pPr algn="ctr">
              <a:lnSpc>
                <a:spcPct val="100000"/>
              </a:lnSpc>
              <a:spcBef>
                <a:spcPts val="0"/>
              </a:spcBef>
              <a:defRPr sz="1867" spc="0" baseline="0">
                <a:solidFill>
                  <a:schemeClr val="bg1"/>
                </a:solidFill>
                <a:latin typeface="Route 159 SemiBold" pitchFamily="50" charset="0"/>
              </a:defRPr>
            </a:lvl1pPr>
          </a:lstStyle>
          <a:p>
            <a:pPr lvl="0"/>
            <a:r>
              <a:rPr lang="en-US" altLang="ja-JP" dirty="0"/>
              <a:t>Text Here</a:t>
            </a:r>
            <a:endParaRPr lang="en-US" dirty="0"/>
          </a:p>
        </p:txBody>
      </p:sp>
      <p:sp>
        <p:nvSpPr>
          <p:cNvPr id="27" name="テキスト プレースホルダー 11"/>
          <p:cNvSpPr>
            <a:spLocks noGrp="1"/>
          </p:cNvSpPr>
          <p:nvPr>
            <p:ph type="body" sz="quarter" idx="29" hasCustomPrompt="1"/>
          </p:nvPr>
        </p:nvSpPr>
        <p:spPr>
          <a:xfrm>
            <a:off x="5027187" y="4357162"/>
            <a:ext cx="2121891" cy="1625600"/>
          </a:xfrm>
        </p:spPr>
        <p:txBody>
          <a:bodyPr anchor="t">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0" hasCustomPrompt="1"/>
          </p:nvPr>
        </p:nvSpPr>
        <p:spPr>
          <a:xfrm>
            <a:off x="9779760" y="3938881"/>
            <a:ext cx="2359229" cy="398931"/>
          </a:xfrm>
        </p:spPr>
        <p:txBody>
          <a:bodyPr anchor="t">
            <a:noAutofit/>
          </a:bodyPr>
          <a:lstStyle>
            <a:lvl1pPr algn="ctr">
              <a:lnSpc>
                <a:spcPct val="100000"/>
              </a:lnSpc>
              <a:spcBef>
                <a:spcPts val="0"/>
              </a:spcBef>
              <a:defRPr sz="1867" spc="0" baseline="0">
                <a:solidFill>
                  <a:schemeClr val="bg1"/>
                </a:solidFill>
                <a:latin typeface="Route 159 SemiBold" pitchFamily="50" charset="0"/>
              </a:defRPr>
            </a:lvl1pPr>
          </a:lstStyle>
          <a:p>
            <a:pPr lvl="0"/>
            <a:r>
              <a:rPr lang="en-US" altLang="ja-JP" dirty="0"/>
              <a:t>Text Here</a:t>
            </a:r>
            <a:endParaRPr lang="en-US" dirty="0"/>
          </a:p>
        </p:txBody>
      </p:sp>
      <p:sp>
        <p:nvSpPr>
          <p:cNvPr id="29" name="テキスト プレースホルダー 11"/>
          <p:cNvSpPr>
            <a:spLocks noGrp="1"/>
          </p:cNvSpPr>
          <p:nvPr>
            <p:ph type="body" sz="quarter" idx="31" hasCustomPrompt="1"/>
          </p:nvPr>
        </p:nvSpPr>
        <p:spPr>
          <a:xfrm>
            <a:off x="9894565" y="4357163"/>
            <a:ext cx="2121891" cy="1625600"/>
          </a:xfrm>
        </p:spPr>
        <p:txBody>
          <a:bodyPr anchor="t">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30" name="図プレースホルダー 37"/>
          <p:cNvSpPr>
            <a:spLocks noGrp="1"/>
          </p:cNvSpPr>
          <p:nvPr>
            <p:ph type="pic" sz="quarter" idx="32" hasCustomPrompt="1"/>
          </p:nvPr>
        </p:nvSpPr>
        <p:spPr>
          <a:xfrm>
            <a:off x="1049863" y="2934372"/>
            <a:ext cx="301223" cy="301197"/>
          </a:xfrm>
          <a:prstGeom prst="triangle">
            <a:avLst/>
          </a:prstGeom>
          <a:solidFill>
            <a:schemeClr val="accent2"/>
          </a:solidFill>
        </p:spPr>
        <p:txBody>
          <a:bodyPr/>
          <a:lstStyle/>
          <a:p>
            <a:r>
              <a:rPr kumimoji="1" lang="en-US" altLang="ja-JP" dirty="0"/>
              <a:t> </a:t>
            </a:r>
            <a:endParaRPr kumimoji="1" lang="ja-JP" altLang="en-US" dirty="0"/>
          </a:p>
        </p:txBody>
      </p:sp>
      <p:sp>
        <p:nvSpPr>
          <p:cNvPr id="31" name="図プレースホルダー 37"/>
          <p:cNvSpPr>
            <a:spLocks noGrp="1"/>
          </p:cNvSpPr>
          <p:nvPr>
            <p:ph type="pic" sz="quarter" idx="33" hasCustomPrompt="1"/>
          </p:nvPr>
        </p:nvSpPr>
        <p:spPr>
          <a:xfrm>
            <a:off x="5919773" y="2934372"/>
            <a:ext cx="301223" cy="301197"/>
          </a:xfrm>
          <a:prstGeom prst="triangle">
            <a:avLst/>
          </a:prstGeom>
          <a:solidFill>
            <a:schemeClr val="accent1"/>
          </a:solidFill>
        </p:spPr>
        <p:txBody>
          <a:bodyPr/>
          <a:lstStyle/>
          <a:p>
            <a:r>
              <a:rPr kumimoji="1" lang="en-US" altLang="ja-JP" dirty="0"/>
              <a:t> </a:t>
            </a:r>
            <a:endParaRPr kumimoji="1" lang="ja-JP" altLang="en-US" dirty="0"/>
          </a:p>
        </p:txBody>
      </p:sp>
      <p:sp>
        <p:nvSpPr>
          <p:cNvPr id="32" name="図プレースホルダー 37"/>
          <p:cNvSpPr>
            <a:spLocks noGrp="1"/>
          </p:cNvSpPr>
          <p:nvPr>
            <p:ph type="pic" sz="quarter" idx="34" hasCustomPrompt="1"/>
          </p:nvPr>
        </p:nvSpPr>
        <p:spPr>
          <a:xfrm>
            <a:off x="10782897" y="2934372"/>
            <a:ext cx="301223" cy="301197"/>
          </a:xfrm>
          <a:prstGeom prst="triangle">
            <a:avLst/>
          </a:prstGeom>
          <a:solidFill>
            <a:schemeClr val="accent5"/>
          </a:solidFill>
        </p:spPr>
        <p:txBody>
          <a:bodyPr/>
          <a:lstStyle/>
          <a:p>
            <a:r>
              <a:rPr kumimoji="1" lang="en-US" altLang="ja-JP" dirty="0"/>
              <a:t> </a:t>
            </a:r>
            <a:endParaRPr kumimoji="1" lang="ja-JP" altLang="en-US" dirty="0"/>
          </a:p>
        </p:txBody>
      </p:sp>
      <p:sp>
        <p:nvSpPr>
          <p:cNvPr id="33" name="図プレースホルダー 37"/>
          <p:cNvSpPr>
            <a:spLocks noGrp="1"/>
          </p:cNvSpPr>
          <p:nvPr>
            <p:ph type="pic" sz="quarter" idx="35" hasCustomPrompt="1"/>
          </p:nvPr>
        </p:nvSpPr>
        <p:spPr>
          <a:xfrm rot="10800000">
            <a:off x="3508209" y="3003352"/>
            <a:ext cx="301223" cy="301197"/>
          </a:xfrm>
          <a:prstGeom prst="triangle">
            <a:avLst/>
          </a:prstGeom>
          <a:solidFill>
            <a:schemeClr val="accent3"/>
          </a:solidFill>
        </p:spPr>
        <p:txBody>
          <a:bodyPr/>
          <a:lstStyle/>
          <a:p>
            <a:r>
              <a:rPr kumimoji="1" lang="en-US" altLang="ja-JP" dirty="0"/>
              <a:t> </a:t>
            </a:r>
            <a:endParaRPr kumimoji="1" lang="ja-JP" altLang="en-US" dirty="0"/>
          </a:p>
        </p:txBody>
      </p:sp>
      <p:sp>
        <p:nvSpPr>
          <p:cNvPr id="34" name="図プレースホルダー 37"/>
          <p:cNvSpPr>
            <a:spLocks noGrp="1"/>
          </p:cNvSpPr>
          <p:nvPr>
            <p:ph type="pic" sz="quarter" idx="36" hasCustomPrompt="1"/>
          </p:nvPr>
        </p:nvSpPr>
        <p:spPr>
          <a:xfrm rot="10800000">
            <a:off x="8350498" y="3003352"/>
            <a:ext cx="301223" cy="301197"/>
          </a:xfrm>
          <a:prstGeom prst="triangle">
            <a:avLst/>
          </a:prstGeom>
          <a:solidFill>
            <a:schemeClr val="accent4"/>
          </a:solidFill>
        </p:spPr>
        <p:txBody>
          <a:bodyPr/>
          <a:lstStyle/>
          <a:p>
            <a:r>
              <a:rPr kumimoji="1" lang="en-US" altLang="ja-JP" dirty="0"/>
              <a:t> </a:t>
            </a:r>
            <a:endParaRPr kumimoji="1" lang="ja-JP" altLang="en-US" dirty="0"/>
          </a:p>
        </p:txBody>
      </p:sp>
    </p:spTree>
    <p:extLst>
      <p:ext uri="{BB962C8B-B14F-4D97-AF65-F5344CB8AC3E}">
        <p14:creationId xmlns:p14="http://schemas.microsoft.com/office/powerpoint/2010/main" val="224519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1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500"/>
                            </p:stCondLst>
                            <p:childTnLst>
                              <p:par>
                                <p:cTn id="25" presetID="22" presetClass="entr" presetSubtype="4" fill="hold" grpId="0"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750"/>
                            </p:stCondLst>
                            <p:childTnLst>
                              <p:par>
                                <p:cTn id="33" presetID="22" presetClass="entr" presetSubtype="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1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3250"/>
                            </p:stCondLst>
                            <p:childTnLst>
                              <p:par>
                                <p:cTn id="46" presetID="22" presetClass="entr" presetSubtype="1" fill="hold" grpId="0" nodeType="after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1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5000"/>
                            </p:stCondLst>
                            <p:childTnLst>
                              <p:par>
                                <p:cTn id="67" presetID="22" presetClass="entr" presetSubtype="4" fill="hold" grpId="0" nodeType="afterEffect">
                                  <p:stCondLst>
                                    <p:cond delay="25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childTnLst>
                          </p:cTn>
                        </p:par>
                        <p:par>
                          <p:cTn id="70" fill="hold">
                            <p:stCondLst>
                              <p:cond delay="5750"/>
                            </p:stCondLst>
                            <p:childTnLst>
                              <p:par>
                                <p:cTn id="71" presetID="22" presetClass="entr" presetSubtype="1"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500"/>
                                        <p:tgtEl>
                                          <p:spTgt spid="13"/>
                                        </p:tgtEl>
                                      </p:cBhvr>
                                    </p:animEffect>
                                  </p:childTnLst>
                                </p:cTn>
                              </p:par>
                            </p:childTnLst>
                          </p:cTn>
                        </p:par>
                        <p:par>
                          <p:cTn id="74" fill="hold">
                            <p:stCondLst>
                              <p:cond delay="6250"/>
                            </p:stCondLst>
                            <p:childTnLst>
                              <p:par>
                                <p:cTn id="75" presetID="22" presetClass="entr" presetSubtype="1"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1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par>
                          <p:cTn id="87" fill="hold">
                            <p:stCondLst>
                              <p:cond delay="6750"/>
                            </p:stCondLst>
                            <p:childTnLst>
                              <p:par>
                                <p:cTn id="88" presetID="22" presetClass="entr" presetSubtype="1" fill="hold" grpId="0" nodeType="afterEffect">
                                  <p:stCondLst>
                                    <p:cond delay="250"/>
                                  </p:stCondLst>
                                  <p:childTnLst>
                                    <p:set>
                                      <p:cBhvr>
                                        <p:cTn id="89" dur="1" fill="hold">
                                          <p:stCondLst>
                                            <p:cond delay="0"/>
                                          </p:stCondLst>
                                        </p:cTn>
                                        <p:tgtEl>
                                          <p:spTgt spid="9"/>
                                        </p:tgtEl>
                                        <p:attrNameLst>
                                          <p:attrName>style.visibility</p:attrName>
                                        </p:attrNameLst>
                                      </p:cBhvr>
                                      <p:to>
                                        <p:strVal val="visible"/>
                                      </p:to>
                                    </p:set>
                                    <p:animEffect transition="in" filter="wipe(up)">
                                      <p:cBhvr>
                                        <p:cTn id="90" dur="500"/>
                                        <p:tgtEl>
                                          <p:spTgt spid="9"/>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down)">
                                      <p:cBhvr>
                                        <p:cTn id="94" dur="500"/>
                                        <p:tgtEl>
                                          <p:spTgt spid="14"/>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1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P spid="15" grpId="0"/>
      <p:bldP spid="16" grpId="0"/>
      <p:bldP spid="17" grpId="0"/>
      <p:bldP spid="18" grpId="0"/>
      <p:bldP spid="19" grpId="0"/>
      <p:bldP spid="20" grpId="0">
        <p:tmplLst>
          <p:tmpl>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1" grpId="0" animBg="1"/>
      <p:bldP spid="32" grpId="0" animBg="1"/>
      <p:bldP spid="33" grpId="0" animBg="1"/>
      <p:bldP spid="34"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Images &amp; Description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9839" y="2194554"/>
            <a:ext cx="12192000" cy="2194553"/>
          </a:xfrm>
          <a:prstGeom prst="rect">
            <a:avLst/>
          </a:prstGeom>
          <a:solidFill>
            <a:schemeClr val="accent3">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6" name="正方形/長方形 5"/>
          <p:cNvSpPr/>
          <p:nvPr userDrawn="1"/>
        </p:nvSpPr>
        <p:spPr>
          <a:xfrm>
            <a:off x="-4795" y="2481740"/>
            <a:ext cx="12192000" cy="162018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7" name="正方形/長方形 6"/>
          <p:cNvSpPr/>
          <p:nvPr userDrawn="1"/>
        </p:nvSpPr>
        <p:spPr>
          <a:xfrm>
            <a:off x="0" y="0"/>
            <a:ext cx="12192000" cy="2194553"/>
          </a:xfrm>
          <a:prstGeom prst="rect">
            <a:avLst/>
          </a:prstGeom>
          <a:solidFill>
            <a:schemeClr val="accent2">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8" name="正方形/長方形 7"/>
          <p:cNvSpPr/>
          <p:nvPr userDrawn="1"/>
        </p:nvSpPr>
        <p:spPr>
          <a:xfrm>
            <a:off x="1" y="278650"/>
            <a:ext cx="12182160" cy="162018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9" name="図プレースホルダー 13"/>
          <p:cNvSpPr>
            <a:spLocks noGrp="1"/>
          </p:cNvSpPr>
          <p:nvPr>
            <p:ph type="pic" sz="quarter" idx="13" hasCustomPrompt="1"/>
          </p:nvPr>
        </p:nvSpPr>
        <p:spPr>
          <a:xfrm>
            <a:off x="6096000" y="2194554"/>
            <a:ext cx="6093811" cy="2194553"/>
          </a:xfrm>
          <a:custGeom>
            <a:avLst/>
            <a:gdLst/>
            <a:ahLst/>
            <a:cxnLst/>
            <a:rect l="l" t="t" r="r" b="b"/>
            <a:pathLst>
              <a:path w="9139924" h="3291830">
                <a:moveTo>
                  <a:pt x="0" y="0"/>
                </a:moveTo>
                <a:lnTo>
                  <a:pt x="1305146" y="0"/>
                </a:lnTo>
                <a:lnTo>
                  <a:pt x="9139924" y="0"/>
                </a:lnTo>
                <a:lnTo>
                  <a:pt x="9139924" y="3291830"/>
                </a:lnTo>
                <a:lnTo>
                  <a:pt x="1305146" y="3291830"/>
                </a:lnTo>
                <a:close/>
              </a:path>
            </a:pathLst>
          </a:custGeom>
          <a:solidFill>
            <a:schemeClr val="bg1">
              <a:alpha val="50000"/>
            </a:schemeClr>
          </a:solidFill>
        </p:spPr>
        <p:txBody>
          <a:bodyPr/>
          <a:lstStyle>
            <a:lvl1pPr>
              <a:defRPr baseline="0"/>
            </a:lvl1pPr>
          </a:lstStyle>
          <a:p>
            <a:r>
              <a:rPr kumimoji="1" lang="en-US" altLang="ja-JP" dirty="0"/>
              <a:t> Add an image</a:t>
            </a:r>
            <a:endParaRPr kumimoji="1" lang="ja-JP" altLang="en-US" dirty="0"/>
          </a:p>
        </p:txBody>
      </p:sp>
      <p:sp>
        <p:nvSpPr>
          <p:cNvPr id="10" name="図プレースホルダー 10"/>
          <p:cNvSpPr>
            <a:spLocks noGrp="1"/>
          </p:cNvSpPr>
          <p:nvPr>
            <p:ph type="pic" sz="quarter" idx="12" hasCustomPrompt="1"/>
          </p:nvPr>
        </p:nvSpPr>
        <p:spPr>
          <a:xfrm>
            <a:off x="1" y="0"/>
            <a:ext cx="6093811" cy="2194553"/>
          </a:xfrm>
          <a:custGeom>
            <a:avLst/>
            <a:gdLst/>
            <a:ahLst/>
            <a:cxnLst/>
            <a:rect l="l" t="t" r="r" b="b"/>
            <a:pathLst>
              <a:path w="9139924" h="3291830">
                <a:moveTo>
                  <a:pt x="0" y="0"/>
                </a:moveTo>
                <a:lnTo>
                  <a:pt x="7834778" y="0"/>
                </a:lnTo>
                <a:lnTo>
                  <a:pt x="9139924" y="3291830"/>
                </a:lnTo>
                <a:lnTo>
                  <a:pt x="7834778" y="3291830"/>
                </a:lnTo>
                <a:lnTo>
                  <a:pt x="0" y="3291830"/>
                </a:lnTo>
                <a:close/>
              </a:path>
            </a:pathLst>
          </a:custGeom>
          <a:solidFill>
            <a:schemeClr val="bg1">
              <a:alpha val="50000"/>
            </a:schemeClr>
          </a:solidFill>
        </p:spPr>
        <p:txBody>
          <a:bodyPr/>
          <a:lstStyle>
            <a:lvl1pPr marL="0" marR="0" indent="0" algn="l" defTabSz="108855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 Add an image</a:t>
            </a:r>
            <a:endParaRPr kumimoji="1" lang="ja-JP" altLang="en-US" dirty="0"/>
          </a:p>
          <a:p>
            <a:endParaRPr kumimoji="1" lang="ja-JP" altLang="en-US" dirty="0"/>
          </a:p>
        </p:txBody>
      </p:sp>
      <p:sp>
        <p:nvSpPr>
          <p:cNvPr id="11" name="テキスト プレースホルダー 11"/>
          <p:cNvSpPr>
            <a:spLocks noGrp="1"/>
          </p:cNvSpPr>
          <p:nvPr>
            <p:ph type="body" sz="quarter" idx="16" hasCustomPrompt="1"/>
          </p:nvPr>
        </p:nvSpPr>
        <p:spPr>
          <a:xfrm>
            <a:off x="6100680" y="838956"/>
            <a:ext cx="5666442" cy="876805"/>
          </a:xfrm>
        </p:spPr>
        <p:txBody>
          <a:bodyPr anchor="t">
            <a:noAutofit/>
          </a:bodyPr>
          <a:lstStyle>
            <a:lvl1pPr algn="l">
              <a:lnSpc>
                <a:spcPct val="120000"/>
              </a:lnSpc>
              <a:defRPr sz="1333">
                <a:solidFill>
                  <a:schemeClr val="bg1"/>
                </a:solidFill>
                <a:latin typeface="+mn-lt"/>
              </a:defRPr>
            </a:lvl1pPr>
          </a:lstStyle>
          <a:p>
            <a:pPr lvl="0"/>
            <a:r>
              <a:rPr lang="en-US" altLang="ja-JP" dirty="0"/>
              <a:t>Text Here</a:t>
            </a:r>
            <a:endParaRPr lang="en-US" dirty="0"/>
          </a:p>
        </p:txBody>
      </p:sp>
      <p:sp>
        <p:nvSpPr>
          <p:cNvPr id="12" name="テキスト プレースホルダー 11"/>
          <p:cNvSpPr>
            <a:spLocks noGrp="1"/>
          </p:cNvSpPr>
          <p:nvPr>
            <p:ph type="body" sz="quarter" idx="17" hasCustomPrompt="1"/>
          </p:nvPr>
        </p:nvSpPr>
        <p:spPr>
          <a:xfrm>
            <a:off x="6100680" y="452670"/>
            <a:ext cx="5666442" cy="515469"/>
          </a:xfrm>
        </p:spPr>
        <p:txBody>
          <a:bodyPr anchor="t">
            <a:noAutofit/>
          </a:bodyPr>
          <a:lstStyle>
            <a:lvl1pPr algn="l">
              <a:lnSpc>
                <a:spcPct val="120000"/>
              </a:lnSpc>
              <a:defRPr sz="2133" spc="0">
                <a:solidFill>
                  <a:schemeClr val="bg1"/>
                </a:solidFill>
                <a:latin typeface="Route 159 SemiBold"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40" hasCustomPrompt="1"/>
          </p:nvPr>
        </p:nvSpPr>
        <p:spPr>
          <a:xfrm>
            <a:off x="399552" y="3062960"/>
            <a:ext cx="5666442" cy="846094"/>
          </a:xfrm>
        </p:spPr>
        <p:txBody>
          <a:bodyPr anchor="t">
            <a:noAutofit/>
          </a:bodyPr>
          <a:lstStyle>
            <a:lvl1pPr algn="l">
              <a:lnSpc>
                <a:spcPct val="120000"/>
              </a:lnSpc>
              <a:defRPr sz="1333">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41" hasCustomPrompt="1"/>
          </p:nvPr>
        </p:nvSpPr>
        <p:spPr>
          <a:xfrm>
            <a:off x="399552" y="2676673"/>
            <a:ext cx="5666442" cy="515469"/>
          </a:xfrm>
        </p:spPr>
        <p:txBody>
          <a:bodyPr anchor="t">
            <a:noAutofit/>
          </a:bodyPr>
          <a:lstStyle>
            <a:lvl1pPr algn="l">
              <a:lnSpc>
                <a:spcPct val="120000"/>
              </a:lnSpc>
              <a:defRPr sz="2133" spc="0">
                <a:solidFill>
                  <a:schemeClr val="bg1"/>
                </a:solidFill>
                <a:latin typeface="Route 159 SemiBold" pitchFamily="50" charset="0"/>
              </a:defRPr>
            </a:lvl1pPr>
          </a:lstStyle>
          <a:p>
            <a:pPr lvl="0"/>
            <a:r>
              <a:rPr lang="en-US" altLang="ja-JP" dirty="0"/>
              <a:t>Text Here</a:t>
            </a:r>
            <a:endParaRPr lang="en-US" dirty="0"/>
          </a:p>
        </p:txBody>
      </p:sp>
      <p:sp>
        <p:nvSpPr>
          <p:cNvPr id="15" name="タイトル プレースホルダー 1"/>
          <p:cNvSpPr>
            <a:spLocks noGrp="1"/>
          </p:cNvSpPr>
          <p:nvPr>
            <p:ph type="title" hasCustomPrompt="1"/>
          </p:nvPr>
        </p:nvSpPr>
        <p:spPr>
          <a:xfrm>
            <a:off x="286850" y="4533123"/>
            <a:ext cx="11618299" cy="802101"/>
          </a:xfrm>
          <a:prstGeom prst="rect">
            <a:avLst/>
          </a:prstGeom>
        </p:spPr>
        <p:txBody>
          <a:bodyPr vert="horz" lIns="163275" tIns="81638" rIns="163275" bIns="81638" rtlCol="0" anchor="ctr">
            <a:normAutofit/>
          </a:bodyPr>
          <a:lstStyle>
            <a:lvl1pPr algn="ctr">
              <a:defRPr baseline="0">
                <a:latin typeface="Route 159 UltraLight" pitchFamily="50" charset="0"/>
              </a:defRPr>
            </a:lvl1pPr>
          </a:lstStyle>
          <a:p>
            <a:r>
              <a:rPr kumimoji="1" lang="en-US" altLang="ja-JP" dirty="0"/>
              <a:t>Slide Title Goes Here</a:t>
            </a:r>
            <a:endParaRPr kumimoji="1" lang="ja-JP" altLang="en-US" dirty="0"/>
          </a:p>
        </p:txBody>
      </p:sp>
      <p:sp>
        <p:nvSpPr>
          <p:cNvPr id="16" name="テキスト プレースホルダー 6"/>
          <p:cNvSpPr>
            <a:spLocks noGrp="1"/>
          </p:cNvSpPr>
          <p:nvPr>
            <p:ph type="body" sz="quarter" idx="42" hasCustomPrompt="1"/>
          </p:nvPr>
        </p:nvSpPr>
        <p:spPr>
          <a:xfrm>
            <a:off x="286850" y="5397219"/>
            <a:ext cx="11618299" cy="891307"/>
          </a:xfrm>
        </p:spPr>
        <p:txBody>
          <a:bodyPr>
            <a:noAutofit/>
          </a:bodyPr>
          <a:lstStyle>
            <a:lvl1pPr algn="ctr">
              <a:defRPr sz="1333" b="0" i="0" u="none" baseline="0">
                <a:solidFill>
                  <a:schemeClr val="tx2"/>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7" name="正方形/長方形 16"/>
          <p:cNvSpPr/>
          <p:nvPr userDrawn="1"/>
        </p:nvSpPr>
        <p:spPr>
          <a:xfrm>
            <a:off x="5039790" y="5301208"/>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176436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700"/>
                            </p:stCondLst>
                            <p:childTnLst>
                              <p:par>
                                <p:cTn id="23" presetID="22" presetClass="entr" presetSubtype="2" fill="hold" grpId="0" nodeType="afterEffect">
                                  <p:stCondLst>
                                    <p:cond delay="25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95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par>
                                <p:cTn id="34" presetID="22" presetClass="entr" presetSubtype="2" fill="hold" grpId="0" nodeType="withEffect">
                                  <p:stCondLst>
                                    <p:cond delay="20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par>
                                <p:cTn id="37" presetID="22" presetClass="entr" presetSubtype="2" fill="hold" grpId="0" nodeType="withEffect">
                                  <p:stCondLst>
                                    <p:cond delay="20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par>
                          <p:cTn id="40" fill="hold">
                            <p:stCondLst>
                              <p:cond delay="3650"/>
                            </p:stCondLst>
                            <p:childTnLst>
                              <p:par>
                                <p:cTn id="41" presetID="2" presetClass="entr" presetSubtype="8" decel="100000" fill="hold" grpId="0" nodeType="afterEffect">
                                  <p:stCondLst>
                                    <p:cond delay="500"/>
                                  </p:stCondLst>
                                  <p:iterate type="wd">
                                    <p:tmPct val="10000"/>
                                  </p:iterate>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800"/>
                            </p:stCondLst>
                            <p:childTnLst>
                              <p:par>
                                <p:cTn id="46" presetID="2" presetClass="entr" presetSubtype="2" decel="10000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tmplLst>
          <p:tmpl>
            <p:tnLst>
              <p:par>
                <p:cTn presetID="22" presetClass="entr" presetSubtype="8"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2" presetClass="entr" presetSubtype="8"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22" presetClass="entr" presetSubtype="2"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p:tmplLst>
          <p:tmpl>
            <p:tnLst>
              <p:par>
                <p:cTn presetID="22" presetClass="entr" presetSubtype="2"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72" name="正方形/長方形 71"/>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29" name="グループ化 28"/>
          <p:cNvGrpSpPr/>
          <p:nvPr userDrawn="1"/>
        </p:nvGrpSpPr>
        <p:grpSpPr>
          <a:xfrm>
            <a:off x="5513687" y="1790105"/>
            <a:ext cx="4002631" cy="605404"/>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37" name="グループ化 36"/>
          <p:cNvGrpSpPr/>
          <p:nvPr userDrawn="1"/>
        </p:nvGrpSpPr>
        <p:grpSpPr>
          <a:xfrm>
            <a:off x="2126189" y="2932452"/>
            <a:ext cx="4002631" cy="605404"/>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44" name="グループ化 43"/>
          <p:cNvGrpSpPr/>
          <p:nvPr userDrawn="1"/>
        </p:nvGrpSpPr>
        <p:grpSpPr>
          <a:xfrm>
            <a:off x="5523363" y="4074799"/>
            <a:ext cx="4002631" cy="605404"/>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58" name="グループ化 57"/>
          <p:cNvGrpSpPr/>
          <p:nvPr userDrawn="1"/>
        </p:nvGrpSpPr>
        <p:grpSpPr>
          <a:xfrm>
            <a:off x="2116512" y="5217147"/>
            <a:ext cx="4002631" cy="605404"/>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grpSp>
        <p:nvGrpSpPr>
          <p:cNvPr id="15" name="グループ化 14"/>
          <p:cNvGrpSpPr/>
          <p:nvPr userDrawn="1"/>
        </p:nvGrpSpPr>
        <p:grpSpPr>
          <a:xfrm>
            <a:off x="2126189" y="647757"/>
            <a:ext cx="4002631" cy="605404"/>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1" name="テキスト プレースホルダー 6"/>
          <p:cNvSpPr>
            <a:spLocks noGrp="1"/>
          </p:cNvSpPr>
          <p:nvPr>
            <p:ph type="body" sz="quarter" idx="21" hasCustomPrompt="1"/>
          </p:nvPr>
        </p:nvSpPr>
        <p:spPr>
          <a:xfrm>
            <a:off x="2507970" y="705766"/>
            <a:ext cx="2926334" cy="480053"/>
          </a:xfrm>
        </p:spPr>
        <p:txBody>
          <a:bodyPr anchor="ctr">
            <a:noAutofit/>
          </a:bodyPr>
          <a:lstStyle>
            <a:lvl1pPr algn="r">
              <a:defRPr sz="1867"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a:off x="5826091" y="0"/>
            <a:ext cx="2571" cy="6947505"/>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5606336" y="730723"/>
            <a:ext cx="439509" cy="4394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33" name="テキスト プレースホルダー 6"/>
          <p:cNvSpPr>
            <a:spLocks noGrp="1"/>
          </p:cNvSpPr>
          <p:nvPr>
            <p:ph type="body" sz="quarter" idx="22" hasCustomPrompt="1"/>
          </p:nvPr>
        </p:nvSpPr>
        <p:spPr>
          <a:xfrm>
            <a:off x="6119142" y="1848113"/>
            <a:ext cx="3094447" cy="480053"/>
          </a:xfrm>
        </p:spPr>
        <p:txBody>
          <a:bodyPr anchor="ctr">
            <a:noAutofit/>
          </a:bodyPr>
          <a:lstStyle>
            <a:lvl1pPr algn="l">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5605986" y="1873071"/>
            <a:ext cx="439509" cy="4394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p>
        </p:txBody>
      </p:sp>
      <p:sp>
        <p:nvSpPr>
          <p:cNvPr id="35" name="テキスト プレースホルダー 6"/>
          <p:cNvSpPr>
            <a:spLocks noGrp="1"/>
          </p:cNvSpPr>
          <p:nvPr>
            <p:ph type="body" sz="quarter" idx="28" hasCustomPrompt="1"/>
          </p:nvPr>
        </p:nvSpPr>
        <p:spPr>
          <a:xfrm>
            <a:off x="1252485" y="1266840"/>
            <a:ext cx="4180340" cy="908075"/>
          </a:xfrm>
        </p:spPr>
        <p:txBody>
          <a:bodyPr anchor="t">
            <a:noAutofit/>
          </a:bodyPr>
          <a:lstStyle>
            <a:lvl1pPr algn="r">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6119142" y="2409188"/>
            <a:ext cx="4180340" cy="908075"/>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2507970" y="2990460"/>
            <a:ext cx="2926334" cy="480053"/>
          </a:xfrm>
        </p:spPr>
        <p:txBody>
          <a:bodyPr anchor="ctr">
            <a:noAutofit/>
          </a:bodyPr>
          <a:lstStyle>
            <a:lvl1pPr algn="r">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5606336" y="3015418"/>
            <a:ext cx="439509" cy="4394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43" name="テキスト プレースホルダー 6"/>
          <p:cNvSpPr>
            <a:spLocks noGrp="1"/>
          </p:cNvSpPr>
          <p:nvPr>
            <p:ph type="body" sz="quarter" idx="31" hasCustomPrompt="1"/>
          </p:nvPr>
        </p:nvSpPr>
        <p:spPr>
          <a:xfrm>
            <a:off x="1252485" y="3551535"/>
            <a:ext cx="4180340" cy="908075"/>
          </a:xfrm>
        </p:spPr>
        <p:txBody>
          <a:bodyPr anchor="t">
            <a:noAutofit/>
          </a:bodyPr>
          <a:lstStyle>
            <a:lvl1pPr algn="r">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6128819" y="4132808"/>
            <a:ext cx="3094447" cy="480053"/>
          </a:xfrm>
        </p:spPr>
        <p:txBody>
          <a:bodyPr anchor="ctr">
            <a:noAutofit/>
          </a:bodyPr>
          <a:lstStyle>
            <a:lvl1pPr algn="l">
              <a:defRPr sz="1867"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5615663" y="4157765"/>
            <a:ext cx="439509" cy="4394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p>
        </p:txBody>
      </p:sp>
      <p:sp>
        <p:nvSpPr>
          <p:cNvPr id="50" name="テキスト プレースホルダー 6"/>
          <p:cNvSpPr>
            <a:spLocks noGrp="1"/>
          </p:cNvSpPr>
          <p:nvPr>
            <p:ph type="body" sz="quarter" idx="33" hasCustomPrompt="1"/>
          </p:nvPr>
        </p:nvSpPr>
        <p:spPr>
          <a:xfrm>
            <a:off x="6128819" y="4693883"/>
            <a:ext cx="4180340" cy="908075"/>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2498293" y="5275155"/>
            <a:ext cx="2926334" cy="480053"/>
          </a:xfrm>
        </p:spPr>
        <p:txBody>
          <a:bodyPr anchor="ctr">
            <a:noAutofit/>
          </a:bodyPr>
          <a:lstStyle>
            <a:lvl1pPr algn="r">
              <a:defRPr sz="1867"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5596660" y="5300113"/>
            <a:ext cx="439509" cy="4394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5</a:t>
            </a:r>
            <a:endParaRPr kumimoji="1" lang="ja-JP" altLang="en-US" sz="1200" dirty="0"/>
          </a:p>
        </p:txBody>
      </p:sp>
      <p:sp>
        <p:nvSpPr>
          <p:cNvPr id="64" name="テキスト プレースホルダー 6"/>
          <p:cNvSpPr>
            <a:spLocks noGrp="1"/>
          </p:cNvSpPr>
          <p:nvPr>
            <p:ph type="body" sz="quarter" idx="35" hasCustomPrompt="1"/>
          </p:nvPr>
        </p:nvSpPr>
        <p:spPr>
          <a:xfrm>
            <a:off x="1242808" y="5836230"/>
            <a:ext cx="4180340" cy="908075"/>
          </a:xfrm>
        </p:spPr>
        <p:txBody>
          <a:bodyPr anchor="t">
            <a:noAutofit/>
          </a:bodyPr>
          <a:lstStyle>
            <a:lvl1pPr algn="r">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65" name="タイトル プレースホルダー 1"/>
          <p:cNvSpPr>
            <a:spLocks noGrp="1"/>
          </p:cNvSpPr>
          <p:nvPr>
            <p:ph type="title" hasCustomPrompt="1"/>
          </p:nvPr>
        </p:nvSpPr>
        <p:spPr>
          <a:xfrm>
            <a:off x="6288038" y="164638"/>
            <a:ext cx="5327768" cy="80210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66" name="テキスト プレースホルダー 6"/>
          <p:cNvSpPr>
            <a:spLocks noGrp="1"/>
          </p:cNvSpPr>
          <p:nvPr>
            <p:ph type="body" sz="quarter" idx="13" hasCustomPrompt="1"/>
          </p:nvPr>
        </p:nvSpPr>
        <p:spPr>
          <a:xfrm>
            <a:off x="6336047" y="1028734"/>
            <a:ext cx="5279759"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67" name="正方形/長方形 66"/>
          <p:cNvSpPr/>
          <p:nvPr userDrawn="1"/>
        </p:nvSpPr>
        <p:spPr>
          <a:xfrm>
            <a:off x="6384057"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140487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wipe(left)">
                                      <p:cBhvr>
                                        <p:cTn id="16" dur="500"/>
                                        <p:tgtEl>
                                          <p:spTgt spid="6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par>
                          <p:cTn id="21" fill="hold">
                            <p:stCondLst>
                              <p:cond delay="1500"/>
                            </p:stCondLst>
                            <p:childTnLst>
                              <p:par>
                                <p:cTn id="22" presetID="2" presetClass="entr" presetSubtype="1" decel="10000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decel="100000" fill="hold" grpId="0" nodeType="afterEffect">
                                  <p:stCondLst>
                                    <p:cond delay="0"/>
                                  </p:stCondLst>
                                  <p:iterate type="wd">
                                    <p:tmPct val="10000"/>
                                  </p:iterate>
                                  <p:childTnLst>
                                    <p:set>
                                      <p:cBhvr>
                                        <p:cTn id="28" dur="1" fill="hold">
                                          <p:stCondLst>
                                            <p:cond delay="0"/>
                                          </p:stCondLst>
                                        </p:cTn>
                                        <p:tgtEl>
                                          <p:spTgt spid="21">
                                            <p:txEl>
                                              <p:pRg st="0" end="0"/>
                                            </p:txEl>
                                          </p:spTgt>
                                        </p:tgtEl>
                                        <p:attrNameLst>
                                          <p:attrName>style.visibility</p:attrName>
                                        </p:attrNameLst>
                                      </p:cBhvr>
                                      <p:to>
                                        <p:strVal val="visible"/>
                                      </p:to>
                                    </p:set>
                                    <p:anim calcmode="lin" valueType="num">
                                      <p:cBhvr additive="base">
                                        <p:cTn id="2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1" decel="10000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par>
                          <p:cTn id="35" fill="hold">
                            <p:stCondLst>
                              <p:cond delay="3100"/>
                            </p:stCondLst>
                            <p:childTnLst>
                              <p:par>
                                <p:cTn id="36" presetID="22" presetClass="entr" presetSubtype="2" fill="hold" grpId="0" nodeType="after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ipe(right)">
                                      <p:cBhvr>
                                        <p:cTn id="38" dur="500"/>
                                        <p:tgtEl>
                                          <p:spTgt spid="35">
                                            <p:txEl>
                                              <p:pRg st="0" end="0"/>
                                            </p:txEl>
                                          </p:spTgt>
                                        </p:tgtEl>
                                      </p:cBhvr>
                                    </p:animEffect>
                                  </p:childTnLst>
                                </p:cTn>
                              </p:par>
                            </p:childTnLst>
                          </p:cTn>
                        </p:par>
                        <p:par>
                          <p:cTn id="39" fill="hold">
                            <p:stCondLst>
                              <p:cond delay="3600"/>
                            </p:stCondLst>
                            <p:childTnLst>
                              <p:par>
                                <p:cTn id="40" presetID="2" presetClass="entr" presetSubtype="1" decel="10000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100"/>
                            </p:stCondLst>
                            <p:childTnLst>
                              <p:par>
                                <p:cTn id="45" presetID="2" presetClass="entr" presetSubtype="2" decel="100000" fill="hold" grpId="0" nodeType="afterEffect">
                                  <p:stCondLst>
                                    <p:cond delay="0"/>
                                  </p:stCondLst>
                                  <p:iterate type="wd">
                                    <p:tmPct val="10000"/>
                                  </p:iterate>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additive="base">
                                        <p:cTn id="47"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3">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1"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36">
                                            <p:txEl>
                                              <p:pRg st="0" end="0"/>
                                            </p:txEl>
                                          </p:spTgt>
                                        </p:tgtEl>
                                        <p:attrNameLst>
                                          <p:attrName>style.visibility</p:attrName>
                                        </p:attrNameLst>
                                      </p:cBhvr>
                                      <p:to>
                                        <p:strVal val="visible"/>
                                      </p:to>
                                    </p:set>
                                    <p:animEffect transition="in" filter="wipe(left)">
                                      <p:cBhvr>
                                        <p:cTn id="56" dur="500"/>
                                        <p:tgtEl>
                                          <p:spTgt spid="36">
                                            <p:txEl>
                                              <p:pRg st="0" end="0"/>
                                            </p:txEl>
                                          </p:spTgt>
                                        </p:tgtEl>
                                      </p:cBhvr>
                                    </p:animEffect>
                                  </p:childTnLst>
                                </p:cTn>
                              </p:par>
                            </p:childTnLst>
                          </p:cTn>
                        </p:par>
                        <p:par>
                          <p:cTn id="57" fill="hold">
                            <p:stCondLst>
                              <p:cond delay="5200"/>
                            </p:stCondLst>
                            <p:childTnLst>
                              <p:par>
                                <p:cTn id="58" presetID="2" presetClass="entr" presetSubtype="1"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ppt_x"/>
                                          </p:val>
                                        </p:tav>
                                        <p:tav tm="100000">
                                          <p:val>
                                            <p:strVal val="#ppt_x"/>
                                          </p:val>
                                        </p:tav>
                                      </p:tavLst>
                                    </p:anim>
                                    <p:anim calcmode="lin" valueType="num">
                                      <p:cBhvr additive="base">
                                        <p:cTn id="61" dur="500" fill="hold"/>
                                        <p:tgtEl>
                                          <p:spTgt spid="42"/>
                                        </p:tgtEl>
                                        <p:attrNameLst>
                                          <p:attrName>ppt_y</p:attrName>
                                        </p:attrNameLst>
                                      </p:cBhvr>
                                      <p:tavLst>
                                        <p:tav tm="0">
                                          <p:val>
                                            <p:strVal val="0-#ppt_h/2"/>
                                          </p:val>
                                        </p:tav>
                                        <p:tav tm="100000">
                                          <p:val>
                                            <p:strVal val="#ppt_y"/>
                                          </p:val>
                                        </p:tav>
                                      </p:tavLst>
                                    </p:anim>
                                  </p:childTnLst>
                                </p:cTn>
                              </p:par>
                            </p:childTnLst>
                          </p:cTn>
                        </p:par>
                        <p:par>
                          <p:cTn id="62" fill="hold">
                            <p:stCondLst>
                              <p:cond delay="5700"/>
                            </p:stCondLst>
                            <p:childTnLst>
                              <p:par>
                                <p:cTn id="63" presetID="2" presetClass="entr" presetSubtype="8" decel="100000" fill="hold" grpId="0" nodeType="afterEffect">
                                  <p:stCondLst>
                                    <p:cond delay="0"/>
                                  </p:stCondLst>
                                  <p:iterate type="wd">
                                    <p:tmPct val="10000"/>
                                  </p:iterate>
                                  <p:childTnLst>
                                    <p:set>
                                      <p:cBhvr>
                                        <p:cTn id="64" dur="1" fill="hold">
                                          <p:stCondLst>
                                            <p:cond delay="0"/>
                                          </p:stCondLst>
                                        </p:cTn>
                                        <p:tgtEl>
                                          <p:spTgt spid="41">
                                            <p:txEl>
                                              <p:pRg st="0" end="0"/>
                                            </p:txEl>
                                          </p:spTgt>
                                        </p:tgtEl>
                                        <p:attrNameLst>
                                          <p:attrName>style.visibility</p:attrName>
                                        </p:attrNameLst>
                                      </p:cBhvr>
                                      <p:to>
                                        <p:strVal val="visible"/>
                                      </p:to>
                                    </p:set>
                                    <p:anim calcmode="lin" valueType="num">
                                      <p:cBhvr additive="base">
                                        <p:cTn id="65"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1">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1" decel="10000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6300"/>
                            </p:stCondLst>
                            <p:childTnLst>
                              <p:par>
                                <p:cTn id="72" presetID="22" presetClass="entr" presetSubtype="2" fill="hold" grpId="0" nodeType="afterEffect">
                                  <p:stCondLst>
                                    <p:cond delay="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wipe(right)">
                                      <p:cBhvr>
                                        <p:cTn id="74" dur="500"/>
                                        <p:tgtEl>
                                          <p:spTgt spid="43">
                                            <p:txEl>
                                              <p:pRg st="0" end="0"/>
                                            </p:txEl>
                                          </p:spTgt>
                                        </p:tgtEl>
                                      </p:cBhvr>
                                    </p:animEffect>
                                  </p:childTnLst>
                                </p:cTn>
                              </p:par>
                            </p:childTnLst>
                          </p:cTn>
                        </p:par>
                        <p:par>
                          <p:cTn id="75" fill="hold">
                            <p:stCondLst>
                              <p:cond delay="6800"/>
                            </p:stCondLst>
                            <p:childTnLst>
                              <p:par>
                                <p:cTn id="76" presetID="2" presetClass="entr" presetSubtype="1" decel="10000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fill="hold"/>
                                        <p:tgtEl>
                                          <p:spTgt spid="49"/>
                                        </p:tgtEl>
                                        <p:attrNameLst>
                                          <p:attrName>ppt_x</p:attrName>
                                        </p:attrNameLst>
                                      </p:cBhvr>
                                      <p:tavLst>
                                        <p:tav tm="0">
                                          <p:val>
                                            <p:strVal val="#ppt_x"/>
                                          </p:val>
                                        </p:tav>
                                        <p:tav tm="100000">
                                          <p:val>
                                            <p:strVal val="#ppt_x"/>
                                          </p:val>
                                        </p:tav>
                                      </p:tavLst>
                                    </p:anim>
                                    <p:anim calcmode="lin" valueType="num">
                                      <p:cBhvr additive="base">
                                        <p:cTn id="79" dur="500" fill="hold"/>
                                        <p:tgtEl>
                                          <p:spTgt spid="49"/>
                                        </p:tgtEl>
                                        <p:attrNameLst>
                                          <p:attrName>ppt_y</p:attrName>
                                        </p:attrNameLst>
                                      </p:cBhvr>
                                      <p:tavLst>
                                        <p:tav tm="0">
                                          <p:val>
                                            <p:strVal val="0-#ppt_h/2"/>
                                          </p:val>
                                        </p:tav>
                                        <p:tav tm="100000">
                                          <p:val>
                                            <p:strVal val="#ppt_y"/>
                                          </p:val>
                                        </p:tav>
                                      </p:tavLst>
                                    </p:anim>
                                  </p:childTnLst>
                                </p:cTn>
                              </p:par>
                            </p:childTnLst>
                          </p:cTn>
                        </p:par>
                        <p:par>
                          <p:cTn id="80" fill="hold">
                            <p:stCondLst>
                              <p:cond delay="7300"/>
                            </p:stCondLst>
                            <p:childTnLst>
                              <p:par>
                                <p:cTn id="81" presetID="2" presetClass="entr" presetSubtype="2" decel="100000" fill="hold" grpId="0" nodeType="afterEffect">
                                  <p:stCondLst>
                                    <p:cond delay="0"/>
                                  </p:stCondLst>
                                  <p:iterate type="wd">
                                    <p:tmPct val="10000"/>
                                  </p:iterate>
                                  <p:childTnLst>
                                    <p:set>
                                      <p:cBhvr>
                                        <p:cTn id="82" dur="1" fill="hold">
                                          <p:stCondLst>
                                            <p:cond delay="0"/>
                                          </p:stCondLst>
                                        </p:cTn>
                                        <p:tgtEl>
                                          <p:spTgt spid="48">
                                            <p:txEl>
                                              <p:pRg st="0" end="0"/>
                                            </p:txEl>
                                          </p:spTgt>
                                        </p:tgtEl>
                                        <p:attrNameLst>
                                          <p:attrName>style.visibility</p:attrName>
                                        </p:attrNameLst>
                                      </p:cBhvr>
                                      <p:to>
                                        <p:strVal val="visible"/>
                                      </p:to>
                                    </p:set>
                                    <p:anim calcmode="lin" valueType="num">
                                      <p:cBhvr additive="base">
                                        <p:cTn id="83"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8">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0-#ppt_h/2"/>
                                          </p:val>
                                        </p:tav>
                                        <p:tav tm="100000">
                                          <p:val>
                                            <p:strVal val="#ppt_y"/>
                                          </p:val>
                                        </p:tav>
                                      </p:tavLst>
                                    </p:anim>
                                  </p:childTnLst>
                                </p:cTn>
                              </p:par>
                            </p:childTnLst>
                          </p:cTn>
                        </p:par>
                        <p:par>
                          <p:cTn id="89" fill="hold">
                            <p:stCondLst>
                              <p:cond delay="7900"/>
                            </p:stCondLst>
                            <p:childTnLst>
                              <p:par>
                                <p:cTn id="90" presetID="22" presetClass="entr" presetSubtype="8" fill="hold" grpId="0" nodeType="afterEffect">
                                  <p:stCondLst>
                                    <p:cond delay="0"/>
                                  </p:stCondLst>
                                  <p:childTnLst>
                                    <p:set>
                                      <p:cBhvr>
                                        <p:cTn id="91" dur="1" fill="hold">
                                          <p:stCondLst>
                                            <p:cond delay="0"/>
                                          </p:stCondLst>
                                        </p:cTn>
                                        <p:tgtEl>
                                          <p:spTgt spid="50">
                                            <p:txEl>
                                              <p:pRg st="0" end="0"/>
                                            </p:txEl>
                                          </p:spTgt>
                                        </p:tgtEl>
                                        <p:attrNameLst>
                                          <p:attrName>style.visibility</p:attrName>
                                        </p:attrNameLst>
                                      </p:cBhvr>
                                      <p:to>
                                        <p:strVal val="visible"/>
                                      </p:to>
                                    </p:set>
                                    <p:animEffect transition="in" filter="wipe(left)">
                                      <p:cBhvr>
                                        <p:cTn id="92" dur="500"/>
                                        <p:tgtEl>
                                          <p:spTgt spid="50">
                                            <p:txEl>
                                              <p:pRg st="0" end="0"/>
                                            </p:txEl>
                                          </p:spTgt>
                                        </p:tgtEl>
                                      </p:cBhvr>
                                    </p:animEffect>
                                  </p:childTnLst>
                                </p:cTn>
                              </p:par>
                            </p:childTnLst>
                          </p:cTn>
                        </p:par>
                        <p:par>
                          <p:cTn id="93" fill="hold">
                            <p:stCondLst>
                              <p:cond delay="8400"/>
                            </p:stCondLst>
                            <p:childTnLst>
                              <p:par>
                                <p:cTn id="94" presetID="2" presetClass="entr" presetSubtype="1" decel="100000"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additive="base">
                                        <p:cTn id="96" dur="500" fill="hold"/>
                                        <p:tgtEl>
                                          <p:spTgt spid="63"/>
                                        </p:tgtEl>
                                        <p:attrNameLst>
                                          <p:attrName>ppt_x</p:attrName>
                                        </p:attrNameLst>
                                      </p:cBhvr>
                                      <p:tavLst>
                                        <p:tav tm="0">
                                          <p:val>
                                            <p:strVal val="#ppt_x"/>
                                          </p:val>
                                        </p:tav>
                                        <p:tav tm="100000">
                                          <p:val>
                                            <p:strVal val="#ppt_x"/>
                                          </p:val>
                                        </p:tav>
                                      </p:tavLst>
                                    </p:anim>
                                    <p:anim calcmode="lin" valueType="num">
                                      <p:cBhvr additive="base">
                                        <p:cTn id="97" dur="500" fill="hold"/>
                                        <p:tgtEl>
                                          <p:spTgt spid="63"/>
                                        </p:tgtEl>
                                        <p:attrNameLst>
                                          <p:attrName>ppt_y</p:attrName>
                                        </p:attrNameLst>
                                      </p:cBhvr>
                                      <p:tavLst>
                                        <p:tav tm="0">
                                          <p:val>
                                            <p:strVal val="0-#ppt_h/2"/>
                                          </p:val>
                                        </p:tav>
                                        <p:tav tm="100000">
                                          <p:val>
                                            <p:strVal val="#ppt_y"/>
                                          </p:val>
                                        </p:tav>
                                      </p:tavLst>
                                    </p:anim>
                                  </p:childTnLst>
                                </p:cTn>
                              </p:par>
                            </p:childTnLst>
                          </p:cTn>
                        </p:par>
                        <p:par>
                          <p:cTn id="98" fill="hold">
                            <p:stCondLst>
                              <p:cond delay="890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62">
                                            <p:txEl>
                                              <p:pRg st="0" end="0"/>
                                            </p:txEl>
                                          </p:spTgt>
                                        </p:tgtEl>
                                        <p:attrNameLst>
                                          <p:attrName>style.visibility</p:attrName>
                                        </p:attrNameLst>
                                      </p:cBhvr>
                                      <p:to>
                                        <p:strVal val="visible"/>
                                      </p:to>
                                    </p:set>
                                    <p:anim calcmode="lin" valueType="num">
                                      <p:cBhvr additive="base">
                                        <p:cTn id="101"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62">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0-#ppt_h/2"/>
                                          </p:val>
                                        </p:tav>
                                        <p:tav tm="100000">
                                          <p:val>
                                            <p:strVal val="#ppt_y"/>
                                          </p:val>
                                        </p:tav>
                                      </p:tavLst>
                                    </p:anim>
                                  </p:childTnLst>
                                </p:cTn>
                              </p:par>
                            </p:childTnLst>
                          </p:cTn>
                        </p:par>
                        <p:par>
                          <p:cTn id="107" fill="hold">
                            <p:stCondLst>
                              <p:cond delay="9500"/>
                            </p:stCondLst>
                            <p:childTnLst>
                              <p:par>
                                <p:cTn id="108" presetID="22" presetClass="entr" presetSubtype="2" fill="hold" grpId="0" nodeType="afterEffect">
                                  <p:stCondLst>
                                    <p:cond delay="0"/>
                                  </p:stCondLst>
                                  <p:childTnLst>
                                    <p:set>
                                      <p:cBhvr>
                                        <p:cTn id="109" dur="1" fill="hold">
                                          <p:stCondLst>
                                            <p:cond delay="0"/>
                                          </p:stCondLst>
                                        </p:cTn>
                                        <p:tgtEl>
                                          <p:spTgt spid="64">
                                            <p:txEl>
                                              <p:pRg st="0" end="0"/>
                                            </p:txEl>
                                          </p:spTgt>
                                        </p:tgtEl>
                                        <p:attrNameLst>
                                          <p:attrName>style.visibility</p:attrName>
                                        </p:attrNameLst>
                                      </p:cBhvr>
                                      <p:to>
                                        <p:strVal val="visible"/>
                                      </p:to>
                                    </p:set>
                                    <p:animEffect transition="in" filter="wipe(right)">
                                      <p:cBhvr>
                                        <p:cTn id="11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p:bldP spid="66" grpId="0" build="p">
        <p:tmplLst>
          <p:tmpl lvl="1">
            <p:tnLst>
              <p:par>
                <p:cTn presetID="22" presetClass="entr" presetSubtype="8"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grpSp>
        <p:nvGrpSpPr>
          <p:cNvPr id="29" name="グループ化 28"/>
          <p:cNvGrpSpPr/>
          <p:nvPr userDrawn="1"/>
        </p:nvGrpSpPr>
        <p:grpSpPr>
          <a:xfrm>
            <a:off x="1371381" y="2612423"/>
            <a:ext cx="4002631" cy="605404"/>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37" name="グループ化 36"/>
          <p:cNvGrpSpPr/>
          <p:nvPr userDrawn="1"/>
        </p:nvGrpSpPr>
        <p:grpSpPr>
          <a:xfrm>
            <a:off x="1371381" y="3505608"/>
            <a:ext cx="4002631" cy="605404"/>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44" name="グループ化 43"/>
          <p:cNvGrpSpPr/>
          <p:nvPr userDrawn="1"/>
        </p:nvGrpSpPr>
        <p:grpSpPr>
          <a:xfrm>
            <a:off x="1371381" y="4398793"/>
            <a:ext cx="4002631" cy="605404"/>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58" name="グループ化 57"/>
          <p:cNvGrpSpPr/>
          <p:nvPr userDrawn="1"/>
        </p:nvGrpSpPr>
        <p:grpSpPr>
          <a:xfrm>
            <a:off x="1371381" y="5291979"/>
            <a:ext cx="4002631" cy="605404"/>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grpSp>
        <p:nvGrpSpPr>
          <p:cNvPr id="15" name="グループ化 14"/>
          <p:cNvGrpSpPr/>
          <p:nvPr userDrawn="1"/>
        </p:nvGrpSpPr>
        <p:grpSpPr>
          <a:xfrm>
            <a:off x="1371381" y="1719237"/>
            <a:ext cx="4002631" cy="605404"/>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1" name="テキスト プレースホルダー 6"/>
          <p:cNvSpPr>
            <a:spLocks noGrp="1"/>
          </p:cNvSpPr>
          <p:nvPr>
            <p:ph type="body" sz="quarter" idx="21" hasCustomPrompt="1"/>
          </p:nvPr>
        </p:nvSpPr>
        <p:spPr>
          <a:xfrm>
            <a:off x="1753162" y="1777246"/>
            <a:ext cx="2926334" cy="480053"/>
          </a:xfrm>
        </p:spPr>
        <p:txBody>
          <a:bodyPr anchor="ctr">
            <a:noAutofit/>
          </a:bodyPr>
          <a:lstStyle>
            <a:lvl1pPr algn="r">
              <a:defRPr sz="1867"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flipH="1">
            <a:off x="5070932" y="0"/>
            <a:ext cx="351" cy="685800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4851353" y="1802203"/>
            <a:ext cx="439509" cy="4394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33" name="テキスト プレースホルダー 6"/>
          <p:cNvSpPr>
            <a:spLocks noGrp="1"/>
          </p:cNvSpPr>
          <p:nvPr>
            <p:ph type="body" sz="quarter" idx="22" hasCustomPrompt="1"/>
          </p:nvPr>
        </p:nvSpPr>
        <p:spPr>
          <a:xfrm>
            <a:off x="1761220" y="2651357"/>
            <a:ext cx="2918277" cy="518201"/>
          </a:xfrm>
        </p:spPr>
        <p:txBody>
          <a:bodyPr anchor="ctr">
            <a:noAutofit/>
          </a:bodyPr>
          <a:lstStyle>
            <a:lvl1pPr algn="r">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4851353" y="2695389"/>
            <a:ext cx="439509" cy="4394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p>
        </p:txBody>
      </p:sp>
      <p:sp>
        <p:nvSpPr>
          <p:cNvPr id="35" name="テキスト プレースホルダー 6"/>
          <p:cNvSpPr>
            <a:spLocks noGrp="1"/>
          </p:cNvSpPr>
          <p:nvPr>
            <p:ph type="body" sz="quarter" idx="28" hasCustomPrompt="1"/>
          </p:nvPr>
        </p:nvSpPr>
        <p:spPr>
          <a:xfrm>
            <a:off x="5455094" y="1729877"/>
            <a:ext cx="6234758"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5455094" y="2623063"/>
            <a:ext cx="6234758"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1753162" y="3563616"/>
            <a:ext cx="2926334" cy="480053"/>
          </a:xfrm>
        </p:spPr>
        <p:txBody>
          <a:bodyPr anchor="ctr">
            <a:noAutofit/>
          </a:bodyPr>
          <a:lstStyle>
            <a:lvl1pPr algn="r">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4851353" y="3588574"/>
            <a:ext cx="439509" cy="4394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43" name="テキスト プレースホルダー 6"/>
          <p:cNvSpPr>
            <a:spLocks noGrp="1"/>
          </p:cNvSpPr>
          <p:nvPr>
            <p:ph type="body" sz="quarter" idx="31" hasCustomPrompt="1"/>
          </p:nvPr>
        </p:nvSpPr>
        <p:spPr>
          <a:xfrm>
            <a:off x="5455094" y="3516248"/>
            <a:ext cx="6234758"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1761220" y="4437728"/>
            <a:ext cx="2918277" cy="518201"/>
          </a:xfrm>
        </p:spPr>
        <p:txBody>
          <a:bodyPr anchor="ctr">
            <a:noAutofit/>
          </a:bodyPr>
          <a:lstStyle>
            <a:lvl1pPr algn="r">
              <a:defRPr sz="1867"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4851353" y="4481759"/>
            <a:ext cx="439509" cy="4394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p>
        </p:txBody>
      </p:sp>
      <p:sp>
        <p:nvSpPr>
          <p:cNvPr id="50" name="テキスト プレースホルダー 6"/>
          <p:cNvSpPr>
            <a:spLocks noGrp="1"/>
          </p:cNvSpPr>
          <p:nvPr>
            <p:ph type="body" sz="quarter" idx="33" hasCustomPrompt="1"/>
          </p:nvPr>
        </p:nvSpPr>
        <p:spPr>
          <a:xfrm>
            <a:off x="5455094" y="4409433"/>
            <a:ext cx="6234758"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1753162" y="5349987"/>
            <a:ext cx="2926334" cy="480053"/>
          </a:xfrm>
        </p:spPr>
        <p:txBody>
          <a:bodyPr anchor="ctr">
            <a:noAutofit/>
          </a:bodyPr>
          <a:lstStyle>
            <a:lvl1pPr algn="r">
              <a:defRPr sz="1867"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4851353" y="5374945"/>
            <a:ext cx="439509" cy="4394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5</a:t>
            </a:r>
            <a:endParaRPr kumimoji="1" lang="ja-JP" altLang="en-US" sz="1200" dirty="0"/>
          </a:p>
        </p:txBody>
      </p:sp>
      <p:sp>
        <p:nvSpPr>
          <p:cNvPr id="64" name="テキスト プレースホルダー 6"/>
          <p:cNvSpPr>
            <a:spLocks noGrp="1"/>
          </p:cNvSpPr>
          <p:nvPr>
            <p:ph type="body" sz="quarter" idx="35" hasCustomPrompt="1"/>
          </p:nvPr>
        </p:nvSpPr>
        <p:spPr>
          <a:xfrm>
            <a:off x="5455094" y="5302619"/>
            <a:ext cx="6234758"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51" name="正方形/長方形 50"/>
          <p:cNvSpPr/>
          <p:nvPr userDrawn="1"/>
        </p:nvSpPr>
        <p:spPr>
          <a:xfrm>
            <a:off x="0" y="0"/>
            <a:ext cx="12192000" cy="1344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2" name="タイトル 1"/>
          <p:cNvSpPr>
            <a:spLocks noGrp="1"/>
          </p:cNvSpPr>
          <p:nvPr>
            <p:ph type="title" hasCustomPrompt="1"/>
          </p:nvPr>
        </p:nvSpPr>
        <p:spPr>
          <a:xfrm>
            <a:off x="589917" y="304800"/>
            <a:ext cx="11012164" cy="774095"/>
          </a:xfrm>
        </p:spPr>
        <p:txBody>
          <a:bodyPr>
            <a:noAutofit/>
          </a:bodyPr>
          <a:lstStyle>
            <a:lvl1pPr algn="ctr">
              <a:defRPr sz="44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379624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 presetClass="entr" presetSubtype="1" decel="100000" fill="hold" grpId="0" nodeType="afterEffect">
                                  <p:stCondLst>
                                    <p:cond delay="5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8" decel="100000" fill="hold" grpId="0" nodeType="afterEffect">
                                  <p:stCondLst>
                                    <p:cond delay="0"/>
                                  </p:stCondLst>
                                  <p:iterate type="wd">
                                    <p:tmPct val="10000"/>
                                  </p:iterate>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additive="base">
                                        <p:cTn id="2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wipe(left)">
                                      <p:cBhvr>
                                        <p:cTn id="34" dur="500"/>
                                        <p:tgtEl>
                                          <p:spTgt spid="35">
                                            <p:txEl>
                                              <p:pRg st="0" end="0"/>
                                            </p:txEl>
                                          </p:spTgt>
                                        </p:tgtEl>
                                      </p:cBhvr>
                                    </p:animEffect>
                                  </p:childTnLst>
                                </p:cTn>
                              </p:par>
                            </p:childTnLst>
                          </p:cTn>
                        </p:par>
                        <p:par>
                          <p:cTn id="35" fill="hold">
                            <p:stCondLst>
                              <p:cond delay="3600"/>
                            </p:stCondLst>
                            <p:childTnLst>
                              <p:par>
                                <p:cTn id="36" presetID="2" presetClass="entr" presetSubtype="1" decel="10000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0-#ppt_h/2"/>
                                          </p:val>
                                        </p:tav>
                                        <p:tav tm="100000">
                                          <p:val>
                                            <p:strVal val="#ppt_y"/>
                                          </p:val>
                                        </p:tav>
                                      </p:tavLst>
                                    </p:anim>
                                  </p:childTnLst>
                                </p:cTn>
                              </p:par>
                            </p:childTnLst>
                          </p:cTn>
                        </p:par>
                        <p:par>
                          <p:cTn id="40" fill="hold">
                            <p:stCondLst>
                              <p:cond delay="4100"/>
                            </p:stCondLst>
                            <p:childTnLst>
                              <p:par>
                                <p:cTn id="41" presetID="2" presetClass="entr" presetSubtype="8" decel="100000" fill="hold" grpId="0" nodeType="afterEffect">
                                  <p:stCondLst>
                                    <p:cond delay="0"/>
                                  </p:stCondLst>
                                  <p:iterate type="wd">
                                    <p:tmPct val="10000"/>
                                  </p:iterate>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1" decel="10000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0-#ppt_h/2"/>
                                          </p:val>
                                        </p:tav>
                                        <p:tav tm="100000">
                                          <p:val>
                                            <p:strVal val="#ppt_y"/>
                                          </p:val>
                                        </p:tav>
                                      </p:tavLst>
                                    </p:anim>
                                  </p:childTnLst>
                                </p:cTn>
                              </p:par>
                            </p:childTnLst>
                          </p:cTn>
                        </p:par>
                        <p:par>
                          <p:cTn id="49" fill="hold">
                            <p:stCondLst>
                              <p:cond delay="4700"/>
                            </p:stCondLst>
                            <p:childTnLst>
                              <p:par>
                                <p:cTn id="50" presetID="22" presetClass="entr" presetSubtype="8" fill="hold" grpId="0" nodeType="after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wipe(left)">
                                      <p:cBhvr>
                                        <p:cTn id="52" dur="500"/>
                                        <p:tgtEl>
                                          <p:spTgt spid="36">
                                            <p:txEl>
                                              <p:pRg st="0" end="0"/>
                                            </p:txEl>
                                          </p:spTgt>
                                        </p:tgtEl>
                                      </p:cBhvr>
                                    </p:animEffect>
                                  </p:childTnLst>
                                </p:cTn>
                              </p:par>
                            </p:childTnLst>
                          </p:cTn>
                        </p:par>
                        <p:par>
                          <p:cTn id="53" fill="hold">
                            <p:stCondLst>
                              <p:cond delay="5200"/>
                            </p:stCondLst>
                            <p:childTnLst>
                              <p:par>
                                <p:cTn id="54" presetID="2" presetClass="entr" presetSubtype="1" decel="10000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5700"/>
                            </p:stCondLst>
                            <p:childTnLst>
                              <p:par>
                                <p:cTn id="59" presetID="2" presetClass="entr" presetSubtype="8" decel="100000" fill="hold" grpId="0" nodeType="afterEffect">
                                  <p:stCondLst>
                                    <p:cond delay="0"/>
                                  </p:stCondLst>
                                  <p:iterate type="wd">
                                    <p:tmPct val="10000"/>
                                  </p:iterate>
                                  <p:childTnLst>
                                    <p:set>
                                      <p:cBhvr>
                                        <p:cTn id="60" dur="1" fill="hold">
                                          <p:stCondLst>
                                            <p:cond delay="0"/>
                                          </p:stCondLst>
                                        </p:cTn>
                                        <p:tgtEl>
                                          <p:spTgt spid="41">
                                            <p:txEl>
                                              <p:pRg st="0" end="0"/>
                                            </p:txEl>
                                          </p:spTgt>
                                        </p:tgtEl>
                                        <p:attrNameLst>
                                          <p:attrName>style.visibility</p:attrName>
                                        </p:attrNameLst>
                                      </p:cBhvr>
                                      <p:to>
                                        <p:strVal val="visible"/>
                                      </p:to>
                                    </p:set>
                                    <p:anim calcmode="lin" valueType="num">
                                      <p:cBhvr additive="base">
                                        <p:cTn id="61"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1">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1" decel="10000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0-#ppt_h/2"/>
                                          </p:val>
                                        </p:tav>
                                        <p:tav tm="100000">
                                          <p:val>
                                            <p:strVal val="#ppt_y"/>
                                          </p:val>
                                        </p:tav>
                                      </p:tavLst>
                                    </p:anim>
                                  </p:childTnLst>
                                </p:cTn>
                              </p:par>
                            </p:childTnLst>
                          </p:cTn>
                        </p:par>
                        <p:par>
                          <p:cTn id="67" fill="hold">
                            <p:stCondLst>
                              <p:cond delay="6300"/>
                            </p:stCondLst>
                            <p:childTnLst>
                              <p:par>
                                <p:cTn id="68" presetID="22" presetClass="entr" presetSubtype="8"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Effect transition="in" filter="wipe(left)">
                                      <p:cBhvr>
                                        <p:cTn id="70" dur="500"/>
                                        <p:tgtEl>
                                          <p:spTgt spid="43">
                                            <p:txEl>
                                              <p:pRg st="0" end="0"/>
                                            </p:txEl>
                                          </p:spTgt>
                                        </p:tgtEl>
                                      </p:cBhvr>
                                    </p:animEffect>
                                  </p:childTnLst>
                                </p:cTn>
                              </p:par>
                            </p:childTnLst>
                          </p:cTn>
                        </p:par>
                        <p:par>
                          <p:cTn id="71" fill="hold">
                            <p:stCondLst>
                              <p:cond delay="6800"/>
                            </p:stCondLst>
                            <p:childTnLst>
                              <p:par>
                                <p:cTn id="72" presetID="2" presetClass="entr" presetSubtype="1" decel="10000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ppt_x"/>
                                          </p:val>
                                        </p:tav>
                                        <p:tav tm="100000">
                                          <p:val>
                                            <p:strVal val="#ppt_x"/>
                                          </p:val>
                                        </p:tav>
                                      </p:tavLst>
                                    </p:anim>
                                    <p:anim calcmode="lin" valueType="num">
                                      <p:cBhvr additive="base">
                                        <p:cTn id="75" dur="500" fill="hold"/>
                                        <p:tgtEl>
                                          <p:spTgt spid="49"/>
                                        </p:tgtEl>
                                        <p:attrNameLst>
                                          <p:attrName>ppt_y</p:attrName>
                                        </p:attrNameLst>
                                      </p:cBhvr>
                                      <p:tavLst>
                                        <p:tav tm="0">
                                          <p:val>
                                            <p:strVal val="0-#ppt_h/2"/>
                                          </p:val>
                                        </p:tav>
                                        <p:tav tm="100000">
                                          <p:val>
                                            <p:strVal val="#ppt_y"/>
                                          </p:val>
                                        </p:tav>
                                      </p:tavLst>
                                    </p:anim>
                                  </p:childTnLst>
                                </p:cTn>
                              </p:par>
                            </p:childTnLst>
                          </p:cTn>
                        </p:par>
                        <p:par>
                          <p:cTn id="76" fill="hold">
                            <p:stCondLst>
                              <p:cond delay="7300"/>
                            </p:stCondLst>
                            <p:childTnLst>
                              <p:par>
                                <p:cTn id="77" presetID="2" presetClass="entr" presetSubtype="8" decel="100000" fill="hold" grpId="0" nodeType="afterEffect">
                                  <p:stCondLst>
                                    <p:cond delay="0"/>
                                  </p:stCondLst>
                                  <p:iterate type="wd">
                                    <p:tmPct val="10000"/>
                                  </p:iterate>
                                  <p:childTnLst>
                                    <p:set>
                                      <p:cBhvr>
                                        <p:cTn id="78" dur="1" fill="hold">
                                          <p:stCondLst>
                                            <p:cond delay="0"/>
                                          </p:stCondLst>
                                        </p:cTn>
                                        <p:tgtEl>
                                          <p:spTgt spid="48">
                                            <p:txEl>
                                              <p:pRg st="0" end="0"/>
                                            </p:txEl>
                                          </p:spTgt>
                                        </p:tgtEl>
                                        <p:attrNameLst>
                                          <p:attrName>style.visibility</p:attrName>
                                        </p:attrNameLst>
                                      </p:cBhvr>
                                      <p:to>
                                        <p:strVal val="visible"/>
                                      </p:to>
                                    </p:set>
                                    <p:anim calcmode="lin" valueType="num">
                                      <p:cBhvr additive="base">
                                        <p:cTn id="79"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8">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1" decel="10000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0-#ppt_h/2"/>
                                          </p:val>
                                        </p:tav>
                                        <p:tav tm="100000">
                                          <p:val>
                                            <p:strVal val="#ppt_y"/>
                                          </p:val>
                                        </p:tav>
                                      </p:tavLst>
                                    </p:anim>
                                  </p:childTnLst>
                                </p:cTn>
                              </p:par>
                            </p:childTnLst>
                          </p:cTn>
                        </p:par>
                        <p:par>
                          <p:cTn id="85" fill="hold">
                            <p:stCondLst>
                              <p:cond delay="7900"/>
                            </p:stCondLst>
                            <p:childTnLst>
                              <p:par>
                                <p:cTn id="86" presetID="22" presetClass="entr" presetSubtype="8" fill="hold" grpId="0" nodeType="afterEffect">
                                  <p:stCondLst>
                                    <p:cond delay="0"/>
                                  </p:stCondLst>
                                  <p:childTnLst>
                                    <p:set>
                                      <p:cBhvr>
                                        <p:cTn id="87" dur="1" fill="hold">
                                          <p:stCondLst>
                                            <p:cond delay="0"/>
                                          </p:stCondLst>
                                        </p:cTn>
                                        <p:tgtEl>
                                          <p:spTgt spid="50">
                                            <p:txEl>
                                              <p:pRg st="0" end="0"/>
                                            </p:txEl>
                                          </p:spTgt>
                                        </p:tgtEl>
                                        <p:attrNameLst>
                                          <p:attrName>style.visibility</p:attrName>
                                        </p:attrNameLst>
                                      </p:cBhvr>
                                      <p:to>
                                        <p:strVal val="visible"/>
                                      </p:to>
                                    </p:set>
                                    <p:animEffect transition="in" filter="wipe(left)">
                                      <p:cBhvr>
                                        <p:cTn id="88" dur="500"/>
                                        <p:tgtEl>
                                          <p:spTgt spid="50">
                                            <p:txEl>
                                              <p:pRg st="0" end="0"/>
                                            </p:txEl>
                                          </p:spTgt>
                                        </p:tgtEl>
                                      </p:cBhvr>
                                    </p:animEffect>
                                  </p:childTnLst>
                                </p:cTn>
                              </p:par>
                            </p:childTnLst>
                          </p:cTn>
                        </p:par>
                        <p:par>
                          <p:cTn id="89" fill="hold">
                            <p:stCondLst>
                              <p:cond delay="8400"/>
                            </p:stCondLst>
                            <p:childTnLst>
                              <p:par>
                                <p:cTn id="90" presetID="2" presetClass="entr" presetSubtype="1" decel="10000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additive="base">
                                        <p:cTn id="92" dur="500" fill="hold"/>
                                        <p:tgtEl>
                                          <p:spTgt spid="63"/>
                                        </p:tgtEl>
                                        <p:attrNameLst>
                                          <p:attrName>ppt_x</p:attrName>
                                        </p:attrNameLst>
                                      </p:cBhvr>
                                      <p:tavLst>
                                        <p:tav tm="0">
                                          <p:val>
                                            <p:strVal val="#ppt_x"/>
                                          </p:val>
                                        </p:tav>
                                        <p:tav tm="100000">
                                          <p:val>
                                            <p:strVal val="#ppt_x"/>
                                          </p:val>
                                        </p:tav>
                                      </p:tavLst>
                                    </p:anim>
                                    <p:anim calcmode="lin" valueType="num">
                                      <p:cBhvr additive="base">
                                        <p:cTn id="93" dur="500" fill="hold"/>
                                        <p:tgtEl>
                                          <p:spTgt spid="63"/>
                                        </p:tgtEl>
                                        <p:attrNameLst>
                                          <p:attrName>ppt_y</p:attrName>
                                        </p:attrNameLst>
                                      </p:cBhvr>
                                      <p:tavLst>
                                        <p:tav tm="0">
                                          <p:val>
                                            <p:strVal val="0-#ppt_h/2"/>
                                          </p:val>
                                        </p:tav>
                                        <p:tav tm="100000">
                                          <p:val>
                                            <p:strVal val="#ppt_y"/>
                                          </p:val>
                                        </p:tav>
                                      </p:tavLst>
                                    </p:anim>
                                  </p:childTnLst>
                                </p:cTn>
                              </p:par>
                            </p:childTnLst>
                          </p:cTn>
                        </p:par>
                        <p:par>
                          <p:cTn id="94" fill="hold">
                            <p:stCondLst>
                              <p:cond delay="8900"/>
                            </p:stCondLst>
                            <p:childTnLst>
                              <p:par>
                                <p:cTn id="95" presetID="2" presetClass="entr" presetSubtype="8" decel="100000" fill="hold" grpId="0" nodeType="afterEffect">
                                  <p:stCondLst>
                                    <p:cond delay="0"/>
                                  </p:stCondLst>
                                  <p:iterate type="wd">
                                    <p:tmPct val="10000"/>
                                  </p:iterate>
                                  <p:childTnLst>
                                    <p:set>
                                      <p:cBhvr>
                                        <p:cTn id="96" dur="1" fill="hold">
                                          <p:stCondLst>
                                            <p:cond delay="0"/>
                                          </p:stCondLst>
                                        </p:cTn>
                                        <p:tgtEl>
                                          <p:spTgt spid="62">
                                            <p:txEl>
                                              <p:pRg st="0" end="0"/>
                                            </p:txEl>
                                          </p:spTgt>
                                        </p:tgtEl>
                                        <p:attrNameLst>
                                          <p:attrName>style.visibility</p:attrName>
                                        </p:attrNameLst>
                                      </p:cBhvr>
                                      <p:to>
                                        <p:strVal val="visible"/>
                                      </p:to>
                                    </p:set>
                                    <p:anim calcmode="lin" valueType="num">
                                      <p:cBhvr additive="base">
                                        <p:cTn id="97"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2">
                                            <p:txEl>
                                              <p:pRg st="0" end="0"/>
                                            </p:txEl>
                                          </p:spTgt>
                                        </p:tgtEl>
                                        <p:attrNameLst>
                                          <p:attrName>ppt_y</p:attrName>
                                        </p:attrNameLst>
                                      </p:cBhvr>
                                      <p:tavLst>
                                        <p:tav tm="0">
                                          <p:val>
                                            <p:strVal val="#ppt_y"/>
                                          </p:val>
                                        </p:tav>
                                        <p:tav tm="100000">
                                          <p:val>
                                            <p:strVal val="#ppt_y"/>
                                          </p:val>
                                        </p:tav>
                                      </p:tavLst>
                                    </p:anim>
                                  </p:childTnLst>
                                </p:cTn>
                              </p:par>
                              <p:par>
                                <p:cTn id="99" presetID="2" presetClass="entr" presetSubtype="1" decel="10000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additive="base">
                                        <p:cTn id="101" dur="500" fill="hold"/>
                                        <p:tgtEl>
                                          <p:spTgt spid="58"/>
                                        </p:tgtEl>
                                        <p:attrNameLst>
                                          <p:attrName>ppt_x</p:attrName>
                                        </p:attrNameLst>
                                      </p:cBhvr>
                                      <p:tavLst>
                                        <p:tav tm="0">
                                          <p:val>
                                            <p:strVal val="#ppt_x"/>
                                          </p:val>
                                        </p:tav>
                                        <p:tav tm="100000">
                                          <p:val>
                                            <p:strVal val="#ppt_x"/>
                                          </p:val>
                                        </p:tav>
                                      </p:tavLst>
                                    </p:anim>
                                    <p:anim calcmode="lin" valueType="num">
                                      <p:cBhvr additive="base">
                                        <p:cTn id="102" dur="500" fill="hold"/>
                                        <p:tgtEl>
                                          <p:spTgt spid="58"/>
                                        </p:tgtEl>
                                        <p:attrNameLst>
                                          <p:attrName>ppt_y</p:attrName>
                                        </p:attrNameLst>
                                      </p:cBhvr>
                                      <p:tavLst>
                                        <p:tav tm="0">
                                          <p:val>
                                            <p:strVal val="0-#ppt_h/2"/>
                                          </p:val>
                                        </p:tav>
                                        <p:tav tm="100000">
                                          <p:val>
                                            <p:strVal val="#ppt_y"/>
                                          </p:val>
                                        </p:tav>
                                      </p:tavLst>
                                    </p:anim>
                                  </p:childTnLst>
                                </p:cTn>
                              </p:par>
                            </p:childTnLst>
                          </p:cTn>
                        </p:par>
                        <p:par>
                          <p:cTn id="103" fill="hold">
                            <p:stCondLst>
                              <p:cond delay="9500"/>
                            </p:stCondLst>
                            <p:childTnLst>
                              <p:par>
                                <p:cTn id="104" presetID="22" presetClass="entr" presetSubtype="8" fill="hold" grpId="0" nodeType="afterEffect">
                                  <p:stCondLst>
                                    <p:cond delay="0"/>
                                  </p:stCondLst>
                                  <p:childTnLst>
                                    <p:set>
                                      <p:cBhvr>
                                        <p:cTn id="105" dur="1" fill="hold">
                                          <p:stCondLst>
                                            <p:cond delay="0"/>
                                          </p:stCondLst>
                                        </p:cTn>
                                        <p:tgtEl>
                                          <p:spTgt spid="64">
                                            <p:txEl>
                                              <p:pRg st="0" end="0"/>
                                            </p:txEl>
                                          </p:spTgt>
                                        </p:tgtEl>
                                        <p:attrNameLst>
                                          <p:attrName>style.visibility</p:attrName>
                                        </p:attrNameLst>
                                      </p:cBhvr>
                                      <p:to>
                                        <p:strVal val="visible"/>
                                      </p:to>
                                    </p:set>
                                    <p:animEffect transition="in" filter="wipe(left)">
                                      <p:cBhvr>
                                        <p:cTn id="106"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51" grpId="0" animBg="1"/>
      <p:bldP spid="52"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irplane">
    <p:spTree>
      <p:nvGrpSpPr>
        <p:cNvPr id="1" name=""/>
        <p:cNvGrpSpPr/>
        <p:nvPr/>
      </p:nvGrpSpPr>
      <p:grpSpPr>
        <a:xfrm>
          <a:off x="0" y="0"/>
          <a:ext cx="0" cy="0"/>
          <a:chOff x="0" y="0"/>
          <a:chExt cx="0" cy="0"/>
        </a:xfrm>
      </p:grpSpPr>
      <p:sp>
        <p:nvSpPr>
          <p:cNvPr id="5" name="正方形/長方形 4"/>
          <p:cNvSpPr/>
          <p:nvPr userDrawn="1"/>
        </p:nvSpPr>
        <p:spPr>
          <a:xfrm>
            <a:off x="0" y="-1"/>
            <a:ext cx="12192000" cy="15886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7087" y="254920"/>
            <a:ext cx="7528289" cy="6280786"/>
          </a:xfrm>
          <a:prstGeom prst="rect">
            <a:avLst/>
          </a:prstGeom>
        </p:spPr>
      </p:pic>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11" name="タイトル プレースホルダー 1"/>
          <p:cNvSpPr>
            <a:spLocks noGrp="1"/>
          </p:cNvSpPr>
          <p:nvPr>
            <p:ph type="title" hasCustomPrompt="1"/>
          </p:nvPr>
        </p:nvSpPr>
        <p:spPr>
          <a:xfrm>
            <a:off x="5671632" y="165600"/>
            <a:ext cx="6400455" cy="801600"/>
          </a:xfrm>
          <a:prstGeom prst="rect">
            <a:avLst/>
          </a:prstGeom>
        </p:spPr>
        <p:txBody>
          <a:bodyPr vert="horz" lIns="163275" tIns="81638" rIns="163275" bIns="81638" rtlCol="0" anchor="ctr">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テキスト プレースホルダー 6"/>
          <p:cNvSpPr>
            <a:spLocks noGrp="1"/>
          </p:cNvSpPr>
          <p:nvPr>
            <p:ph type="body" sz="quarter" idx="21" hasCustomPrompt="1"/>
          </p:nvPr>
        </p:nvSpPr>
        <p:spPr>
          <a:xfrm>
            <a:off x="415673" y="1777246"/>
            <a:ext cx="3801965" cy="480053"/>
          </a:xfrm>
        </p:spPr>
        <p:txBody>
          <a:bodyPr anchor="ctr">
            <a:noAutofit/>
          </a:bodyPr>
          <a:lstStyle>
            <a:lvl1pPr algn="r">
              <a:defRPr sz="1867"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28" hasCustomPrompt="1"/>
          </p:nvPr>
        </p:nvSpPr>
        <p:spPr>
          <a:xfrm>
            <a:off x="415673" y="2274824"/>
            <a:ext cx="3805712" cy="930195"/>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9" hasCustomPrompt="1"/>
          </p:nvPr>
        </p:nvSpPr>
        <p:spPr>
          <a:xfrm>
            <a:off x="351013" y="3910846"/>
            <a:ext cx="2392426" cy="480053"/>
          </a:xfrm>
        </p:spPr>
        <p:txBody>
          <a:bodyPr anchor="ctr">
            <a:noAutofit/>
          </a:bodyPr>
          <a:lstStyle>
            <a:lvl1pPr algn="r">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30" hasCustomPrompt="1"/>
          </p:nvPr>
        </p:nvSpPr>
        <p:spPr>
          <a:xfrm>
            <a:off x="351014" y="4408424"/>
            <a:ext cx="2394783" cy="1576742"/>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31" hasCustomPrompt="1"/>
          </p:nvPr>
        </p:nvSpPr>
        <p:spPr>
          <a:xfrm>
            <a:off x="8746941" y="3395313"/>
            <a:ext cx="3137544" cy="480053"/>
          </a:xfrm>
        </p:spPr>
        <p:txBody>
          <a:bodyPr anchor="ctr">
            <a:noAutofit/>
          </a:bodyPr>
          <a:lstStyle>
            <a:lvl1pPr algn="l">
              <a:defRPr sz="1867"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32" hasCustomPrompt="1"/>
          </p:nvPr>
        </p:nvSpPr>
        <p:spPr>
          <a:xfrm>
            <a:off x="8747595" y="3892891"/>
            <a:ext cx="3140636" cy="2064569"/>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33" hasCustomPrompt="1"/>
          </p:nvPr>
        </p:nvSpPr>
        <p:spPr>
          <a:xfrm>
            <a:off x="4239859" y="5259362"/>
            <a:ext cx="2263105" cy="480053"/>
          </a:xfrm>
        </p:spPr>
        <p:txBody>
          <a:bodyPr anchor="ctr">
            <a:noAutofit/>
          </a:bodyPr>
          <a:lstStyle>
            <a:lvl1pPr algn="r">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4" hasCustomPrompt="1"/>
          </p:nvPr>
        </p:nvSpPr>
        <p:spPr>
          <a:xfrm>
            <a:off x="3482412" y="5756941"/>
            <a:ext cx="3024576" cy="930195"/>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cxnSp>
        <p:nvCxnSpPr>
          <p:cNvPr id="20" name="直線コネクタ 19"/>
          <p:cNvCxnSpPr/>
          <p:nvPr userDrawn="1"/>
        </p:nvCxnSpPr>
        <p:spPr>
          <a:xfrm flipV="1">
            <a:off x="4239859" y="1944914"/>
            <a:ext cx="1016088" cy="87086"/>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userDrawn="1"/>
        </p:nvCxnSpPr>
        <p:spPr>
          <a:xfrm flipH="1" flipV="1">
            <a:off x="2761912" y="4184073"/>
            <a:ext cx="855284" cy="193964"/>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8" idx="3"/>
          </p:cNvCxnSpPr>
          <p:nvPr userDrawn="1"/>
        </p:nvCxnSpPr>
        <p:spPr>
          <a:xfrm flipH="1">
            <a:off x="6502964" y="5338626"/>
            <a:ext cx="517285" cy="160763"/>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6" idx="1"/>
          </p:cNvCxnSpPr>
          <p:nvPr userDrawn="1"/>
        </p:nvCxnSpPr>
        <p:spPr>
          <a:xfrm flipH="1" flipV="1">
            <a:off x="6713029" y="3519055"/>
            <a:ext cx="2033911" cy="116285"/>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2" name="正方形/長方形 31"/>
          <p:cNvSpPr/>
          <p:nvPr userDrawn="1"/>
        </p:nvSpPr>
        <p:spPr>
          <a:xfrm>
            <a:off x="5805363" y="933600"/>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テキスト プレースホルダー 6"/>
          <p:cNvSpPr>
            <a:spLocks noGrp="1"/>
          </p:cNvSpPr>
          <p:nvPr>
            <p:ph type="body" sz="quarter" idx="13" hasCustomPrompt="1"/>
          </p:nvPr>
        </p:nvSpPr>
        <p:spPr>
          <a:xfrm>
            <a:off x="5689576" y="1028734"/>
            <a:ext cx="6401885" cy="336037"/>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6" name="正方形/長方形 35"/>
          <p:cNvSpPr/>
          <p:nvPr userDrawn="1"/>
        </p:nvSpPr>
        <p:spPr>
          <a:xfrm>
            <a:off x="1958726" y="2191454"/>
            <a:ext cx="2160427"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7" name="正方形/長方形 36"/>
          <p:cNvSpPr/>
          <p:nvPr userDrawn="1"/>
        </p:nvSpPr>
        <p:spPr>
          <a:xfrm>
            <a:off x="490012" y="4320795"/>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正方形/長方形 37"/>
          <p:cNvSpPr/>
          <p:nvPr userDrawn="1"/>
        </p:nvSpPr>
        <p:spPr>
          <a:xfrm>
            <a:off x="4254931" y="5692035"/>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9" name="正方形/長方形 38"/>
          <p:cNvSpPr/>
          <p:nvPr userDrawn="1"/>
        </p:nvSpPr>
        <p:spPr>
          <a:xfrm>
            <a:off x="8834850" y="3817053"/>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42316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250"/>
                            </p:stCondLst>
                            <p:childTnLst>
                              <p:par>
                                <p:cTn id="13" presetID="2" presetClass="entr" presetSubtype="3" decel="100000" fill="hold" grpId="0" nodeType="afterEffect">
                                  <p:stCondLst>
                                    <p:cond delay="250"/>
                                  </p:stCondLst>
                                  <p:iterate type="wd">
                                    <p:tmPct val="10000"/>
                                  </p:iterate>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wipe(left)">
                                      <p:cBhvr>
                                        <p:cTn id="24" dur="500"/>
                                        <p:tgtEl>
                                          <p:spTgt spid="33">
                                            <p:txEl>
                                              <p:pRg st="0" end="0"/>
                                            </p:txEl>
                                          </p:spTgt>
                                        </p:tgtEl>
                                      </p:cBhvr>
                                    </p:animEffect>
                                  </p:childTnLst>
                                </p:cTn>
                              </p:par>
                            </p:childTnLst>
                          </p:cTn>
                        </p:par>
                        <p:par>
                          <p:cTn id="25" fill="hold">
                            <p:stCondLst>
                              <p:cond delay="2750"/>
                            </p:stCondLst>
                            <p:childTnLst>
                              <p:par>
                                <p:cTn id="26" presetID="2" presetClass="entr" presetSubtype="8" decel="100000" fill="hold" grpId="0" nodeType="afterEffect">
                                  <p:stCondLst>
                                    <p:cond delay="0"/>
                                  </p:stCondLst>
                                  <p:iterate type="wd">
                                    <p:tmPct val="10000"/>
                                  </p:iterate>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35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3850"/>
                            </p:stCondLst>
                            <p:childTnLst>
                              <p:par>
                                <p:cTn id="39" presetID="22" presetClass="entr" presetSubtype="2"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right)">
                                      <p:cBhvr>
                                        <p:cTn id="41" dur="500"/>
                                        <p:tgtEl>
                                          <p:spTgt spid="13">
                                            <p:txEl>
                                              <p:pRg st="0" end="0"/>
                                            </p:txEl>
                                          </p:spTgt>
                                        </p:tgtEl>
                                      </p:cBhvr>
                                    </p:animEffect>
                                  </p:childTnLst>
                                </p:cTn>
                              </p:par>
                            </p:childTnLst>
                          </p:cTn>
                        </p:par>
                        <p:par>
                          <p:cTn id="42" fill="hold">
                            <p:stCondLst>
                              <p:cond delay="4350"/>
                            </p:stCondLst>
                            <p:childTnLst>
                              <p:par>
                                <p:cTn id="43" presetID="2" presetClass="entr" presetSubtype="8" decel="100000" fill="hold" grpId="0" nodeType="afterEffect">
                                  <p:stCondLst>
                                    <p:cond delay="250"/>
                                  </p:stCondLst>
                                  <p:iterate type="wd">
                                    <p:tmPct val="10000"/>
                                  </p:iterate>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25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5200"/>
                            </p:stCondLst>
                            <p:childTnLst>
                              <p:par>
                                <p:cTn id="52" presetID="22" presetClass="entr" presetSubtype="8"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par>
                          <p:cTn id="55" fill="hold">
                            <p:stCondLst>
                              <p:cond delay="5700"/>
                            </p:stCondLst>
                            <p:childTnLst>
                              <p:par>
                                <p:cTn id="56" presetID="22" presetClass="entr" presetSubtype="2" fill="hold" grpId="0" nodeType="after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right)">
                                      <p:cBhvr>
                                        <p:cTn id="58" dur="500"/>
                                        <p:tgtEl>
                                          <p:spTgt spid="15">
                                            <p:txEl>
                                              <p:pRg st="0" end="0"/>
                                            </p:txEl>
                                          </p:spTgt>
                                        </p:tgtEl>
                                      </p:cBhvr>
                                    </p:animEffect>
                                  </p:childTnLst>
                                </p:cTn>
                              </p:par>
                            </p:childTnLst>
                          </p:cTn>
                        </p:par>
                        <p:par>
                          <p:cTn id="59" fill="hold">
                            <p:stCondLst>
                              <p:cond delay="6200"/>
                            </p:stCondLst>
                            <p:childTnLst>
                              <p:par>
                                <p:cTn id="60" presetID="2" presetClass="entr" presetSubtype="8" decel="100000" fill="hold" grpId="0" nodeType="afterEffect">
                                  <p:stCondLst>
                                    <p:cond delay="250"/>
                                  </p:stCondLst>
                                  <p:iterate type="wd">
                                    <p:tmPct val="10000"/>
                                  </p:iterate>
                                  <p:childTnLst>
                                    <p:set>
                                      <p:cBhvr>
                                        <p:cTn id="61" dur="1" fill="hold">
                                          <p:stCondLst>
                                            <p:cond delay="0"/>
                                          </p:stCondLst>
                                        </p:cTn>
                                        <p:tgtEl>
                                          <p:spTgt spid="18">
                                            <p:txEl>
                                              <p:pRg st="0" end="0"/>
                                            </p:txEl>
                                          </p:spTgt>
                                        </p:tgtEl>
                                        <p:attrNameLst>
                                          <p:attrName>style.visibility</p:attrName>
                                        </p:attrNameLst>
                                      </p:cBhvr>
                                      <p:to>
                                        <p:strVal val="visible"/>
                                      </p:to>
                                    </p:set>
                                    <p:anim calcmode="lin" valueType="num">
                                      <p:cBhvr additive="base">
                                        <p:cTn id="62"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18">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par>
                          <p:cTn id="68" fill="hold">
                            <p:stCondLst>
                              <p:cond delay="7050"/>
                            </p:stCondLst>
                            <p:childTnLst>
                              <p:par>
                                <p:cTn id="69" presetID="22" presetClass="entr" presetSubtype="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7550"/>
                            </p:stCondLst>
                            <p:childTnLst>
                              <p:par>
                                <p:cTn id="73" presetID="22" presetClass="entr" presetSubtype="2" fill="hold" grpId="0" nodeType="after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Effect transition="in" filter="wipe(right)">
                                      <p:cBhvr>
                                        <p:cTn id="75" dur="500"/>
                                        <p:tgtEl>
                                          <p:spTgt spid="19">
                                            <p:txEl>
                                              <p:pRg st="0" end="0"/>
                                            </p:txEl>
                                          </p:spTgt>
                                        </p:tgtEl>
                                      </p:cBhvr>
                                    </p:animEffect>
                                  </p:childTnLst>
                                </p:cTn>
                              </p:par>
                            </p:childTnLst>
                          </p:cTn>
                        </p:par>
                        <p:par>
                          <p:cTn id="76" fill="hold">
                            <p:stCondLst>
                              <p:cond delay="8050"/>
                            </p:stCondLst>
                            <p:childTnLst>
                              <p:par>
                                <p:cTn id="77" presetID="2" presetClass="entr" presetSubtype="8" decel="100000" fill="hold" grpId="0" nodeType="afterEffect">
                                  <p:stCondLst>
                                    <p:cond delay="250"/>
                                  </p:stCondLst>
                                  <p:iterate type="wd">
                                    <p:tmPct val="10000"/>
                                  </p:iterate>
                                  <p:childTnLst>
                                    <p:set>
                                      <p:cBhvr>
                                        <p:cTn id="78" dur="1" fill="hold">
                                          <p:stCondLst>
                                            <p:cond delay="0"/>
                                          </p:stCondLst>
                                        </p:cTn>
                                        <p:tgtEl>
                                          <p:spTgt spid="16">
                                            <p:txEl>
                                              <p:pRg st="0" end="0"/>
                                            </p:txEl>
                                          </p:spTgt>
                                        </p:tgtEl>
                                        <p:attrNameLst>
                                          <p:attrName>style.visibility</p:attrName>
                                        </p:attrNameLst>
                                      </p:cBhvr>
                                      <p:to>
                                        <p:strVal val="visible"/>
                                      </p:to>
                                    </p:set>
                                    <p:anim calcmode="lin" valueType="num">
                                      <p:cBhvr additive="base">
                                        <p:cTn id="7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6">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4" decel="100000" fill="hold" grpId="0" nodeType="withEffect">
                                  <p:stCondLst>
                                    <p:cond delay="25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par>
                          <p:cTn id="85" fill="hold">
                            <p:stCondLst>
                              <p:cond delay="8900"/>
                            </p:stCondLst>
                            <p:childTnLst>
                              <p:par>
                                <p:cTn id="86" presetID="22" presetClass="entr" presetSubtype="2"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right)">
                                      <p:cBhvr>
                                        <p:cTn id="88" dur="500"/>
                                        <p:tgtEl>
                                          <p:spTgt spid="23"/>
                                        </p:tgtEl>
                                      </p:cBhvr>
                                    </p:animEffect>
                                  </p:childTnLst>
                                </p:cTn>
                              </p:par>
                            </p:childTnLst>
                          </p:cTn>
                        </p:par>
                        <p:par>
                          <p:cTn id="89" fill="hold">
                            <p:stCondLst>
                              <p:cond delay="9400"/>
                            </p:stCondLst>
                            <p:childTnLst>
                              <p:par>
                                <p:cTn id="90" presetID="22" presetClass="entr" presetSubtype="8" fill="hold" grpId="0" nodeType="afterEffect">
                                  <p:stCondLst>
                                    <p:cond delay="0"/>
                                  </p:stCondLst>
                                  <p:childTnLst>
                                    <p:set>
                                      <p:cBhvr>
                                        <p:cTn id="91" dur="1" fill="hold">
                                          <p:stCondLst>
                                            <p:cond delay="0"/>
                                          </p:stCondLst>
                                        </p:cTn>
                                        <p:tgtEl>
                                          <p:spTgt spid="17">
                                            <p:txEl>
                                              <p:pRg st="0" end="0"/>
                                            </p:txEl>
                                          </p:spTgt>
                                        </p:tgtEl>
                                        <p:attrNameLst>
                                          <p:attrName>style.visibility</p:attrName>
                                        </p:attrNameLst>
                                      </p:cBhvr>
                                      <p:to>
                                        <p:strVal val="visible"/>
                                      </p:to>
                                    </p:set>
                                    <p:animEffect transition="in" filter="wipe(left)">
                                      <p:cBhvr>
                                        <p:cTn id="9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6" grpId="0" animBg="1"/>
      <p:bldP spid="37" grpId="0" animBg="1"/>
      <p:bldP spid="38" grpId="0" animBg="1"/>
      <p:bldP spid="39" grpId="0"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obile 1">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正方形/長方形 13"/>
          <p:cNvSpPr/>
          <p:nvPr userDrawn="1"/>
        </p:nvSpPr>
        <p:spPr>
          <a:xfrm rot="2700000">
            <a:off x="916918" y="3006603"/>
            <a:ext cx="8564501" cy="5621275"/>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6504" y="607423"/>
            <a:ext cx="2762129" cy="5643155"/>
          </a:xfrm>
          <a:prstGeom prst="rect">
            <a:avLst/>
          </a:prstGeom>
          <a:effectLst/>
        </p:spPr>
      </p:pic>
      <p:sp>
        <p:nvSpPr>
          <p:cNvPr id="6" name="図プレースホルダー 2"/>
          <p:cNvSpPr>
            <a:spLocks noGrp="1"/>
          </p:cNvSpPr>
          <p:nvPr>
            <p:ph type="pic" sz="quarter" idx="12" hasCustomPrompt="1"/>
          </p:nvPr>
        </p:nvSpPr>
        <p:spPr>
          <a:xfrm>
            <a:off x="1637404" y="1338942"/>
            <a:ext cx="2350742" cy="4211501"/>
          </a:xfrm>
        </p:spPr>
        <p:txBody>
          <a:bodyPr>
            <a:normAutofit/>
          </a:bodyPr>
          <a:lstStyle>
            <a:lvl1pPr>
              <a:defRPr sz="1333"/>
            </a:lvl1pPr>
          </a:lstStyle>
          <a:p>
            <a:r>
              <a:rPr kumimoji="1" lang="en-US" altLang="ja-JP" dirty="0"/>
              <a:t>Add an image</a:t>
            </a:r>
            <a:endParaRPr kumimoji="1" lang="ja-JP" altLang="en-US" dirty="0"/>
          </a:p>
        </p:txBody>
      </p:sp>
      <p:sp>
        <p:nvSpPr>
          <p:cNvPr id="11" name="タイトル プレースホルダー 1"/>
          <p:cNvSpPr>
            <a:spLocks noGrp="1"/>
          </p:cNvSpPr>
          <p:nvPr>
            <p:ph type="title" hasCustomPrompt="1"/>
          </p:nvPr>
        </p:nvSpPr>
        <p:spPr>
          <a:xfrm>
            <a:off x="4424339" y="1297577"/>
            <a:ext cx="7287487" cy="2065773"/>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正方形/長方形 11"/>
          <p:cNvSpPr/>
          <p:nvPr userDrawn="1"/>
        </p:nvSpPr>
        <p:spPr>
          <a:xfrm>
            <a:off x="4511768" y="3584340"/>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テキスト プレースホルダー 6"/>
          <p:cNvSpPr>
            <a:spLocks noGrp="1"/>
          </p:cNvSpPr>
          <p:nvPr>
            <p:ph type="body" sz="quarter" idx="24" hasCustomPrompt="1"/>
          </p:nvPr>
        </p:nvSpPr>
        <p:spPr>
          <a:xfrm>
            <a:off x="4424338" y="3664893"/>
            <a:ext cx="7303471" cy="2012647"/>
          </a:xfrm>
        </p:spPr>
        <p:txBody>
          <a:bodyPr anchor="t">
            <a:noAutofit/>
          </a:bodyPr>
          <a:lstStyle>
            <a:lvl1pPr algn="l">
              <a:defRPr sz="1333"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5637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750"/>
                                        <p:tgtEl>
                                          <p:spTgt spid="14"/>
                                        </p:tgtEl>
                                      </p:cBhvr>
                                    </p:animEffect>
                                  </p:childTnLst>
                                </p:cTn>
                              </p:par>
                            </p:childTnLst>
                          </p:cTn>
                        </p:par>
                        <p:par>
                          <p:cTn id="21" fill="hold">
                            <p:stCondLst>
                              <p:cond delay="2000"/>
                            </p:stCondLst>
                            <p:childTnLst>
                              <p:par>
                                <p:cTn id="22" presetID="2" presetClass="entr" presetSubtype="3" decel="100000" fill="hold" grpId="0" nodeType="afterEffect">
                                  <p:stCondLst>
                                    <p:cond delay="250"/>
                                  </p:stCondLst>
                                  <p:iterate type="wd">
                                    <p:tmPct val="10000"/>
                                  </p:iterate>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par>
                          <p:cTn id="26" fill="hold">
                            <p:stCondLst>
                              <p:cond delay="2900"/>
                            </p:stCondLst>
                            <p:childTnLst>
                              <p:par>
                                <p:cTn id="27" presetID="2" presetClass="entr" presetSubtype="2" decel="100000"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50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additive="base">
                                        <p:cTn id="3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11" grpId="0"/>
      <p:bldP spid="12" grpId="0" animBg="1"/>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obile 2">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正方形/長方形 13"/>
          <p:cNvSpPr/>
          <p:nvPr userDrawn="1"/>
        </p:nvSpPr>
        <p:spPr>
          <a:xfrm rot="2700000">
            <a:off x="451884" y="4446244"/>
            <a:ext cx="5397865" cy="3542866"/>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735" y="884900"/>
            <a:ext cx="3923154" cy="5577586"/>
          </a:xfrm>
          <a:prstGeom prst="rect">
            <a:avLst/>
          </a:prstGeom>
        </p:spPr>
      </p:pic>
      <p:sp>
        <p:nvSpPr>
          <p:cNvPr id="9" name="正方形/長方形 8"/>
          <p:cNvSpPr/>
          <p:nvPr userDrawn="1"/>
        </p:nvSpPr>
        <p:spPr>
          <a:xfrm rot="2700000">
            <a:off x="2920582" y="3058410"/>
            <a:ext cx="8253541" cy="6018152"/>
          </a:xfrm>
          <a:custGeom>
            <a:avLst/>
            <a:gdLst/>
            <a:ahLst/>
            <a:cxnLst/>
            <a:rect l="l" t="t" r="r" b="b"/>
            <a:pathLst>
              <a:path w="12380312" h="9026445">
                <a:moveTo>
                  <a:pt x="0" y="2"/>
                </a:moveTo>
                <a:lnTo>
                  <a:pt x="12380312" y="0"/>
                </a:lnTo>
                <a:lnTo>
                  <a:pt x="6191503" y="6188809"/>
                </a:lnTo>
                <a:lnTo>
                  <a:pt x="2514854" y="9026445"/>
                </a:lnTo>
                <a:lnTo>
                  <a:pt x="5536992" y="6004307"/>
                </a:lnTo>
                <a:cubicBezTo>
                  <a:pt x="5681923" y="5859376"/>
                  <a:pt x="5681923" y="5624397"/>
                  <a:pt x="5536992" y="5479467"/>
                </a:cubicBezTo>
                <a:lnTo>
                  <a:pt x="145909" y="88383"/>
                </a:lnTo>
                <a:cubicBezTo>
                  <a:pt x="103613" y="46088"/>
                  <a:pt x="53648" y="16135"/>
                  <a:pt x="0" y="2"/>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2" name="図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9359" y="2934136"/>
            <a:ext cx="1740860" cy="3556657"/>
          </a:xfrm>
          <a:prstGeom prst="rect">
            <a:avLst/>
          </a:prstGeom>
          <a:effectLst/>
        </p:spPr>
      </p:pic>
      <p:sp>
        <p:nvSpPr>
          <p:cNvPr id="6" name="図プレースホルダー 2"/>
          <p:cNvSpPr>
            <a:spLocks noGrp="1"/>
          </p:cNvSpPr>
          <p:nvPr>
            <p:ph type="pic" sz="quarter" idx="12" hasCustomPrompt="1"/>
          </p:nvPr>
        </p:nvSpPr>
        <p:spPr>
          <a:xfrm>
            <a:off x="2627241" y="1410336"/>
            <a:ext cx="3393082" cy="4507865"/>
          </a:xfrm>
        </p:spPr>
        <p:txBody>
          <a:bodyPr>
            <a:normAutofit/>
          </a:bodyPr>
          <a:lstStyle>
            <a:lvl1pPr>
              <a:defRPr sz="1333"/>
            </a:lvl1pPr>
          </a:lstStyle>
          <a:p>
            <a:r>
              <a:rPr kumimoji="1" lang="en-US" altLang="ja-JP" dirty="0"/>
              <a:t>Add an image</a:t>
            </a:r>
            <a:endParaRPr kumimoji="1" lang="ja-JP" altLang="en-US" dirty="0"/>
          </a:p>
        </p:txBody>
      </p:sp>
      <p:sp>
        <p:nvSpPr>
          <p:cNvPr id="18" name="図プレースホルダー 2"/>
          <p:cNvSpPr>
            <a:spLocks noGrp="1"/>
          </p:cNvSpPr>
          <p:nvPr>
            <p:ph type="pic" sz="quarter" idx="13" hasCustomPrompt="1"/>
          </p:nvPr>
        </p:nvSpPr>
        <p:spPr>
          <a:xfrm>
            <a:off x="920049" y="3409648"/>
            <a:ext cx="1453023" cy="2620312"/>
          </a:xfrm>
        </p:spPr>
        <p:txBody>
          <a:bodyPr>
            <a:normAutofit/>
          </a:bodyPr>
          <a:lstStyle>
            <a:lvl1pPr>
              <a:defRPr sz="1333"/>
            </a:lvl1pPr>
          </a:lstStyle>
          <a:p>
            <a:r>
              <a:rPr kumimoji="1" lang="en-US" altLang="ja-JP" dirty="0"/>
              <a:t>Add an image</a:t>
            </a:r>
            <a:endParaRPr kumimoji="1" lang="ja-JP" altLang="en-US" dirty="0"/>
          </a:p>
        </p:txBody>
      </p:sp>
      <p:sp>
        <p:nvSpPr>
          <p:cNvPr id="19" name="タイトル プレースホルダー 1"/>
          <p:cNvSpPr>
            <a:spLocks noGrp="1"/>
          </p:cNvSpPr>
          <p:nvPr>
            <p:ph type="title" hasCustomPrompt="1"/>
          </p:nvPr>
        </p:nvSpPr>
        <p:spPr>
          <a:xfrm>
            <a:off x="6517560" y="1297577"/>
            <a:ext cx="5185191" cy="2065773"/>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20" name="正方形/長方形 19"/>
          <p:cNvSpPr/>
          <p:nvPr userDrawn="1"/>
        </p:nvSpPr>
        <p:spPr>
          <a:xfrm>
            <a:off x="6582653" y="3584340"/>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テキスト プレースホルダー 6"/>
          <p:cNvSpPr>
            <a:spLocks noGrp="1"/>
          </p:cNvSpPr>
          <p:nvPr>
            <p:ph type="body" sz="quarter" idx="24" hasCustomPrompt="1"/>
          </p:nvPr>
        </p:nvSpPr>
        <p:spPr>
          <a:xfrm>
            <a:off x="6522320" y="3664893"/>
            <a:ext cx="5196564" cy="2012647"/>
          </a:xfrm>
        </p:spPr>
        <p:txBody>
          <a:bodyPr anchor="t">
            <a:noAutofit/>
          </a:bodyPr>
          <a:lstStyle>
            <a:lvl1pPr algn="l">
              <a:defRPr sz="1333"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9870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childTnLst>
                          </p:cTn>
                        </p:par>
                        <p:par>
                          <p:cTn id="23" fill="hold">
                            <p:stCondLst>
                              <p:cond delay="1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par>
                                <p:cTn id="27" presetID="2" presetClass="entr" presetSubtype="1" decel="10000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750" fill="hold"/>
                                        <p:tgtEl>
                                          <p:spTgt spid="2"/>
                                        </p:tgtEl>
                                        <p:attrNameLst>
                                          <p:attrName>ppt_x</p:attrName>
                                        </p:attrNameLst>
                                      </p:cBhvr>
                                      <p:tavLst>
                                        <p:tav tm="0">
                                          <p:val>
                                            <p:strVal val="#ppt_x"/>
                                          </p:val>
                                        </p:tav>
                                        <p:tav tm="100000">
                                          <p:val>
                                            <p:strVal val="#ppt_x"/>
                                          </p:val>
                                        </p:tav>
                                      </p:tavLst>
                                    </p:anim>
                                    <p:anim calcmode="lin" valueType="num">
                                      <p:cBhvr additive="base">
                                        <p:cTn id="30" dur="750" fill="hold"/>
                                        <p:tgtEl>
                                          <p:spTgt spid="2"/>
                                        </p:tgtEl>
                                        <p:attrNameLst>
                                          <p:attrName>ppt_y</p:attrName>
                                        </p:attrNameLst>
                                      </p:cBhvr>
                                      <p:tavLst>
                                        <p:tav tm="0">
                                          <p:val>
                                            <p:strVal val="0-#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750"/>
                                        <p:tgtEl>
                                          <p:spTgt spid="2"/>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0-#ppt_h/2"/>
                                          </p:val>
                                        </p:tav>
                                        <p:tav tm="100000">
                                          <p:val>
                                            <p:strVal val="#ppt_y"/>
                                          </p:val>
                                        </p:tav>
                                      </p:tavLst>
                                    </p:anim>
                                  </p:childTnLst>
                                </p:cTn>
                              </p:par>
                              <p:par>
                                <p:cTn id="38" presetID="10" presetClass="entr"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750"/>
                                        <p:tgtEl>
                                          <p:spTgt spid="14"/>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childTnLst>
                          </p:cTn>
                        </p:par>
                        <p:par>
                          <p:cTn id="49" fill="hold">
                            <p:stCondLst>
                              <p:cond delay="2750"/>
                            </p:stCondLst>
                            <p:childTnLst>
                              <p:par>
                                <p:cTn id="50" presetID="2" presetClass="entr" presetSubtype="2" decel="100000" fill="hold" grpId="0" nodeType="afterEffect">
                                  <p:stCondLst>
                                    <p:cond delay="5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4" decel="100000" fill="hold" grpId="0" nodeType="withEffect">
                                  <p:stCondLst>
                                    <p:cond delay="50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9" grpId="0" animBg="1"/>
      <p:bldP spid="6" grpId="0"/>
      <p:bldP spid="6" grpId="1"/>
      <p:bldP spid="18" grpId="0"/>
      <p:bldP spid="18" grpId="1"/>
      <p:bldP spid="19" grpId="0"/>
      <p:bldP spid="20" grpId="0" animBg="1"/>
      <p:bldP spid="21" grpId="0" build="p">
        <p:tmplLst>
          <p:tmpl lvl="1">
            <p:tnLst>
              <p:par>
                <p:cTn presetID="2" presetClass="entr" presetSubtype="4"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obile and 4 Points">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0"/>
            <a:ext cx="12192000" cy="4136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正方形/長方形 1"/>
          <p:cNvSpPr/>
          <p:nvPr userDrawn="1"/>
        </p:nvSpPr>
        <p:spPr>
          <a:xfrm rot="2700000">
            <a:off x="4479169" y="1543335"/>
            <a:ext cx="5569813" cy="4260120"/>
          </a:xfrm>
          <a:custGeom>
            <a:avLst/>
            <a:gdLst/>
            <a:ahLst/>
            <a:cxnLst/>
            <a:rect l="l" t="t" r="r" b="b"/>
            <a:pathLst>
              <a:path w="8354720" h="6389625">
                <a:moveTo>
                  <a:pt x="0" y="4424528"/>
                </a:moveTo>
                <a:lnTo>
                  <a:pt x="1965096" y="6389624"/>
                </a:lnTo>
                <a:lnTo>
                  <a:pt x="1965095" y="6389625"/>
                </a:lnTo>
                <a:lnTo>
                  <a:pt x="0" y="4424529"/>
                </a:lnTo>
                <a:close/>
                <a:moveTo>
                  <a:pt x="1381229" y="1"/>
                </a:moveTo>
                <a:lnTo>
                  <a:pt x="8354720" y="0"/>
                </a:lnTo>
                <a:lnTo>
                  <a:pt x="4894522" y="3460197"/>
                </a:lnTo>
                <a:lnTo>
                  <a:pt x="1547176" y="112852"/>
                </a:lnTo>
                <a:cubicBezTo>
                  <a:pt x="1497951" y="63626"/>
                  <a:pt x="1441839" y="25483"/>
                  <a:pt x="1381229" y="1"/>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6" name="正方形/長方形 5"/>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タイトル 1"/>
          <p:cNvSpPr>
            <a:spLocks noGrp="1"/>
          </p:cNvSpPr>
          <p:nvPr>
            <p:ph type="title" hasCustomPrompt="1"/>
          </p:nvPr>
        </p:nvSpPr>
        <p:spPr>
          <a:xfrm>
            <a:off x="483852" y="4214454"/>
            <a:ext cx="11215678" cy="900605"/>
          </a:xfrm>
        </p:spPr>
        <p:txBody>
          <a:bodyPr anchor="b">
            <a:normAutofit/>
          </a:bodyPr>
          <a:lstStyle>
            <a:lvl1pPr algn="ctr">
              <a:defRPr sz="44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5015257" y="5125208"/>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テキスト プレースホルダー 6"/>
          <p:cNvSpPr>
            <a:spLocks noGrp="1"/>
          </p:cNvSpPr>
          <p:nvPr>
            <p:ph type="body" sz="quarter" idx="42" hasCustomPrompt="1"/>
          </p:nvPr>
        </p:nvSpPr>
        <p:spPr>
          <a:xfrm>
            <a:off x="286850" y="5321905"/>
            <a:ext cx="11618299" cy="974393"/>
          </a:xfrm>
        </p:spPr>
        <p:txBody>
          <a:bodyPr>
            <a:noAutofit/>
          </a:bodyPr>
          <a:lstStyle>
            <a:lvl1pPr algn="ctr">
              <a:defRPr sz="1333"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pic>
        <p:nvPicPr>
          <p:cNvPr id="7" name="図 6"/>
          <p:cNvPicPr>
            <a:picLocks noChangeAspect="1"/>
          </p:cNvPicPr>
          <p:nvPr userDrawn="1"/>
        </p:nvPicPr>
        <p:blipFill rotWithShape="1">
          <a:blip r:embed="rId2">
            <a:extLst>
              <a:ext uri="{28A0092B-C50C-407E-A947-70E740481C1C}">
                <a14:useLocalDpi xmlns:a14="http://schemas.microsoft.com/office/drawing/2010/main" val="0"/>
              </a:ext>
            </a:extLst>
          </a:blip>
          <a:srcRect b="37462"/>
          <a:stretch/>
        </p:blipFill>
        <p:spPr>
          <a:xfrm>
            <a:off x="4714934" y="607422"/>
            <a:ext cx="2762129" cy="3529149"/>
          </a:xfrm>
          <a:prstGeom prst="rect">
            <a:avLst/>
          </a:prstGeom>
          <a:effectLst/>
        </p:spPr>
      </p:pic>
      <p:sp>
        <p:nvSpPr>
          <p:cNvPr id="8" name="図プレースホルダー 2"/>
          <p:cNvSpPr>
            <a:spLocks noGrp="1"/>
          </p:cNvSpPr>
          <p:nvPr>
            <p:ph type="pic" sz="quarter" idx="12" hasCustomPrompt="1"/>
          </p:nvPr>
        </p:nvSpPr>
        <p:spPr>
          <a:xfrm>
            <a:off x="4915835" y="1338942"/>
            <a:ext cx="2350742" cy="2797629"/>
          </a:xfrm>
        </p:spPr>
        <p:txBody>
          <a:bodyPr>
            <a:normAutofit/>
          </a:bodyPr>
          <a:lstStyle>
            <a:lvl1pPr>
              <a:defRPr sz="1333"/>
            </a:lvl1pPr>
          </a:lstStyle>
          <a:p>
            <a:r>
              <a:rPr kumimoji="1" lang="en-US" altLang="ja-JP" dirty="0"/>
              <a:t>Add an image</a:t>
            </a:r>
            <a:endParaRPr kumimoji="1" lang="ja-JP" altLang="en-US" dirty="0"/>
          </a:p>
        </p:txBody>
      </p:sp>
      <p:sp>
        <p:nvSpPr>
          <p:cNvPr id="22" name="円/楕円 21"/>
          <p:cNvSpPr/>
          <p:nvPr userDrawn="1"/>
        </p:nvSpPr>
        <p:spPr>
          <a:xfrm>
            <a:off x="3435346" y="1132172"/>
            <a:ext cx="933774" cy="9336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図プレースホルダー 7"/>
          <p:cNvSpPr>
            <a:spLocks noGrp="1"/>
          </p:cNvSpPr>
          <p:nvPr>
            <p:ph type="pic" sz="quarter" idx="18" hasCustomPrompt="1"/>
          </p:nvPr>
        </p:nvSpPr>
        <p:spPr>
          <a:xfrm>
            <a:off x="3680729" y="1377534"/>
            <a:ext cx="443008" cy="442969"/>
          </a:xfrm>
        </p:spPr>
        <p:txBody>
          <a:bodyPr>
            <a:normAutofit/>
          </a:bodyPr>
          <a:lstStyle>
            <a:lvl1pPr>
              <a:defRPr sz="8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0" hasCustomPrompt="1"/>
          </p:nvPr>
        </p:nvSpPr>
        <p:spPr>
          <a:xfrm>
            <a:off x="552158" y="1126561"/>
            <a:ext cx="2807486" cy="480053"/>
          </a:xfrm>
        </p:spPr>
        <p:txBody>
          <a:bodyPr anchor="t">
            <a:noAutofit/>
          </a:bodyPr>
          <a:lstStyle>
            <a:lvl1pPr algn="r">
              <a:defRPr sz="1867"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522559" y="1490244"/>
            <a:ext cx="2840190" cy="597393"/>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9" name="円/楕円 28"/>
          <p:cNvSpPr/>
          <p:nvPr userDrawn="1"/>
        </p:nvSpPr>
        <p:spPr>
          <a:xfrm>
            <a:off x="3435346" y="2636820"/>
            <a:ext cx="933774" cy="9336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0" name="図プレースホルダー 7"/>
          <p:cNvSpPr>
            <a:spLocks noGrp="1"/>
          </p:cNvSpPr>
          <p:nvPr>
            <p:ph type="pic" sz="quarter" idx="43" hasCustomPrompt="1"/>
          </p:nvPr>
        </p:nvSpPr>
        <p:spPr>
          <a:xfrm>
            <a:off x="3680728" y="2882181"/>
            <a:ext cx="443008" cy="442969"/>
          </a:xfrm>
        </p:spPr>
        <p:txBody>
          <a:bodyPr>
            <a:normAutofit/>
          </a:bodyPr>
          <a:lstStyle>
            <a:lvl1pPr>
              <a:defRPr sz="800"/>
            </a:lvl1pPr>
          </a:lstStyle>
          <a:p>
            <a:r>
              <a:rPr kumimoji="1" lang="en-US" altLang="ja-JP" dirty="0"/>
              <a:t>ICON</a:t>
            </a:r>
            <a:endParaRPr kumimoji="1" lang="ja-JP" altLang="en-US" dirty="0"/>
          </a:p>
        </p:txBody>
      </p:sp>
      <p:sp>
        <p:nvSpPr>
          <p:cNvPr id="31" name="テキスト プレースホルダー 6"/>
          <p:cNvSpPr>
            <a:spLocks noGrp="1"/>
          </p:cNvSpPr>
          <p:nvPr>
            <p:ph type="body" sz="quarter" idx="44" hasCustomPrompt="1"/>
          </p:nvPr>
        </p:nvSpPr>
        <p:spPr>
          <a:xfrm>
            <a:off x="552157" y="2631208"/>
            <a:ext cx="2807486" cy="480053"/>
          </a:xfrm>
        </p:spPr>
        <p:txBody>
          <a:bodyPr anchor="t">
            <a:noAutofit/>
          </a:bodyPr>
          <a:lstStyle>
            <a:lvl1pPr algn="r">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45" hasCustomPrompt="1"/>
          </p:nvPr>
        </p:nvSpPr>
        <p:spPr>
          <a:xfrm>
            <a:off x="522558" y="2994892"/>
            <a:ext cx="2840190" cy="597393"/>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3" name="円/楕円 32"/>
          <p:cNvSpPr/>
          <p:nvPr userDrawn="1"/>
        </p:nvSpPr>
        <p:spPr>
          <a:xfrm>
            <a:off x="7833557" y="1129752"/>
            <a:ext cx="933774" cy="9336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3"/>
              </a:solidFill>
            </a:endParaRPr>
          </a:p>
        </p:txBody>
      </p:sp>
      <p:sp>
        <p:nvSpPr>
          <p:cNvPr id="34" name="図プレースホルダー 7"/>
          <p:cNvSpPr>
            <a:spLocks noGrp="1"/>
          </p:cNvSpPr>
          <p:nvPr>
            <p:ph type="pic" sz="quarter" idx="46" hasCustomPrompt="1"/>
          </p:nvPr>
        </p:nvSpPr>
        <p:spPr>
          <a:xfrm>
            <a:off x="8078939" y="1375114"/>
            <a:ext cx="443008" cy="442969"/>
          </a:xfrm>
        </p:spPr>
        <p:txBody>
          <a:bodyPr>
            <a:normAutofit/>
          </a:bodyPr>
          <a:lstStyle>
            <a:lvl1pPr>
              <a:defRPr sz="800"/>
            </a:lvl1pPr>
          </a:lstStyle>
          <a:p>
            <a:r>
              <a:rPr kumimoji="1" lang="en-US" altLang="ja-JP" dirty="0"/>
              <a:t>ICON</a:t>
            </a:r>
            <a:endParaRPr kumimoji="1" lang="ja-JP" altLang="en-US" dirty="0"/>
          </a:p>
        </p:txBody>
      </p:sp>
      <p:sp>
        <p:nvSpPr>
          <p:cNvPr id="35" name="テキスト プレースホルダー 6"/>
          <p:cNvSpPr>
            <a:spLocks noGrp="1"/>
          </p:cNvSpPr>
          <p:nvPr>
            <p:ph type="body" sz="quarter" idx="47" hasCustomPrompt="1"/>
          </p:nvPr>
        </p:nvSpPr>
        <p:spPr>
          <a:xfrm>
            <a:off x="8859890" y="1124141"/>
            <a:ext cx="2807486" cy="480053"/>
          </a:xfrm>
        </p:spPr>
        <p:txBody>
          <a:bodyPr anchor="t">
            <a:noAutofit/>
          </a:bodyPr>
          <a:lstStyle>
            <a:lvl1pPr algn="l">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48" hasCustomPrompt="1"/>
          </p:nvPr>
        </p:nvSpPr>
        <p:spPr>
          <a:xfrm>
            <a:off x="8859322" y="1487824"/>
            <a:ext cx="2840190" cy="597393"/>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7" name="円/楕円 36"/>
          <p:cNvSpPr/>
          <p:nvPr userDrawn="1"/>
        </p:nvSpPr>
        <p:spPr>
          <a:xfrm>
            <a:off x="7833557" y="2636819"/>
            <a:ext cx="933774" cy="9336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図プレースホルダー 7"/>
          <p:cNvSpPr>
            <a:spLocks noGrp="1"/>
          </p:cNvSpPr>
          <p:nvPr>
            <p:ph type="pic" sz="quarter" idx="49" hasCustomPrompt="1"/>
          </p:nvPr>
        </p:nvSpPr>
        <p:spPr>
          <a:xfrm>
            <a:off x="8078939" y="2882180"/>
            <a:ext cx="443008" cy="442969"/>
          </a:xfrm>
        </p:spPr>
        <p:txBody>
          <a:bodyPr>
            <a:normAutofit/>
          </a:bodyPr>
          <a:lstStyle>
            <a:lvl1pPr>
              <a:defRPr sz="800"/>
            </a:lvl1pPr>
          </a:lstStyle>
          <a:p>
            <a:r>
              <a:rPr kumimoji="1" lang="en-US" altLang="ja-JP" dirty="0"/>
              <a:t>ICON</a:t>
            </a:r>
            <a:endParaRPr kumimoji="1" lang="ja-JP" altLang="en-US" dirty="0"/>
          </a:p>
        </p:txBody>
      </p:sp>
      <p:sp>
        <p:nvSpPr>
          <p:cNvPr id="39" name="テキスト プレースホルダー 6"/>
          <p:cNvSpPr>
            <a:spLocks noGrp="1"/>
          </p:cNvSpPr>
          <p:nvPr>
            <p:ph type="body" sz="quarter" idx="50" hasCustomPrompt="1"/>
          </p:nvPr>
        </p:nvSpPr>
        <p:spPr>
          <a:xfrm>
            <a:off x="8859890" y="2631208"/>
            <a:ext cx="2807486" cy="480053"/>
          </a:xfrm>
        </p:spPr>
        <p:txBody>
          <a:bodyPr anchor="t">
            <a:noAutofit/>
          </a:bodyPr>
          <a:lstStyle>
            <a:lvl1pPr algn="l">
              <a:defRPr sz="1867"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51" hasCustomPrompt="1"/>
          </p:nvPr>
        </p:nvSpPr>
        <p:spPr>
          <a:xfrm>
            <a:off x="8859322" y="2994891"/>
            <a:ext cx="2840190" cy="597393"/>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3595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 calcmode="lin" valueType="num">
                                      <p:cBhvr>
                                        <p:cTn id="23" dur="500" fill="hold"/>
                                        <p:tgtEl>
                                          <p:spTgt spid="23"/>
                                        </p:tgtEl>
                                        <p:attrNameLst>
                                          <p:attrName>style.rotation</p:attrName>
                                        </p:attrNameLst>
                                      </p:cBhvr>
                                      <p:tavLst>
                                        <p:tav tm="0">
                                          <p:val>
                                            <p:fltVal val="360"/>
                                          </p:val>
                                        </p:tav>
                                        <p:tav tm="100000">
                                          <p:val>
                                            <p:fltVal val="0"/>
                                          </p:val>
                                        </p:tav>
                                      </p:tavLst>
                                    </p:anim>
                                    <p:animEffect transition="in" filter="fade">
                                      <p:cBhvr>
                                        <p:cTn id="24" dur="500"/>
                                        <p:tgtEl>
                                          <p:spTgt spid="2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 calcmode="lin" valueType="num">
                                      <p:cBhvr>
                                        <p:cTn id="29" dur="500" fill="hold"/>
                                        <p:tgtEl>
                                          <p:spTgt spid="22"/>
                                        </p:tgtEl>
                                        <p:attrNameLst>
                                          <p:attrName>style.rotation</p:attrName>
                                        </p:attrNameLst>
                                      </p:cBhvr>
                                      <p:tavLst>
                                        <p:tav tm="0">
                                          <p:val>
                                            <p:fltVal val="360"/>
                                          </p:val>
                                        </p:tav>
                                        <p:tav tm="100000">
                                          <p:val>
                                            <p:fltVal val="0"/>
                                          </p:val>
                                        </p:tav>
                                      </p:tavLst>
                                    </p:anim>
                                    <p:animEffect transition="in" filter="fade">
                                      <p:cBhvr>
                                        <p:cTn id="30" dur="500"/>
                                        <p:tgtEl>
                                          <p:spTgt spid="22"/>
                                        </p:tgtEl>
                                      </p:cBhvr>
                                    </p:animEffect>
                                  </p:childTnLst>
                                </p:cTn>
                              </p:par>
                            </p:childTnLst>
                          </p:cTn>
                        </p:par>
                        <p:par>
                          <p:cTn id="31" fill="hold">
                            <p:stCondLst>
                              <p:cond delay="1500"/>
                            </p:stCondLst>
                            <p:childTnLst>
                              <p:par>
                                <p:cTn id="32" presetID="2" presetClass="entr" presetSubtype="8" decel="100000" fill="hold" grpId="0" nodeType="after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10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1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par>
                          <p:cTn id="53" fill="hold">
                            <p:stCondLst>
                              <p:cond delay="2600"/>
                            </p:stCondLst>
                            <p:childTnLst>
                              <p:par>
                                <p:cTn id="54" presetID="2" presetClass="entr" presetSubtype="2" decel="100000" fill="hold" grpId="0" nodeType="afterEffect">
                                  <p:stCondLst>
                                    <p:cond delay="0"/>
                                  </p:stCondLst>
                                  <p:childTnLst>
                                    <p:set>
                                      <p:cBhvr>
                                        <p:cTn id="55" dur="1" fill="hold">
                                          <p:stCondLst>
                                            <p:cond delay="0"/>
                                          </p:stCondLst>
                                        </p:cTn>
                                        <p:tgtEl>
                                          <p:spTgt spid="35">
                                            <p:txEl>
                                              <p:pRg st="0" end="0"/>
                                            </p:txEl>
                                          </p:spTgt>
                                        </p:tgtEl>
                                        <p:attrNameLst>
                                          <p:attrName>style.visibility</p:attrName>
                                        </p:attrNameLst>
                                      </p:cBhvr>
                                      <p:to>
                                        <p:strVal val="visible"/>
                                      </p:to>
                                    </p:set>
                                    <p:anim calcmode="lin" valueType="num">
                                      <p:cBhvr additive="base">
                                        <p:cTn id="56"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00"/>
                                  </p:stCondLst>
                                  <p:childTnLst>
                                    <p:set>
                                      <p:cBhvr>
                                        <p:cTn id="59" dur="1" fill="hold">
                                          <p:stCondLst>
                                            <p:cond delay="0"/>
                                          </p:stCondLst>
                                        </p:cTn>
                                        <p:tgtEl>
                                          <p:spTgt spid="36">
                                            <p:txEl>
                                              <p:pRg st="0" end="0"/>
                                            </p:txEl>
                                          </p:spTgt>
                                        </p:tgtEl>
                                        <p:attrNameLst>
                                          <p:attrName>style.visibility</p:attrName>
                                        </p:attrNameLst>
                                      </p:cBhvr>
                                      <p:to>
                                        <p:strVal val="visible"/>
                                      </p:to>
                                    </p:set>
                                    <p:anim calcmode="lin" valueType="num">
                                      <p:cBhvr additive="base">
                                        <p:cTn id="60"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3200"/>
                            </p:stCondLst>
                            <p:childTnLst>
                              <p:par>
                                <p:cTn id="63" presetID="49" presetClass="entr" presetSubtype="0" decel="10000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 calcmode="lin" valueType="num">
                                      <p:cBhvr>
                                        <p:cTn id="67" dur="500" fill="hold"/>
                                        <p:tgtEl>
                                          <p:spTgt spid="30"/>
                                        </p:tgtEl>
                                        <p:attrNameLst>
                                          <p:attrName>style.rotation</p:attrName>
                                        </p:attrNameLst>
                                      </p:cBhvr>
                                      <p:tavLst>
                                        <p:tav tm="0">
                                          <p:val>
                                            <p:fltVal val="360"/>
                                          </p:val>
                                        </p:tav>
                                        <p:tav tm="100000">
                                          <p:val>
                                            <p:fltVal val="0"/>
                                          </p:val>
                                        </p:tav>
                                      </p:tavLst>
                                    </p:anim>
                                    <p:animEffect transition="in" filter="fade">
                                      <p:cBhvr>
                                        <p:cTn id="68" dur="500"/>
                                        <p:tgtEl>
                                          <p:spTgt spid="3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 calcmode="lin" valueType="num">
                                      <p:cBhvr>
                                        <p:cTn id="73" dur="500" fill="hold"/>
                                        <p:tgtEl>
                                          <p:spTgt spid="29"/>
                                        </p:tgtEl>
                                        <p:attrNameLst>
                                          <p:attrName>style.rotation</p:attrName>
                                        </p:attrNameLst>
                                      </p:cBhvr>
                                      <p:tavLst>
                                        <p:tav tm="0">
                                          <p:val>
                                            <p:fltVal val="360"/>
                                          </p:val>
                                        </p:tav>
                                        <p:tav tm="100000">
                                          <p:val>
                                            <p:fltVal val="0"/>
                                          </p:val>
                                        </p:tav>
                                      </p:tavLst>
                                    </p:anim>
                                    <p:animEffect transition="in" filter="fade">
                                      <p:cBhvr>
                                        <p:cTn id="74" dur="500"/>
                                        <p:tgtEl>
                                          <p:spTgt spid="29"/>
                                        </p:tgtEl>
                                      </p:cBhvr>
                                    </p:animEffect>
                                  </p:childTnLst>
                                </p:cTn>
                              </p:par>
                            </p:childTnLst>
                          </p:cTn>
                        </p:par>
                        <p:par>
                          <p:cTn id="75" fill="hold">
                            <p:stCondLst>
                              <p:cond delay="3700"/>
                            </p:stCondLst>
                            <p:childTnLst>
                              <p:par>
                                <p:cTn id="76" presetID="2" presetClass="entr" presetSubtype="8" decel="100000" fill="hold" grpId="0" nodeType="afterEffect">
                                  <p:stCondLst>
                                    <p:cond delay="0"/>
                                  </p:stCondLst>
                                  <p:childTnLst>
                                    <p:set>
                                      <p:cBhvr>
                                        <p:cTn id="77" dur="1" fill="hold">
                                          <p:stCondLst>
                                            <p:cond delay="0"/>
                                          </p:stCondLst>
                                        </p:cTn>
                                        <p:tgtEl>
                                          <p:spTgt spid="31">
                                            <p:txEl>
                                              <p:pRg st="0" end="0"/>
                                            </p:txEl>
                                          </p:spTgt>
                                        </p:tgtEl>
                                        <p:attrNameLst>
                                          <p:attrName>style.visibility</p:attrName>
                                        </p:attrNameLst>
                                      </p:cBhvr>
                                      <p:to>
                                        <p:strVal val="visible"/>
                                      </p:to>
                                    </p:set>
                                    <p:anim calcmode="lin" valueType="num">
                                      <p:cBhvr additive="base">
                                        <p:cTn id="78"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1">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100"/>
                                  </p:stCondLst>
                                  <p:childTnLst>
                                    <p:set>
                                      <p:cBhvr>
                                        <p:cTn id="81" dur="1" fill="hold">
                                          <p:stCondLst>
                                            <p:cond delay="0"/>
                                          </p:stCondLst>
                                        </p:cTn>
                                        <p:tgtEl>
                                          <p:spTgt spid="32">
                                            <p:txEl>
                                              <p:pRg st="0" end="0"/>
                                            </p:txEl>
                                          </p:spTgt>
                                        </p:tgtEl>
                                        <p:attrNameLst>
                                          <p:attrName>style.visibility</p:attrName>
                                        </p:attrNameLst>
                                      </p:cBhvr>
                                      <p:to>
                                        <p:strVal val="visible"/>
                                      </p:to>
                                    </p:set>
                                    <p:anim calcmode="lin" valueType="num">
                                      <p:cBhvr additive="base">
                                        <p:cTn id="82"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4300"/>
                            </p:stCondLst>
                            <p:childTnLst>
                              <p:par>
                                <p:cTn id="85" presetID="49" presetClass="entr" presetSubtype="0" decel="10000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 calcmode="lin" valueType="num">
                                      <p:cBhvr>
                                        <p:cTn id="89" dur="500" fill="hold"/>
                                        <p:tgtEl>
                                          <p:spTgt spid="38"/>
                                        </p:tgtEl>
                                        <p:attrNameLst>
                                          <p:attrName>style.rotation</p:attrName>
                                        </p:attrNameLst>
                                      </p:cBhvr>
                                      <p:tavLst>
                                        <p:tav tm="0">
                                          <p:val>
                                            <p:fltVal val="360"/>
                                          </p:val>
                                        </p:tav>
                                        <p:tav tm="100000">
                                          <p:val>
                                            <p:fltVal val="0"/>
                                          </p:val>
                                        </p:tav>
                                      </p:tavLst>
                                    </p:anim>
                                    <p:animEffect transition="in" filter="fade">
                                      <p:cBhvr>
                                        <p:cTn id="90" dur="500"/>
                                        <p:tgtEl>
                                          <p:spTgt spid="38"/>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500" fill="hold"/>
                                        <p:tgtEl>
                                          <p:spTgt spid="37"/>
                                        </p:tgtEl>
                                        <p:attrNameLst>
                                          <p:attrName>ppt_w</p:attrName>
                                        </p:attrNameLst>
                                      </p:cBhvr>
                                      <p:tavLst>
                                        <p:tav tm="0">
                                          <p:val>
                                            <p:fltVal val="0"/>
                                          </p:val>
                                        </p:tav>
                                        <p:tav tm="100000">
                                          <p:val>
                                            <p:strVal val="#ppt_w"/>
                                          </p:val>
                                        </p:tav>
                                      </p:tavLst>
                                    </p:anim>
                                    <p:anim calcmode="lin" valueType="num">
                                      <p:cBhvr>
                                        <p:cTn id="94" dur="500" fill="hold"/>
                                        <p:tgtEl>
                                          <p:spTgt spid="37"/>
                                        </p:tgtEl>
                                        <p:attrNameLst>
                                          <p:attrName>ppt_h</p:attrName>
                                        </p:attrNameLst>
                                      </p:cBhvr>
                                      <p:tavLst>
                                        <p:tav tm="0">
                                          <p:val>
                                            <p:fltVal val="0"/>
                                          </p:val>
                                        </p:tav>
                                        <p:tav tm="100000">
                                          <p:val>
                                            <p:strVal val="#ppt_h"/>
                                          </p:val>
                                        </p:tav>
                                      </p:tavLst>
                                    </p:anim>
                                    <p:anim calcmode="lin" valueType="num">
                                      <p:cBhvr>
                                        <p:cTn id="95" dur="500" fill="hold"/>
                                        <p:tgtEl>
                                          <p:spTgt spid="37"/>
                                        </p:tgtEl>
                                        <p:attrNameLst>
                                          <p:attrName>style.rotation</p:attrName>
                                        </p:attrNameLst>
                                      </p:cBhvr>
                                      <p:tavLst>
                                        <p:tav tm="0">
                                          <p:val>
                                            <p:fltVal val="360"/>
                                          </p:val>
                                        </p:tav>
                                        <p:tav tm="100000">
                                          <p:val>
                                            <p:fltVal val="0"/>
                                          </p:val>
                                        </p:tav>
                                      </p:tavLst>
                                    </p:anim>
                                    <p:animEffect transition="in" filter="fade">
                                      <p:cBhvr>
                                        <p:cTn id="96" dur="500"/>
                                        <p:tgtEl>
                                          <p:spTgt spid="37"/>
                                        </p:tgtEl>
                                      </p:cBhvr>
                                    </p:animEffect>
                                  </p:childTnLst>
                                </p:cTn>
                              </p:par>
                            </p:childTnLst>
                          </p:cTn>
                        </p:par>
                        <p:par>
                          <p:cTn id="97" fill="hold">
                            <p:stCondLst>
                              <p:cond delay="4800"/>
                            </p:stCondLst>
                            <p:childTnLst>
                              <p:par>
                                <p:cTn id="98" presetID="2" presetClass="entr" presetSubtype="2" decel="100000" fill="hold" grpId="0" nodeType="afterEffect">
                                  <p:stCondLst>
                                    <p:cond delay="0"/>
                                  </p:stCondLst>
                                  <p:childTnLst>
                                    <p:set>
                                      <p:cBhvr>
                                        <p:cTn id="99" dur="1" fill="hold">
                                          <p:stCondLst>
                                            <p:cond delay="0"/>
                                          </p:stCondLst>
                                        </p:cTn>
                                        <p:tgtEl>
                                          <p:spTgt spid="39">
                                            <p:txEl>
                                              <p:pRg st="0" end="0"/>
                                            </p:txEl>
                                          </p:spTgt>
                                        </p:tgtEl>
                                        <p:attrNameLst>
                                          <p:attrName>style.visibility</p:attrName>
                                        </p:attrNameLst>
                                      </p:cBhvr>
                                      <p:to>
                                        <p:strVal val="visible"/>
                                      </p:to>
                                    </p:set>
                                    <p:anim calcmode="lin" valueType="num">
                                      <p:cBhvr additive="base">
                                        <p:cTn id="100"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2" presetID="2" presetClass="entr" presetSubtype="2" decel="100000" fill="hold" grpId="0" nodeType="withEffect">
                                  <p:stCondLst>
                                    <p:cond delay="10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additive="base">
                                        <p:cTn id="104"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par>
                          <p:cTn id="106" fill="hold">
                            <p:stCondLst>
                              <p:cond delay="5400"/>
                            </p:stCondLst>
                            <p:childTnLst>
                              <p:par>
                                <p:cTn id="107" presetID="2" presetClass="entr" presetSubtype="8" decel="100000" fill="hold" grpId="0" nodeType="afterEffect">
                                  <p:stCondLst>
                                    <p:cond delay="500"/>
                                  </p:stCondLst>
                                  <p:iterate type="wd">
                                    <p:tmPct val="10000"/>
                                  </p:iterate>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0-#ppt_w/2"/>
                                          </p:val>
                                        </p:tav>
                                        <p:tav tm="100000">
                                          <p:val>
                                            <p:strVal val="#ppt_x"/>
                                          </p:val>
                                        </p:tav>
                                      </p:tavLst>
                                    </p:anim>
                                    <p:anim calcmode="lin" valueType="num">
                                      <p:cBhvr additive="base">
                                        <p:cTn id="110" dur="500" fill="hold"/>
                                        <p:tgtEl>
                                          <p:spTgt spid="9"/>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50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1+#ppt_w/2"/>
                                          </p:val>
                                        </p:tav>
                                        <p:tav tm="100000">
                                          <p:val>
                                            <p:strVal val="#ppt_x"/>
                                          </p:val>
                                        </p:tav>
                                      </p:tavLst>
                                    </p:anim>
                                    <p:anim calcmode="lin" valueType="num">
                                      <p:cBhvr additive="base">
                                        <p:cTn id="114" dur="500" fill="hold"/>
                                        <p:tgtEl>
                                          <p:spTgt spid="10"/>
                                        </p:tgtEl>
                                        <p:attrNameLst>
                                          <p:attrName>ppt_y</p:attrName>
                                        </p:attrNameLst>
                                      </p:cBhvr>
                                      <p:tavLst>
                                        <p:tav tm="0">
                                          <p:val>
                                            <p:strVal val="#ppt_y"/>
                                          </p:val>
                                        </p:tav>
                                        <p:tav tm="100000">
                                          <p:val>
                                            <p:strVal val="#ppt_y"/>
                                          </p:val>
                                        </p:tav>
                                      </p:tavLst>
                                    </p:anim>
                                  </p:childTnLst>
                                </p:cTn>
                              </p:par>
                            </p:childTnLst>
                          </p:cTn>
                        </p:par>
                        <p:par>
                          <p:cTn id="115" fill="hold">
                            <p:stCondLst>
                              <p:cond delay="6500"/>
                            </p:stCondLst>
                            <p:childTnLst>
                              <p:par>
                                <p:cTn id="116" presetID="22" presetClass="entr" presetSubtype="8" fill="hold" grpId="0" nodeType="afterEffect">
                                  <p:stCondLst>
                                    <p:cond delay="250"/>
                                  </p:stCondLst>
                                  <p:childTnLst>
                                    <p:set>
                                      <p:cBhvr>
                                        <p:cTn id="117" dur="1" fill="hold">
                                          <p:stCondLst>
                                            <p:cond delay="0"/>
                                          </p:stCondLst>
                                        </p:cTn>
                                        <p:tgtEl>
                                          <p:spTgt spid="11">
                                            <p:txEl>
                                              <p:pRg st="0" end="0"/>
                                            </p:txEl>
                                          </p:spTgt>
                                        </p:tgtEl>
                                        <p:attrNameLst>
                                          <p:attrName>style.visibility</p:attrName>
                                        </p:attrNameLst>
                                      </p:cBhvr>
                                      <p:to>
                                        <p:strVal val="visible"/>
                                      </p:to>
                                    </p:set>
                                    <p:animEffect transition="in" filter="wipe(left)">
                                      <p:cBhvr>
                                        <p:cTn id="1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0" grpId="0" animBg="1"/>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8" grpId="0"/>
      <p:bldP spid="22" grpId="0" animBg="1"/>
      <p:bldP spid="23" grpId="0"/>
      <p:bldP spid="26" grpId="0" build="p">
        <p:tmplLst>
          <p:tmpl lvl="1">
            <p:tnLst>
              <p:par>
                <p:cTn presetID="2" presetClass="entr" presetSubtype="8"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9" grpId="0" animBg="1"/>
      <p:bldP spid="30" grpId="0"/>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p:bldP spid="35" grpId="0" build="p">
        <p:tmplLst>
          <p:tmpl lvl="1">
            <p:tnLst>
              <p:par>
                <p:cTn presetID="2" presetClass="entr" presetSubtype="2"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bldP spid="38" grpId="0"/>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Web">
    <p:bg>
      <p:bgPr>
        <a:solidFill>
          <a:schemeClr val="tx2"/>
        </a:solidFill>
        <a:effectLst/>
      </p:bgPr>
    </p:bg>
    <p:spTree>
      <p:nvGrpSpPr>
        <p:cNvPr id="1" name=""/>
        <p:cNvGrpSpPr/>
        <p:nvPr/>
      </p:nvGrpSpPr>
      <p:grpSpPr>
        <a:xfrm>
          <a:off x="0" y="0"/>
          <a:ext cx="0" cy="0"/>
          <a:chOff x="0" y="0"/>
          <a:chExt cx="0" cy="0"/>
        </a:xfrm>
      </p:grpSpPr>
      <p:sp>
        <p:nvSpPr>
          <p:cNvPr id="43" name="正方形/長方形 42"/>
          <p:cNvSpPr/>
          <p:nvPr userDrawn="1"/>
        </p:nvSpPr>
        <p:spPr>
          <a:xfrm>
            <a:off x="0" y="1"/>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4" name="正方形/長方形 43"/>
          <p:cNvSpPr/>
          <p:nvPr userDrawn="1"/>
        </p:nvSpPr>
        <p:spPr>
          <a:xfrm rot="18900000">
            <a:off x="2589422" y="1388046"/>
            <a:ext cx="7803078" cy="9237913"/>
          </a:xfrm>
          <a:custGeom>
            <a:avLst/>
            <a:gdLst/>
            <a:ahLst/>
            <a:cxnLst/>
            <a:rect l="l" t="t" r="r" b="b"/>
            <a:pathLst>
              <a:path w="11703601" h="13856870">
                <a:moveTo>
                  <a:pt x="11703601" y="2930668"/>
                </a:moveTo>
                <a:lnTo>
                  <a:pt x="11703601" y="13128263"/>
                </a:lnTo>
                <a:lnTo>
                  <a:pt x="10974994" y="13856870"/>
                </a:lnTo>
                <a:lnTo>
                  <a:pt x="0" y="2881876"/>
                </a:lnTo>
                <a:lnTo>
                  <a:pt x="1" y="0"/>
                </a:lnTo>
                <a:lnTo>
                  <a:pt x="7317135" y="7317134"/>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 name="スライド番号プレースホルダー 3"/>
          <p:cNvSpPr>
            <a:spLocks noGrp="1"/>
          </p:cNvSpPr>
          <p:nvPr userDrawn="1">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26" name="図プレースホルダー 19"/>
          <p:cNvSpPr>
            <a:spLocks noGrp="1"/>
          </p:cNvSpPr>
          <p:nvPr>
            <p:ph type="pic" sz="quarter" idx="12" hasCustomPrompt="1"/>
          </p:nvPr>
        </p:nvSpPr>
        <p:spPr>
          <a:xfrm>
            <a:off x="451887" y="1595852"/>
            <a:ext cx="6932503" cy="3897377"/>
          </a:xfrm>
          <a:solidFill>
            <a:schemeClr val="accent3">
              <a:lumMod val="20000"/>
              <a:lumOff val="80000"/>
            </a:schemeClr>
          </a:solidFill>
        </p:spPr>
        <p:txBody>
          <a:bodyPr>
            <a:normAutofit/>
          </a:bodyPr>
          <a:lstStyle>
            <a:lvl1pPr>
              <a:defRPr sz="1067"/>
            </a:lvl1pPr>
          </a:lstStyle>
          <a:p>
            <a:r>
              <a:rPr kumimoji="1" lang="en-US" altLang="ja-JP" dirty="0"/>
              <a:t>Add an image</a:t>
            </a:r>
            <a:endParaRPr kumimoji="1" lang="ja-JP" altLang="en-US" dirty="0"/>
          </a:p>
        </p:txBody>
      </p:sp>
      <p:grpSp>
        <p:nvGrpSpPr>
          <p:cNvPr id="38" name="グループ化 37"/>
          <p:cNvGrpSpPr/>
          <p:nvPr userDrawn="1"/>
        </p:nvGrpSpPr>
        <p:grpSpPr>
          <a:xfrm>
            <a:off x="451888" y="1200182"/>
            <a:ext cx="6932502" cy="395670"/>
            <a:chOff x="4888773" y="2065794"/>
            <a:chExt cx="8534400" cy="487140"/>
          </a:xfrm>
        </p:grpSpPr>
        <p:sp>
          <p:nvSpPr>
            <p:cNvPr id="27"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正方形/長方形 27"/>
            <p:cNvSpPr/>
            <p:nvPr userDrawn="1"/>
          </p:nvSpPr>
          <p:spPr>
            <a:xfrm>
              <a:off x="4888773" y="2489434"/>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29" name="グループ化 28"/>
            <p:cNvGrpSpPr/>
            <p:nvPr userDrawn="1"/>
          </p:nvGrpSpPr>
          <p:grpSpPr>
            <a:xfrm>
              <a:off x="5071109" y="2204589"/>
              <a:ext cx="542925" cy="142875"/>
              <a:chOff x="2524125" y="1614487"/>
              <a:chExt cx="542925" cy="142875"/>
            </a:xfrm>
          </p:grpSpPr>
          <p:sp>
            <p:nvSpPr>
              <p:cNvPr id="30"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33" name="グループ化 32"/>
            <p:cNvGrpSpPr/>
            <p:nvPr userDrawn="1"/>
          </p:nvGrpSpPr>
          <p:grpSpPr>
            <a:xfrm>
              <a:off x="13043533" y="2180776"/>
              <a:ext cx="200026" cy="190500"/>
              <a:chOff x="7781924" y="1704975"/>
              <a:chExt cx="200026" cy="190500"/>
            </a:xfrm>
            <a:solidFill>
              <a:schemeClr val="tx1">
                <a:lumMod val="50000"/>
                <a:lumOff val="50000"/>
              </a:schemeClr>
            </a:solidFill>
          </p:grpSpPr>
          <p:sp>
            <p:nvSpPr>
              <p:cNvPr id="34" name="正方形/長方形 33"/>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正方形/長方形 34"/>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6" name="正方形/長方形 35"/>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sp>
        <p:nvSpPr>
          <p:cNvPr id="40" name="タイトル プレースホルダー 1"/>
          <p:cNvSpPr>
            <a:spLocks noGrp="1"/>
          </p:cNvSpPr>
          <p:nvPr>
            <p:ph type="title" hasCustomPrompt="1"/>
          </p:nvPr>
        </p:nvSpPr>
        <p:spPr>
          <a:xfrm>
            <a:off x="7584294" y="553329"/>
            <a:ext cx="4128817" cy="2810021"/>
          </a:xfrm>
          <a:prstGeom prst="rect">
            <a:avLst/>
          </a:prstGeom>
        </p:spPr>
        <p:txBody>
          <a:bodyPr vert="horz" lIns="163275" tIns="81638" rIns="163275" bIns="81638" rtlCol="0" anchor="b">
            <a:normAutofit/>
          </a:bodyPr>
          <a:lstStyle>
            <a:lvl1pPr>
              <a:defRPr baseline="0">
                <a:solidFill>
                  <a:schemeClr val="tx2"/>
                </a:solidFill>
              </a:defRPr>
            </a:lvl1pPr>
          </a:lstStyle>
          <a:p>
            <a:r>
              <a:rPr kumimoji="1" lang="en-US" altLang="ja-JP" dirty="0"/>
              <a:t>Title goes here</a:t>
            </a:r>
            <a:endParaRPr kumimoji="1" lang="ja-JP" altLang="en-US" dirty="0"/>
          </a:p>
        </p:txBody>
      </p:sp>
      <p:sp>
        <p:nvSpPr>
          <p:cNvPr id="41" name="正方形/長方形 40"/>
          <p:cNvSpPr/>
          <p:nvPr userDrawn="1"/>
        </p:nvSpPr>
        <p:spPr>
          <a:xfrm>
            <a:off x="7632304" y="3584340"/>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2" name="テキスト プレースホルダー 6"/>
          <p:cNvSpPr>
            <a:spLocks noGrp="1"/>
          </p:cNvSpPr>
          <p:nvPr>
            <p:ph type="body" sz="quarter" idx="24" hasCustomPrompt="1"/>
          </p:nvPr>
        </p:nvSpPr>
        <p:spPr>
          <a:xfrm>
            <a:off x="7597612" y="3664893"/>
            <a:ext cx="4131548" cy="2308390"/>
          </a:xfrm>
        </p:spPr>
        <p:txBody>
          <a:bodyPr anchor="t">
            <a:noAutofit/>
          </a:bodyPr>
          <a:lstStyle>
            <a:lvl1pPr algn="l">
              <a:defRPr sz="1333" i="0"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48" name="正方形/長方形 47"/>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189947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500"/>
                                        <p:tgtEl>
                                          <p:spTgt spid="4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000"/>
                            </p:stCondLst>
                            <p:childTnLst>
                              <p:par>
                                <p:cTn id="28" presetID="2" presetClass="entr" presetSubtype="3" decel="100000" fill="hold" grpId="0" nodeType="afterEffect">
                                  <p:stCondLst>
                                    <p:cond delay="250"/>
                                  </p:stCondLst>
                                  <p:iterate type="wd">
                                    <p:tmPct val="10000"/>
                                  </p:iterate>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0-#ppt_h/2"/>
                                          </p:val>
                                        </p:tav>
                                        <p:tav tm="100000">
                                          <p:val>
                                            <p:strVal val="#ppt_y"/>
                                          </p:val>
                                        </p:tav>
                                      </p:tavLst>
                                    </p:anim>
                                  </p:childTnLst>
                                </p:cTn>
                              </p:par>
                            </p:childTnLst>
                          </p:cTn>
                        </p:par>
                        <p:par>
                          <p:cTn id="32" fill="hold">
                            <p:stCondLst>
                              <p:cond delay="2850"/>
                            </p:stCondLst>
                            <p:childTnLst>
                              <p:par>
                                <p:cTn id="33" presetID="2" presetClass="entr" presetSubtype="2" decel="100000" fill="hold" grpId="0" nodeType="afterEffect">
                                  <p:stCondLst>
                                    <p:cond delay="5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42">
                                            <p:txEl>
                                              <p:pRg st="0" end="0"/>
                                            </p:txEl>
                                          </p:spTgt>
                                        </p:tgtEl>
                                        <p:attrNameLst>
                                          <p:attrName>style.visibility</p:attrName>
                                        </p:attrNameLst>
                                      </p:cBhvr>
                                      <p:to>
                                        <p:strVal val="visible"/>
                                      </p:to>
                                    </p:set>
                                    <p:anim calcmode="lin" valueType="num">
                                      <p:cBhvr additive="base">
                                        <p:cTn id="39"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6" grpId="0" animBg="1"/>
      <p:bldP spid="26" grpId="1" animBg="1"/>
      <p:bldP spid="40" grpId="0"/>
      <p:bldP spid="41" grpId="0" animBg="1"/>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theme" Target="../theme/theme2.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34" Type="http://schemas.openxmlformats.org/officeDocument/2006/relationships/slideLayout" Target="../slideLayouts/slideLayout111.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33" Type="http://schemas.openxmlformats.org/officeDocument/2006/relationships/slideLayout" Target="../slideLayouts/slideLayout110.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29" Type="http://schemas.openxmlformats.org/officeDocument/2006/relationships/slideLayout" Target="../slideLayouts/slideLayout10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32" Type="http://schemas.openxmlformats.org/officeDocument/2006/relationships/slideLayout" Target="../slideLayouts/slideLayout109.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slideLayout" Target="../slideLayouts/slideLayout105.xml"/><Relationship Id="rId36" Type="http://schemas.openxmlformats.org/officeDocument/2006/relationships/theme" Target="../theme/theme3.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31" Type="http://schemas.openxmlformats.org/officeDocument/2006/relationships/slideLayout" Target="../slideLayouts/slideLayout108.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 Id="rId30" Type="http://schemas.openxmlformats.org/officeDocument/2006/relationships/slideLayout" Target="../slideLayouts/slideLayout107.xml"/><Relationship Id="rId35" Type="http://schemas.openxmlformats.org/officeDocument/2006/relationships/slideLayout" Target="../slideLayouts/slideLayout112.xml"/><Relationship Id="rId8"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30000"/>
          </a:schemeClr>
        </a:solidFill>
        <a:effectLst/>
      </p:bgPr>
    </p:bg>
    <p:spTree>
      <p:nvGrpSpPr>
        <p:cNvPr id="1" name=""/>
        <p:cNvGrpSpPr/>
        <p:nvPr/>
      </p:nvGrpSpPr>
      <p:grpSpPr>
        <a:xfrm>
          <a:off x="0" y="0"/>
          <a:ext cx="0" cy="0"/>
          <a:chOff x="0" y="0"/>
          <a:chExt cx="0" cy="0"/>
        </a:xfrm>
      </p:grpSpPr>
      <p:sp>
        <p:nvSpPr>
          <p:cNvPr id="15" name="正方形/長方形 14"/>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タイトル プレースホルダー 1"/>
          <p:cNvSpPr>
            <a:spLocks noGrp="1"/>
          </p:cNvSpPr>
          <p:nvPr>
            <p:ph type="title"/>
          </p:nvPr>
        </p:nvSpPr>
        <p:spPr>
          <a:xfrm>
            <a:off x="2048598" y="164638"/>
            <a:ext cx="9567208" cy="80210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13" name="円/楕円 12"/>
          <p:cNvSpPr/>
          <p:nvPr userDrawn="1"/>
        </p:nvSpPr>
        <p:spPr>
          <a:xfrm>
            <a:off x="1555534" y="905648"/>
            <a:ext cx="384076" cy="3840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円/楕円 13"/>
          <p:cNvSpPr/>
          <p:nvPr userDrawn="1"/>
        </p:nvSpPr>
        <p:spPr>
          <a:xfrm>
            <a:off x="31596" y="0"/>
            <a:ext cx="912180" cy="681270"/>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円/楕円 17"/>
          <p:cNvSpPr/>
          <p:nvPr userDrawn="1"/>
        </p:nvSpPr>
        <p:spPr>
          <a:xfrm>
            <a:off x="681974" y="681271"/>
            <a:ext cx="528104" cy="5280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円/楕円 18"/>
          <p:cNvSpPr/>
          <p:nvPr userDrawn="1"/>
        </p:nvSpPr>
        <p:spPr>
          <a:xfrm>
            <a:off x="1207829" y="149092"/>
            <a:ext cx="661953" cy="6618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円/楕円 20"/>
          <p:cNvSpPr/>
          <p:nvPr userDrawn="1"/>
        </p:nvSpPr>
        <p:spPr>
          <a:xfrm>
            <a:off x="11022059" y="6100230"/>
            <a:ext cx="289591" cy="28956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円/楕円 22"/>
          <p:cNvSpPr/>
          <p:nvPr userDrawn="1"/>
        </p:nvSpPr>
        <p:spPr>
          <a:xfrm>
            <a:off x="11435106" y="6111048"/>
            <a:ext cx="720142" cy="72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円/楕円 19"/>
          <p:cNvSpPr/>
          <p:nvPr userDrawn="1"/>
        </p:nvSpPr>
        <p:spPr>
          <a:xfrm>
            <a:off x="10860585" y="6469495"/>
            <a:ext cx="480095" cy="388506"/>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スライド番号プレースホルダー 5"/>
          <p:cNvSpPr>
            <a:spLocks noGrp="1"/>
          </p:cNvSpPr>
          <p:nvPr>
            <p:ph type="sldNum" sz="quarter" idx="4"/>
          </p:nvPr>
        </p:nvSpPr>
        <p:spPr>
          <a:xfrm>
            <a:off x="11435106"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626485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36" r:id="rId47"/>
    <p:sldLayoutId id="2147483737" r:id="rId48"/>
    <p:sldLayoutId id="2147483738" r:id="rId4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400" fill="hold"/>
                                        <p:tgtEl>
                                          <p:spTgt spid="14"/>
                                        </p:tgtEl>
                                        <p:attrNameLst>
                                          <p:attrName>ppt_x</p:attrName>
                                        </p:attrNameLst>
                                      </p:cBhvr>
                                      <p:tavLst>
                                        <p:tav tm="0">
                                          <p:val>
                                            <p:strVal val="0-#ppt_w/2"/>
                                          </p:val>
                                        </p:tav>
                                        <p:tav tm="100000">
                                          <p:val>
                                            <p:strVal val="#ppt_x"/>
                                          </p:val>
                                        </p:tav>
                                      </p:tavLst>
                                    </p:anim>
                                    <p:anim calcmode="lin" valueType="num">
                                      <p:cBhvr additive="base">
                                        <p:cTn id="11" dur="400" fill="hold"/>
                                        <p:tgtEl>
                                          <p:spTgt spid="1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400"/>
                                        <p:tgtEl>
                                          <p:spTgt spid="18"/>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400" fill="hold"/>
                                        <p:tgtEl>
                                          <p:spTgt spid="18"/>
                                        </p:tgtEl>
                                        <p:attrNameLst>
                                          <p:attrName>ppt_x</p:attrName>
                                        </p:attrNameLst>
                                      </p:cBhvr>
                                      <p:tavLst>
                                        <p:tav tm="0">
                                          <p:val>
                                            <p:strVal val="0-#ppt_w/2"/>
                                          </p:val>
                                        </p:tav>
                                        <p:tav tm="100000">
                                          <p:val>
                                            <p:strVal val="#ppt_x"/>
                                          </p:val>
                                        </p:tav>
                                      </p:tavLst>
                                    </p:anim>
                                    <p:anim calcmode="lin" valueType="num">
                                      <p:cBhvr additive="base">
                                        <p:cTn id="18" dur="400" fill="hold"/>
                                        <p:tgtEl>
                                          <p:spTgt spid="18"/>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400"/>
                                        <p:tgtEl>
                                          <p:spTgt spid="19"/>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fill="hold"/>
                                        <p:tgtEl>
                                          <p:spTgt spid="19"/>
                                        </p:tgtEl>
                                        <p:attrNameLst>
                                          <p:attrName>ppt_x</p:attrName>
                                        </p:attrNameLst>
                                      </p:cBhvr>
                                      <p:tavLst>
                                        <p:tav tm="0">
                                          <p:val>
                                            <p:strVal val="0-#ppt_w/2"/>
                                          </p:val>
                                        </p:tav>
                                        <p:tav tm="100000">
                                          <p:val>
                                            <p:strVal val="#ppt_x"/>
                                          </p:val>
                                        </p:tav>
                                      </p:tavLst>
                                    </p:anim>
                                    <p:anim calcmode="lin" valueType="num">
                                      <p:cBhvr additive="base">
                                        <p:cTn id="25" dur="400" fill="hold"/>
                                        <p:tgtEl>
                                          <p:spTgt spid="19"/>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400"/>
                                        <p:tgtEl>
                                          <p:spTgt spid="13"/>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400" fill="hold"/>
                                        <p:tgtEl>
                                          <p:spTgt spid="13"/>
                                        </p:tgtEl>
                                        <p:attrNameLst>
                                          <p:attrName>ppt_x</p:attrName>
                                        </p:attrNameLst>
                                      </p:cBhvr>
                                      <p:tavLst>
                                        <p:tav tm="0">
                                          <p:val>
                                            <p:strVal val="0-#ppt_w/2"/>
                                          </p:val>
                                        </p:tav>
                                        <p:tav tm="100000">
                                          <p:val>
                                            <p:strVal val="#ppt_x"/>
                                          </p:val>
                                        </p:tav>
                                      </p:tavLst>
                                    </p:anim>
                                    <p:anim calcmode="lin" valueType="num">
                                      <p:cBhvr additive="base">
                                        <p:cTn id="32" dur="400" fill="hold"/>
                                        <p:tgtEl>
                                          <p:spTgt spid="13"/>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4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400"/>
                                        <p:tgtEl>
                                          <p:spTgt spid="23"/>
                                        </p:tgtEl>
                                      </p:cBhvr>
                                    </p:animEffect>
                                  </p:childTnLst>
                                </p:cTn>
                              </p:par>
                              <p:par>
                                <p:cTn id="36" presetID="2" presetClass="entr" presetSubtype="6" decel="100000" fill="hold" grpId="1" nodeType="withEffect">
                                  <p:stCondLst>
                                    <p:cond delay="4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400" fill="hold"/>
                                        <p:tgtEl>
                                          <p:spTgt spid="23"/>
                                        </p:tgtEl>
                                        <p:attrNameLst>
                                          <p:attrName>ppt_x</p:attrName>
                                        </p:attrNameLst>
                                      </p:cBhvr>
                                      <p:tavLst>
                                        <p:tav tm="0">
                                          <p:val>
                                            <p:strVal val="1+#ppt_w/2"/>
                                          </p:val>
                                        </p:tav>
                                        <p:tav tm="100000">
                                          <p:val>
                                            <p:strVal val="#ppt_x"/>
                                          </p:val>
                                        </p:tav>
                                      </p:tavLst>
                                    </p:anim>
                                    <p:anim calcmode="lin" valueType="num">
                                      <p:cBhvr additive="base">
                                        <p:cTn id="39" dur="400" fill="hold"/>
                                        <p:tgtEl>
                                          <p:spTgt spid="23"/>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400"/>
                                        <p:tgtEl>
                                          <p:spTgt spid="20"/>
                                        </p:tgtEl>
                                      </p:cBhvr>
                                    </p:animEffect>
                                  </p:childTnLst>
                                </p:cTn>
                              </p:par>
                              <p:par>
                                <p:cTn id="43" presetID="2" presetClass="entr" presetSubtype="6" decel="100000" fill="hold" grpId="1" nodeType="withEffect">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400" fill="hold"/>
                                        <p:tgtEl>
                                          <p:spTgt spid="20"/>
                                        </p:tgtEl>
                                        <p:attrNameLst>
                                          <p:attrName>ppt_x</p:attrName>
                                        </p:attrNameLst>
                                      </p:cBhvr>
                                      <p:tavLst>
                                        <p:tav tm="0">
                                          <p:val>
                                            <p:strVal val="1+#ppt_w/2"/>
                                          </p:val>
                                        </p:tav>
                                        <p:tav tm="100000">
                                          <p:val>
                                            <p:strVal val="#ppt_x"/>
                                          </p:val>
                                        </p:tav>
                                      </p:tavLst>
                                    </p:anim>
                                    <p:anim calcmode="lin" valueType="num">
                                      <p:cBhvr additive="base">
                                        <p:cTn id="46" dur="400" fill="hold"/>
                                        <p:tgtEl>
                                          <p:spTgt spid="20"/>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7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400"/>
                                        <p:tgtEl>
                                          <p:spTgt spid="21"/>
                                        </p:tgtEl>
                                      </p:cBhvr>
                                    </p:animEffect>
                                  </p:childTnLst>
                                </p:cTn>
                              </p:par>
                              <p:par>
                                <p:cTn id="50" presetID="2" presetClass="entr" presetSubtype="6" decel="100000" fill="hold" grpId="1" nodeType="withEffect">
                                  <p:stCondLst>
                                    <p:cond delay="7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400" fill="hold"/>
                                        <p:tgtEl>
                                          <p:spTgt spid="21"/>
                                        </p:tgtEl>
                                        <p:attrNameLst>
                                          <p:attrName>ppt_x</p:attrName>
                                        </p:attrNameLst>
                                      </p:cBhvr>
                                      <p:tavLst>
                                        <p:tav tm="0">
                                          <p:val>
                                            <p:strVal val="1+#ppt_w/2"/>
                                          </p:val>
                                        </p:tav>
                                        <p:tav tm="100000">
                                          <p:val>
                                            <p:strVal val="#ppt_x"/>
                                          </p:val>
                                        </p:tav>
                                      </p:tavLst>
                                    </p:anim>
                                    <p:anim calcmode="lin" valueType="num">
                                      <p:cBhvr additive="base">
                                        <p:cTn id="53" dur="400" fill="hold"/>
                                        <p:tgtEl>
                                          <p:spTgt spid="21"/>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2" presetClass="entr" presetSubtype="1" decel="100000" fill="hold" grpId="0" nodeType="withEffect">
                                  <p:stCondLst>
                                    <p:cond delay="125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3" grpId="1" animBg="1"/>
      <p:bldP spid="14" grpId="0" animBg="1"/>
      <p:bldP spid="14" grpId="1" animBg="1"/>
      <p:bldP spid="18" grpId="0" animBg="1"/>
      <p:bldP spid="18" grpId="1" animBg="1"/>
      <p:bldP spid="19" grpId="0" animBg="1"/>
      <p:bldP spid="19" grpId="1" animBg="1"/>
      <p:bldP spid="21" grpId="0" animBg="1"/>
      <p:bldP spid="21" grpId="1" animBg="1"/>
      <p:bldP spid="23" grpId="0" animBg="1"/>
      <p:bldP spid="23" grpId="1" animBg="1"/>
      <p:bldP spid="20" grpId="0" animBg="1"/>
      <p:bldP spid="20" grpId="1" animBg="1"/>
      <p:bldP spid="6" grpId="0"/>
    </p:bldLst>
  </p:timing>
  <p:hf hdr="0" dt="0"/>
  <p:txStyles>
    <p:titleStyle>
      <a:lvl1pPr algn="l" defTabSz="1088556" rtl="0" eaLnBrk="1" latinLnBrk="0" hangingPunct="1">
        <a:spcBef>
          <a:spcPct val="0"/>
        </a:spcBef>
        <a:buNone/>
        <a:defRPr kumimoji="1" sz="4000" kern="1200" baseline="0">
          <a:solidFill>
            <a:schemeClr val="tx1">
              <a:lumMod val="75000"/>
              <a:lumOff val="25000"/>
            </a:schemeClr>
          </a:solidFill>
          <a:latin typeface="Route 159 UltraLight" pitchFamily="50" charset="0"/>
          <a:ea typeface="+mj-ea"/>
          <a:cs typeface="+mj-cs"/>
        </a:defRPr>
      </a:lvl1pPr>
    </p:titleStyle>
    <p:bodyStyle>
      <a:lvl1pPr marL="0" indent="0" algn="l" defTabSz="1088556"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452" indent="-340174" algn="l" defTabSz="1088556" rtl="0" eaLnBrk="1" latinLnBrk="0" hangingPunct="1">
        <a:spcBef>
          <a:spcPct val="20000"/>
        </a:spcBef>
        <a:buFont typeface="Arial" panose="020B0604020202020204" pitchFamily="34" charset="0"/>
        <a:buChar char="–"/>
        <a:defRPr kumimoji="1" sz="3334" kern="1200">
          <a:solidFill>
            <a:schemeClr val="tx1"/>
          </a:solidFill>
          <a:latin typeface="+mn-lt"/>
          <a:ea typeface="+mn-ea"/>
          <a:cs typeface="+mn-cs"/>
        </a:defRPr>
      </a:lvl2pPr>
      <a:lvl3pPr marL="1360695" indent="-272139" algn="l" defTabSz="1088556" rtl="0" eaLnBrk="1" latinLnBrk="0" hangingPunct="1">
        <a:spcBef>
          <a:spcPct val="20000"/>
        </a:spcBef>
        <a:buFont typeface="Arial" panose="020B0604020202020204" pitchFamily="34" charset="0"/>
        <a:buChar char="•"/>
        <a:defRPr kumimoji="1" sz="2867" kern="1200">
          <a:solidFill>
            <a:schemeClr val="tx1"/>
          </a:solidFill>
          <a:latin typeface="+mn-lt"/>
          <a:ea typeface="+mn-ea"/>
          <a:cs typeface="+mn-cs"/>
        </a:defRPr>
      </a:lvl3pPr>
      <a:lvl4pPr marL="1904973"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9251"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3530"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7808"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2085"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6364"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ja-JP"/>
      </a:defPPr>
      <a:lvl1pPr marL="0" algn="l" defTabSz="1088556" rtl="0" eaLnBrk="1" latinLnBrk="0" hangingPunct="1">
        <a:defRPr kumimoji="1" sz="2133" kern="1200">
          <a:solidFill>
            <a:schemeClr val="tx1"/>
          </a:solidFill>
          <a:latin typeface="+mn-lt"/>
          <a:ea typeface="+mn-ea"/>
          <a:cs typeface="+mn-cs"/>
        </a:defRPr>
      </a:lvl1pPr>
      <a:lvl2pPr marL="544278" algn="l" defTabSz="1088556" rtl="0" eaLnBrk="1" latinLnBrk="0" hangingPunct="1">
        <a:defRPr kumimoji="1" sz="2133" kern="1200">
          <a:solidFill>
            <a:schemeClr val="tx1"/>
          </a:solidFill>
          <a:latin typeface="+mn-lt"/>
          <a:ea typeface="+mn-ea"/>
          <a:cs typeface="+mn-cs"/>
        </a:defRPr>
      </a:lvl2pPr>
      <a:lvl3pPr marL="1088556" algn="l" defTabSz="1088556" rtl="0" eaLnBrk="1" latinLnBrk="0" hangingPunct="1">
        <a:defRPr kumimoji="1" sz="2133" kern="1200">
          <a:solidFill>
            <a:schemeClr val="tx1"/>
          </a:solidFill>
          <a:latin typeface="+mn-lt"/>
          <a:ea typeface="+mn-ea"/>
          <a:cs typeface="+mn-cs"/>
        </a:defRPr>
      </a:lvl3pPr>
      <a:lvl4pPr marL="1632834" algn="l" defTabSz="1088556" rtl="0" eaLnBrk="1" latinLnBrk="0" hangingPunct="1">
        <a:defRPr kumimoji="1" sz="2133" kern="1200">
          <a:solidFill>
            <a:schemeClr val="tx1"/>
          </a:solidFill>
          <a:latin typeface="+mn-lt"/>
          <a:ea typeface="+mn-ea"/>
          <a:cs typeface="+mn-cs"/>
        </a:defRPr>
      </a:lvl4pPr>
      <a:lvl5pPr marL="2177112" algn="l" defTabSz="1088556" rtl="0" eaLnBrk="1" latinLnBrk="0" hangingPunct="1">
        <a:defRPr kumimoji="1" sz="2133" kern="1200">
          <a:solidFill>
            <a:schemeClr val="tx1"/>
          </a:solidFill>
          <a:latin typeface="+mn-lt"/>
          <a:ea typeface="+mn-ea"/>
          <a:cs typeface="+mn-cs"/>
        </a:defRPr>
      </a:lvl5pPr>
      <a:lvl6pPr marL="2721391" algn="l" defTabSz="1088556" rtl="0" eaLnBrk="1" latinLnBrk="0" hangingPunct="1">
        <a:defRPr kumimoji="1" sz="2133" kern="1200">
          <a:solidFill>
            <a:schemeClr val="tx1"/>
          </a:solidFill>
          <a:latin typeface="+mn-lt"/>
          <a:ea typeface="+mn-ea"/>
          <a:cs typeface="+mn-cs"/>
        </a:defRPr>
      </a:lvl6pPr>
      <a:lvl7pPr marL="3265669" algn="l" defTabSz="1088556" rtl="0" eaLnBrk="1" latinLnBrk="0" hangingPunct="1">
        <a:defRPr kumimoji="1" sz="2133" kern="1200">
          <a:solidFill>
            <a:schemeClr val="tx1"/>
          </a:solidFill>
          <a:latin typeface="+mn-lt"/>
          <a:ea typeface="+mn-ea"/>
          <a:cs typeface="+mn-cs"/>
        </a:defRPr>
      </a:lvl7pPr>
      <a:lvl8pPr marL="3809946" algn="l" defTabSz="1088556" rtl="0" eaLnBrk="1" latinLnBrk="0" hangingPunct="1">
        <a:defRPr kumimoji="1" sz="2133" kern="1200">
          <a:solidFill>
            <a:schemeClr val="tx1"/>
          </a:solidFill>
          <a:latin typeface="+mn-lt"/>
          <a:ea typeface="+mn-ea"/>
          <a:cs typeface="+mn-cs"/>
        </a:defRPr>
      </a:lvl8pPr>
      <a:lvl9pPr marL="4354225" algn="l" defTabSz="1088556" rtl="0" eaLnBrk="1" latinLnBrk="0" hangingPunct="1">
        <a:defRPr kumimoji="1"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3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1" y="164638"/>
            <a:ext cx="11006206" cy="80210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11" name="円/楕円 10"/>
          <p:cNvSpPr/>
          <p:nvPr userDrawn="1"/>
        </p:nvSpPr>
        <p:spPr>
          <a:xfrm>
            <a:off x="11022059" y="6100230"/>
            <a:ext cx="289591" cy="28956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円/楕円 14"/>
          <p:cNvSpPr/>
          <p:nvPr userDrawn="1"/>
        </p:nvSpPr>
        <p:spPr>
          <a:xfrm>
            <a:off x="11435106" y="6111048"/>
            <a:ext cx="720142" cy="72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円/楕円 19"/>
          <p:cNvSpPr/>
          <p:nvPr userDrawn="1"/>
        </p:nvSpPr>
        <p:spPr>
          <a:xfrm>
            <a:off x="10860585" y="6469495"/>
            <a:ext cx="480095" cy="388506"/>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スライド番号プレースホルダー 5"/>
          <p:cNvSpPr>
            <a:spLocks noGrp="1"/>
          </p:cNvSpPr>
          <p:nvPr>
            <p:ph type="sldNum" sz="quarter" idx="4"/>
          </p:nvPr>
        </p:nvSpPr>
        <p:spPr>
          <a:xfrm>
            <a:off x="11435106"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91598423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400" fill="hold"/>
                                        <p:tgtEl>
                                          <p:spTgt spid="15"/>
                                        </p:tgtEl>
                                        <p:attrNameLst>
                                          <p:attrName>ppt_x</p:attrName>
                                        </p:attrNameLst>
                                      </p:cBhvr>
                                      <p:tavLst>
                                        <p:tav tm="0">
                                          <p:val>
                                            <p:strVal val="1+#ppt_w/2"/>
                                          </p:val>
                                        </p:tav>
                                        <p:tav tm="100000">
                                          <p:val>
                                            <p:strVal val="#ppt_x"/>
                                          </p:val>
                                        </p:tav>
                                      </p:tavLst>
                                    </p:anim>
                                    <p:anim calcmode="lin" valueType="num">
                                      <p:cBhvr additive="base">
                                        <p:cTn id="11" dur="400" fill="hold"/>
                                        <p:tgtEl>
                                          <p:spTgt spid="1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400"/>
                                        <p:tgtEl>
                                          <p:spTgt spid="16"/>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400" fill="hold"/>
                                        <p:tgtEl>
                                          <p:spTgt spid="16"/>
                                        </p:tgtEl>
                                        <p:attrNameLst>
                                          <p:attrName>ppt_x</p:attrName>
                                        </p:attrNameLst>
                                      </p:cBhvr>
                                      <p:tavLst>
                                        <p:tav tm="0">
                                          <p:val>
                                            <p:strVal val="1+#ppt_w/2"/>
                                          </p:val>
                                        </p:tav>
                                        <p:tav tm="100000">
                                          <p:val>
                                            <p:strVal val="#ppt_x"/>
                                          </p:val>
                                        </p:tav>
                                      </p:tavLst>
                                    </p:anim>
                                    <p:anim calcmode="lin" valueType="num">
                                      <p:cBhvr additive="base">
                                        <p:cTn id="18" dur="400" fill="hold"/>
                                        <p:tgtEl>
                                          <p:spTgt spid="16"/>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400"/>
                                        <p:tgtEl>
                                          <p:spTgt spid="11"/>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400" fill="hold"/>
                                        <p:tgtEl>
                                          <p:spTgt spid="11"/>
                                        </p:tgtEl>
                                        <p:attrNameLst>
                                          <p:attrName>ppt_x</p:attrName>
                                        </p:attrNameLst>
                                      </p:cBhvr>
                                      <p:tavLst>
                                        <p:tav tm="0">
                                          <p:val>
                                            <p:strVal val="1+#ppt_w/2"/>
                                          </p:val>
                                        </p:tav>
                                        <p:tav tm="100000">
                                          <p:val>
                                            <p:strVal val="#ppt_x"/>
                                          </p:val>
                                        </p:tav>
                                      </p:tavLst>
                                    </p:anim>
                                    <p:anim calcmode="lin" valueType="num">
                                      <p:cBhvr additive="base">
                                        <p:cTn id="25" dur="400" fill="hold"/>
                                        <p:tgtEl>
                                          <p:spTgt spid="11"/>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animBg="1"/>
      <p:bldP spid="15" grpId="1" animBg="1"/>
      <p:bldP spid="16" grpId="0" animBg="1"/>
      <p:bldP spid="16" grpId="1" animBg="1"/>
      <p:bldP spid="17" grpId="0"/>
    </p:bldLst>
  </p:timing>
  <p:hf hdr="0" dt="0"/>
  <p:txStyles>
    <p:titleStyle>
      <a:lvl1pPr algn="l" defTabSz="1088556" rtl="0" eaLnBrk="1" latinLnBrk="0" hangingPunct="1">
        <a:spcBef>
          <a:spcPct val="0"/>
        </a:spcBef>
        <a:buNone/>
        <a:defRPr kumimoji="1" sz="4000" kern="1200" baseline="0">
          <a:solidFill>
            <a:schemeClr val="tx1">
              <a:lumMod val="75000"/>
              <a:lumOff val="25000"/>
            </a:schemeClr>
          </a:solidFill>
          <a:latin typeface="+mj-lt"/>
          <a:ea typeface="+mj-ea"/>
          <a:cs typeface="+mj-cs"/>
        </a:defRPr>
      </a:lvl1pPr>
    </p:titleStyle>
    <p:bodyStyle>
      <a:lvl1pPr marL="0" indent="0" algn="l" defTabSz="1088556"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452" indent="-340174" algn="l" defTabSz="1088556" rtl="0" eaLnBrk="1" latinLnBrk="0" hangingPunct="1">
        <a:spcBef>
          <a:spcPct val="20000"/>
        </a:spcBef>
        <a:buFont typeface="Arial" panose="020B0604020202020204" pitchFamily="34" charset="0"/>
        <a:buChar char="–"/>
        <a:defRPr kumimoji="1" sz="3334" kern="1200">
          <a:solidFill>
            <a:schemeClr val="tx1"/>
          </a:solidFill>
          <a:latin typeface="+mn-lt"/>
          <a:ea typeface="+mn-ea"/>
          <a:cs typeface="+mn-cs"/>
        </a:defRPr>
      </a:lvl2pPr>
      <a:lvl3pPr marL="1360695" indent="-272139" algn="l" defTabSz="1088556" rtl="0" eaLnBrk="1" latinLnBrk="0" hangingPunct="1">
        <a:spcBef>
          <a:spcPct val="20000"/>
        </a:spcBef>
        <a:buFont typeface="Arial" panose="020B0604020202020204" pitchFamily="34" charset="0"/>
        <a:buChar char="•"/>
        <a:defRPr kumimoji="1" sz="2867" kern="1200">
          <a:solidFill>
            <a:schemeClr val="tx1"/>
          </a:solidFill>
          <a:latin typeface="+mn-lt"/>
          <a:ea typeface="+mn-ea"/>
          <a:cs typeface="+mn-cs"/>
        </a:defRPr>
      </a:lvl3pPr>
      <a:lvl4pPr marL="1904973"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9251"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3530"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7808"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2085"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6364"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ja-JP"/>
      </a:defPPr>
      <a:lvl1pPr marL="0" algn="l" defTabSz="1088556" rtl="0" eaLnBrk="1" latinLnBrk="0" hangingPunct="1">
        <a:defRPr kumimoji="1" sz="2133" kern="1200">
          <a:solidFill>
            <a:schemeClr val="tx1"/>
          </a:solidFill>
          <a:latin typeface="+mn-lt"/>
          <a:ea typeface="+mn-ea"/>
          <a:cs typeface="+mn-cs"/>
        </a:defRPr>
      </a:lvl1pPr>
      <a:lvl2pPr marL="544278" algn="l" defTabSz="1088556" rtl="0" eaLnBrk="1" latinLnBrk="0" hangingPunct="1">
        <a:defRPr kumimoji="1" sz="2133" kern="1200">
          <a:solidFill>
            <a:schemeClr val="tx1"/>
          </a:solidFill>
          <a:latin typeface="+mn-lt"/>
          <a:ea typeface="+mn-ea"/>
          <a:cs typeface="+mn-cs"/>
        </a:defRPr>
      </a:lvl2pPr>
      <a:lvl3pPr marL="1088556" algn="l" defTabSz="1088556" rtl="0" eaLnBrk="1" latinLnBrk="0" hangingPunct="1">
        <a:defRPr kumimoji="1" sz="2133" kern="1200">
          <a:solidFill>
            <a:schemeClr val="tx1"/>
          </a:solidFill>
          <a:latin typeface="+mn-lt"/>
          <a:ea typeface="+mn-ea"/>
          <a:cs typeface="+mn-cs"/>
        </a:defRPr>
      </a:lvl3pPr>
      <a:lvl4pPr marL="1632834" algn="l" defTabSz="1088556" rtl="0" eaLnBrk="1" latinLnBrk="0" hangingPunct="1">
        <a:defRPr kumimoji="1" sz="2133" kern="1200">
          <a:solidFill>
            <a:schemeClr val="tx1"/>
          </a:solidFill>
          <a:latin typeface="+mn-lt"/>
          <a:ea typeface="+mn-ea"/>
          <a:cs typeface="+mn-cs"/>
        </a:defRPr>
      </a:lvl4pPr>
      <a:lvl5pPr marL="2177112" algn="l" defTabSz="1088556" rtl="0" eaLnBrk="1" latinLnBrk="0" hangingPunct="1">
        <a:defRPr kumimoji="1" sz="2133" kern="1200">
          <a:solidFill>
            <a:schemeClr val="tx1"/>
          </a:solidFill>
          <a:latin typeface="+mn-lt"/>
          <a:ea typeface="+mn-ea"/>
          <a:cs typeface="+mn-cs"/>
        </a:defRPr>
      </a:lvl5pPr>
      <a:lvl6pPr marL="2721391" algn="l" defTabSz="1088556" rtl="0" eaLnBrk="1" latinLnBrk="0" hangingPunct="1">
        <a:defRPr kumimoji="1" sz="2133" kern="1200">
          <a:solidFill>
            <a:schemeClr val="tx1"/>
          </a:solidFill>
          <a:latin typeface="+mn-lt"/>
          <a:ea typeface="+mn-ea"/>
          <a:cs typeface="+mn-cs"/>
        </a:defRPr>
      </a:lvl6pPr>
      <a:lvl7pPr marL="3265669" algn="l" defTabSz="1088556" rtl="0" eaLnBrk="1" latinLnBrk="0" hangingPunct="1">
        <a:defRPr kumimoji="1" sz="2133" kern="1200">
          <a:solidFill>
            <a:schemeClr val="tx1"/>
          </a:solidFill>
          <a:latin typeface="+mn-lt"/>
          <a:ea typeface="+mn-ea"/>
          <a:cs typeface="+mn-cs"/>
        </a:defRPr>
      </a:lvl7pPr>
      <a:lvl8pPr marL="3809946" algn="l" defTabSz="1088556" rtl="0" eaLnBrk="1" latinLnBrk="0" hangingPunct="1">
        <a:defRPr kumimoji="1" sz="2133" kern="1200">
          <a:solidFill>
            <a:schemeClr val="tx1"/>
          </a:solidFill>
          <a:latin typeface="+mn-lt"/>
          <a:ea typeface="+mn-ea"/>
          <a:cs typeface="+mn-cs"/>
        </a:defRPr>
      </a:lvl8pPr>
      <a:lvl9pPr marL="4354225" algn="l" defTabSz="1088556" rtl="0" eaLnBrk="1" latinLnBrk="0" hangingPunct="1">
        <a:defRPr kumimoji="1"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3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1" y="164638"/>
            <a:ext cx="11006206" cy="80210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11" name="円/楕円 10"/>
          <p:cNvSpPr/>
          <p:nvPr userDrawn="1"/>
        </p:nvSpPr>
        <p:spPr>
          <a:xfrm>
            <a:off x="11022059" y="6100230"/>
            <a:ext cx="289591" cy="28956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円/楕円 14"/>
          <p:cNvSpPr/>
          <p:nvPr userDrawn="1"/>
        </p:nvSpPr>
        <p:spPr>
          <a:xfrm>
            <a:off x="11435106" y="6111048"/>
            <a:ext cx="720142" cy="72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円/楕円 19"/>
          <p:cNvSpPr/>
          <p:nvPr userDrawn="1"/>
        </p:nvSpPr>
        <p:spPr>
          <a:xfrm>
            <a:off x="10860585" y="6469495"/>
            <a:ext cx="480095" cy="388506"/>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スライド番号プレースホルダー 5"/>
          <p:cNvSpPr>
            <a:spLocks noGrp="1"/>
          </p:cNvSpPr>
          <p:nvPr>
            <p:ph type="sldNum" sz="quarter" idx="4"/>
          </p:nvPr>
        </p:nvSpPr>
        <p:spPr>
          <a:xfrm>
            <a:off x="11435106"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46661432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400" fill="hold"/>
                                        <p:tgtEl>
                                          <p:spTgt spid="15"/>
                                        </p:tgtEl>
                                        <p:attrNameLst>
                                          <p:attrName>ppt_x</p:attrName>
                                        </p:attrNameLst>
                                      </p:cBhvr>
                                      <p:tavLst>
                                        <p:tav tm="0">
                                          <p:val>
                                            <p:strVal val="1+#ppt_w/2"/>
                                          </p:val>
                                        </p:tav>
                                        <p:tav tm="100000">
                                          <p:val>
                                            <p:strVal val="#ppt_x"/>
                                          </p:val>
                                        </p:tav>
                                      </p:tavLst>
                                    </p:anim>
                                    <p:anim calcmode="lin" valueType="num">
                                      <p:cBhvr additive="base">
                                        <p:cTn id="11" dur="400" fill="hold"/>
                                        <p:tgtEl>
                                          <p:spTgt spid="1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400"/>
                                        <p:tgtEl>
                                          <p:spTgt spid="16"/>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400" fill="hold"/>
                                        <p:tgtEl>
                                          <p:spTgt spid="16"/>
                                        </p:tgtEl>
                                        <p:attrNameLst>
                                          <p:attrName>ppt_x</p:attrName>
                                        </p:attrNameLst>
                                      </p:cBhvr>
                                      <p:tavLst>
                                        <p:tav tm="0">
                                          <p:val>
                                            <p:strVal val="1+#ppt_w/2"/>
                                          </p:val>
                                        </p:tav>
                                        <p:tav tm="100000">
                                          <p:val>
                                            <p:strVal val="#ppt_x"/>
                                          </p:val>
                                        </p:tav>
                                      </p:tavLst>
                                    </p:anim>
                                    <p:anim calcmode="lin" valueType="num">
                                      <p:cBhvr additive="base">
                                        <p:cTn id="18" dur="400" fill="hold"/>
                                        <p:tgtEl>
                                          <p:spTgt spid="16"/>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400"/>
                                        <p:tgtEl>
                                          <p:spTgt spid="11"/>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400" fill="hold"/>
                                        <p:tgtEl>
                                          <p:spTgt spid="11"/>
                                        </p:tgtEl>
                                        <p:attrNameLst>
                                          <p:attrName>ppt_x</p:attrName>
                                        </p:attrNameLst>
                                      </p:cBhvr>
                                      <p:tavLst>
                                        <p:tav tm="0">
                                          <p:val>
                                            <p:strVal val="1+#ppt_w/2"/>
                                          </p:val>
                                        </p:tav>
                                        <p:tav tm="100000">
                                          <p:val>
                                            <p:strVal val="#ppt_x"/>
                                          </p:val>
                                        </p:tav>
                                      </p:tavLst>
                                    </p:anim>
                                    <p:anim calcmode="lin" valueType="num">
                                      <p:cBhvr additive="base">
                                        <p:cTn id="25" dur="400" fill="hold"/>
                                        <p:tgtEl>
                                          <p:spTgt spid="11"/>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1" grpId="4" animBg="1"/>
      <p:bldP spid="11" grpId="5" animBg="1"/>
      <p:bldP spid="11" grpId="6" animBg="1"/>
      <p:bldP spid="11" grpId="7" animBg="1"/>
      <p:bldP spid="11" grpId="8" animBg="1"/>
      <p:bldP spid="11" grpId="9" animBg="1"/>
      <p:bldP spid="11" grpId="10" animBg="1"/>
      <p:bldP spid="11" grpId="11" animBg="1"/>
      <p:bldP spid="11" grpId="12" animBg="1"/>
      <p:bldP spid="11" grpId="13" animBg="1"/>
      <p:bldP spid="11" grpId="14" animBg="1"/>
      <p:bldP spid="11" grpId="15" animBg="1"/>
      <p:bldP spid="11" grpId="16" animBg="1"/>
      <p:bldP spid="11" grpId="17" animBg="1"/>
      <p:bldP spid="11" grpId="18" animBg="1"/>
      <p:bldP spid="11" grpId="19" animBg="1"/>
      <p:bldP spid="11" grpId="20" animBg="1"/>
      <p:bldP spid="11" grpId="21" animBg="1"/>
      <p:bldP spid="11" grpId="22" animBg="1"/>
      <p:bldP spid="11" grpId="23" animBg="1"/>
      <p:bldP spid="11" grpId="24" animBg="1"/>
      <p:bldP spid="11" grpId="25" animBg="1"/>
      <p:bldP spid="11" grpId="26" animBg="1"/>
      <p:bldP spid="11" grpId="27" animBg="1"/>
      <p:bldP spid="11" grpId="28" animBg="1"/>
      <p:bldP spid="11" grpId="29" animBg="1"/>
      <p:bldP spid="11" grpId="30" animBg="1"/>
      <p:bldP spid="11" grpId="31" animBg="1"/>
      <p:bldP spid="11" grpId="32" animBg="1"/>
      <p:bldP spid="11" grpId="33" animBg="1"/>
      <p:bldP spid="11" grpId="34" animBg="1"/>
      <p:bldP spid="11" grpId="35" animBg="1"/>
      <p:bldP spid="11" grpId="36" animBg="1"/>
      <p:bldP spid="11" grpId="37" animBg="1"/>
      <p:bldP spid="11" grpId="38" animBg="1"/>
      <p:bldP spid="11" grpId="39" animBg="1"/>
      <p:bldP spid="15" grpId="0" animBg="1"/>
      <p:bldP spid="15" grpId="1" animBg="1"/>
      <p:bldP spid="15" grpId="2" animBg="1"/>
      <p:bldP spid="15" grpId="3" animBg="1"/>
      <p:bldP spid="15" grpId="4" animBg="1"/>
      <p:bldP spid="15" grpId="5" animBg="1"/>
      <p:bldP spid="15" grpId="6" animBg="1"/>
      <p:bldP spid="15" grpId="7" animBg="1"/>
      <p:bldP spid="15" grpId="8" animBg="1"/>
      <p:bldP spid="15" grpId="9" animBg="1"/>
      <p:bldP spid="15" grpId="10" animBg="1"/>
      <p:bldP spid="15" grpId="11" animBg="1"/>
      <p:bldP spid="15" grpId="12" animBg="1"/>
      <p:bldP spid="15" grpId="13" animBg="1"/>
      <p:bldP spid="15" grpId="14" animBg="1"/>
      <p:bldP spid="15" grpId="15" animBg="1"/>
      <p:bldP spid="15" grpId="16" animBg="1"/>
      <p:bldP spid="15" grpId="17" animBg="1"/>
      <p:bldP spid="15" grpId="18" animBg="1"/>
      <p:bldP spid="15" grpId="19" animBg="1"/>
      <p:bldP spid="15" grpId="20" animBg="1"/>
      <p:bldP spid="15" grpId="21" animBg="1"/>
      <p:bldP spid="15" grpId="22" animBg="1"/>
      <p:bldP spid="15" grpId="23" animBg="1"/>
      <p:bldP spid="15" grpId="24" animBg="1"/>
      <p:bldP spid="15" grpId="25" animBg="1"/>
      <p:bldP spid="15" grpId="26" animBg="1"/>
      <p:bldP spid="15" grpId="27" animBg="1"/>
      <p:bldP spid="15" grpId="28" animBg="1"/>
      <p:bldP spid="15" grpId="29" animBg="1"/>
      <p:bldP spid="15" grpId="30" animBg="1"/>
      <p:bldP spid="15" grpId="31" animBg="1"/>
      <p:bldP spid="15" grpId="32" animBg="1"/>
      <p:bldP spid="15" grpId="33" animBg="1"/>
      <p:bldP spid="15" grpId="34" animBg="1"/>
      <p:bldP spid="15" grpId="35" animBg="1"/>
      <p:bldP spid="15" grpId="36" animBg="1"/>
      <p:bldP spid="15" grpId="37" animBg="1"/>
      <p:bldP spid="15" grpId="38" animBg="1"/>
      <p:bldP spid="15" grpId="39" animBg="1"/>
      <p:bldP spid="16" grpId="0" animBg="1"/>
      <p:bldP spid="16" grpId="1" animBg="1"/>
      <p:bldP spid="16" grpId="2" animBg="1"/>
      <p:bldP spid="16" grpId="3" animBg="1"/>
      <p:bldP spid="16" grpId="4" animBg="1"/>
      <p:bldP spid="16" grpId="5" animBg="1"/>
      <p:bldP spid="16" grpId="6" animBg="1"/>
      <p:bldP spid="16" grpId="7" animBg="1"/>
      <p:bldP spid="16" grpId="8" animBg="1"/>
      <p:bldP spid="16" grpId="9" animBg="1"/>
      <p:bldP spid="16" grpId="10" animBg="1"/>
      <p:bldP spid="16" grpId="11" animBg="1"/>
      <p:bldP spid="16" grpId="12" animBg="1"/>
      <p:bldP spid="16" grpId="13" animBg="1"/>
      <p:bldP spid="16" grpId="14" animBg="1"/>
      <p:bldP spid="16" grpId="15" animBg="1"/>
      <p:bldP spid="16" grpId="16" animBg="1"/>
      <p:bldP spid="16" grpId="17" animBg="1"/>
      <p:bldP spid="16" grpId="18" animBg="1"/>
      <p:bldP spid="16" grpId="19" animBg="1"/>
      <p:bldP spid="16" grpId="20" animBg="1"/>
      <p:bldP spid="16" grpId="21" animBg="1"/>
      <p:bldP spid="16" grpId="22" animBg="1"/>
      <p:bldP spid="16" grpId="23" animBg="1"/>
      <p:bldP spid="16" grpId="24" animBg="1"/>
      <p:bldP spid="16" grpId="25" animBg="1"/>
      <p:bldP spid="16" grpId="26" animBg="1"/>
      <p:bldP spid="16" grpId="27" animBg="1"/>
      <p:bldP spid="16" grpId="28" animBg="1"/>
      <p:bldP spid="16" grpId="29" animBg="1"/>
      <p:bldP spid="16" grpId="30" animBg="1"/>
      <p:bldP spid="16" grpId="31" animBg="1"/>
      <p:bldP spid="16" grpId="32" animBg="1"/>
      <p:bldP spid="16" grpId="33" animBg="1"/>
      <p:bldP spid="16" grpId="34" animBg="1"/>
      <p:bldP spid="16" grpId="35" animBg="1"/>
      <p:bldP spid="16" grpId="36" animBg="1"/>
      <p:bldP spid="16" grpId="37" animBg="1"/>
      <p:bldP spid="16" grpId="38" animBg="1"/>
      <p:bldP spid="16" grpId="39" animBg="1"/>
      <p:bldP spid="17" grpId="0"/>
    </p:bldLst>
  </p:timing>
  <p:hf hdr="0" dt="0"/>
  <p:txStyles>
    <p:titleStyle>
      <a:lvl1pPr algn="l" defTabSz="1088556" rtl="0" eaLnBrk="1" latinLnBrk="0" hangingPunct="1">
        <a:spcBef>
          <a:spcPct val="0"/>
        </a:spcBef>
        <a:buNone/>
        <a:defRPr kumimoji="1" sz="4000" kern="1200" baseline="0">
          <a:solidFill>
            <a:schemeClr val="tx1">
              <a:lumMod val="75000"/>
              <a:lumOff val="25000"/>
            </a:schemeClr>
          </a:solidFill>
          <a:latin typeface="+mj-lt"/>
          <a:ea typeface="+mj-ea"/>
          <a:cs typeface="+mj-cs"/>
        </a:defRPr>
      </a:lvl1pPr>
    </p:titleStyle>
    <p:bodyStyle>
      <a:lvl1pPr marL="0" indent="0" algn="l" defTabSz="1088556"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452" indent="-340174" algn="l" defTabSz="1088556" rtl="0" eaLnBrk="1" latinLnBrk="0" hangingPunct="1">
        <a:spcBef>
          <a:spcPct val="20000"/>
        </a:spcBef>
        <a:buFont typeface="Arial" panose="020B0604020202020204" pitchFamily="34" charset="0"/>
        <a:buChar char="–"/>
        <a:defRPr kumimoji="1" sz="3334" kern="1200">
          <a:solidFill>
            <a:schemeClr val="tx1"/>
          </a:solidFill>
          <a:latin typeface="+mn-lt"/>
          <a:ea typeface="+mn-ea"/>
          <a:cs typeface="+mn-cs"/>
        </a:defRPr>
      </a:lvl2pPr>
      <a:lvl3pPr marL="1360695" indent="-272139" algn="l" defTabSz="1088556" rtl="0" eaLnBrk="1" latinLnBrk="0" hangingPunct="1">
        <a:spcBef>
          <a:spcPct val="20000"/>
        </a:spcBef>
        <a:buFont typeface="Arial" panose="020B0604020202020204" pitchFamily="34" charset="0"/>
        <a:buChar char="•"/>
        <a:defRPr kumimoji="1" sz="2867" kern="1200">
          <a:solidFill>
            <a:schemeClr val="tx1"/>
          </a:solidFill>
          <a:latin typeface="+mn-lt"/>
          <a:ea typeface="+mn-ea"/>
          <a:cs typeface="+mn-cs"/>
        </a:defRPr>
      </a:lvl3pPr>
      <a:lvl4pPr marL="1904973"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9251"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3530"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7808"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2085"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6364"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ja-JP"/>
      </a:defPPr>
      <a:lvl1pPr marL="0" algn="l" defTabSz="1088556" rtl="0" eaLnBrk="1" latinLnBrk="0" hangingPunct="1">
        <a:defRPr kumimoji="1" sz="2133" kern="1200">
          <a:solidFill>
            <a:schemeClr val="tx1"/>
          </a:solidFill>
          <a:latin typeface="+mn-lt"/>
          <a:ea typeface="+mn-ea"/>
          <a:cs typeface="+mn-cs"/>
        </a:defRPr>
      </a:lvl1pPr>
      <a:lvl2pPr marL="544278" algn="l" defTabSz="1088556" rtl="0" eaLnBrk="1" latinLnBrk="0" hangingPunct="1">
        <a:defRPr kumimoji="1" sz="2133" kern="1200">
          <a:solidFill>
            <a:schemeClr val="tx1"/>
          </a:solidFill>
          <a:latin typeface="+mn-lt"/>
          <a:ea typeface="+mn-ea"/>
          <a:cs typeface="+mn-cs"/>
        </a:defRPr>
      </a:lvl2pPr>
      <a:lvl3pPr marL="1088556" algn="l" defTabSz="1088556" rtl="0" eaLnBrk="1" latinLnBrk="0" hangingPunct="1">
        <a:defRPr kumimoji="1" sz="2133" kern="1200">
          <a:solidFill>
            <a:schemeClr val="tx1"/>
          </a:solidFill>
          <a:latin typeface="+mn-lt"/>
          <a:ea typeface="+mn-ea"/>
          <a:cs typeface="+mn-cs"/>
        </a:defRPr>
      </a:lvl3pPr>
      <a:lvl4pPr marL="1632834" algn="l" defTabSz="1088556" rtl="0" eaLnBrk="1" latinLnBrk="0" hangingPunct="1">
        <a:defRPr kumimoji="1" sz="2133" kern="1200">
          <a:solidFill>
            <a:schemeClr val="tx1"/>
          </a:solidFill>
          <a:latin typeface="+mn-lt"/>
          <a:ea typeface="+mn-ea"/>
          <a:cs typeface="+mn-cs"/>
        </a:defRPr>
      </a:lvl4pPr>
      <a:lvl5pPr marL="2177112" algn="l" defTabSz="1088556" rtl="0" eaLnBrk="1" latinLnBrk="0" hangingPunct="1">
        <a:defRPr kumimoji="1" sz="2133" kern="1200">
          <a:solidFill>
            <a:schemeClr val="tx1"/>
          </a:solidFill>
          <a:latin typeface="+mn-lt"/>
          <a:ea typeface="+mn-ea"/>
          <a:cs typeface="+mn-cs"/>
        </a:defRPr>
      </a:lvl5pPr>
      <a:lvl6pPr marL="2721391" algn="l" defTabSz="1088556" rtl="0" eaLnBrk="1" latinLnBrk="0" hangingPunct="1">
        <a:defRPr kumimoji="1" sz="2133" kern="1200">
          <a:solidFill>
            <a:schemeClr val="tx1"/>
          </a:solidFill>
          <a:latin typeface="+mn-lt"/>
          <a:ea typeface="+mn-ea"/>
          <a:cs typeface="+mn-cs"/>
        </a:defRPr>
      </a:lvl6pPr>
      <a:lvl7pPr marL="3265669" algn="l" defTabSz="1088556" rtl="0" eaLnBrk="1" latinLnBrk="0" hangingPunct="1">
        <a:defRPr kumimoji="1" sz="2133" kern="1200">
          <a:solidFill>
            <a:schemeClr val="tx1"/>
          </a:solidFill>
          <a:latin typeface="+mn-lt"/>
          <a:ea typeface="+mn-ea"/>
          <a:cs typeface="+mn-cs"/>
        </a:defRPr>
      </a:lvl7pPr>
      <a:lvl8pPr marL="3809946" algn="l" defTabSz="1088556" rtl="0" eaLnBrk="1" latinLnBrk="0" hangingPunct="1">
        <a:defRPr kumimoji="1" sz="2133" kern="1200">
          <a:solidFill>
            <a:schemeClr val="tx1"/>
          </a:solidFill>
          <a:latin typeface="+mn-lt"/>
          <a:ea typeface="+mn-ea"/>
          <a:cs typeface="+mn-cs"/>
        </a:defRPr>
      </a:lvl8pPr>
      <a:lvl9pPr marL="4354225" algn="l" defTabSz="1088556" rtl="0" eaLnBrk="1" latinLnBrk="0" hangingPunct="1">
        <a:defRPr kumimoji="1"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73.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png"/><Relationship Id="rId7" Type="http://schemas.openxmlformats.org/officeDocument/2006/relationships/slide" Target="slide2.xml"/><Relationship Id="rId2" Type="http://schemas.openxmlformats.org/officeDocument/2006/relationships/image" Target="../media/image16.jpg"/><Relationship Id="rId1" Type="http://schemas.openxmlformats.org/officeDocument/2006/relationships/slideLayout" Target="../slideLayouts/slideLayout43.xml"/><Relationship Id="rId6" Type="http://schemas.openxmlformats.org/officeDocument/2006/relationships/image" Target="../media/image8.png"/><Relationship Id="rId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slide" Target="slide20.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slide" Target="slide20.xml"/><Relationship Id="rId2" Type="http://schemas.openxmlformats.org/officeDocument/2006/relationships/image" Target="../media/image19.jpg"/><Relationship Id="rId1" Type="http://schemas.openxmlformats.org/officeDocument/2006/relationships/slideLayout" Target="../slideLayouts/slideLayout49.xml"/><Relationship Id="rId6" Type="http://schemas.openxmlformats.org/officeDocument/2006/relationships/image" Target="../media/image9.png"/><Relationship Id="rId5" Type="http://schemas.openxmlformats.org/officeDocument/2006/relationships/slide" Target="slide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slide" Target="slide20.xml"/><Relationship Id="rId2" Type="http://schemas.openxmlformats.org/officeDocument/2006/relationships/image" Target="../media/image19.jpg"/><Relationship Id="rId1" Type="http://schemas.openxmlformats.org/officeDocument/2006/relationships/slideLayout" Target="../slideLayouts/slideLayout43.xml"/><Relationship Id="rId6" Type="http://schemas.openxmlformats.org/officeDocument/2006/relationships/image" Target="../media/image9.png"/><Relationship Id="rId5" Type="http://schemas.openxmlformats.org/officeDocument/2006/relationships/slide" Target="slide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slide" Target="slide20.xml"/><Relationship Id="rId2" Type="http://schemas.openxmlformats.org/officeDocument/2006/relationships/image" Target="../media/image19.jpg"/><Relationship Id="rId1" Type="http://schemas.openxmlformats.org/officeDocument/2006/relationships/slideLayout" Target="../slideLayouts/slideLayout43.xml"/><Relationship Id="rId6" Type="http://schemas.openxmlformats.org/officeDocument/2006/relationships/image" Target="../media/image9.png"/><Relationship Id="rId5" Type="http://schemas.openxmlformats.org/officeDocument/2006/relationships/slide" Target="slide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slide" Target="slide20.xml"/><Relationship Id="rId2" Type="http://schemas.openxmlformats.org/officeDocument/2006/relationships/image" Target="../media/image20.png"/><Relationship Id="rId1" Type="http://schemas.openxmlformats.org/officeDocument/2006/relationships/slideLayout" Target="../slideLayouts/slideLayout76.xml"/><Relationship Id="rId6" Type="http://schemas.openxmlformats.org/officeDocument/2006/relationships/image" Target="../media/image9.png"/><Relationship Id="rId5" Type="http://schemas.openxmlformats.org/officeDocument/2006/relationships/slide" Target="slide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43.xml"/><Relationship Id="rId6" Type="http://schemas.openxmlformats.org/officeDocument/2006/relationships/slide" Target="slide20.xml"/><Relationship Id="rId5" Type="http://schemas.openxmlformats.org/officeDocument/2006/relationships/image" Target="../media/image9.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22.tiff"/><Relationship Id="rId7"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43.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slide" Target="slide20.xml"/><Relationship Id="rId2" Type="http://schemas.openxmlformats.org/officeDocument/2006/relationships/image" Target="../media/image23.jpg"/><Relationship Id="rId1" Type="http://schemas.openxmlformats.org/officeDocument/2006/relationships/slideLayout" Target="../slideLayouts/slideLayout43.xml"/><Relationship Id="rId6" Type="http://schemas.openxmlformats.org/officeDocument/2006/relationships/image" Target="../media/image9.png"/><Relationship Id="rId5" Type="http://schemas.openxmlformats.org/officeDocument/2006/relationships/slide" Target="slide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5.jpg"/><Relationship Id="rId7"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76.xml"/><Relationship Id="rId6" Type="http://schemas.openxmlformats.org/officeDocument/2006/relationships/image" Target="../media/image8.png"/><Relationship Id="rId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slide" Target="slide20.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slide" Target="slide20.xml"/><Relationship Id="rId2" Type="http://schemas.openxmlformats.org/officeDocument/2006/relationships/image" Target="../media/image26.jpg"/><Relationship Id="rId1" Type="http://schemas.openxmlformats.org/officeDocument/2006/relationships/slideLayout" Target="../slideLayouts/slideLayout76.xml"/><Relationship Id="rId6" Type="http://schemas.openxmlformats.org/officeDocument/2006/relationships/image" Target="../media/image9.png"/><Relationship Id="rId5" Type="http://schemas.openxmlformats.org/officeDocument/2006/relationships/slide" Target="slide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1.jpg"/><Relationship Id="rId7" Type="http://schemas.openxmlformats.org/officeDocument/2006/relationships/image" Target="../media/image8.png"/><Relationship Id="rId2" Type="http://schemas.openxmlformats.org/officeDocument/2006/relationships/slide" Target="slide4.xml"/><Relationship Id="rId1" Type="http://schemas.openxmlformats.org/officeDocument/2006/relationships/slideLayout" Target="../slideLayouts/slideLayout76.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slide" Target="slide3.xml"/><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76.xml"/><Relationship Id="rId6" Type="http://schemas.openxmlformats.org/officeDocument/2006/relationships/image" Target="../media/image9.png"/><Relationship Id="rId5" Type="http://schemas.openxmlformats.org/officeDocument/2006/relationships/slide" Target="slide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11.xml"/><Relationship Id="rId7" Type="http://schemas.openxmlformats.org/officeDocument/2006/relationships/slide" Target="slide2.xml"/><Relationship Id="rId2" Type="http://schemas.openxmlformats.org/officeDocument/2006/relationships/slide" Target="slide7.xml"/><Relationship Id="rId1" Type="http://schemas.openxmlformats.org/officeDocument/2006/relationships/slideLayout" Target="../slideLayouts/slideLayout76.xml"/><Relationship Id="rId6" Type="http://schemas.openxmlformats.org/officeDocument/2006/relationships/image" Target="../media/image8.png"/><Relationship Id="rId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slide" Target="slide17.xml"/><Relationship Id="rId9" Type="http://schemas.openxmlformats.org/officeDocument/2006/relationships/slide" Target="slide20.xml"/></Relationships>
</file>

<file path=ppt/slides/_rels/slide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6.xml"/><Relationship Id="rId7" Type="http://schemas.openxmlformats.org/officeDocument/2006/relationships/image" Target="../media/image9.png"/><Relationship Id="rId2" Type="http://schemas.openxmlformats.org/officeDocument/2006/relationships/slide" Target="slide5.xml"/><Relationship Id="rId1" Type="http://schemas.openxmlformats.org/officeDocument/2006/relationships/slideLayout" Target="../slideLayouts/slideLayout110.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10.xml"/><Relationship Id="rId6" Type="http://schemas.openxmlformats.org/officeDocument/2006/relationships/slide" Target="slide20.xml"/><Relationship Id="rId5" Type="http://schemas.openxmlformats.org/officeDocument/2006/relationships/image" Target="../media/image9.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10.xml"/><Relationship Id="rId6" Type="http://schemas.openxmlformats.org/officeDocument/2006/relationships/slide" Target="slide20.xml"/><Relationship Id="rId5" Type="http://schemas.openxmlformats.org/officeDocument/2006/relationships/image" Target="../media/image9.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4.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43.xml"/><Relationship Id="rId6" Type="http://schemas.openxmlformats.org/officeDocument/2006/relationships/slide" Target="slide20.xml"/><Relationship Id="rId5" Type="http://schemas.openxmlformats.org/officeDocument/2006/relationships/image" Target="../media/image9.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58F974CE-706E-4D3D-AA82-E2F02C40A81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6309" b="6309"/>
          <a:stretch>
            <a:fillRect/>
          </a:stretch>
        </p:blipFill>
        <p:spPr/>
      </p:pic>
      <p:sp>
        <p:nvSpPr>
          <p:cNvPr id="6" name="Text Placeholder 5">
            <a:extLst>
              <a:ext uri="{FF2B5EF4-FFF2-40B4-BE49-F238E27FC236}">
                <a16:creationId xmlns:a16="http://schemas.microsoft.com/office/drawing/2014/main" id="{32ECF44D-45F9-4D8E-91DB-0697DB1D773F}"/>
              </a:ext>
            </a:extLst>
          </p:cNvPr>
          <p:cNvSpPr>
            <a:spLocks noGrp="1"/>
          </p:cNvSpPr>
          <p:nvPr>
            <p:ph type="body" sz="quarter" idx="24"/>
          </p:nvPr>
        </p:nvSpPr>
        <p:spPr>
          <a:xfrm>
            <a:off x="7174522" y="1617982"/>
            <a:ext cx="4864809" cy="2391309"/>
          </a:xfrm>
        </p:spPr>
        <p:txBody>
          <a:bodyPr/>
          <a:lstStyle/>
          <a:p>
            <a:pPr algn="ctr" rtl="1"/>
            <a:r>
              <a:rPr kumimoji="0" lang="ar-EG" altLang="ja-JP" sz="3200" b="0" i="0" u="none" strike="noStrike" kern="1200" cap="none" spc="0" normalizeH="0" baseline="0" noProof="0" dirty="0">
                <a:ln w="3175" cmpd="sng">
                  <a:noFill/>
                </a:ln>
                <a:solidFill>
                  <a:schemeClr val="accent1"/>
                </a:solidFill>
                <a:effectLst/>
                <a:uLnTx/>
                <a:uFillTx/>
                <a:latin typeface="PNU" panose="00000800000000000000" pitchFamily="2" charset="-78"/>
                <a:ea typeface="Arial Unicode MS" panose="020B0604020202020204" pitchFamily="34" charset="-128"/>
                <a:cs typeface="PNU" panose="00000800000000000000" pitchFamily="2" charset="-78"/>
              </a:rPr>
              <a:t>الدرس الثاني </a:t>
            </a:r>
            <a:r>
              <a:rPr kumimoji="0" lang="ar-EG" altLang="ja-JP" sz="3200" b="0" i="0" u="none" strike="noStrike" kern="1200" cap="none" spc="0" normalizeH="0" baseline="0" noProof="0" dirty="0">
                <a:ln w="3175" cmpd="sng">
                  <a:noFill/>
                </a:ln>
                <a:solidFill>
                  <a:schemeClr val="accent2"/>
                </a:solidFill>
                <a:effectLst/>
                <a:uLnTx/>
                <a:uFillTx/>
                <a:latin typeface="PNU" panose="00000800000000000000" pitchFamily="2" charset="-78"/>
                <a:ea typeface="Arial Unicode MS" panose="020B0604020202020204" pitchFamily="34" charset="-128"/>
                <a:cs typeface="PNU" panose="00000800000000000000" pitchFamily="2" charset="-78"/>
              </a:rPr>
              <a:t>الصف الثاني </a:t>
            </a:r>
            <a:r>
              <a:rPr kumimoji="0" lang="ar-EG" altLang="ja-JP" sz="3200" b="0" i="0" u="none" strike="noStrike" kern="1200" cap="none" spc="0" normalizeH="0" baseline="0" noProof="0" dirty="0">
                <a:ln w="3175" cmpd="sng">
                  <a:noFill/>
                </a:ln>
                <a:solidFill>
                  <a:srgbClr val="FFC000"/>
                </a:solidFill>
                <a:effectLst/>
                <a:uLnTx/>
                <a:uFillTx/>
                <a:latin typeface="PNU" panose="00000800000000000000" pitchFamily="2" charset="-78"/>
                <a:ea typeface="Arial Unicode MS" panose="020B0604020202020204" pitchFamily="34" charset="-128"/>
                <a:cs typeface="PNU" panose="00000800000000000000" pitchFamily="2" charset="-78"/>
              </a:rPr>
              <a:t>الإعدادي علوم</a:t>
            </a:r>
          </a:p>
          <a:p>
            <a:pPr algn="just" rtl="1"/>
            <a:r>
              <a:rPr kumimoji="0" lang="ar-EG" altLang="ja-JP" sz="3200" b="0" i="0" u="none" strike="noStrike" kern="1200" cap="none" spc="0" normalizeH="0" baseline="0" noProof="0" dirty="0">
                <a:ln w="3175" cmpd="sng">
                  <a:noFill/>
                </a:ln>
                <a:solidFill>
                  <a:schemeClr val="accent2"/>
                </a:solidFill>
                <a:effectLst/>
                <a:uLnTx/>
                <a:uFillTx/>
                <a:latin typeface="PNU" panose="00000800000000000000" pitchFamily="2" charset="-78"/>
                <a:ea typeface="Arial Unicode MS" panose="020B0604020202020204" pitchFamily="34" charset="-128"/>
                <a:cs typeface="PNU" panose="00000800000000000000" pitchFamily="2" charset="-78"/>
              </a:rPr>
              <a:t> </a:t>
            </a:r>
            <a:r>
              <a:rPr kumimoji="0" lang="ar-EG" altLang="ja-JP" sz="3200" b="0" i="0" u="none" strike="noStrike" kern="1200" cap="none" spc="0" normalizeH="0" baseline="0" noProof="0" dirty="0">
                <a:ln w="3175" cmpd="sng">
                  <a:noFill/>
                </a:ln>
                <a:solidFill>
                  <a:srgbClr val="00B050"/>
                </a:solidFill>
                <a:effectLst/>
                <a:uLnTx/>
                <a:uFillTx/>
                <a:latin typeface="PNU" panose="00000800000000000000" pitchFamily="2" charset="-78"/>
                <a:ea typeface="Arial Unicode MS" panose="020B0604020202020204" pitchFamily="34" charset="-128"/>
                <a:cs typeface="PNU" panose="00000800000000000000" pitchFamily="2" charset="-78"/>
              </a:rPr>
              <a:t>تدرج الخواص  العناصر في الجدول الدوري الحديث</a:t>
            </a:r>
            <a:endParaRPr lang="en-US" sz="1100" dirty="0">
              <a:solidFill>
                <a:srgbClr val="00B050"/>
              </a:solidFill>
            </a:endParaRPr>
          </a:p>
        </p:txBody>
      </p:sp>
      <p:pic>
        <p:nvPicPr>
          <p:cNvPr id="15" name="Picture 14">
            <a:extLst>
              <a:ext uri="{FF2B5EF4-FFF2-40B4-BE49-F238E27FC236}">
                <a16:creationId xmlns:a16="http://schemas.microsoft.com/office/drawing/2014/main" id="{888EE5F8-2F5E-4DA7-A828-48EA89DBA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08295" cy="1326255"/>
          </a:xfrm>
          <a:prstGeom prst="rect">
            <a:avLst/>
          </a:prstGeom>
        </p:spPr>
      </p:pic>
      <p:pic>
        <p:nvPicPr>
          <p:cNvPr id="16" name="Picture 15">
            <a:extLst>
              <a:ext uri="{FF2B5EF4-FFF2-40B4-BE49-F238E27FC236}">
                <a16:creationId xmlns:a16="http://schemas.microsoft.com/office/drawing/2014/main" id="{F07880BC-53E8-4CF3-8558-A46A7F85E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5852" y="-1"/>
            <a:ext cx="1416149" cy="1238745"/>
          </a:xfrm>
          <a:prstGeom prst="rect">
            <a:avLst/>
          </a:prstGeom>
        </p:spPr>
      </p:pic>
      <p:pic>
        <p:nvPicPr>
          <p:cNvPr id="8" name="Picture 7">
            <a:hlinkClick r:id="" action="ppaction://hlinkshowjump?jump=nextslide" tooltip="الشريحه التاليه"/>
            <a:extLst>
              <a:ext uri="{FF2B5EF4-FFF2-40B4-BE49-F238E27FC236}">
                <a16:creationId xmlns:a16="http://schemas.microsoft.com/office/drawing/2014/main" id="{18DEF02C-D64F-4266-AB7C-902C3A21CBAF}"/>
              </a:ext>
            </a:extLst>
          </p:cNvPr>
          <p:cNvPicPr>
            <a:picLocks noChangeAspect="1"/>
          </p:cNvPicPr>
          <p:nvPr/>
        </p:nvPicPr>
        <p:blipFill>
          <a:blip r:embed="rId5"/>
          <a:stretch>
            <a:fillRect/>
          </a:stretch>
        </p:blipFill>
        <p:spPr>
          <a:xfrm>
            <a:off x="2874518" y="6064744"/>
            <a:ext cx="780356" cy="579170"/>
          </a:xfrm>
          <a:prstGeom prst="rect">
            <a:avLst/>
          </a:prstGeom>
        </p:spPr>
      </p:pic>
      <p:pic>
        <p:nvPicPr>
          <p:cNvPr id="9" name="Picture 8">
            <a:hlinkClick r:id="rId6" action="ppaction://hlinksldjump" tooltip="الفهرس"/>
            <a:extLst>
              <a:ext uri="{FF2B5EF4-FFF2-40B4-BE49-F238E27FC236}">
                <a16:creationId xmlns:a16="http://schemas.microsoft.com/office/drawing/2014/main" id="{4B851E01-96D7-4A9C-948F-F82D4BB84EF7}"/>
              </a:ext>
            </a:extLst>
          </p:cNvPr>
          <p:cNvPicPr>
            <a:picLocks noChangeAspect="1"/>
          </p:cNvPicPr>
          <p:nvPr/>
        </p:nvPicPr>
        <p:blipFill>
          <a:blip r:embed="rId7"/>
          <a:stretch>
            <a:fillRect/>
          </a:stretch>
        </p:blipFill>
        <p:spPr>
          <a:xfrm>
            <a:off x="3755846" y="6064744"/>
            <a:ext cx="877900" cy="579170"/>
          </a:xfrm>
          <a:prstGeom prst="rect">
            <a:avLst/>
          </a:prstGeom>
        </p:spPr>
      </p:pic>
      <p:pic>
        <p:nvPicPr>
          <p:cNvPr id="10" name="Picture 9">
            <a:hlinkClick r:id="rId8" action="ppaction://hlinksldjump" tooltip="انهاء العرض"/>
            <a:extLst>
              <a:ext uri="{FF2B5EF4-FFF2-40B4-BE49-F238E27FC236}">
                <a16:creationId xmlns:a16="http://schemas.microsoft.com/office/drawing/2014/main" id="{6F1AD359-8AEE-40E7-A316-9E70CCEF101C}"/>
              </a:ext>
            </a:extLst>
          </p:cNvPr>
          <p:cNvPicPr>
            <a:picLocks noChangeAspect="1"/>
          </p:cNvPicPr>
          <p:nvPr/>
        </p:nvPicPr>
        <p:blipFill>
          <a:blip r:embed="rId9"/>
          <a:stretch>
            <a:fillRect/>
          </a:stretch>
        </p:blipFill>
        <p:spPr>
          <a:xfrm>
            <a:off x="1706654" y="5927138"/>
            <a:ext cx="1066892" cy="935502"/>
          </a:xfrm>
          <a:prstGeom prst="rect">
            <a:avLst/>
          </a:prstGeom>
        </p:spPr>
      </p:pic>
    </p:spTree>
    <p:extLst>
      <p:ext uri="{BB962C8B-B14F-4D97-AF65-F5344CB8AC3E}">
        <p14:creationId xmlns:p14="http://schemas.microsoft.com/office/powerpoint/2010/main" val="2776262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F17BC7-1A8F-4528-8B89-93B9AFD59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1" y="0"/>
            <a:ext cx="12192000" cy="6858000"/>
          </a:xfrm>
          <a:prstGeom prst="rect">
            <a:avLst/>
          </a:prstGeom>
        </p:spPr>
      </p:pic>
      <p:pic>
        <p:nvPicPr>
          <p:cNvPr id="13" name="Picture 12">
            <a:extLst>
              <a:ext uri="{FF2B5EF4-FFF2-40B4-BE49-F238E27FC236}">
                <a16:creationId xmlns:a16="http://schemas.microsoft.com/office/drawing/2014/main" id="{E14BB2BA-CC31-4A5E-A338-FD48EF9796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00323">
            <a:off x="121589" y="3285062"/>
            <a:ext cx="3428934" cy="3505133"/>
          </a:xfrm>
          <a:prstGeom prst="rect">
            <a:avLst/>
          </a:prstGeom>
        </p:spPr>
      </p:pic>
      <p:pic>
        <p:nvPicPr>
          <p:cNvPr id="17" name="Picture 16">
            <a:extLst>
              <a:ext uri="{FF2B5EF4-FFF2-40B4-BE49-F238E27FC236}">
                <a16:creationId xmlns:a16="http://schemas.microsoft.com/office/drawing/2014/main" id="{D576D17A-74AF-4AA7-A0D2-265082ED25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71049">
            <a:off x="10632365" y="645238"/>
            <a:ext cx="1435943" cy="1148755"/>
          </a:xfrm>
          <a:prstGeom prst="rect">
            <a:avLst/>
          </a:prstGeom>
        </p:spPr>
      </p:pic>
      <p:sp>
        <p:nvSpPr>
          <p:cNvPr id="18" name="Rectangle 17">
            <a:extLst>
              <a:ext uri="{FF2B5EF4-FFF2-40B4-BE49-F238E27FC236}">
                <a16:creationId xmlns:a16="http://schemas.microsoft.com/office/drawing/2014/main" id="{9F4C0929-FAE9-44A2-BEB1-F29B76DA5684}"/>
              </a:ext>
            </a:extLst>
          </p:cNvPr>
          <p:cNvSpPr/>
          <p:nvPr/>
        </p:nvSpPr>
        <p:spPr>
          <a:xfrm>
            <a:off x="4120723" y="1932146"/>
            <a:ext cx="7229614" cy="2274662"/>
          </a:xfrm>
          <a:prstGeom prst="rect">
            <a:avLst/>
          </a:prstGeom>
        </p:spPr>
        <p:txBody>
          <a:bodyPr wrap="square">
            <a:spAutoFit/>
          </a:bodyPr>
          <a:lstStyle/>
          <a:p>
            <a:pPr marL="0" marR="0" lvl="0" indent="0" algn="just" defTabSz="1088556" rtl="1" eaLnBrk="1" fontAlgn="auto" latinLnBrk="0" hangingPunct="1">
              <a:lnSpc>
                <a:spcPct val="130000"/>
              </a:lnSpc>
              <a:spcBef>
                <a:spcPts val="800"/>
              </a:spcBef>
              <a:spcAft>
                <a:spcPts val="0"/>
              </a:spcAft>
              <a:buClr>
                <a:srgbClr val="FFA513"/>
              </a:buClr>
              <a:buSzTx/>
              <a:buFontTx/>
              <a:buNone/>
              <a:tabLst/>
              <a:defRPr/>
            </a:pPr>
            <a:r>
              <a:rPr kumimoji="1" lang="ar-EG" altLang="ja-JP" sz="2800" b="1" i="0" u="none" strike="noStrike" kern="0" cap="none" spc="0" normalizeH="0" baseline="0" noProof="0" dirty="0">
                <a:ln>
                  <a:noFill/>
                </a:ln>
                <a:solidFill>
                  <a:schemeClr val="accent1"/>
                </a:solidFill>
                <a:effectLst/>
                <a:uLnTx/>
                <a:uFillTx/>
                <a:latin typeface="Open Sans"/>
                <a:cs typeface="+mn-cs"/>
              </a:rPr>
              <a:t>تتميز الفلزات لاحتواء غلاف تكافؤها غالبا على أقل من أربعة إلكترونات، وتميل إلى فقد هذه الإلكترونات أثناء التفاعل الكيميائي حتى تصل للتركيب الإلكتروني لأقرب غاز خامل يسبقها في الجدول الدوري، مكونة أيونات موجبة الشحنة</a:t>
            </a:r>
            <a:endParaRPr kumimoji="1" lang="ar-EG" altLang="ja-JP" sz="2400" b="1" i="0" u="none" strike="noStrike" kern="0" cap="none" spc="0" normalizeH="0" baseline="0" noProof="0" dirty="0">
              <a:ln>
                <a:noFill/>
              </a:ln>
              <a:solidFill>
                <a:schemeClr val="accent1"/>
              </a:solidFill>
              <a:effectLst/>
              <a:uLnTx/>
              <a:uFillTx/>
              <a:latin typeface="Open Sans"/>
              <a:cs typeface="+mn-cs"/>
            </a:endParaRPr>
          </a:p>
        </p:txBody>
      </p:sp>
      <p:pic>
        <p:nvPicPr>
          <p:cNvPr id="23" name="Picture 22">
            <a:hlinkClick r:id="" action="ppaction://hlinkshowjump?jump=previousslide" tooltip="الشريحه السابقه"/>
            <a:extLst>
              <a:ext uri="{FF2B5EF4-FFF2-40B4-BE49-F238E27FC236}">
                <a16:creationId xmlns:a16="http://schemas.microsoft.com/office/drawing/2014/main" id="{B274CD1A-E7E3-403E-B22B-14B376FDD0D5}"/>
              </a:ext>
            </a:extLst>
          </p:cNvPr>
          <p:cNvPicPr>
            <a:picLocks noChangeAspect="1"/>
          </p:cNvPicPr>
          <p:nvPr/>
        </p:nvPicPr>
        <p:blipFill>
          <a:blip r:embed="rId5"/>
          <a:stretch>
            <a:fillRect/>
          </a:stretch>
        </p:blipFill>
        <p:spPr>
          <a:xfrm>
            <a:off x="1993190" y="6086104"/>
            <a:ext cx="780356" cy="579170"/>
          </a:xfrm>
          <a:prstGeom prst="rect">
            <a:avLst/>
          </a:prstGeom>
        </p:spPr>
      </p:pic>
      <p:pic>
        <p:nvPicPr>
          <p:cNvPr id="24" name="Picture 23">
            <a:hlinkClick r:id="" action="ppaction://hlinkshowjump?jump=nextslide" tooltip="الشريحه التاليه"/>
            <a:extLst>
              <a:ext uri="{FF2B5EF4-FFF2-40B4-BE49-F238E27FC236}">
                <a16:creationId xmlns:a16="http://schemas.microsoft.com/office/drawing/2014/main" id="{D592986F-DCD8-46FE-BAEB-187E2D28B0D6}"/>
              </a:ext>
            </a:extLst>
          </p:cNvPr>
          <p:cNvPicPr>
            <a:picLocks noChangeAspect="1"/>
          </p:cNvPicPr>
          <p:nvPr/>
        </p:nvPicPr>
        <p:blipFill>
          <a:blip r:embed="rId6"/>
          <a:stretch>
            <a:fillRect/>
          </a:stretch>
        </p:blipFill>
        <p:spPr>
          <a:xfrm>
            <a:off x="2874518" y="6086104"/>
            <a:ext cx="780356" cy="579170"/>
          </a:xfrm>
          <a:prstGeom prst="rect">
            <a:avLst/>
          </a:prstGeom>
        </p:spPr>
      </p:pic>
      <p:pic>
        <p:nvPicPr>
          <p:cNvPr id="25" name="Picture 24">
            <a:hlinkClick r:id="rId7" action="ppaction://hlinksldjump" tooltip="الفهرس"/>
            <a:extLst>
              <a:ext uri="{FF2B5EF4-FFF2-40B4-BE49-F238E27FC236}">
                <a16:creationId xmlns:a16="http://schemas.microsoft.com/office/drawing/2014/main" id="{7B39B11B-7884-481D-9605-9DA67462AE96}"/>
              </a:ext>
            </a:extLst>
          </p:cNvPr>
          <p:cNvPicPr>
            <a:picLocks noChangeAspect="1"/>
          </p:cNvPicPr>
          <p:nvPr/>
        </p:nvPicPr>
        <p:blipFill>
          <a:blip r:embed="rId8"/>
          <a:stretch>
            <a:fillRect/>
          </a:stretch>
        </p:blipFill>
        <p:spPr>
          <a:xfrm>
            <a:off x="3755846" y="6064744"/>
            <a:ext cx="877900" cy="579170"/>
          </a:xfrm>
          <a:prstGeom prst="rect">
            <a:avLst/>
          </a:prstGeom>
        </p:spPr>
      </p:pic>
      <p:pic>
        <p:nvPicPr>
          <p:cNvPr id="26" name="Picture 25">
            <a:hlinkClick r:id="rId9" action="ppaction://hlinksldjump" tooltip="انهاء العرض"/>
            <a:extLst>
              <a:ext uri="{FF2B5EF4-FFF2-40B4-BE49-F238E27FC236}">
                <a16:creationId xmlns:a16="http://schemas.microsoft.com/office/drawing/2014/main" id="{87A2D0FB-F29B-4D39-BC4D-B0CB4E941C6F}"/>
              </a:ext>
            </a:extLst>
          </p:cNvPr>
          <p:cNvPicPr>
            <a:picLocks noChangeAspect="1"/>
          </p:cNvPicPr>
          <p:nvPr/>
        </p:nvPicPr>
        <p:blipFill>
          <a:blip r:embed="rId10"/>
          <a:stretch>
            <a:fillRect/>
          </a:stretch>
        </p:blipFill>
        <p:spPr>
          <a:xfrm>
            <a:off x="897887" y="6016165"/>
            <a:ext cx="1066892" cy="798645"/>
          </a:xfrm>
          <a:prstGeom prst="rect">
            <a:avLst/>
          </a:prstGeom>
        </p:spPr>
      </p:pic>
    </p:spTree>
    <p:extLst>
      <p:ext uri="{BB962C8B-B14F-4D97-AF65-F5344CB8AC3E}">
        <p14:creationId xmlns:p14="http://schemas.microsoft.com/office/powerpoint/2010/main" val="97346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outVertical)">
                                      <p:cBhvr>
                                        <p:cTn id="7" dur="500"/>
                                        <p:tgtEl>
                                          <p:spTgt spid="18">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プレースホルダー 28"/>
          <p:cNvSpPr>
            <a:spLocks noGrp="1"/>
          </p:cNvSpPr>
          <p:nvPr>
            <p:ph type="body" sz="quarter" idx="11"/>
          </p:nvPr>
        </p:nvSpPr>
        <p:spPr>
          <a:xfrm>
            <a:off x="658127" y="1617455"/>
            <a:ext cx="4512761" cy="4512369"/>
          </a:xfrm>
        </p:spPr>
        <p:txBody>
          <a:bodyPr/>
          <a:lstStyle/>
          <a:p>
            <a:endParaRPr kumimoji="1" lang="ja-JP" altLang="en-US" dirty="0"/>
          </a:p>
        </p:txBody>
      </p:sp>
      <p:sp>
        <p:nvSpPr>
          <p:cNvPr id="34" name="テキスト プレースホルダー 33"/>
          <p:cNvSpPr>
            <a:spLocks noGrp="1"/>
          </p:cNvSpPr>
          <p:nvPr>
            <p:ph type="body" sz="quarter" idx="12"/>
          </p:nvPr>
        </p:nvSpPr>
        <p:spPr>
          <a:xfrm>
            <a:off x="236430" y="1467582"/>
            <a:ext cx="960190" cy="960107"/>
          </a:xfrm>
        </p:spPr>
        <p:txBody>
          <a:bodyPr/>
          <a:lstStyle/>
          <a:p>
            <a:endParaRPr kumimoji="1" lang="ja-JP" altLang="en-US" dirty="0"/>
          </a:p>
        </p:txBody>
      </p:sp>
      <p:sp>
        <p:nvSpPr>
          <p:cNvPr id="35" name="テキスト プレースホルダー 34"/>
          <p:cNvSpPr>
            <a:spLocks noGrp="1"/>
          </p:cNvSpPr>
          <p:nvPr>
            <p:ph type="body" sz="quarter" idx="13"/>
          </p:nvPr>
        </p:nvSpPr>
        <p:spPr/>
        <p:txBody>
          <a:bodyPr/>
          <a:lstStyle/>
          <a:p>
            <a:endParaRPr kumimoji="1" lang="ja-JP" altLang="en-US"/>
          </a:p>
        </p:txBody>
      </p:sp>
      <p:sp>
        <p:nvSpPr>
          <p:cNvPr id="36" name="テキスト プレースホルダー 35"/>
          <p:cNvSpPr>
            <a:spLocks noGrp="1"/>
          </p:cNvSpPr>
          <p:nvPr>
            <p:ph type="body" sz="quarter" idx="14"/>
          </p:nvPr>
        </p:nvSpPr>
        <p:spPr/>
        <p:txBody>
          <a:bodyPr/>
          <a:lstStyle/>
          <a:p>
            <a:endParaRPr kumimoji="1" lang="ja-JP" altLang="en-US"/>
          </a:p>
        </p:txBody>
      </p:sp>
      <p:sp>
        <p:nvSpPr>
          <p:cNvPr id="39" name="テキスト プレースホルダー 38"/>
          <p:cNvSpPr>
            <a:spLocks noGrp="1"/>
          </p:cNvSpPr>
          <p:nvPr>
            <p:ph type="body" sz="quarter" idx="18"/>
          </p:nvPr>
        </p:nvSpPr>
        <p:spPr>
          <a:xfrm>
            <a:off x="6137845" y="4625678"/>
            <a:ext cx="790183" cy="790115"/>
          </a:xfrm>
        </p:spPr>
        <p:txBody>
          <a:bodyPr>
            <a:normAutofit/>
          </a:bodyPr>
          <a:lstStyle/>
          <a:p>
            <a:endParaRPr lang="ja-JP" altLang="en-US" sz="100" dirty="0"/>
          </a:p>
        </p:txBody>
      </p:sp>
      <p:sp>
        <p:nvSpPr>
          <p:cNvPr id="40" name="テキスト プレースホルダー 39"/>
          <p:cNvSpPr>
            <a:spLocks noGrp="1"/>
          </p:cNvSpPr>
          <p:nvPr>
            <p:ph type="body" sz="quarter" idx="19"/>
          </p:nvPr>
        </p:nvSpPr>
        <p:spPr>
          <a:xfrm>
            <a:off x="250842" y="5958377"/>
            <a:ext cx="734650" cy="639832"/>
          </a:xfrm>
        </p:spPr>
        <p:txBody>
          <a:bodyPr>
            <a:normAutofit/>
          </a:bodyPr>
          <a:lstStyle/>
          <a:p>
            <a:r>
              <a:rPr kumimoji="1" lang="en-US" altLang="ja-JP" dirty="0"/>
              <a:t>.</a:t>
            </a:r>
            <a:endParaRPr kumimoji="1" lang="ja-JP" altLang="en-US" dirty="0"/>
          </a:p>
        </p:txBody>
      </p:sp>
      <p:sp>
        <p:nvSpPr>
          <p:cNvPr id="18" name="TextBox 17">
            <a:extLst>
              <a:ext uri="{FF2B5EF4-FFF2-40B4-BE49-F238E27FC236}">
                <a16:creationId xmlns:a16="http://schemas.microsoft.com/office/drawing/2014/main" id="{0798F7ED-53C3-4556-89E7-A5156A65EAC9}"/>
              </a:ext>
            </a:extLst>
          </p:cNvPr>
          <p:cNvSpPr txBox="1"/>
          <p:nvPr/>
        </p:nvSpPr>
        <p:spPr>
          <a:xfrm>
            <a:off x="5794929" y="574272"/>
            <a:ext cx="6093500" cy="523220"/>
          </a:xfrm>
          <a:prstGeom prst="rect">
            <a:avLst/>
          </a:prstGeom>
          <a:noFill/>
        </p:spPr>
        <p:txBody>
          <a:bodyPr wrap="square">
            <a:spAutoFit/>
          </a:bodyPr>
          <a:lstStyle/>
          <a:p>
            <a:pPr algn="r" rtl="1">
              <a:spcBef>
                <a:spcPts val="0"/>
              </a:spcBef>
              <a:spcAft>
                <a:spcPts val="500"/>
              </a:spcAft>
            </a:pPr>
            <a:r>
              <a:rPr lang="ar-EG" sz="2800" b="0" i="0" u="none" strike="noStrike" dirty="0">
                <a:solidFill>
                  <a:srgbClr val="4A86E8"/>
                </a:solidFill>
                <a:effectLst/>
                <a:latin typeface="PNU" panose="00000800000000000000" pitchFamily="2" charset="-78"/>
                <a:cs typeface="PNU" panose="00000800000000000000" pitchFamily="2" charset="-78"/>
              </a:rPr>
              <a:t>اكتشاف الخواص الكيميائية للفلزات</a:t>
            </a:r>
            <a:endParaRPr lang="ar-EG" sz="2800" b="0" dirty="0">
              <a:effectLst/>
              <a:latin typeface="PNU" panose="00000800000000000000" pitchFamily="2" charset="-78"/>
              <a:cs typeface="PNU" panose="00000800000000000000" pitchFamily="2" charset="-78"/>
            </a:endParaRPr>
          </a:p>
        </p:txBody>
      </p:sp>
      <p:sp>
        <p:nvSpPr>
          <p:cNvPr id="20" name="TextBox 19">
            <a:extLst>
              <a:ext uri="{FF2B5EF4-FFF2-40B4-BE49-F238E27FC236}">
                <a16:creationId xmlns:a16="http://schemas.microsoft.com/office/drawing/2014/main" id="{A767F8EE-59F4-4F02-99AD-5F3B36FA9015}"/>
              </a:ext>
            </a:extLst>
          </p:cNvPr>
          <p:cNvSpPr txBox="1"/>
          <p:nvPr/>
        </p:nvSpPr>
        <p:spPr>
          <a:xfrm>
            <a:off x="9815030" y="1236750"/>
            <a:ext cx="2121626" cy="461665"/>
          </a:xfrm>
          <a:prstGeom prst="rect">
            <a:avLst/>
          </a:prstGeom>
          <a:noFill/>
        </p:spPr>
        <p:txBody>
          <a:bodyPr wrap="square">
            <a:spAutoFit/>
          </a:bodyPr>
          <a:lstStyle/>
          <a:p>
            <a:pPr algn="r"/>
            <a:r>
              <a:rPr lang="ar-EG" sz="2400" b="1" i="0" u="none" strike="noStrike" dirty="0">
                <a:solidFill>
                  <a:srgbClr val="8C8D00"/>
                </a:solidFill>
                <a:effectLst/>
                <a:latin typeface="PNU" panose="00000800000000000000" pitchFamily="2" charset="-78"/>
                <a:cs typeface="PNU" panose="00000800000000000000" pitchFamily="2" charset="-78"/>
              </a:rPr>
              <a:t>المواد والأدوات</a:t>
            </a:r>
            <a:endParaRPr lang="en-US" sz="2400" dirty="0"/>
          </a:p>
        </p:txBody>
      </p:sp>
      <p:sp>
        <p:nvSpPr>
          <p:cNvPr id="22" name="TextBox 21">
            <a:extLst>
              <a:ext uri="{FF2B5EF4-FFF2-40B4-BE49-F238E27FC236}">
                <a16:creationId xmlns:a16="http://schemas.microsoft.com/office/drawing/2014/main" id="{0F2280BC-70BE-4BCC-9658-AE6EEAB832C9}"/>
              </a:ext>
            </a:extLst>
          </p:cNvPr>
          <p:cNvSpPr txBox="1"/>
          <p:nvPr/>
        </p:nvSpPr>
        <p:spPr>
          <a:xfrm>
            <a:off x="7926509" y="2343080"/>
            <a:ext cx="3858617" cy="2677656"/>
          </a:xfrm>
          <a:prstGeom prst="rect">
            <a:avLst/>
          </a:prstGeom>
          <a:noFill/>
        </p:spPr>
        <p:txBody>
          <a:bodyPr wrap="square">
            <a:spAutoFit/>
          </a:bodyPr>
          <a:lstStyle/>
          <a:p>
            <a:pPr marL="457200" indent="-457200" algn="r" rtl="1">
              <a:buFont typeface="Arial" panose="020B0604020202020204" pitchFamily="34" charset="0"/>
              <a:buChar char="•"/>
            </a:pPr>
            <a:r>
              <a:rPr lang="ar-EG" sz="2800" dirty="0"/>
              <a:t> شريط ماغنسيوم.</a:t>
            </a:r>
            <a:endParaRPr lang="en-US" sz="2800" dirty="0"/>
          </a:p>
          <a:p>
            <a:pPr marL="457200" indent="-457200" algn="r" rtl="1">
              <a:buFont typeface="Arial" panose="020B0604020202020204" pitchFamily="34" charset="0"/>
              <a:buChar char="•"/>
            </a:pPr>
            <a:r>
              <a:rPr lang="ar-EG" sz="2800" dirty="0"/>
              <a:t>أنبوبة اختبار</a:t>
            </a:r>
            <a:endParaRPr lang="en-US" sz="2800" dirty="0"/>
          </a:p>
          <a:p>
            <a:pPr marL="457200" indent="-457200" algn="r" rtl="1">
              <a:buFont typeface="Arial" panose="020B0604020202020204" pitchFamily="34" charset="0"/>
              <a:buChar char="•"/>
            </a:pPr>
            <a:r>
              <a:rPr lang="ar-EG" sz="2800" dirty="0"/>
              <a:t>ماء </a:t>
            </a:r>
            <a:endParaRPr lang="en-US" sz="2800" dirty="0"/>
          </a:p>
          <a:p>
            <a:pPr marL="457200" indent="-457200" algn="r" rtl="1">
              <a:buFont typeface="Arial" panose="020B0604020202020204" pitchFamily="34" charset="0"/>
              <a:buChar char="•"/>
            </a:pPr>
            <a:r>
              <a:rPr lang="ar-EG" sz="2800" dirty="0"/>
              <a:t>حمض هيدروكلوريك مخفف</a:t>
            </a:r>
            <a:endParaRPr lang="en-US" sz="2800" dirty="0"/>
          </a:p>
          <a:p>
            <a:pPr marL="457200" indent="-457200" algn="r" rtl="1">
              <a:buFont typeface="Arial" panose="020B0604020202020204" pitchFamily="34" charset="0"/>
              <a:buChar char="•"/>
            </a:pPr>
            <a:r>
              <a:rPr lang="ar-EG" sz="2800" dirty="0"/>
              <a:t>مخبار مملوء بغاز الأكسجين</a:t>
            </a:r>
            <a:endParaRPr lang="en-US" sz="2800" dirty="0"/>
          </a:p>
          <a:p>
            <a:pPr marL="457200" indent="-457200" algn="r" rtl="1">
              <a:buFont typeface="Arial" panose="020B0604020202020204" pitchFamily="34" charset="0"/>
              <a:buChar char="•"/>
            </a:pPr>
            <a:r>
              <a:rPr lang="ar-EG" sz="2800" dirty="0"/>
              <a:t>ماسك</a:t>
            </a:r>
            <a:endParaRPr lang="en-US" sz="2800" dirty="0"/>
          </a:p>
        </p:txBody>
      </p:sp>
      <p:sp>
        <p:nvSpPr>
          <p:cNvPr id="28" name="TextBox 27">
            <a:extLst>
              <a:ext uri="{FF2B5EF4-FFF2-40B4-BE49-F238E27FC236}">
                <a16:creationId xmlns:a16="http://schemas.microsoft.com/office/drawing/2014/main" id="{EBF4B872-25D0-423B-9E36-0E02E7078880}"/>
              </a:ext>
            </a:extLst>
          </p:cNvPr>
          <p:cNvSpPr txBox="1"/>
          <p:nvPr/>
        </p:nvSpPr>
        <p:spPr>
          <a:xfrm>
            <a:off x="-1469024" y="6260924"/>
            <a:ext cx="6093500" cy="400110"/>
          </a:xfrm>
          <a:prstGeom prst="rect">
            <a:avLst/>
          </a:prstGeom>
          <a:noFill/>
        </p:spPr>
        <p:txBody>
          <a:bodyPr wrap="square">
            <a:spAutoFit/>
          </a:bodyPr>
          <a:lstStyle/>
          <a:p>
            <a:pPr algn="r"/>
            <a:r>
              <a:rPr lang="ar-EG" sz="2000" b="0" i="0" u="none" strike="noStrike" dirty="0">
                <a:solidFill>
                  <a:schemeClr val="accent4"/>
                </a:solidFill>
                <a:effectLst/>
                <a:latin typeface="PNU" panose="00000800000000000000" pitchFamily="2" charset="-78"/>
                <a:cs typeface="PNU" panose="00000800000000000000" pitchFamily="2" charset="-78"/>
              </a:rPr>
              <a:t>احتراق الماغنسيوم في الأكسجين</a:t>
            </a:r>
            <a:endParaRPr lang="en-US" sz="3200" dirty="0">
              <a:solidFill>
                <a:schemeClr val="accent4"/>
              </a:solidFill>
              <a:latin typeface="PNU" panose="00000800000000000000" pitchFamily="2" charset="-78"/>
              <a:cs typeface="PNU" panose="00000800000000000000" pitchFamily="2" charset="-78"/>
            </a:endParaRPr>
          </a:p>
        </p:txBody>
      </p:sp>
      <p:pic>
        <p:nvPicPr>
          <p:cNvPr id="12" name="Picture 11">
            <a:extLst>
              <a:ext uri="{FF2B5EF4-FFF2-40B4-BE49-F238E27FC236}">
                <a16:creationId xmlns:a16="http://schemas.microsoft.com/office/drawing/2014/main" id="{ADFD0D72-D758-41ED-9FC0-17F3CB77BF6D}"/>
              </a:ext>
            </a:extLst>
          </p:cNvPr>
          <p:cNvPicPr>
            <a:picLocks noChangeAspect="1"/>
          </p:cNvPicPr>
          <p:nvPr/>
        </p:nvPicPr>
        <p:blipFill rotWithShape="1">
          <a:blip r:embed="rId2">
            <a:extLst>
              <a:ext uri="{28A0092B-C50C-407E-A947-70E740481C1C}">
                <a14:useLocalDpi xmlns:a14="http://schemas.microsoft.com/office/drawing/2010/main" val="0"/>
              </a:ext>
            </a:extLst>
          </a:blip>
          <a:srcRect l="11913" t="46769" r="62015" b="17674"/>
          <a:stretch/>
        </p:blipFill>
        <p:spPr>
          <a:xfrm>
            <a:off x="1376526" y="2427689"/>
            <a:ext cx="3075961" cy="2860080"/>
          </a:xfrm>
          <a:prstGeom prst="ellipse">
            <a:avLst/>
          </a:prstGeom>
        </p:spPr>
      </p:pic>
      <p:pic>
        <p:nvPicPr>
          <p:cNvPr id="45" name="Picture 44">
            <a:hlinkClick r:id="" action="ppaction://hlinkshowjump?jump=previousslide" tooltip="الشريحه السابقه"/>
            <a:extLst>
              <a:ext uri="{FF2B5EF4-FFF2-40B4-BE49-F238E27FC236}">
                <a16:creationId xmlns:a16="http://schemas.microsoft.com/office/drawing/2014/main" id="{BBEFCED8-373A-48B8-A309-9D40C493C0F9}"/>
              </a:ext>
            </a:extLst>
          </p:cNvPr>
          <p:cNvPicPr>
            <a:picLocks noChangeAspect="1"/>
          </p:cNvPicPr>
          <p:nvPr/>
        </p:nvPicPr>
        <p:blipFill>
          <a:blip r:embed="rId3"/>
          <a:stretch>
            <a:fillRect/>
          </a:stretch>
        </p:blipFill>
        <p:spPr>
          <a:xfrm>
            <a:off x="7613424" y="6151184"/>
            <a:ext cx="780356" cy="579170"/>
          </a:xfrm>
          <a:prstGeom prst="rect">
            <a:avLst/>
          </a:prstGeom>
        </p:spPr>
      </p:pic>
      <p:pic>
        <p:nvPicPr>
          <p:cNvPr id="46" name="Picture 45">
            <a:hlinkClick r:id="" action="ppaction://hlinkshowjump?jump=nextslide" tooltip="الشريحه التاليه"/>
            <a:extLst>
              <a:ext uri="{FF2B5EF4-FFF2-40B4-BE49-F238E27FC236}">
                <a16:creationId xmlns:a16="http://schemas.microsoft.com/office/drawing/2014/main" id="{FA037CC0-BA4D-4AA8-8C05-F7D8A0E573A5}"/>
              </a:ext>
            </a:extLst>
          </p:cNvPr>
          <p:cNvPicPr>
            <a:picLocks noChangeAspect="1"/>
          </p:cNvPicPr>
          <p:nvPr/>
        </p:nvPicPr>
        <p:blipFill>
          <a:blip r:embed="rId4"/>
          <a:stretch>
            <a:fillRect/>
          </a:stretch>
        </p:blipFill>
        <p:spPr>
          <a:xfrm>
            <a:off x="8494752" y="6151184"/>
            <a:ext cx="780356" cy="579170"/>
          </a:xfrm>
          <a:prstGeom prst="rect">
            <a:avLst/>
          </a:prstGeom>
        </p:spPr>
      </p:pic>
      <p:pic>
        <p:nvPicPr>
          <p:cNvPr id="47" name="Picture 46">
            <a:hlinkClick r:id="rId5" action="ppaction://hlinksldjump" tooltip="الفهرس"/>
            <a:extLst>
              <a:ext uri="{FF2B5EF4-FFF2-40B4-BE49-F238E27FC236}">
                <a16:creationId xmlns:a16="http://schemas.microsoft.com/office/drawing/2014/main" id="{0579A82A-8666-45A4-9345-0EA36F4875E8}"/>
              </a:ext>
            </a:extLst>
          </p:cNvPr>
          <p:cNvPicPr>
            <a:picLocks noChangeAspect="1"/>
          </p:cNvPicPr>
          <p:nvPr/>
        </p:nvPicPr>
        <p:blipFill>
          <a:blip r:embed="rId6"/>
          <a:stretch>
            <a:fillRect/>
          </a:stretch>
        </p:blipFill>
        <p:spPr>
          <a:xfrm>
            <a:off x="9376080" y="6129824"/>
            <a:ext cx="877900" cy="579170"/>
          </a:xfrm>
          <a:prstGeom prst="rect">
            <a:avLst/>
          </a:prstGeom>
        </p:spPr>
      </p:pic>
      <p:pic>
        <p:nvPicPr>
          <p:cNvPr id="48" name="Picture 47">
            <a:hlinkClick r:id="rId7" action="ppaction://hlinksldjump" tooltip="انهاء العرض"/>
            <a:extLst>
              <a:ext uri="{FF2B5EF4-FFF2-40B4-BE49-F238E27FC236}">
                <a16:creationId xmlns:a16="http://schemas.microsoft.com/office/drawing/2014/main" id="{A0AB8267-4EFD-4107-BF01-6D76C9303F0B}"/>
              </a:ext>
            </a:extLst>
          </p:cNvPr>
          <p:cNvPicPr>
            <a:picLocks noChangeAspect="1"/>
          </p:cNvPicPr>
          <p:nvPr/>
        </p:nvPicPr>
        <p:blipFill>
          <a:blip r:embed="rId8"/>
          <a:stretch>
            <a:fillRect/>
          </a:stretch>
        </p:blipFill>
        <p:spPr>
          <a:xfrm>
            <a:off x="6518121" y="6081245"/>
            <a:ext cx="1066892" cy="798645"/>
          </a:xfrm>
          <a:prstGeom prst="rect">
            <a:avLst/>
          </a:prstGeom>
        </p:spPr>
      </p:pic>
    </p:spTree>
    <p:extLst>
      <p:ext uri="{BB962C8B-B14F-4D97-AF65-F5344CB8AC3E}">
        <p14:creationId xmlns:p14="http://schemas.microsoft.com/office/powerpoint/2010/main" val="1679873939"/>
      </p:ext>
    </p:extLst>
  </p:cSld>
  <p:clrMapOvr>
    <a:masterClrMapping/>
  </p:clrMapOvr>
  <mc:AlternateContent xmlns:mc="http://schemas.openxmlformats.org/markup-compatibility/2006" xmlns:p14="http://schemas.microsoft.com/office/powerpoint/2010/main">
    <mc:Choice Requires="p14">
      <p:transition spd="slow" p14:dur="1200" advTm="4280">
        <p14:flip dir="r"/>
      </p:transition>
    </mc:Choice>
    <mc:Fallback xmlns="">
      <p:transition spd="slow" advTm="42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out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0AABE121-DC91-4560-ADD6-7F780127EE07}"/>
              </a:ext>
            </a:extLst>
          </p:cNvPr>
          <p:cNvSpPr/>
          <p:nvPr/>
        </p:nvSpPr>
        <p:spPr>
          <a:xfrm>
            <a:off x="4584193" y="4714971"/>
            <a:ext cx="5553427" cy="12703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2443" y="10800"/>
                </a:lnTo>
                <a:lnTo>
                  <a:pt x="0" y="0"/>
                </a:lnTo>
                <a:close/>
              </a:path>
            </a:pathLst>
          </a:custGeom>
          <a:gradFill>
            <a:gsLst>
              <a:gs pos="0">
                <a:srgbClr val="C4E7FC"/>
              </a:gs>
              <a:gs pos="36174">
                <a:srgbClr val="7BA3BF"/>
              </a:gs>
              <a:gs pos="100000">
                <a:srgbClr val="325F81"/>
              </a:gs>
            </a:gsLst>
            <a:lin ang="2089255"/>
          </a:gradFill>
          <a:ln w="12700">
            <a:miter lim="400000"/>
          </a:ln>
        </p:spPr>
        <p:txBody>
          <a:bodyPr lIns="45719" rIns="45719" anchor="ctr"/>
          <a:lstStyle/>
          <a:p>
            <a:pPr algn="ctr" hangingPunct="0"/>
            <a:endParaRPr sz="1200" kern="0" dirty="0">
              <a:solidFill>
                <a:srgbClr val="FFFFFF"/>
              </a:solidFill>
              <a:latin typeface="Avenir Next"/>
              <a:sym typeface="Avenir Next"/>
            </a:endParaRPr>
          </a:p>
        </p:txBody>
      </p:sp>
      <p:sp>
        <p:nvSpPr>
          <p:cNvPr id="13" name="Rectangle 7">
            <a:extLst>
              <a:ext uri="{FF2B5EF4-FFF2-40B4-BE49-F238E27FC236}">
                <a16:creationId xmlns:a16="http://schemas.microsoft.com/office/drawing/2014/main" id="{7AE1E230-4EA8-4318-A379-7271ACD0A8AE}"/>
              </a:ext>
            </a:extLst>
          </p:cNvPr>
          <p:cNvSpPr/>
          <p:nvPr/>
        </p:nvSpPr>
        <p:spPr>
          <a:xfrm>
            <a:off x="4571840" y="3499496"/>
            <a:ext cx="6189164" cy="12703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2443" y="10800"/>
                </a:lnTo>
                <a:lnTo>
                  <a:pt x="0" y="0"/>
                </a:lnTo>
                <a:close/>
              </a:path>
            </a:pathLst>
          </a:custGeom>
          <a:gradFill>
            <a:gsLst>
              <a:gs pos="0">
                <a:srgbClr val="00B4B9"/>
              </a:gs>
              <a:gs pos="70683">
                <a:srgbClr val="19989A"/>
              </a:gs>
              <a:gs pos="97580">
                <a:srgbClr val="337C7A"/>
              </a:gs>
            </a:gsLst>
            <a:lin ang="2089255"/>
          </a:gradFill>
          <a:ln w="12700">
            <a:miter lim="400000"/>
          </a:ln>
        </p:spPr>
        <p:txBody>
          <a:bodyPr lIns="45719" rIns="45719" anchor="ctr"/>
          <a:lstStyle/>
          <a:p>
            <a:pPr algn="ctr" hangingPunct="0"/>
            <a:endParaRPr sz="1200" kern="0" dirty="0">
              <a:solidFill>
                <a:srgbClr val="FFFFFF"/>
              </a:solidFill>
              <a:latin typeface="Avenir Next"/>
              <a:sym typeface="Avenir Next"/>
            </a:endParaRPr>
          </a:p>
        </p:txBody>
      </p:sp>
      <p:sp>
        <p:nvSpPr>
          <p:cNvPr id="14" name="Rectangle 7">
            <a:extLst>
              <a:ext uri="{FF2B5EF4-FFF2-40B4-BE49-F238E27FC236}">
                <a16:creationId xmlns:a16="http://schemas.microsoft.com/office/drawing/2014/main" id="{FFCC4F7D-8622-4AB9-A04D-B0087EB39F70}"/>
              </a:ext>
            </a:extLst>
          </p:cNvPr>
          <p:cNvSpPr/>
          <p:nvPr/>
        </p:nvSpPr>
        <p:spPr>
          <a:xfrm>
            <a:off x="4571840" y="2231729"/>
            <a:ext cx="5457648" cy="12703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2443" y="10800"/>
                </a:lnTo>
                <a:lnTo>
                  <a:pt x="0" y="0"/>
                </a:lnTo>
                <a:close/>
              </a:path>
            </a:pathLst>
          </a:custGeom>
          <a:gradFill>
            <a:gsLst>
              <a:gs pos="29747">
                <a:srgbClr val="6A81BE"/>
              </a:gs>
              <a:gs pos="100000">
                <a:srgbClr val="303D4C"/>
              </a:gs>
            </a:gsLst>
            <a:lin ang="4455188"/>
          </a:gradFill>
          <a:ln w="12700">
            <a:miter lim="400000"/>
          </a:ln>
        </p:spPr>
        <p:txBody>
          <a:bodyPr lIns="45719" rIns="45719" anchor="ctr"/>
          <a:lstStyle/>
          <a:p>
            <a:pPr algn="ctr" hangingPunct="0"/>
            <a:endParaRPr sz="1200" kern="0" dirty="0">
              <a:solidFill>
                <a:srgbClr val="FFFFFF"/>
              </a:solidFill>
              <a:latin typeface="Avenir Next"/>
              <a:sym typeface="Avenir Next"/>
            </a:endParaRPr>
          </a:p>
        </p:txBody>
      </p:sp>
      <p:sp>
        <p:nvSpPr>
          <p:cNvPr id="15" name="Rectangle 7">
            <a:extLst>
              <a:ext uri="{FF2B5EF4-FFF2-40B4-BE49-F238E27FC236}">
                <a16:creationId xmlns:a16="http://schemas.microsoft.com/office/drawing/2014/main" id="{DB3B8CF9-23CD-45E8-B24D-3F716379B6E2}"/>
              </a:ext>
            </a:extLst>
          </p:cNvPr>
          <p:cNvSpPr/>
          <p:nvPr/>
        </p:nvSpPr>
        <p:spPr>
          <a:xfrm>
            <a:off x="4584193" y="977263"/>
            <a:ext cx="6189164" cy="12703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2443" y="10800"/>
                </a:lnTo>
                <a:lnTo>
                  <a:pt x="0" y="0"/>
                </a:lnTo>
                <a:close/>
              </a:path>
            </a:pathLst>
          </a:custGeom>
          <a:gradFill>
            <a:gsLst>
              <a:gs pos="0">
                <a:srgbClr val="FFEA03"/>
              </a:gs>
              <a:gs pos="70683">
                <a:srgbClr val="FFBA02"/>
              </a:gs>
              <a:gs pos="97580">
                <a:srgbClr val="FF8A00"/>
              </a:gs>
            </a:gsLst>
            <a:lin ang="2089255"/>
          </a:gradFill>
          <a:ln w="12700">
            <a:miter lim="400000"/>
          </a:ln>
        </p:spPr>
        <p:txBody>
          <a:bodyPr lIns="45719" rIns="45719" anchor="ctr"/>
          <a:lstStyle/>
          <a:p>
            <a:pPr algn="ctr" hangingPunct="0"/>
            <a:endParaRPr sz="1200" kern="0" dirty="0">
              <a:solidFill>
                <a:srgbClr val="FFFFFF"/>
              </a:solidFill>
              <a:latin typeface="Avenir Next"/>
              <a:sym typeface="Avenir Next"/>
            </a:endParaRPr>
          </a:p>
        </p:txBody>
      </p:sp>
      <p:sp>
        <p:nvSpPr>
          <p:cNvPr id="16" name="Freeform 44">
            <a:extLst>
              <a:ext uri="{FF2B5EF4-FFF2-40B4-BE49-F238E27FC236}">
                <a16:creationId xmlns:a16="http://schemas.microsoft.com/office/drawing/2014/main" id="{3803242B-9EC7-4AF3-A2D3-1A22E7EF09D4}"/>
              </a:ext>
            </a:extLst>
          </p:cNvPr>
          <p:cNvSpPr/>
          <p:nvPr/>
        </p:nvSpPr>
        <p:spPr>
          <a:xfrm>
            <a:off x="10125266" y="955569"/>
            <a:ext cx="1440635" cy="1276615"/>
          </a:xfrm>
          <a:custGeom>
            <a:avLst/>
            <a:gdLst/>
            <a:ahLst/>
            <a:cxnLst>
              <a:cxn ang="0">
                <a:pos x="wd2" y="hd2"/>
              </a:cxn>
              <a:cxn ang="5400000">
                <a:pos x="wd2" y="hd2"/>
              </a:cxn>
              <a:cxn ang="10800000">
                <a:pos x="wd2" y="hd2"/>
              </a:cxn>
              <a:cxn ang="16200000">
                <a:pos x="wd2" y="hd2"/>
              </a:cxn>
            </a:cxnLst>
            <a:rect l="0" t="0" r="r" b="b"/>
            <a:pathLst>
              <a:path w="21600" h="21396" extrusionOk="0">
                <a:moveTo>
                  <a:pt x="21600" y="10665"/>
                </a:moveTo>
                <a:cubicBezTo>
                  <a:pt x="21600" y="11876"/>
                  <a:pt x="19767" y="12858"/>
                  <a:pt x="17507" y="12858"/>
                </a:cubicBezTo>
                <a:lnTo>
                  <a:pt x="13579" y="12858"/>
                </a:lnTo>
                <a:lnTo>
                  <a:pt x="12615" y="14921"/>
                </a:lnTo>
                <a:lnTo>
                  <a:pt x="12888" y="14978"/>
                </a:lnTo>
                <a:cubicBezTo>
                  <a:pt x="13201" y="15114"/>
                  <a:pt x="13421" y="15434"/>
                  <a:pt x="13421" y="15806"/>
                </a:cubicBezTo>
                <a:cubicBezTo>
                  <a:pt x="13421" y="16303"/>
                  <a:pt x="13030" y="16705"/>
                  <a:pt x="12549" y="16705"/>
                </a:cubicBezTo>
                <a:lnTo>
                  <a:pt x="11780" y="16705"/>
                </a:lnTo>
                <a:lnTo>
                  <a:pt x="11609" y="17072"/>
                </a:lnTo>
                <a:lnTo>
                  <a:pt x="11665" y="17083"/>
                </a:lnTo>
                <a:cubicBezTo>
                  <a:pt x="11978" y="17220"/>
                  <a:pt x="12197" y="17539"/>
                  <a:pt x="12197" y="17912"/>
                </a:cubicBezTo>
                <a:cubicBezTo>
                  <a:pt x="12197" y="18408"/>
                  <a:pt x="11807" y="18811"/>
                  <a:pt x="11325" y="18811"/>
                </a:cubicBezTo>
                <a:lnTo>
                  <a:pt x="10795" y="18811"/>
                </a:lnTo>
                <a:lnTo>
                  <a:pt x="9680" y="21196"/>
                </a:lnTo>
                <a:cubicBezTo>
                  <a:pt x="9113" y="21498"/>
                  <a:pt x="8191" y="21432"/>
                  <a:pt x="7902" y="21168"/>
                </a:cubicBezTo>
                <a:cubicBezTo>
                  <a:pt x="7618" y="21378"/>
                  <a:pt x="8712" y="17461"/>
                  <a:pt x="9246" y="15221"/>
                </a:cubicBezTo>
                <a:lnTo>
                  <a:pt x="9345" y="14797"/>
                </a:lnTo>
                <a:lnTo>
                  <a:pt x="9370" y="14797"/>
                </a:lnTo>
                <a:lnTo>
                  <a:pt x="9370" y="12643"/>
                </a:lnTo>
                <a:lnTo>
                  <a:pt x="4923" y="12369"/>
                </a:lnTo>
                <a:cubicBezTo>
                  <a:pt x="4601" y="12330"/>
                  <a:pt x="4288" y="12289"/>
                  <a:pt x="3987" y="12245"/>
                </a:cubicBezTo>
                <a:lnTo>
                  <a:pt x="3823" y="12218"/>
                </a:lnTo>
                <a:lnTo>
                  <a:pt x="1305" y="15429"/>
                </a:lnTo>
                <a:cubicBezTo>
                  <a:pt x="937" y="15546"/>
                  <a:pt x="187" y="15718"/>
                  <a:pt x="0" y="15192"/>
                </a:cubicBezTo>
                <a:lnTo>
                  <a:pt x="1037" y="11849"/>
                </a:lnTo>
                <a:lnTo>
                  <a:pt x="1071" y="11511"/>
                </a:lnTo>
                <a:lnTo>
                  <a:pt x="903" y="11421"/>
                </a:lnTo>
                <a:cubicBezTo>
                  <a:pt x="561" y="11213"/>
                  <a:pt x="373" y="10968"/>
                  <a:pt x="382" y="10675"/>
                </a:cubicBezTo>
                <a:cubicBezTo>
                  <a:pt x="392" y="10382"/>
                  <a:pt x="590" y="10138"/>
                  <a:pt x="936" y="9929"/>
                </a:cubicBezTo>
                <a:lnTo>
                  <a:pt x="1068" y="9858"/>
                </a:lnTo>
                <a:lnTo>
                  <a:pt x="1037" y="9547"/>
                </a:lnTo>
                <a:lnTo>
                  <a:pt x="0" y="6204"/>
                </a:lnTo>
                <a:cubicBezTo>
                  <a:pt x="187" y="5678"/>
                  <a:pt x="937" y="5850"/>
                  <a:pt x="1305" y="5967"/>
                </a:cubicBezTo>
                <a:lnTo>
                  <a:pt x="3783" y="9126"/>
                </a:lnTo>
                <a:lnTo>
                  <a:pt x="4015" y="9086"/>
                </a:lnTo>
                <a:cubicBezTo>
                  <a:pt x="4315" y="9040"/>
                  <a:pt x="4627" y="8996"/>
                  <a:pt x="4949" y="8953"/>
                </a:cubicBezTo>
                <a:lnTo>
                  <a:pt x="9370" y="8707"/>
                </a:lnTo>
                <a:lnTo>
                  <a:pt x="9370" y="6599"/>
                </a:lnTo>
                <a:lnTo>
                  <a:pt x="9345" y="6599"/>
                </a:lnTo>
                <a:lnTo>
                  <a:pt x="9246" y="6175"/>
                </a:lnTo>
                <a:cubicBezTo>
                  <a:pt x="8712" y="3935"/>
                  <a:pt x="7618" y="18"/>
                  <a:pt x="7902" y="228"/>
                </a:cubicBezTo>
                <a:cubicBezTo>
                  <a:pt x="8191" y="-36"/>
                  <a:pt x="9113" y="-102"/>
                  <a:pt x="9680" y="200"/>
                </a:cubicBezTo>
                <a:lnTo>
                  <a:pt x="10796" y="2585"/>
                </a:lnTo>
                <a:lnTo>
                  <a:pt x="11325" y="2585"/>
                </a:lnTo>
                <a:cubicBezTo>
                  <a:pt x="11807" y="2585"/>
                  <a:pt x="12197" y="2988"/>
                  <a:pt x="12197" y="3484"/>
                </a:cubicBezTo>
                <a:cubicBezTo>
                  <a:pt x="12197" y="3857"/>
                  <a:pt x="11978" y="4176"/>
                  <a:pt x="11665" y="4313"/>
                </a:cubicBezTo>
                <a:lnTo>
                  <a:pt x="11609" y="4324"/>
                </a:lnTo>
                <a:lnTo>
                  <a:pt x="11780" y="4691"/>
                </a:lnTo>
                <a:lnTo>
                  <a:pt x="12549" y="4691"/>
                </a:lnTo>
                <a:cubicBezTo>
                  <a:pt x="13030" y="4691"/>
                  <a:pt x="13421" y="5093"/>
                  <a:pt x="13421" y="5590"/>
                </a:cubicBezTo>
                <a:cubicBezTo>
                  <a:pt x="13421" y="5962"/>
                  <a:pt x="13201" y="6282"/>
                  <a:pt x="12888" y="6418"/>
                </a:cubicBezTo>
                <a:lnTo>
                  <a:pt x="12615" y="6475"/>
                </a:lnTo>
                <a:lnTo>
                  <a:pt x="13548" y="8472"/>
                </a:lnTo>
                <a:lnTo>
                  <a:pt x="17507" y="8472"/>
                </a:lnTo>
                <a:cubicBezTo>
                  <a:pt x="19767" y="8472"/>
                  <a:pt x="21600" y="9454"/>
                  <a:pt x="21600" y="10665"/>
                </a:cubicBezTo>
                <a:close/>
              </a:path>
            </a:pathLst>
          </a:custGeom>
          <a:gradFill>
            <a:gsLst>
              <a:gs pos="28000">
                <a:srgbClr val="E49836"/>
              </a:gs>
              <a:gs pos="39000">
                <a:srgbClr val="B96D27"/>
              </a:gs>
              <a:gs pos="42000">
                <a:srgbClr val="E49836"/>
              </a:gs>
              <a:gs pos="50000">
                <a:srgbClr val="FFD966"/>
              </a:gs>
              <a:gs pos="58999">
                <a:srgbClr val="B96D27"/>
              </a:gs>
              <a:gs pos="63008">
                <a:srgbClr val="E49836"/>
              </a:gs>
            </a:gsLst>
            <a:lin ang="5400000"/>
          </a:gradFill>
          <a:ln w="6350">
            <a:solidFill>
              <a:srgbClr val="D7B292">
                <a:alpha val="50000"/>
              </a:srgbClr>
            </a:solidFill>
            <a:miter/>
          </a:ln>
          <a:effectLst>
            <a:outerShdw blurRad="139700" dist="50800" dir="10800000" rotWithShape="0">
              <a:srgbClr val="000000">
                <a:alpha val="40000"/>
              </a:srgbClr>
            </a:outerShdw>
          </a:effectLst>
        </p:spPr>
        <p:txBody>
          <a:bodyPr lIns="45719" rIns="45719" anchor="ctr"/>
          <a:lstStyle/>
          <a:p>
            <a:pPr algn="ctr" hangingPunct="0"/>
            <a:endParaRPr sz="1200" kern="0" dirty="0">
              <a:solidFill>
                <a:srgbClr val="FFFFFF"/>
              </a:solidFill>
              <a:latin typeface="Avenir Next"/>
              <a:sym typeface="Avenir Next"/>
            </a:endParaRPr>
          </a:p>
        </p:txBody>
      </p:sp>
      <p:sp>
        <p:nvSpPr>
          <p:cNvPr id="17" name="Freeform 48">
            <a:extLst>
              <a:ext uri="{FF2B5EF4-FFF2-40B4-BE49-F238E27FC236}">
                <a16:creationId xmlns:a16="http://schemas.microsoft.com/office/drawing/2014/main" id="{406FF3E5-C950-4719-83BA-1C12E4E7F84D}"/>
              </a:ext>
            </a:extLst>
          </p:cNvPr>
          <p:cNvSpPr/>
          <p:nvPr/>
        </p:nvSpPr>
        <p:spPr>
          <a:xfrm>
            <a:off x="9408246" y="2232009"/>
            <a:ext cx="1440635" cy="1276615"/>
          </a:xfrm>
          <a:custGeom>
            <a:avLst/>
            <a:gdLst/>
            <a:ahLst/>
            <a:cxnLst>
              <a:cxn ang="0">
                <a:pos x="wd2" y="hd2"/>
              </a:cxn>
              <a:cxn ang="5400000">
                <a:pos x="wd2" y="hd2"/>
              </a:cxn>
              <a:cxn ang="10800000">
                <a:pos x="wd2" y="hd2"/>
              </a:cxn>
              <a:cxn ang="16200000">
                <a:pos x="wd2" y="hd2"/>
              </a:cxn>
            </a:cxnLst>
            <a:rect l="0" t="0" r="r" b="b"/>
            <a:pathLst>
              <a:path w="21600" h="21396" extrusionOk="0">
                <a:moveTo>
                  <a:pt x="21600" y="10665"/>
                </a:moveTo>
                <a:cubicBezTo>
                  <a:pt x="21600" y="11876"/>
                  <a:pt x="19767" y="12858"/>
                  <a:pt x="17507" y="12858"/>
                </a:cubicBezTo>
                <a:lnTo>
                  <a:pt x="13579" y="12858"/>
                </a:lnTo>
                <a:lnTo>
                  <a:pt x="12615" y="14921"/>
                </a:lnTo>
                <a:lnTo>
                  <a:pt x="12888" y="14978"/>
                </a:lnTo>
                <a:cubicBezTo>
                  <a:pt x="13201" y="15114"/>
                  <a:pt x="13421" y="15434"/>
                  <a:pt x="13421" y="15806"/>
                </a:cubicBezTo>
                <a:cubicBezTo>
                  <a:pt x="13421" y="16303"/>
                  <a:pt x="13030" y="16705"/>
                  <a:pt x="12549" y="16705"/>
                </a:cubicBezTo>
                <a:lnTo>
                  <a:pt x="11780" y="16705"/>
                </a:lnTo>
                <a:lnTo>
                  <a:pt x="11609" y="17072"/>
                </a:lnTo>
                <a:lnTo>
                  <a:pt x="11665" y="17083"/>
                </a:lnTo>
                <a:cubicBezTo>
                  <a:pt x="11978" y="17220"/>
                  <a:pt x="12197" y="17539"/>
                  <a:pt x="12197" y="17912"/>
                </a:cubicBezTo>
                <a:cubicBezTo>
                  <a:pt x="12197" y="18408"/>
                  <a:pt x="11807" y="18811"/>
                  <a:pt x="11325" y="18811"/>
                </a:cubicBezTo>
                <a:lnTo>
                  <a:pt x="10795" y="18811"/>
                </a:lnTo>
                <a:lnTo>
                  <a:pt x="9680" y="21196"/>
                </a:lnTo>
                <a:cubicBezTo>
                  <a:pt x="9113" y="21498"/>
                  <a:pt x="8191" y="21432"/>
                  <a:pt x="7902" y="21168"/>
                </a:cubicBezTo>
                <a:cubicBezTo>
                  <a:pt x="7618" y="21378"/>
                  <a:pt x="8712" y="17461"/>
                  <a:pt x="9246" y="15221"/>
                </a:cubicBezTo>
                <a:lnTo>
                  <a:pt x="9345" y="14797"/>
                </a:lnTo>
                <a:lnTo>
                  <a:pt x="9370" y="14797"/>
                </a:lnTo>
                <a:lnTo>
                  <a:pt x="9370" y="12643"/>
                </a:lnTo>
                <a:lnTo>
                  <a:pt x="4923" y="12369"/>
                </a:lnTo>
                <a:cubicBezTo>
                  <a:pt x="4601" y="12330"/>
                  <a:pt x="4288" y="12289"/>
                  <a:pt x="3987" y="12245"/>
                </a:cubicBezTo>
                <a:lnTo>
                  <a:pt x="3823" y="12218"/>
                </a:lnTo>
                <a:lnTo>
                  <a:pt x="1305" y="15429"/>
                </a:lnTo>
                <a:cubicBezTo>
                  <a:pt x="937" y="15546"/>
                  <a:pt x="187" y="15718"/>
                  <a:pt x="0" y="15192"/>
                </a:cubicBezTo>
                <a:lnTo>
                  <a:pt x="1037" y="11849"/>
                </a:lnTo>
                <a:lnTo>
                  <a:pt x="1071" y="11511"/>
                </a:lnTo>
                <a:lnTo>
                  <a:pt x="903" y="11421"/>
                </a:lnTo>
                <a:cubicBezTo>
                  <a:pt x="561" y="11213"/>
                  <a:pt x="373" y="10968"/>
                  <a:pt x="382" y="10675"/>
                </a:cubicBezTo>
                <a:cubicBezTo>
                  <a:pt x="392" y="10382"/>
                  <a:pt x="590" y="10138"/>
                  <a:pt x="936" y="9929"/>
                </a:cubicBezTo>
                <a:lnTo>
                  <a:pt x="1068" y="9858"/>
                </a:lnTo>
                <a:lnTo>
                  <a:pt x="1037" y="9547"/>
                </a:lnTo>
                <a:lnTo>
                  <a:pt x="0" y="6204"/>
                </a:lnTo>
                <a:cubicBezTo>
                  <a:pt x="187" y="5678"/>
                  <a:pt x="937" y="5850"/>
                  <a:pt x="1305" y="5967"/>
                </a:cubicBezTo>
                <a:lnTo>
                  <a:pt x="3783" y="9126"/>
                </a:lnTo>
                <a:lnTo>
                  <a:pt x="4015" y="9086"/>
                </a:lnTo>
                <a:cubicBezTo>
                  <a:pt x="4315" y="9040"/>
                  <a:pt x="4627" y="8996"/>
                  <a:pt x="4949" y="8953"/>
                </a:cubicBezTo>
                <a:lnTo>
                  <a:pt x="9370" y="8707"/>
                </a:lnTo>
                <a:lnTo>
                  <a:pt x="9370" y="6599"/>
                </a:lnTo>
                <a:lnTo>
                  <a:pt x="9345" y="6599"/>
                </a:lnTo>
                <a:lnTo>
                  <a:pt x="9246" y="6175"/>
                </a:lnTo>
                <a:cubicBezTo>
                  <a:pt x="8712" y="3935"/>
                  <a:pt x="7618" y="18"/>
                  <a:pt x="7902" y="228"/>
                </a:cubicBezTo>
                <a:cubicBezTo>
                  <a:pt x="8191" y="-36"/>
                  <a:pt x="9113" y="-102"/>
                  <a:pt x="9680" y="200"/>
                </a:cubicBezTo>
                <a:lnTo>
                  <a:pt x="10796" y="2585"/>
                </a:lnTo>
                <a:lnTo>
                  <a:pt x="11325" y="2585"/>
                </a:lnTo>
                <a:cubicBezTo>
                  <a:pt x="11807" y="2585"/>
                  <a:pt x="12197" y="2988"/>
                  <a:pt x="12197" y="3484"/>
                </a:cubicBezTo>
                <a:cubicBezTo>
                  <a:pt x="12197" y="3857"/>
                  <a:pt x="11978" y="4176"/>
                  <a:pt x="11665" y="4313"/>
                </a:cubicBezTo>
                <a:lnTo>
                  <a:pt x="11609" y="4324"/>
                </a:lnTo>
                <a:lnTo>
                  <a:pt x="11780" y="4691"/>
                </a:lnTo>
                <a:lnTo>
                  <a:pt x="12549" y="4691"/>
                </a:lnTo>
                <a:cubicBezTo>
                  <a:pt x="13030" y="4691"/>
                  <a:pt x="13421" y="5093"/>
                  <a:pt x="13421" y="5590"/>
                </a:cubicBezTo>
                <a:cubicBezTo>
                  <a:pt x="13421" y="5962"/>
                  <a:pt x="13201" y="6282"/>
                  <a:pt x="12888" y="6418"/>
                </a:cubicBezTo>
                <a:lnTo>
                  <a:pt x="12615" y="6475"/>
                </a:lnTo>
                <a:lnTo>
                  <a:pt x="13548" y="8472"/>
                </a:lnTo>
                <a:lnTo>
                  <a:pt x="17507" y="8472"/>
                </a:lnTo>
                <a:cubicBezTo>
                  <a:pt x="19767" y="8472"/>
                  <a:pt x="21600" y="9454"/>
                  <a:pt x="21600" y="10665"/>
                </a:cubicBezTo>
                <a:close/>
              </a:path>
            </a:pathLst>
          </a:custGeom>
          <a:gradFill>
            <a:gsLst>
              <a:gs pos="28000">
                <a:srgbClr val="A6A6A6"/>
              </a:gs>
              <a:gs pos="38000">
                <a:srgbClr val="808080"/>
              </a:gs>
              <a:gs pos="42000">
                <a:srgbClr val="A6A6A6"/>
              </a:gs>
              <a:gs pos="50000">
                <a:srgbClr val="E7E6E6"/>
              </a:gs>
              <a:gs pos="58999">
                <a:srgbClr val="808080"/>
              </a:gs>
              <a:gs pos="63008">
                <a:srgbClr val="A6A6A6"/>
              </a:gs>
            </a:gsLst>
            <a:lin ang="5400000"/>
          </a:gradFill>
          <a:ln w="6350">
            <a:solidFill>
              <a:srgbClr val="A7A9AB">
                <a:alpha val="50000"/>
              </a:srgbClr>
            </a:solidFill>
            <a:miter/>
          </a:ln>
          <a:effectLst>
            <a:outerShdw blurRad="139700" dist="50800" dir="10800000" rotWithShape="0">
              <a:srgbClr val="000000">
                <a:alpha val="40000"/>
              </a:srgbClr>
            </a:outerShdw>
          </a:effectLst>
        </p:spPr>
        <p:txBody>
          <a:bodyPr lIns="45719" rIns="45719" anchor="ctr"/>
          <a:lstStyle/>
          <a:p>
            <a:pPr algn="ctr" hangingPunct="0"/>
            <a:endParaRPr sz="1200" kern="0" dirty="0">
              <a:solidFill>
                <a:srgbClr val="FFFFFF"/>
              </a:solidFill>
              <a:latin typeface="Avenir Next"/>
              <a:sym typeface="Avenir Next"/>
            </a:endParaRPr>
          </a:p>
        </p:txBody>
      </p:sp>
      <p:sp>
        <p:nvSpPr>
          <p:cNvPr id="18" name="Freeform 50">
            <a:extLst>
              <a:ext uri="{FF2B5EF4-FFF2-40B4-BE49-F238E27FC236}">
                <a16:creationId xmlns:a16="http://schemas.microsoft.com/office/drawing/2014/main" id="{276258FB-3CE5-49F6-9A48-9373C47E8463}"/>
              </a:ext>
            </a:extLst>
          </p:cNvPr>
          <p:cNvSpPr/>
          <p:nvPr/>
        </p:nvSpPr>
        <p:spPr>
          <a:xfrm>
            <a:off x="10125266" y="3494080"/>
            <a:ext cx="1440635" cy="1276615"/>
          </a:xfrm>
          <a:custGeom>
            <a:avLst/>
            <a:gdLst/>
            <a:ahLst/>
            <a:cxnLst>
              <a:cxn ang="0">
                <a:pos x="wd2" y="hd2"/>
              </a:cxn>
              <a:cxn ang="5400000">
                <a:pos x="wd2" y="hd2"/>
              </a:cxn>
              <a:cxn ang="10800000">
                <a:pos x="wd2" y="hd2"/>
              </a:cxn>
              <a:cxn ang="16200000">
                <a:pos x="wd2" y="hd2"/>
              </a:cxn>
            </a:cxnLst>
            <a:rect l="0" t="0" r="r" b="b"/>
            <a:pathLst>
              <a:path w="21600" h="21396" extrusionOk="0">
                <a:moveTo>
                  <a:pt x="21600" y="10665"/>
                </a:moveTo>
                <a:cubicBezTo>
                  <a:pt x="21600" y="11876"/>
                  <a:pt x="19767" y="12858"/>
                  <a:pt x="17507" y="12858"/>
                </a:cubicBezTo>
                <a:lnTo>
                  <a:pt x="13579" y="12858"/>
                </a:lnTo>
                <a:lnTo>
                  <a:pt x="12615" y="14921"/>
                </a:lnTo>
                <a:lnTo>
                  <a:pt x="12888" y="14978"/>
                </a:lnTo>
                <a:cubicBezTo>
                  <a:pt x="13201" y="15114"/>
                  <a:pt x="13421" y="15434"/>
                  <a:pt x="13421" y="15806"/>
                </a:cubicBezTo>
                <a:cubicBezTo>
                  <a:pt x="13421" y="16303"/>
                  <a:pt x="13030" y="16705"/>
                  <a:pt x="12549" y="16705"/>
                </a:cubicBezTo>
                <a:lnTo>
                  <a:pt x="11780" y="16705"/>
                </a:lnTo>
                <a:lnTo>
                  <a:pt x="11609" y="17072"/>
                </a:lnTo>
                <a:lnTo>
                  <a:pt x="11665" y="17083"/>
                </a:lnTo>
                <a:cubicBezTo>
                  <a:pt x="11978" y="17220"/>
                  <a:pt x="12197" y="17539"/>
                  <a:pt x="12197" y="17912"/>
                </a:cubicBezTo>
                <a:cubicBezTo>
                  <a:pt x="12197" y="18408"/>
                  <a:pt x="11807" y="18811"/>
                  <a:pt x="11325" y="18811"/>
                </a:cubicBezTo>
                <a:lnTo>
                  <a:pt x="10795" y="18811"/>
                </a:lnTo>
                <a:lnTo>
                  <a:pt x="9680" y="21196"/>
                </a:lnTo>
                <a:cubicBezTo>
                  <a:pt x="9113" y="21498"/>
                  <a:pt x="8191" y="21432"/>
                  <a:pt x="7902" y="21168"/>
                </a:cubicBezTo>
                <a:cubicBezTo>
                  <a:pt x="7618" y="21378"/>
                  <a:pt x="8712" y="17461"/>
                  <a:pt x="9246" y="15221"/>
                </a:cubicBezTo>
                <a:lnTo>
                  <a:pt x="9345" y="14797"/>
                </a:lnTo>
                <a:lnTo>
                  <a:pt x="9370" y="14797"/>
                </a:lnTo>
                <a:lnTo>
                  <a:pt x="9370" y="12643"/>
                </a:lnTo>
                <a:lnTo>
                  <a:pt x="4923" y="12369"/>
                </a:lnTo>
                <a:cubicBezTo>
                  <a:pt x="4601" y="12330"/>
                  <a:pt x="4288" y="12289"/>
                  <a:pt x="3987" y="12245"/>
                </a:cubicBezTo>
                <a:lnTo>
                  <a:pt x="3823" y="12218"/>
                </a:lnTo>
                <a:lnTo>
                  <a:pt x="1305" y="15429"/>
                </a:lnTo>
                <a:cubicBezTo>
                  <a:pt x="937" y="15546"/>
                  <a:pt x="187" y="15718"/>
                  <a:pt x="0" y="15192"/>
                </a:cubicBezTo>
                <a:lnTo>
                  <a:pt x="1037" y="11849"/>
                </a:lnTo>
                <a:lnTo>
                  <a:pt x="1071" y="11511"/>
                </a:lnTo>
                <a:lnTo>
                  <a:pt x="903" y="11421"/>
                </a:lnTo>
                <a:cubicBezTo>
                  <a:pt x="561" y="11213"/>
                  <a:pt x="373" y="10968"/>
                  <a:pt x="382" y="10675"/>
                </a:cubicBezTo>
                <a:cubicBezTo>
                  <a:pt x="392" y="10382"/>
                  <a:pt x="590" y="10138"/>
                  <a:pt x="936" y="9929"/>
                </a:cubicBezTo>
                <a:lnTo>
                  <a:pt x="1068" y="9858"/>
                </a:lnTo>
                <a:lnTo>
                  <a:pt x="1037" y="9547"/>
                </a:lnTo>
                <a:lnTo>
                  <a:pt x="0" y="6204"/>
                </a:lnTo>
                <a:cubicBezTo>
                  <a:pt x="187" y="5678"/>
                  <a:pt x="937" y="5850"/>
                  <a:pt x="1305" y="5967"/>
                </a:cubicBezTo>
                <a:lnTo>
                  <a:pt x="3783" y="9126"/>
                </a:lnTo>
                <a:lnTo>
                  <a:pt x="4015" y="9086"/>
                </a:lnTo>
                <a:cubicBezTo>
                  <a:pt x="4315" y="9040"/>
                  <a:pt x="4627" y="8996"/>
                  <a:pt x="4949" y="8953"/>
                </a:cubicBezTo>
                <a:lnTo>
                  <a:pt x="9370" y="8707"/>
                </a:lnTo>
                <a:lnTo>
                  <a:pt x="9370" y="6599"/>
                </a:lnTo>
                <a:lnTo>
                  <a:pt x="9345" y="6599"/>
                </a:lnTo>
                <a:lnTo>
                  <a:pt x="9246" y="6175"/>
                </a:lnTo>
                <a:cubicBezTo>
                  <a:pt x="8712" y="3935"/>
                  <a:pt x="7618" y="18"/>
                  <a:pt x="7902" y="228"/>
                </a:cubicBezTo>
                <a:cubicBezTo>
                  <a:pt x="8191" y="-36"/>
                  <a:pt x="9113" y="-102"/>
                  <a:pt x="9680" y="200"/>
                </a:cubicBezTo>
                <a:lnTo>
                  <a:pt x="10796" y="2585"/>
                </a:lnTo>
                <a:lnTo>
                  <a:pt x="11325" y="2585"/>
                </a:lnTo>
                <a:cubicBezTo>
                  <a:pt x="11807" y="2585"/>
                  <a:pt x="12197" y="2988"/>
                  <a:pt x="12197" y="3484"/>
                </a:cubicBezTo>
                <a:cubicBezTo>
                  <a:pt x="12197" y="3857"/>
                  <a:pt x="11978" y="4176"/>
                  <a:pt x="11665" y="4313"/>
                </a:cubicBezTo>
                <a:lnTo>
                  <a:pt x="11609" y="4324"/>
                </a:lnTo>
                <a:lnTo>
                  <a:pt x="11780" y="4691"/>
                </a:lnTo>
                <a:lnTo>
                  <a:pt x="12549" y="4691"/>
                </a:lnTo>
                <a:cubicBezTo>
                  <a:pt x="13030" y="4691"/>
                  <a:pt x="13421" y="5093"/>
                  <a:pt x="13421" y="5590"/>
                </a:cubicBezTo>
                <a:cubicBezTo>
                  <a:pt x="13421" y="5962"/>
                  <a:pt x="13201" y="6282"/>
                  <a:pt x="12888" y="6418"/>
                </a:cubicBezTo>
                <a:lnTo>
                  <a:pt x="12615" y="6475"/>
                </a:lnTo>
                <a:lnTo>
                  <a:pt x="13548" y="8472"/>
                </a:lnTo>
                <a:lnTo>
                  <a:pt x="17507" y="8472"/>
                </a:lnTo>
                <a:cubicBezTo>
                  <a:pt x="19767" y="8472"/>
                  <a:pt x="21600" y="9454"/>
                  <a:pt x="21600" y="10665"/>
                </a:cubicBezTo>
                <a:close/>
              </a:path>
            </a:pathLst>
          </a:custGeom>
          <a:gradFill>
            <a:gsLst>
              <a:gs pos="28000">
                <a:srgbClr val="3E8EA0"/>
              </a:gs>
              <a:gs pos="38000">
                <a:srgbClr val="327683"/>
              </a:gs>
              <a:gs pos="41000">
                <a:srgbClr val="3E8EA0"/>
              </a:gs>
              <a:gs pos="50000">
                <a:srgbClr val="54BCCF"/>
              </a:gs>
              <a:gs pos="58999">
                <a:srgbClr val="327683"/>
              </a:gs>
              <a:gs pos="62000">
                <a:srgbClr val="3E8EA0"/>
              </a:gs>
            </a:gsLst>
            <a:lin ang="5400000"/>
          </a:gradFill>
          <a:ln w="6350">
            <a:solidFill>
              <a:srgbClr val="94B7C0">
                <a:alpha val="50000"/>
              </a:srgbClr>
            </a:solidFill>
            <a:miter/>
          </a:ln>
          <a:effectLst>
            <a:outerShdw blurRad="139700" dist="50800" dir="10800000" rotWithShape="0">
              <a:srgbClr val="000000">
                <a:alpha val="40000"/>
              </a:srgbClr>
            </a:outerShdw>
          </a:effectLst>
        </p:spPr>
        <p:txBody>
          <a:bodyPr lIns="45719" rIns="45719" anchor="ctr"/>
          <a:lstStyle/>
          <a:p>
            <a:pPr algn="ctr" hangingPunct="0"/>
            <a:endParaRPr sz="1200" kern="0" dirty="0">
              <a:solidFill>
                <a:srgbClr val="FFFFFF"/>
              </a:solidFill>
              <a:latin typeface="Avenir Next"/>
              <a:sym typeface="Avenir Next"/>
            </a:endParaRPr>
          </a:p>
        </p:txBody>
      </p:sp>
      <p:sp>
        <p:nvSpPr>
          <p:cNvPr id="19" name="Freeform 51">
            <a:extLst>
              <a:ext uri="{FF2B5EF4-FFF2-40B4-BE49-F238E27FC236}">
                <a16:creationId xmlns:a16="http://schemas.microsoft.com/office/drawing/2014/main" id="{78388B1F-3EEF-42F8-85FB-FE40CD463226}"/>
              </a:ext>
            </a:extLst>
          </p:cNvPr>
          <p:cNvSpPr/>
          <p:nvPr/>
        </p:nvSpPr>
        <p:spPr>
          <a:xfrm>
            <a:off x="9500730" y="4769319"/>
            <a:ext cx="1440635" cy="1276615"/>
          </a:xfrm>
          <a:custGeom>
            <a:avLst/>
            <a:gdLst/>
            <a:ahLst/>
            <a:cxnLst>
              <a:cxn ang="0">
                <a:pos x="wd2" y="hd2"/>
              </a:cxn>
              <a:cxn ang="5400000">
                <a:pos x="wd2" y="hd2"/>
              </a:cxn>
              <a:cxn ang="10800000">
                <a:pos x="wd2" y="hd2"/>
              </a:cxn>
              <a:cxn ang="16200000">
                <a:pos x="wd2" y="hd2"/>
              </a:cxn>
            </a:cxnLst>
            <a:rect l="0" t="0" r="r" b="b"/>
            <a:pathLst>
              <a:path w="21600" h="21396" extrusionOk="0">
                <a:moveTo>
                  <a:pt x="21600" y="10665"/>
                </a:moveTo>
                <a:cubicBezTo>
                  <a:pt x="21600" y="11876"/>
                  <a:pt x="19767" y="12858"/>
                  <a:pt x="17507" y="12858"/>
                </a:cubicBezTo>
                <a:lnTo>
                  <a:pt x="13579" y="12858"/>
                </a:lnTo>
                <a:lnTo>
                  <a:pt x="12615" y="14921"/>
                </a:lnTo>
                <a:lnTo>
                  <a:pt x="12888" y="14978"/>
                </a:lnTo>
                <a:cubicBezTo>
                  <a:pt x="13201" y="15114"/>
                  <a:pt x="13421" y="15434"/>
                  <a:pt x="13421" y="15806"/>
                </a:cubicBezTo>
                <a:cubicBezTo>
                  <a:pt x="13421" y="16303"/>
                  <a:pt x="13030" y="16705"/>
                  <a:pt x="12549" y="16705"/>
                </a:cubicBezTo>
                <a:lnTo>
                  <a:pt x="11780" y="16705"/>
                </a:lnTo>
                <a:lnTo>
                  <a:pt x="11609" y="17072"/>
                </a:lnTo>
                <a:lnTo>
                  <a:pt x="11665" y="17083"/>
                </a:lnTo>
                <a:cubicBezTo>
                  <a:pt x="11978" y="17220"/>
                  <a:pt x="12197" y="17539"/>
                  <a:pt x="12197" y="17912"/>
                </a:cubicBezTo>
                <a:cubicBezTo>
                  <a:pt x="12197" y="18408"/>
                  <a:pt x="11807" y="18811"/>
                  <a:pt x="11325" y="18811"/>
                </a:cubicBezTo>
                <a:lnTo>
                  <a:pt x="10795" y="18811"/>
                </a:lnTo>
                <a:lnTo>
                  <a:pt x="9680" y="21196"/>
                </a:lnTo>
                <a:cubicBezTo>
                  <a:pt x="9113" y="21498"/>
                  <a:pt x="8191" y="21432"/>
                  <a:pt x="7902" y="21168"/>
                </a:cubicBezTo>
                <a:cubicBezTo>
                  <a:pt x="7618" y="21378"/>
                  <a:pt x="8712" y="17461"/>
                  <a:pt x="9246" y="15221"/>
                </a:cubicBezTo>
                <a:lnTo>
                  <a:pt x="9345" y="14797"/>
                </a:lnTo>
                <a:lnTo>
                  <a:pt x="9370" y="14797"/>
                </a:lnTo>
                <a:lnTo>
                  <a:pt x="9370" y="12643"/>
                </a:lnTo>
                <a:lnTo>
                  <a:pt x="4923" y="12369"/>
                </a:lnTo>
                <a:cubicBezTo>
                  <a:pt x="4601" y="12330"/>
                  <a:pt x="4288" y="12289"/>
                  <a:pt x="3987" y="12245"/>
                </a:cubicBezTo>
                <a:lnTo>
                  <a:pt x="3823" y="12218"/>
                </a:lnTo>
                <a:lnTo>
                  <a:pt x="1305" y="15429"/>
                </a:lnTo>
                <a:cubicBezTo>
                  <a:pt x="937" y="15546"/>
                  <a:pt x="187" y="15718"/>
                  <a:pt x="0" y="15192"/>
                </a:cubicBezTo>
                <a:lnTo>
                  <a:pt x="1037" y="11849"/>
                </a:lnTo>
                <a:lnTo>
                  <a:pt x="1071" y="11511"/>
                </a:lnTo>
                <a:lnTo>
                  <a:pt x="903" y="11421"/>
                </a:lnTo>
                <a:cubicBezTo>
                  <a:pt x="561" y="11213"/>
                  <a:pt x="373" y="10968"/>
                  <a:pt x="382" y="10675"/>
                </a:cubicBezTo>
                <a:cubicBezTo>
                  <a:pt x="392" y="10382"/>
                  <a:pt x="590" y="10138"/>
                  <a:pt x="936" y="9929"/>
                </a:cubicBezTo>
                <a:lnTo>
                  <a:pt x="1068" y="9858"/>
                </a:lnTo>
                <a:lnTo>
                  <a:pt x="1037" y="9547"/>
                </a:lnTo>
                <a:lnTo>
                  <a:pt x="0" y="6204"/>
                </a:lnTo>
                <a:cubicBezTo>
                  <a:pt x="187" y="5678"/>
                  <a:pt x="937" y="5850"/>
                  <a:pt x="1305" y="5967"/>
                </a:cubicBezTo>
                <a:lnTo>
                  <a:pt x="3783" y="9126"/>
                </a:lnTo>
                <a:lnTo>
                  <a:pt x="4015" y="9086"/>
                </a:lnTo>
                <a:cubicBezTo>
                  <a:pt x="4315" y="9040"/>
                  <a:pt x="4627" y="8996"/>
                  <a:pt x="4949" y="8953"/>
                </a:cubicBezTo>
                <a:lnTo>
                  <a:pt x="9370" y="8707"/>
                </a:lnTo>
                <a:lnTo>
                  <a:pt x="9370" y="6599"/>
                </a:lnTo>
                <a:lnTo>
                  <a:pt x="9345" y="6599"/>
                </a:lnTo>
                <a:lnTo>
                  <a:pt x="9246" y="6175"/>
                </a:lnTo>
                <a:cubicBezTo>
                  <a:pt x="8712" y="3935"/>
                  <a:pt x="7618" y="18"/>
                  <a:pt x="7902" y="228"/>
                </a:cubicBezTo>
                <a:cubicBezTo>
                  <a:pt x="8191" y="-36"/>
                  <a:pt x="9113" y="-102"/>
                  <a:pt x="9680" y="200"/>
                </a:cubicBezTo>
                <a:lnTo>
                  <a:pt x="10796" y="2585"/>
                </a:lnTo>
                <a:lnTo>
                  <a:pt x="11325" y="2585"/>
                </a:lnTo>
                <a:cubicBezTo>
                  <a:pt x="11807" y="2585"/>
                  <a:pt x="12197" y="2988"/>
                  <a:pt x="12197" y="3484"/>
                </a:cubicBezTo>
                <a:cubicBezTo>
                  <a:pt x="12197" y="3857"/>
                  <a:pt x="11978" y="4176"/>
                  <a:pt x="11665" y="4313"/>
                </a:cubicBezTo>
                <a:lnTo>
                  <a:pt x="11609" y="4324"/>
                </a:lnTo>
                <a:lnTo>
                  <a:pt x="11780" y="4691"/>
                </a:lnTo>
                <a:lnTo>
                  <a:pt x="12549" y="4691"/>
                </a:lnTo>
                <a:cubicBezTo>
                  <a:pt x="13030" y="4691"/>
                  <a:pt x="13421" y="5093"/>
                  <a:pt x="13421" y="5590"/>
                </a:cubicBezTo>
                <a:cubicBezTo>
                  <a:pt x="13421" y="5962"/>
                  <a:pt x="13201" y="6282"/>
                  <a:pt x="12888" y="6418"/>
                </a:cubicBezTo>
                <a:lnTo>
                  <a:pt x="12615" y="6475"/>
                </a:lnTo>
                <a:lnTo>
                  <a:pt x="13548" y="8472"/>
                </a:lnTo>
                <a:lnTo>
                  <a:pt x="17507" y="8472"/>
                </a:lnTo>
                <a:cubicBezTo>
                  <a:pt x="19767" y="8472"/>
                  <a:pt x="21600" y="9454"/>
                  <a:pt x="21600" y="10665"/>
                </a:cubicBezTo>
                <a:close/>
              </a:path>
            </a:pathLst>
          </a:custGeom>
          <a:gradFill>
            <a:gsLst>
              <a:gs pos="28000">
                <a:srgbClr val="505F63"/>
              </a:gs>
              <a:gs pos="39000">
                <a:srgbClr val="374245"/>
              </a:gs>
              <a:gs pos="42000">
                <a:srgbClr val="505F63"/>
              </a:gs>
              <a:gs pos="50000">
                <a:srgbClr val="AFABAB"/>
              </a:gs>
              <a:gs pos="58999">
                <a:srgbClr val="374245"/>
              </a:gs>
              <a:gs pos="63008">
                <a:srgbClr val="505F63"/>
              </a:gs>
            </a:gsLst>
            <a:lin ang="5400000"/>
          </a:gradFill>
          <a:ln w="6350">
            <a:solidFill>
              <a:srgbClr val="969DA1">
                <a:alpha val="50000"/>
              </a:srgbClr>
            </a:solidFill>
            <a:miter/>
          </a:ln>
          <a:effectLst>
            <a:outerShdw blurRad="139700" dist="50800" dir="10800000" rotWithShape="0">
              <a:srgbClr val="000000">
                <a:alpha val="40000"/>
              </a:srgbClr>
            </a:outerShdw>
          </a:effectLst>
        </p:spPr>
        <p:txBody>
          <a:bodyPr lIns="45719" rIns="45719" anchor="ctr"/>
          <a:lstStyle/>
          <a:p>
            <a:pPr algn="ctr" hangingPunct="0"/>
            <a:endParaRPr sz="1200" kern="0" dirty="0">
              <a:solidFill>
                <a:srgbClr val="FFFFFF"/>
              </a:solidFill>
              <a:latin typeface="Avenir Next"/>
              <a:sym typeface="Avenir Next"/>
            </a:endParaRPr>
          </a:p>
        </p:txBody>
      </p:sp>
      <p:sp>
        <p:nvSpPr>
          <p:cNvPr id="21" name="TextBox 52">
            <a:extLst>
              <a:ext uri="{FF2B5EF4-FFF2-40B4-BE49-F238E27FC236}">
                <a16:creationId xmlns:a16="http://schemas.microsoft.com/office/drawing/2014/main" id="{8F3FFB2B-96A0-4A9B-8224-E0671FD72C54}"/>
              </a:ext>
            </a:extLst>
          </p:cNvPr>
          <p:cNvSpPr txBox="1"/>
          <p:nvPr/>
        </p:nvSpPr>
        <p:spPr>
          <a:xfrm>
            <a:off x="5694278" y="1159453"/>
            <a:ext cx="3806452"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hangingPunct="0"/>
            <a:r>
              <a:rPr lang="ar-EG" sz="2400" b="1" dirty="0">
                <a:solidFill>
                  <a:schemeClr val="bg1"/>
                </a:solidFill>
                <a:latin typeface="PNU" panose="00000800000000000000" pitchFamily="2" charset="-78"/>
                <a:cs typeface="PNU" panose="00000800000000000000" pitchFamily="2" charset="-78"/>
              </a:rPr>
              <a:t>اضع جزءا من شريط الماغنسيوم في أنبوبة الاختبار.</a:t>
            </a:r>
            <a:endParaRPr sz="1600" kern="0" dirty="0">
              <a:solidFill>
                <a:schemeClr val="bg1"/>
              </a:solidFill>
              <a:latin typeface="PNU" panose="00000800000000000000" pitchFamily="2" charset="-78"/>
              <a:cs typeface="PNU" panose="00000800000000000000" pitchFamily="2" charset="-78"/>
              <a:sym typeface="Avenir Next"/>
            </a:endParaRPr>
          </a:p>
        </p:txBody>
      </p:sp>
      <p:sp>
        <p:nvSpPr>
          <p:cNvPr id="22" name="TextBox 34">
            <a:extLst>
              <a:ext uri="{FF2B5EF4-FFF2-40B4-BE49-F238E27FC236}">
                <a16:creationId xmlns:a16="http://schemas.microsoft.com/office/drawing/2014/main" id="{1A75EB7C-34DE-4785-8BB1-B39CCB320440}"/>
              </a:ext>
            </a:extLst>
          </p:cNvPr>
          <p:cNvSpPr txBox="1"/>
          <p:nvPr/>
        </p:nvSpPr>
        <p:spPr>
          <a:xfrm>
            <a:off x="9375081" y="1247236"/>
            <a:ext cx="666726"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000">
                <a:latin typeface="Arial Rounded MT Bold"/>
                <a:ea typeface="Arial Rounded MT Bold"/>
                <a:cs typeface="Arial Rounded MT Bold"/>
                <a:sym typeface="Arial Rounded MT Bold"/>
              </a:defRPr>
            </a:lvl1p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Arial Rounded MT Bold"/>
                <a:sym typeface="Arial Rounded MT Bold"/>
              </a:rPr>
              <a:t>1</a:t>
            </a:r>
            <a:endParaRPr kumimoji="0" sz="4000" b="0" i="0" u="none" strike="noStrike" kern="0" cap="none" spc="0" normalizeH="0" baseline="0" noProof="0" dirty="0">
              <a:ln>
                <a:noFill/>
              </a:ln>
              <a:solidFill>
                <a:srgbClr val="FFFFFF"/>
              </a:solidFill>
              <a:effectLst/>
              <a:uLnTx/>
              <a:uFillTx/>
              <a:latin typeface="Arial Rounded MT Bold"/>
              <a:sym typeface="Arial Rounded MT Bold"/>
            </a:endParaRPr>
          </a:p>
        </p:txBody>
      </p:sp>
      <p:sp>
        <p:nvSpPr>
          <p:cNvPr id="24" name="TextBox 52">
            <a:extLst>
              <a:ext uri="{FF2B5EF4-FFF2-40B4-BE49-F238E27FC236}">
                <a16:creationId xmlns:a16="http://schemas.microsoft.com/office/drawing/2014/main" id="{BEC7B95E-B223-406B-AAC5-24EED5F83D00}"/>
              </a:ext>
            </a:extLst>
          </p:cNvPr>
          <p:cNvSpPr txBox="1"/>
          <p:nvPr/>
        </p:nvSpPr>
        <p:spPr>
          <a:xfrm>
            <a:off x="5464363" y="2488892"/>
            <a:ext cx="3138741"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hangingPunct="0"/>
            <a:r>
              <a:rPr lang="ar-EG" sz="2400" b="1" dirty="0">
                <a:solidFill>
                  <a:schemeClr val="bg1"/>
                </a:solidFill>
                <a:latin typeface="PNU" panose="00000800000000000000" pitchFamily="2" charset="-78"/>
                <a:cs typeface="PNU" panose="00000800000000000000" pitchFamily="2" charset="-78"/>
                <a:sym typeface="Avenir Next"/>
              </a:rPr>
              <a:t>ثم أضف إليه حمض الهيدروكلوريك المخفف</a:t>
            </a:r>
            <a:r>
              <a:rPr lang="ar-EG" sz="1200" kern="0" dirty="0">
                <a:solidFill>
                  <a:srgbClr val="FFFFFF"/>
                </a:solidFill>
                <a:latin typeface="Avenir Next"/>
                <a:sym typeface="Avenir Next"/>
              </a:rPr>
              <a:t>.</a:t>
            </a:r>
            <a:endParaRPr sz="1200" kern="0" dirty="0">
              <a:solidFill>
                <a:srgbClr val="FFFFFF"/>
              </a:solidFill>
              <a:latin typeface="Avenir Next"/>
              <a:sym typeface="Avenir Next"/>
            </a:endParaRPr>
          </a:p>
        </p:txBody>
      </p:sp>
      <p:sp>
        <p:nvSpPr>
          <p:cNvPr id="25" name="TextBox 24">
            <a:extLst>
              <a:ext uri="{FF2B5EF4-FFF2-40B4-BE49-F238E27FC236}">
                <a16:creationId xmlns:a16="http://schemas.microsoft.com/office/drawing/2014/main" id="{56105542-745C-4FE1-999B-BD687B842F02}"/>
              </a:ext>
            </a:extLst>
          </p:cNvPr>
          <p:cNvSpPr txBox="1"/>
          <p:nvPr/>
        </p:nvSpPr>
        <p:spPr>
          <a:xfrm>
            <a:off x="8672312" y="2490113"/>
            <a:ext cx="666726"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000">
                <a:latin typeface="Arial Rounded MT Bold"/>
                <a:ea typeface="Arial Rounded MT Bold"/>
                <a:cs typeface="Arial Rounded MT Bold"/>
                <a:sym typeface="Arial Rounded MT Bold"/>
              </a:defRPr>
            </a:lvl1p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Arial Rounded MT Bold"/>
                <a:sym typeface="Arial Rounded MT Bold"/>
              </a:rPr>
              <a:t>2</a:t>
            </a:r>
            <a:endParaRPr kumimoji="0" sz="4000" b="0" i="0" u="none" strike="noStrike" kern="0" cap="none" spc="0" normalizeH="0" baseline="0" noProof="0" dirty="0">
              <a:ln>
                <a:noFill/>
              </a:ln>
              <a:solidFill>
                <a:srgbClr val="FFFFFF"/>
              </a:solidFill>
              <a:effectLst/>
              <a:uLnTx/>
              <a:uFillTx/>
              <a:latin typeface="Arial Rounded MT Bold"/>
              <a:sym typeface="Arial Rounded MT Bold"/>
            </a:endParaRPr>
          </a:p>
        </p:txBody>
      </p:sp>
      <p:sp>
        <p:nvSpPr>
          <p:cNvPr id="27" name="TextBox 52">
            <a:extLst>
              <a:ext uri="{FF2B5EF4-FFF2-40B4-BE49-F238E27FC236}">
                <a16:creationId xmlns:a16="http://schemas.microsoft.com/office/drawing/2014/main" id="{46E5FBA6-DA86-4822-9C96-A81007C132A7}"/>
              </a:ext>
            </a:extLst>
          </p:cNvPr>
          <p:cNvSpPr txBox="1"/>
          <p:nvPr/>
        </p:nvSpPr>
        <p:spPr>
          <a:xfrm>
            <a:off x="5360944" y="3561168"/>
            <a:ext cx="4047302"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hangingPunct="0"/>
            <a:r>
              <a:rPr lang="ar-EG" sz="2400" b="1" dirty="0">
                <a:solidFill>
                  <a:schemeClr val="bg1"/>
                </a:solidFill>
                <a:latin typeface="PNU" panose="00000800000000000000" pitchFamily="2" charset="-78"/>
                <a:cs typeface="PNU" panose="00000800000000000000" pitchFamily="2" charset="-78"/>
                <a:sym typeface="Avenir Next"/>
              </a:rPr>
              <a:t>سخن الجزء الآخر من شريط الماغنسيوم مستخدما الماسك حتى يتوهج</a:t>
            </a:r>
          </a:p>
        </p:txBody>
      </p:sp>
      <p:sp>
        <p:nvSpPr>
          <p:cNvPr id="28" name="TextBox 34">
            <a:extLst>
              <a:ext uri="{FF2B5EF4-FFF2-40B4-BE49-F238E27FC236}">
                <a16:creationId xmlns:a16="http://schemas.microsoft.com/office/drawing/2014/main" id="{6608DDD1-46D1-4B68-9AB3-F1FCF60D7A93}"/>
              </a:ext>
            </a:extLst>
          </p:cNvPr>
          <p:cNvSpPr txBox="1"/>
          <p:nvPr/>
        </p:nvSpPr>
        <p:spPr>
          <a:xfrm>
            <a:off x="9278179" y="3729249"/>
            <a:ext cx="666726"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000">
                <a:latin typeface="Arial Rounded MT Bold"/>
                <a:ea typeface="Arial Rounded MT Bold"/>
                <a:cs typeface="Arial Rounded MT Bold"/>
                <a:sym typeface="Arial Rounded MT Bold"/>
              </a:defRPr>
            </a:lvl1p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Arial Rounded MT Bold"/>
                <a:sym typeface="Arial Rounded MT Bold"/>
              </a:rPr>
              <a:t>3</a:t>
            </a:r>
            <a:endParaRPr kumimoji="0" sz="4000" b="0" i="0" u="none" strike="noStrike" kern="0" cap="none" spc="0" normalizeH="0" baseline="0" noProof="0" dirty="0">
              <a:ln>
                <a:noFill/>
              </a:ln>
              <a:solidFill>
                <a:srgbClr val="FFFFFF"/>
              </a:solidFill>
              <a:effectLst/>
              <a:uLnTx/>
              <a:uFillTx/>
              <a:latin typeface="Arial Rounded MT Bold"/>
              <a:sym typeface="Arial Rounded MT Bold"/>
            </a:endParaRPr>
          </a:p>
        </p:txBody>
      </p:sp>
      <p:sp>
        <p:nvSpPr>
          <p:cNvPr id="30" name="TextBox 52">
            <a:extLst>
              <a:ext uri="{FF2B5EF4-FFF2-40B4-BE49-F238E27FC236}">
                <a16:creationId xmlns:a16="http://schemas.microsoft.com/office/drawing/2014/main" id="{7D7E09A7-75C6-40A3-8623-56325D53F209}"/>
              </a:ext>
            </a:extLst>
          </p:cNvPr>
          <p:cNvSpPr txBox="1"/>
          <p:nvPr/>
        </p:nvSpPr>
        <p:spPr>
          <a:xfrm>
            <a:off x="5230877" y="4991044"/>
            <a:ext cx="4047302"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hangingPunct="0"/>
            <a:r>
              <a:rPr lang="ar-EG" sz="2400" b="1" dirty="0">
                <a:solidFill>
                  <a:schemeClr val="bg1"/>
                </a:solidFill>
                <a:latin typeface="PNU" panose="00000800000000000000" pitchFamily="2" charset="-78"/>
                <a:cs typeface="PNU" panose="00000800000000000000" pitchFamily="2" charset="-78"/>
                <a:sym typeface="Avenir Next"/>
              </a:rPr>
              <a:t>ثم ضعه في المخبار المملوء بغاز الأكسجن (شكل 3)</a:t>
            </a:r>
            <a:endParaRPr sz="2400" b="1" dirty="0">
              <a:solidFill>
                <a:schemeClr val="bg1"/>
              </a:solidFill>
              <a:latin typeface="PNU" panose="00000800000000000000" pitchFamily="2" charset="-78"/>
              <a:cs typeface="PNU" panose="00000800000000000000" pitchFamily="2" charset="-78"/>
              <a:sym typeface="Avenir Next"/>
            </a:endParaRPr>
          </a:p>
        </p:txBody>
      </p:sp>
      <p:sp>
        <p:nvSpPr>
          <p:cNvPr id="31" name="TextBox 34">
            <a:extLst>
              <a:ext uri="{FF2B5EF4-FFF2-40B4-BE49-F238E27FC236}">
                <a16:creationId xmlns:a16="http://schemas.microsoft.com/office/drawing/2014/main" id="{7162D2D5-A678-430D-BE90-57A5E9DBCBB6}"/>
              </a:ext>
            </a:extLst>
          </p:cNvPr>
          <p:cNvSpPr txBox="1"/>
          <p:nvPr/>
        </p:nvSpPr>
        <p:spPr>
          <a:xfrm>
            <a:off x="8834004" y="5050963"/>
            <a:ext cx="666726"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000">
                <a:latin typeface="Arial Rounded MT Bold"/>
                <a:ea typeface="Arial Rounded MT Bold"/>
                <a:cs typeface="Arial Rounded MT Bold"/>
                <a:sym typeface="Arial Rounded MT Bold"/>
              </a:defRPr>
            </a:lvl1p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Arial Rounded MT Bold"/>
                <a:sym typeface="Arial Rounded MT Bold"/>
              </a:rPr>
              <a:t>4</a:t>
            </a:r>
            <a:endParaRPr kumimoji="0" sz="4000" b="0" i="0" u="none" strike="noStrike" kern="0" cap="none" spc="0" normalizeH="0" baseline="0" noProof="0" dirty="0">
              <a:ln>
                <a:noFill/>
              </a:ln>
              <a:solidFill>
                <a:srgbClr val="FFFFFF"/>
              </a:solidFill>
              <a:effectLst/>
              <a:uLnTx/>
              <a:uFillTx/>
              <a:latin typeface="Arial Rounded MT Bold"/>
              <a:sym typeface="Arial Rounded MT Bold"/>
            </a:endParaRPr>
          </a:p>
        </p:txBody>
      </p:sp>
      <p:pic>
        <p:nvPicPr>
          <p:cNvPr id="40" name="Picture 39">
            <a:extLst>
              <a:ext uri="{FF2B5EF4-FFF2-40B4-BE49-F238E27FC236}">
                <a16:creationId xmlns:a16="http://schemas.microsoft.com/office/drawing/2014/main" id="{9E716C88-8E2E-4A82-B097-5FE2E4059B46}"/>
              </a:ext>
            </a:extLst>
          </p:cNvPr>
          <p:cNvPicPr>
            <a:picLocks noChangeAspect="1"/>
          </p:cNvPicPr>
          <p:nvPr/>
        </p:nvPicPr>
        <p:blipFill rotWithShape="1">
          <a:blip r:embed="rId2">
            <a:extLst>
              <a:ext uri="{28A0092B-C50C-407E-A947-70E740481C1C}">
                <a14:useLocalDpi xmlns:a14="http://schemas.microsoft.com/office/drawing/2010/main" val="0"/>
              </a:ext>
            </a:extLst>
          </a:blip>
          <a:srcRect l="11913" t="46769" r="62015" b="17674"/>
          <a:stretch/>
        </p:blipFill>
        <p:spPr>
          <a:xfrm>
            <a:off x="656822" y="2175935"/>
            <a:ext cx="3075961" cy="28600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5" name="Picture 44">
            <a:hlinkClick r:id="" action="ppaction://hlinkshowjump?jump=previousslide" tooltip="الشريحه السابقه"/>
            <a:extLst>
              <a:ext uri="{FF2B5EF4-FFF2-40B4-BE49-F238E27FC236}">
                <a16:creationId xmlns:a16="http://schemas.microsoft.com/office/drawing/2014/main" id="{D3BE255C-31E3-4C50-89C4-D1A9C9175633}"/>
              </a:ext>
            </a:extLst>
          </p:cNvPr>
          <p:cNvPicPr>
            <a:picLocks noChangeAspect="1"/>
          </p:cNvPicPr>
          <p:nvPr/>
        </p:nvPicPr>
        <p:blipFill>
          <a:blip r:embed="rId3"/>
          <a:stretch>
            <a:fillRect/>
          </a:stretch>
        </p:blipFill>
        <p:spPr>
          <a:xfrm>
            <a:off x="1993190" y="6086104"/>
            <a:ext cx="780356" cy="579170"/>
          </a:xfrm>
          <a:prstGeom prst="rect">
            <a:avLst/>
          </a:prstGeom>
        </p:spPr>
      </p:pic>
      <p:pic>
        <p:nvPicPr>
          <p:cNvPr id="46" name="Picture 45">
            <a:hlinkClick r:id="" action="ppaction://hlinkshowjump?jump=nextslide" tooltip="الشريحه التاليه"/>
            <a:extLst>
              <a:ext uri="{FF2B5EF4-FFF2-40B4-BE49-F238E27FC236}">
                <a16:creationId xmlns:a16="http://schemas.microsoft.com/office/drawing/2014/main" id="{6A2F6808-4595-4D43-A8FA-FCA5E908A3C9}"/>
              </a:ext>
            </a:extLst>
          </p:cNvPr>
          <p:cNvPicPr>
            <a:picLocks noChangeAspect="1"/>
          </p:cNvPicPr>
          <p:nvPr/>
        </p:nvPicPr>
        <p:blipFill>
          <a:blip r:embed="rId4"/>
          <a:stretch>
            <a:fillRect/>
          </a:stretch>
        </p:blipFill>
        <p:spPr>
          <a:xfrm>
            <a:off x="2874518" y="6086104"/>
            <a:ext cx="780356" cy="579170"/>
          </a:xfrm>
          <a:prstGeom prst="rect">
            <a:avLst/>
          </a:prstGeom>
        </p:spPr>
      </p:pic>
      <p:pic>
        <p:nvPicPr>
          <p:cNvPr id="47" name="Picture 46">
            <a:hlinkClick r:id="rId5" action="ppaction://hlinksldjump" tooltip="الفهرس"/>
            <a:extLst>
              <a:ext uri="{FF2B5EF4-FFF2-40B4-BE49-F238E27FC236}">
                <a16:creationId xmlns:a16="http://schemas.microsoft.com/office/drawing/2014/main" id="{DEFC0290-0BE9-424B-B43C-1F4D2D8799FC}"/>
              </a:ext>
            </a:extLst>
          </p:cNvPr>
          <p:cNvPicPr>
            <a:picLocks noChangeAspect="1"/>
          </p:cNvPicPr>
          <p:nvPr/>
        </p:nvPicPr>
        <p:blipFill>
          <a:blip r:embed="rId6"/>
          <a:stretch>
            <a:fillRect/>
          </a:stretch>
        </p:blipFill>
        <p:spPr>
          <a:xfrm>
            <a:off x="3755846" y="6064744"/>
            <a:ext cx="877900" cy="579170"/>
          </a:xfrm>
          <a:prstGeom prst="rect">
            <a:avLst/>
          </a:prstGeom>
        </p:spPr>
      </p:pic>
      <p:pic>
        <p:nvPicPr>
          <p:cNvPr id="48" name="Picture 47">
            <a:hlinkClick r:id="rId7" action="ppaction://hlinksldjump" tooltip="انهاء العرض"/>
            <a:extLst>
              <a:ext uri="{FF2B5EF4-FFF2-40B4-BE49-F238E27FC236}">
                <a16:creationId xmlns:a16="http://schemas.microsoft.com/office/drawing/2014/main" id="{38BECBFB-8CA6-4CC2-A2D2-83E14CCFEC3A}"/>
              </a:ext>
            </a:extLst>
          </p:cNvPr>
          <p:cNvPicPr>
            <a:picLocks noChangeAspect="1"/>
          </p:cNvPicPr>
          <p:nvPr/>
        </p:nvPicPr>
        <p:blipFill>
          <a:blip r:embed="rId8"/>
          <a:stretch>
            <a:fillRect/>
          </a:stretch>
        </p:blipFill>
        <p:spPr>
          <a:xfrm>
            <a:off x="897887" y="6016165"/>
            <a:ext cx="1066892" cy="798645"/>
          </a:xfrm>
          <a:prstGeom prst="rect">
            <a:avLst/>
          </a:prstGeom>
        </p:spPr>
      </p:pic>
    </p:spTree>
    <p:extLst>
      <p:ext uri="{BB962C8B-B14F-4D97-AF65-F5344CB8AC3E}">
        <p14:creationId xmlns:p14="http://schemas.microsoft.com/office/powerpoint/2010/main" val="11676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Abs val="0"/>
                                  </p:iterate>
                                  <p:childTnLst>
                                    <p:set>
                                      <p:cBhvr>
                                        <p:cTn id="6" fill="hold"/>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0-#ppt_w/2"/>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iterate>
                                    <p:tmAbs val="0"/>
                                  </p:iterate>
                                  <p:childTnLst>
                                    <p:set>
                                      <p:cBhvr>
                                        <p:cTn id="11" fill="hold"/>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par>
                          <p:cTn id="13" fill="hold">
                            <p:stCondLst>
                              <p:cond delay="1000"/>
                            </p:stCondLst>
                            <p:childTnLst>
                              <p:par>
                                <p:cTn id="14" presetID="4" presetClass="entr" presetSubtype="32" fill="hold" grpId="0" nodeType="afterEffect">
                                  <p:stCondLst>
                                    <p:cond delay="0"/>
                                  </p:stCondLst>
                                  <p:iterate>
                                    <p:tmAbs val="0"/>
                                  </p:iterate>
                                  <p:childTnLst>
                                    <p:set>
                                      <p:cBhvr>
                                        <p:cTn id="15" fill="hold"/>
                                        <p:tgtEl>
                                          <p:spTgt spid="22"/>
                                        </p:tgtEl>
                                        <p:attrNameLst>
                                          <p:attrName>style.visibility</p:attrName>
                                        </p:attrNameLst>
                                      </p:cBhvr>
                                      <p:to>
                                        <p:strVal val="visible"/>
                                      </p:to>
                                    </p:set>
                                    <p:animEffect transition="in" filter="box(ou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iterate>
                                    <p:tmAbs val="0"/>
                                  </p:iterate>
                                  <p:childTnLst>
                                    <p:set>
                                      <p:cBhvr>
                                        <p:cTn id="20" fill="hold"/>
                                        <p:tgtEl>
                                          <p:spTgt spid="21"/>
                                        </p:tgtEl>
                                        <p:attrNameLst>
                                          <p:attrName>style.visibility</p:attrName>
                                        </p:attrNameLst>
                                      </p:cBhvr>
                                      <p:to>
                                        <p:strVal val="visible"/>
                                      </p:to>
                                    </p:set>
                                    <p:animEffect transition="in" filter="box(out)">
                                      <p:cBhvr>
                                        <p:cTn id="21" dur="500"/>
                                        <p:tgtEl>
                                          <p:spTgt spid="21"/>
                                        </p:tgtEl>
                                      </p:cBhvr>
                                    </p:animEffect>
                                  </p:childTnLst>
                                </p:cTn>
                              </p:par>
                            </p:childTnLst>
                          </p:cTn>
                        </p:par>
                        <p:par>
                          <p:cTn id="22" fill="hold">
                            <p:stCondLst>
                              <p:cond delay="500"/>
                            </p:stCondLst>
                            <p:childTnLst>
                              <p:par>
                                <p:cTn id="23" presetID="2" presetClass="entr" presetSubtype="8" fill="hold" grpId="0" nodeType="afterEffect">
                                  <p:stCondLst>
                                    <p:cond delay="0"/>
                                  </p:stCondLst>
                                  <p:iterate type="lt">
                                    <p:tmAbs val="0"/>
                                  </p:iterate>
                                  <p:childTnLst>
                                    <p:set>
                                      <p:cBhvr>
                                        <p:cTn id="24" fill="hold"/>
                                        <p:tgtEl>
                                          <p:spTgt spid="17"/>
                                        </p:tgtEl>
                                        <p:attrNameLst>
                                          <p:attrName>style.visibility</p:attrName>
                                        </p:attrNameLst>
                                      </p:cBhvr>
                                      <p:to>
                                        <p:strVal val="visible"/>
                                      </p:to>
                                    </p:set>
                                    <p:anim calcmode="lin" valueType="num">
                                      <p:cBhvr>
                                        <p:cTn id="25" dur="500" fill="hold"/>
                                        <p:tgtEl>
                                          <p:spTgt spid="17"/>
                                        </p:tgtEl>
                                        <p:attrNameLst>
                                          <p:attrName>ppt_x</p:attrName>
                                        </p:attrNameLst>
                                      </p:cBhvr>
                                      <p:tavLst>
                                        <p:tav tm="0">
                                          <p:val>
                                            <p:strVal val="0-#ppt_w/2"/>
                                          </p:val>
                                        </p:tav>
                                        <p:tav tm="100000">
                                          <p:val>
                                            <p:strVal val="#ppt_x"/>
                                          </p:val>
                                        </p:tav>
                                      </p:tavLst>
                                    </p:anim>
                                    <p:anim calcmode="lin" valueType="num">
                                      <p:cBhvr>
                                        <p:cTn id="26" dur="50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2" presetClass="entr" presetSubtype="2" fill="hold" grpId="0" nodeType="afterEffect">
                                  <p:stCondLst>
                                    <p:cond delay="0"/>
                                  </p:stCondLst>
                                  <p:iterate>
                                    <p:tmAbs val="0"/>
                                  </p:iterate>
                                  <p:childTnLst>
                                    <p:set>
                                      <p:cBhvr>
                                        <p:cTn id="29" fill="hold"/>
                                        <p:tgtEl>
                                          <p:spTgt spid="14"/>
                                        </p:tgtEl>
                                        <p:attrNameLst>
                                          <p:attrName>style.visibility</p:attrName>
                                        </p:attrNameLst>
                                      </p:cBhvr>
                                      <p:to>
                                        <p:strVal val="visible"/>
                                      </p:to>
                                    </p:set>
                                    <p:animEffect transition="in" filter="wipe(right)">
                                      <p:cBhvr>
                                        <p:cTn id="30" dur="500"/>
                                        <p:tgtEl>
                                          <p:spTgt spid="14"/>
                                        </p:tgtEl>
                                      </p:cBhvr>
                                    </p:animEffect>
                                  </p:childTnLst>
                                </p:cTn>
                              </p:par>
                            </p:childTnLst>
                          </p:cTn>
                        </p:par>
                        <p:par>
                          <p:cTn id="31" fill="hold">
                            <p:stCondLst>
                              <p:cond delay="1500"/>
                            </p:stCondLst>
                            <p:childTnLst>
                              <p:par>
                                <p:cTn id="32" presetID="4" presetClass="entr" presetSubtype="32" fill="hold" grpId="0" nodeType="afterEffect">
                                  <p:stCondLst>
                                    <p:cond delay="0"/>
                                  </p:stCondLst>
                                  <p:iterate>
                                    <p:tmAbs val="0"/>
                                  </p:iterate>
                                  <p:childTnLst>
                                    <p:set>
                                      <p:cBhvr>
                                        <p:cTn id="33" fill="hold"/>
                                        <p:tgtEl>
                                          <p:spTgt spid="25"/>
                                        </p:tgtEl>
                                        <p:attrNameLst>
                                          <p:attrName>style.visibility</p:attrName>
                                        </p:attrNameLst>
                                      </p:cBhvr>
                                      <p:to>
                                        <p:strVal val="visible"/>
                                      </p:to>
                                    </p:set>
                                    <p:animEffect transition="in" filter="box(ou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iterate>
                                    <p:tmAbs val="0"/>
                                  </p:iterate>
                                  <p:childTnLst>
                                    <p:set>
                                      <p:cBhvr>
                                        <p:cTn id="38" fill="hold"/>
                                        <p:tgtEl>
                                          <p:spTgt spid="24"/>
                                        </p:tgtEl>
                                        <p:attrNameLst>
                                          <p:attrName>style.visibility</p:attrName>
                                        </p:attrNameLst>
                                      </p:cBhvr>
                                      <p:to>
                                        <p:strVal val="visible"/>
                                      </p:to>
                                    </p:set>
                                    <p:animEffect transition="in" filter="box(out)">
                                      <p:cBhvr>
                                        <p:cTn id="39" dur="500"/>
                                        <p:tgtEl>
                                          <p:spTgt spid="24"/>
                                        </p:tgtEl>
                                      </p:cBhvr>
                                    </p:animEffect>
                                  </p:childTnLst>
                                </p:cTn>
                              </p:par>
                            </p:childTnLst>
                          </p:cTn>
                        </p:par>
                        <p:par>
                          <p:cTn id="40" fill="hold">
                            <p:stCondLst>
                              <p:cond delay="500"/>
                            </p:stCondLst>
                            <p:childTnLst>
                              <p:par>
                                <p:cTn id="41" presetID="2" presetClass="entr" presetSubtype="8" fill="hold" grpId="0" nodeType="afterEffect">
                                  <p:stCondLst>
                                    <p:cond delay="0"/>
                                  </p:stCondLst>
                                  <p:iterate type="lt">
                                    <p:tmAbs val="0"/>
                                  </p:iterate>
                                  <p:childTnLst>
                                    <p:set>
                                      <p:cBhvr>
                                        <p:cTn id="42" fill="hold"/>
                                        <p:tgtEl>
                                          <p:spTgt spid="18"/>
                                        </p:tgtEl>
                                        <p:attrNameLst>
                                          <p:attrName>style.visibility</p:attrName>
                                        </p:attrNameLst>
                                      </p:cBhvr>
                                      <p:to>
                                        <p:strVal val="visible"/>
                                      </p:to>
                                    </p:set>
                                    <p:anim calcmode="lin" valueType="num">
                                      <p:cBhvr>
                                        <p:cTn id="43" dur="500" fill="hold"/>
                                        <p:tgtEl>
                                          <p:spTgt spid="18"/>
                                        </p:tgtEl>
                                        <p:attrNameLst>
                                          <p:attrName>ppt_x</p:attrName>
                                        </p:attrNameLst>
                                      </p:cBhvr>
                                      <p:tavLst>
                                        <p:tav tm="0">
                                          <p:val>
                                            <p:strVal val="0-#ppt_w/2"/>
                                          </p:val>
                                        </p:tav>
                                        <p:tav tm="100000">
                                          <p:val>
                                            <p:strVal val="#ppt_x"/>
                                          </p:val>
                                        </p:tav>
                                      </p:tavLst>
                                    </p:anim>
                                    <p:anim calcmode="lin" valueType="num">
                                      <p:cBhvr>
                                        <p:cTn id="44" dur="500" fill="hold"/>
                                        <p:tgtEl>
                                          <p:spTgt spid="18"/>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2" presetClass="entr" presetSubtype="2" fill="hold" grpId="0" nodeType="afterEffect">
                                  <p:stCondLst>
                                    <p:cond delay="0"/>
                                  </p:stCondLst>
                                  <p:iterate>
                                    <p:tmAbs val="0"/>
                                  </p:iterate>
                                  <p:childTnLst>
                                    <p:set>
                                      <p:cBhvr>
                                        <p:cTn id="47" fill="hold"/>
                                        <p:tgtEl>
                                          <p:spTgt spid="13"/>
                                        </p:tgtEl>
                                        <p:attrNameLst>
                                          <p:attrName>style.visibility</p:attrName>
                                        </p:attrNameLst>
                                      </p:cBhvr>
                                      <p:to>
                                        <p:strVal val="visible"/>
                                      </p:to>
                                    </p:set>
                                    <p:animEffect transition="in" filter="wipe(right)">
                                      <p:cBhvr>
                                        <p:cTn id="48" dur="500"/>
                                        <p:tgtEl>
                                          <p:spTgt spid="13"/>
                                        </p:tgtEl>
                                      </p:cBhvr>
                                    </p:animEffect>
                                  </p:childTnLst>
                                </p:cTn>
                              </p:par>
                            </p:childTnLst>
                          </p:cTn>
                        </p:par>
                        <p:par>
                          <p:cTn id="49" fill="hold">
                            <p:stCondLst>
                              <p:cond delay="1500"/>
                            </p:stCondLst>
                            <p:childTnLst>
                              <p:par>
                                <p:cTn id="50" presetID="4" presetClass="entr" presetSubtype="32" fill="hold" grpId="0" nodeType="afterEffect">
                                  <p:stCondLst>
                                    <p:cond delay="0"/>
                                  </p:stCondLst>
                                  <p:iterate>
                                    <p:tmAbs val="0"/>
                                  </p:iterate>
                                  <p:childTnLst>
                                    <p:set>
                                      <p:cBhvr>
                                        <p:cTn id="51" fill="hold"/>
                                        <p:tgtEl>
                                          <p:spTgt spid="28"/>
                                        </p:tgtEl>
                                        <p:attrNameLst>
                                          <p:attrName>style.visibility</p:attrName>
                                        </p:attrNameLst>
                                      </p:cBhvr>
                                      <p:to>
                                        <p:strVal val="visible"/>
                                      </p:to>
                                    </p:set>
                                    <p:animEffect transition="in" filter="box(out)">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iterate>
                                    <p:tmAbs val="0"/>
                                  </p:iterate>
                                  <p:childTnLst>
                                    <p:set>
                                      <p:cBhvr>
                                        <p:cTn id="56" fill="hold"/>
                                        <p:tgtEl>
                                          <p:spTgt spid="27"/>
                                        </p:tgtEl>
                                        <p:attrNameLst>
                                          <p:attrName>style.visibility</p:attrName>
                                        </p:attrNameLst>
                                      </p:cBhvr>
                                      <p:to>
                                        <p:strVal val="visible"/>
                                      </p:to>
                                    </p:set>
                                    <p:animEffect transition="in" filter="box(out)">
                                      <p:cBhvr>
                                        <p:cTn id="57" dur="500"/>
                                        <p:tgtEl>
                                          <p:spTgt spid="27"/>
                                        </p:tgtEl>
                                      </p:cBhvr>
                                    </p:animEffect>
                                  </p:childTnLst>
                                </p:cTn>
                              </p:par>
                            </p:childTnLst>
                          </p:cTn>
                        </p:par>
                        <p:par>
                          <p:cTn id="58" fill="hold">
                            <p:stCondLst>
                              <p:cond delay="500"/>
                            </p:stCondLst>
                            <p:childTnLst>
                              <p:par>
                                <p:cTn id="59" presetID="2" presetClass="entr" presetSubtype="8" fill="hold" grpId="0" nodeType="afterEffect">
                                  <p:stCondLst>
                                    <p:cond delay="0"/>
                                  </p:stCondLst>
                                  <p:iterate type="lt">
                                    <p:tmAbs val="0"/>
                                  </p:iterate>
                                  <p:childTnLst>
                                    <p:set>
                                      <p:cBhvr>
                                        <p:cTn id="60" fill="hold"/>
                                        <p:tgtEl>
                                          <p:spTgt spid="19"/>
                                        </p:tgtEl>
                                        <p:attrNameLst>
                                          <p:attrName>style.visibility</p:attrName>
                                        </p:attrNameLst>
                                      </p:cBhvr>
                                      <p:to>
                                        <p:strVal val="visible"/>
                                      </p:to>
                                    </p:set>
                                    <p:anim calcmode="lin" valueType="num">
                                      <p:cBhvr>
                                        <p:cTn id="61" dur="500" fill="hold"/>
                                        <p:tgtEl>
                                          <p:spTgt spid="19"/>
                                        </p:tgtEl>
                                        <p:attrNameLst>
                                          <p:attrName>ppt_x</p:attrName>
                                        </p:attrNameLst>
                                      </p:cBhvr>
                                      <p:tavLst>
                                        <p:tav tm="0">
                                          <p:val>
                                            <p:strVal val="0-#ppt_w/2"/>
                                          </p:val>
                                        </p:tav>
                                        <p:tav tm="100000">
                                          <p:val>
                                            <p:strVal val="#ppt_x"/>
                                          </p:val>
                                        </p:tav>
                                      </p:tavLst>
                                    </p:anim>
                                    <p:anim calcmode="lin" valueType="num">
                                      <p:cBhvr>
                                        <p:cTn id="62" dur="500" fill="hold"/>
                                        <p:tgtEl>
                                          <p:spTgt spid="19"/>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2" presetClass="entr" presetSubtype="2" fill="hold" grpId="0" nodeType="afterEffect">
                                  <p:stCondLst>
                                    <p:cond delay="0"/>
                                  </p:stCondLst>
                                  <p:iterate>
                                    <p:tmAbs val="0"/>
                                  </p:iterate>
                                  <p:childTnLst>
                                    <p:set>
                                      <p:cBhvr>
                                        <p:cTn id="65" fill="hold"/>
                                        <p:tgtEl>
                                          <p:spTgt spid="12"/>
                                        </p:tgtEl>
                                        <p:attrNameLst>
                                          <p:attrName>style.visibility</p:attrName>
                                        </p:attrNameLst>
                                      </p:cBhvr>
                                      <p:to>
                                        <p:strVal val="visible"/>
                                      </p:to>
                                    </p:set>
                                    <p:animEffect transition="in" filter="wipe(right)">
                                      <p:cBhvr>
                                        <p:cTn id="66" dur="500"/>
                                        <p:tgtEl>
                                          <p:spTgt spid="12"/>
                                        </p:tgtEl>
                                      </p:cBhvr>
                                    </p:animEffect>
                                  </p:childTnLst>
                                </p:cTn>
                              </p:par>
                            </p:childTnLst>
                          </p:cTn>
                        </p:par>
                        <p:par>
                          <p:cTn id="67" fill="hold">
                            <p:stCondLst>
                              <p:cond delay="1500"/>
                            </p:stCondLst>
                            <p:childTnLst>
                              <p:par>
                                <p:cTn id="68" presetID="4" presetClass="entr" presetSubtype="32" fill="hold" grpId="0" nodeType="afterEffect">
                                  <p:stCondLst>
                                    <p:cond delay="0"/>
                                  </p:stCondLst>
                                  <p:iterate>
                                    <p:tmAbs val="0"/>
                                  </p:iterate>
                                  <p:childTnLst>
                                    <p:set>
                                      <p:cBhvr>
                                        <p:cTn id="69" fill="hold"/>
                                        <p:tgtEl>
                                          <p:spTgt spid="31"/>
                                        </p:tgtEl>
                                        <p:attrNameLst>
                                          <p:attrName>style.visibility</p:attrName>
                                        </p:attrNameLst>
                                      </p:cBhvr>
                                      <p:to>
                                        <p:strVal val="visible"/>
                                      </p:to>
                                    </p:set>
                                    <p:animEffect transition="in" filter="box(out)">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32" fill="hold" grpId="0" nodeType="clickEffect">
                                  <p:stCondLst>
                                    <p:cond delay="0"/>
                                  </p:stCondLst>
                                  <p:iterate>
                                    <p:tmAbs val="0"/>
                                  </p:iterate>
                                  <p:childTnLst>
                                    <p:set>
                                      <p:cBhvr>
                                        <p:cTn id="74" fill="hold"/>
                                        <p:tgtEl>
                                          <p:spTgt spid="30"/>
                                        </p:tgtEl>
                                        <p:attrNameLst>
                                          <p:attrName>style.visibility</p:attrName>
                                        </p:attrNameLst>
                                      </p:cBhvr>
                                      <p:to>
                                        <p:strVal val="visible"/>
                                      </p:to>
                                    </p:set>
                                    <p:animEffect transition="in" filter="box(out)">
                                      <p:cBhvr>
                                        <p:cTn id="75" dur="500"/>
                                        <p:tgtEl>
                                          <p:spTgt spid="30"/>
                                        </p:tgtEl>
                                      </p:cBhvr>
                                    </p:animEffect>
                                  </p:childTnLst>
                                </p:cTn>
                              </p:par>
                            </p:childTnLst>
                          </p:cTn>
                        </p:par>
                        <p:par>
                          <p:cTn id="76" fill="hold">
                            <p:stCondLst>
                              <p:cond delay="500"/>
                            </p:stCondLst>
                            <p:childTnLst>
                              <p:par>
                                <p:cTn id="77" presetID="16" presetClass="entr" presetSubtype="37"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barn(outVertical)">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1" grpId="0" animBg="1" advAuto="0"/>
      <p:bldP spid="22" grpId="0" animBg="1" advAuto="0"/>
      <p:bldP spid="24" grpId="0" animBg="1" advAuto="0"/>
      <p:bldP spid="25" grpId="0" animBg="1" advAuto="0"/>
      <p:bldP spid="27" grpId="0" animBg="1" advAuto="0"/>
      <p:bldP spid="28" grpId="0" animBg="1" advAuto="0"/>
      <p:bldP spid="30" grpId="0" animBg="1" advAuto="0"/>
      <p:bldP spid="31"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7AE1E230-4EA8-4318-A379-7271ACD0A8AE}"/>
              </a:ext>
            </a:extLst>
          </p:cNvPr>
          <p:cNvSpPr/>
          <p:nvPr/>
        </p:nvSpPr>
        <p:spPr>
          <a:xfrm>
            <a:off x="4841663" y="3893769"/>
            <a:ext cx="6189164" cy="12703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2443" y="10800"/>
                </a:lnTo>
                <a:lnTo>
                  <a:pt x="0" y="0"/>
                </a:lnTo>
                <a:close/>
              </a:path>
            </a:pathLst>
          </a:custGeom>
          <a:gradFill>
            <a:gsLst>
              <a:gs pos="0">
                <a:srgbClr val="00B4B9"/>
              </a:gs>
              <a:gs pos="70683">
                <a:srgbClr val="19989A"/>
              </a:gs>
              <a:gs pos="97580">
                <a:srgbClr val="337C7A"/>
              </a:gs>
            </a:gsLst>
            <a:lin ang="2089255"/>
          </a:gradFill>
          <a:ln w="12700">
            <a:miter lim="400000"/>
          </a:ln>
        </p:spPr>
        <p:txBody>
          <a:bodyPr lIns="45719" rIns="45719" anchor="ctr"/>
          <a:lstStyle/>
          <a:p>
            <a:pPr algn="ctr" hangingPunct="0"/>
            <a:endParaRPr sz="1200" kern="0" dirty="0">
              <a:solidFill>
                <a:srgbClr val="FFFFFF"/>
              </a:solidFill>
              <a:latin typeface="Avenir Next"/>
              <a:sym typeface="Avenir Next"/>
            </a:endParaRPr>
          </a:p>
        </p:txBody>
      </p:sp>
      <p:sp>
        <p:nvSpPr>
          <p:cNvPr id="15" name="Rectangle 7">
            <a:extLst>
              <a:ext uri="{FF2B5EF4-FFF2-40B4-BE49-F238E27FC236}">
                <a16:creationId xmlns:a16="http://schemas.microsoft.com/office/drawing/2014/main" id="{DB3B8CF9-23CD-45E8-B24D-3F716379B6E2}"/>
              </a:ext>
            </a:extLst>
          </p:cNvPr>
          <p:cNvSpPr/>
          <p:nvPr/>
        </p:nvSpPr>
        <p:spPr>
          <a:xfrm>
            <a:off x="4854016" y="1232095"/>
            <a:ext cx="6189164" cy="12703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2443" y="10800"/>
                </a:lnTo>
                <a:lnTo>
                  <a:pt x="0" y="0"/>
                </a:lnTo>
                <a:close/>
              </a:path>
            </a:pathLst>
          </a:custGeom>
          <a:gradFill>
            <a:gsLst>
              <a:gs pos="0">
                <a:srgbClr val="FFEA03"/>
              </a:gs>
              <a:gs pos="70683">
                <a:srgbClr val="FFBA02"/>
              </a:gs>
              <a:gs pos="97580">
                <a:srgbClr val="FF8A00"/>
              </a:gs>
            </a:gsLst>
            <a:lin ang="2089255"/>
          </a:gradFill>
          <a:ln w="12700">
            <a:miter lim="400000"/>
          </a:ln>
        </p:spPr>
        <p:txBody>
          <a:bodyPr lIns="45719" rIns="45719" anchor="ctr"/>
          <a:lstStyle/>
          <a:p>
            <a:pPr algn="ctr" hangingPunct="0"/>
            <a:endParaRPr sz="1200" kern="0" dirty="0">
              <a:solidFill>
                <a:srgbClr val="FFFFFF"/>
              </a:solidFill>
              <a:latin typeface="Avenir Next"/>
              <a:sym typeface="Avenir Next"/>
            </a:endParaRPr>
          </a:p>
        </p:txBody>
      </p:sp>
      <p:sp>
        <p:nvSpPr>
          <p:cNvPr id="16" name="Freeform 44">
            <a:extLst>
              <a:ext uri="{FF2B5EF4-FFF2-40B4-BE49-F238E27FC236}">
                <a16:creationId xmlns:a16="http://schemas.microsoft.com/office/drawing/2014/main" id="{3803242B-9EC7-4AF3-A2D3-1A22E7EF09D4}"/>
              </a:ext>
            </a:extLst>
          </p:cNvPr>
          <p:cNvSpPr/>
          <p:nvPr/>
        </p:nvSpPr>
        <p:spPr>
          <a:xfrm>
            <a:off x="10395089" y="1210401"/>
            <a:ext cx="1440635" cy="1276615"/>
          </a:xfrm>
          <a:custGeom>
            <a:avLst/>
            <a:gdLst/>
            <a:ahLst/>
            <a:cxnLst>
              <a:cxn ang="0">
                <a:pos x="wd2" y="hd2"/>
              </a:cxn>
              <a:cxn ang="5400000">
                <a:pos x="wd2" y="hd2"/>
              </a:cxn>
              <a:cxn ang="10800000">
                <a:pos x="wd2" y="hd2"/>
              </a:cxn>
              <a:cxn ang="16200000">
                <a:pos x="wd2" y="hd2"/>
              </a:cxn>
            </a:cxnLst>
            <a:rect l="0" t="0" r="r" b="b"/>
            <a:pathLst>
              <a:path w="21600" h="21396" extrusionOk="0">
                <a:moveTo>
                  <a:pt x="21600" y="10665"/>
                </a:moveTo>
                <a:cubicBezTo>
                  <a:pt x="21600" y="11876"/>
                  <a:pt x="19767" y="12858"/>
                  <a:pt x="17507" y="12858"/>
                </a:cubicBezTo>
                <a:lnTo>
                  <a:pt x="13579" y="12858"/>
                </a:lnTo>
                <a:lnTo>
                  <a:pt x="12615" y="14921"/>
                </a:lnTo>
                <a:lnTo>
                  <a:pt x="12888" y="14978"/>
                </a:lnTo>
                <a:cubicBezTo>
                  <a:pt x="13201" y="15114"/>
                  <a:pt x="13421" y="15434"/>
                  <a:pt x="13421" y="15806"/>
                </a:cubicBezTo>
                <a:cubicBezTo>
                  <a:pt x="13421" y="16303"/>
                  <a:pt x="13030" y="16705"/>
                  <a:pt x="12549" y="16705"/>
                </a:cubicBezTo>
                <a:lnTo>
                  <a:pt x="11780" y="16705"/>
                </a:lnTo>
                <a:lnTo>
                  <a:pt x="11609" y="17072"/>
                </a:lnTo>
                <a:lnTo>
                  <a:pt x="11665" y="17083"/>
                </a:lnTo>
                <a:cubicBezTo>
                  <a:pt x="11978" y="17220"/>
                  <a:pt x="12197" y="17539"/>
                  <a:pt x="12197" y="17912"/>
                </a:cubicBezTo>
                <a:cubicBezTo>
                  <a:pt x="12197" y="18408"/>
                  <a:pt x="11807" y="18811"/>
                  <a:pt x="11325" y="18811"/>
                </a:cubicBezTo>
                <a:lnTo>
                  <a:pt x="10795" y="18811"/>
                </a:lnTo>
                <a:lnTo>
                  <a:pt x="9680" y="21196"/>
                </a:lnTo>
                <a:cubicBezTo>
                  <a:pt x="9113" y="21498"/>
                  <a:pt x="8191" y="21432"/>
                  <a:pt x="7902" y="21168"/>
                </a:cubicBezTo>
                <a:cubicBezTo>
                  <a:pt x="7618" y="21378"/>
                  <a:pt x="8712" y="17461"/>
                  <a:pt x="9246" y="15221"/>
                </a:cubicBezTo>
                <a:lnTo>
                  <a:pt x="9345" y="14797"/>
                </a:lnTo>
                <a:lnTo>
                  <a:pt x="9370" y="14797"/>
                </a:lnTo>
                <a:lnTo>
                  <a:pt x="9370" y="12643"/>
                </a:lnTo>
                <a:lnTo>
                  <a:pt x="4923" y="12369"/>
                </a:lnTo>
                <a:cubicBezTo>
                  <a:pt x="4601" y="12330"/>
                  <a:pt x="4288" y="12289"/>
                  <a:pt x="3987" y="12245"/>
                </a:cubicBezTo>
                <a:lnTo>
                  <a:pt x="3823" y="12218"/>
                </a:lnTo>
                <a:lnTo>
                  <a:pt x="1305" y="15429"/>
                </a:lnTo>
                <a:cubicBezTo>
                  <a:pt x="937" y="15546"/>
                  <a:pt x="187" y="15718"/>
                  <a:pt x="0" y="15192"/>
                </a:cubicBezTo>
                <a:lnTo>
                  <a:pt x="1037" y="11849"/>
                </a:lnTo>
                <a:lnTo>
                  <a:pt x="1071" y="11511"/>
                </a:lnTo>
                <a:lnTo>
                  <a:pt x="903" y="11421"/>
                </a:lnTo>
                <a:cubicBezTo>
                  <a:pt x="561" y="11213"/>
                  <a:pt x="373" y="10968"/>
                  <a:pt x="382" y="10675"/>
                </a:cubicBezTo>
                <a:cubicBezTo>
                  <a:pt x="392" y="10382"/>
                  <a:pt x="590" y="10138"/>
                  <a:pt x="936" y="9929"/>
                </a:cubicBezTo>
                <a:lnTo>
                  <a:pt x="1068" y="9858"/>
                </a:lnTo>
                <a:lnTo>
                  <a:pt x="1037" y="9547"/>
                </a:lnTo>
                <a:lnTo>
                  <a:pt x="0" y="6204"/>
                </a:lnTo>
                <a:cubicBezTo>
                  <a:pt x="187" y="5678"/>
                  <a:pt x="937" y="5850"/>
                  <a:pt x="1305" y="5967"/>
                </a:cubicBezTo>
                <a:lnTo>
                  <a:pt x="3783" y="9126"/>
                </a:lnTo>
                <a:lnTo>
                  <a:pt x="4015" y="9086"/>
                </a:lnTo>
                <a:cubicBezTo>
                  <a:pt x="4315" y="9040"/>
                  <a:pt x="4627" y="8996"/>
                  <a:pt x="4949" y="8953"/>
                </a:cubicBezTo>
                <a:lnTo>
                  <a:pt x="9370" y="8707"/>
                </a:lnTo>
                <a:lnTo>
                  <a:pt x="9370" y="6599"/>
                </a:lnTo>
                <a:lnTo>
                  <a:pt x="9345" y="6599"/>
                </a:lnTo>
                <a:lnTo>
                  <a:pt x="9246" y="6175"/>
                </a:lnTo>
                <a:cubicBezTo>
                  <a:pt x="8712" y="3935"/>
                  <a:pt x="7618" y="18"/>
                  <a:pt x="7902" y="228"/>
                </a:cubicBezTo>
                <a:cubicBezTo>
                  <a:pt x="8191" y="-36"/>
                  <a:pt x="9113" y="-102"/>
                  <a:pt x="9680" y="200"/>
                </a:cubicBezTo>
                <a:lnTo>
                  <a:pt x="10796" y="2585"/>
                </a:lnTo>
                <a:lnTo>
                  <a:pt x="11325" y="2585"/>
                </a:lnTo>
                <a:cubicBezTo>
                  <a:pt x="11807" y="2585"/>
                  <a:pt x="12197" y="2988"/>
                  <a:pt x="12197" y="3484"/>
                </a:cubicBezTo>
                <a:cubicBezTo>
                  <a:pt x="12197" y="3857"/>
                  <a:pt x="11978" y="4176"/>
                  <a:pt x="11665" y="4313"/>
                </a:cubicBezTo>
                <a:lnTo>
                  <a:pt x="11609" y="4324"/>
                </a:lnTo>
                <a:lnTo>
                  <a:pt x="11780" y="4691"/>
                </a:lnTo>
                <a:lnTo>
                  <a:pt x="12549" y="4691"/>
                </a:lnTo>
                <a:cubicBezTo>
                  <a:pt x="13030" y="4691"/>
                  <a:pt x="13421" y="5093"/>
                  <a:pt x="13421" y="5590"/>
                </a:cubicBezTo>
                <a:cubicBezTo>
                  <a:pt x="13421" y="5962"/>
                  <a:pt x="13201" y="6282"/>
                  <a:pt x="12888" y="6418"/>
                </a:cubicBezTo>
                <a:lnTo>
                  <a:pt x="12615" y="6475"/>
                </a:lnTo>
                <a:lnTo>
                  <a:pt x="13548" y="8472"/>
                </a:lnTo>
                <a:lnTo>
                  <a:pt x="17507" y="8472"/>
                </a:lnTo>
                <a:cubicBezTo>
                  <a:pt x="19767" y="8472"/>
                  <a:pt x="21600" y="9454"/>
                  <a:pt x="21600" y="10665"/>
                </a:cubicBezTo>
                <a:close/>
              </a:path>
            </a:pathLst>
          </a:custGeom>
          <a:gradFill>
            <a:gsLst>
              <a:gs pos="28000">
                <a:srgbClr val="E49836"/>
              </a:gs>
              <a:gs pos="39000">
                <a:srgbClr val="B96D27"/>
              </a:gs>
              <a:gs pos="42000">
                <a:srgbClr val="E49836"/>
              </a:gs>
              <a:gs pos="50000">
                <a:srgbClr val="FFD966"/>
              </a:gs>
              <a:gs pos="58999">
                <a:srgbClr val="B96D27"/>
              </a:gs>
              <a:gs pos="63008">
                <a:srgbClr val="E49836"/>
              </a:gs>
            </a:gsLst>
            <a:lin ang="5400000"/>
          </a:gradFill>
          <a:ln w="6350">
            <a:solidFill>
              <a:srgbClr val="D7B292">
                <a:alpha val="50000"/>
              </a:srgbClr>
            </a:solidFill>
            <a:miter/>
          </a:ln>
          <a:effectLst>
            <a:outerShdw blurRad="139700" dist="50800" dir="10800000" rotWithShape="0">
              <a:srgbClr val="000000">
                <a:alpha val="40000"/>
              </a:srgbClr>
            </a:outerShdw>
          </a:effectLst>
        </p:spPr>
        <p:txBody>
          <a:bodyPr lIns="45719" rIns="45719" anchor="ctr"/>
          <a:lstStyle/>
          <a:p>
            <a:pPr algn="ctr" hangingPunct="0"/>
            <a:endParaRPr sz="1200" kern="0" dirty="0">
              <a:solidFill>
                <a:srgbClr val="FFFFFF"/>
              </a:solidFill>
              <a:latin typeface="Avenir Next"/>
              <a:sym typeface="Avenir Next"/>
            </a:endParaRPr>
          </a:p>
        </p:txBody>
      </p:sp>
      <p:sp>
        <p:nvSpPr>
          <p:cNvPr id="18" name="Freeform 50">
            <a:extLst>
              <a:ext uri="{FF2B5EF4-FFF2-40B4-BE49-F238E27FC236}">
                <a16:creationId xmlns:a16="http://schemas.microsoft.com/office/drawing/2014/main" id="{276258FB-3CE5-49F6-9A48-9373C47E8463}"/>
              </a:ext>
            </a:extLst>
          </p:cNvPr>
          <p:cNvSpPr/>
          <p:nvPr/>
        </p:nvSpPr>
        <p:spPr>
          <a:xfrm>
            <a:off x="10395089" y="3888353"/>
            <a:ext cx="1440635" cy="1276615"/>
          </a:xfrm>
          <a:custGeom>
            <a:avLst/>
            <a:gdLst/>
            <a:ahLst/>
            <a:cxnLst>
              <a:cxn ang="0">
                <a:pos x="wd2" y="hd2"/>
              </a:cxn>
              <a:cxn ang="5400000">
                <a:pos x="wd2" y="hd2"/>
              </a:cxn>
              <a:cxn ang="10800000">
                <a:pos x="wd2" y="hd2"/>
              </a:cxn>
              <a:cxn ang="16200000">
                <a:pos x="wd2" y="hd2"/>
              </a:cxn>
            </a:cxnLst>
            <a:rect l="0" t="0" r="r" b="b"/>
            <a:pathLst>
              <a:path w="21600" h="21396" extrusionOk="0">
                <a:moveTo>
                  <a:pt x="21600" y="10665"/>
                </a:moveTo>
                <a:cubicBezTo>
                  <a:pt x="21600" y="11876"/>
                  <a:pt x="19767" y="12858"/>
                  <a:pt x="17507" y="12858"/>
                </a:cubicBezTo>
                <a:lnTo>
                  <a:pt x="13579" y="12858"/>
                </a:lnTo>
                <a:lnTo>
                  <a:pt x="12615" y="14921"/>
                </a:lnTo>
                <a:lnTo>
                  <a:pt x="12888" y="14978"/>
                </a:lnTo>
                <a:cubicBezTo>
                  <a:pt x="13201" y="15114"/>
                  <a:pt x="13421" y="15434"/>
                  <a:pt x="13421" y="15806"/>
                </a:cubicBezTo>
                <a:cubicBezTo>
                  <a:pt x="13421" y="16303"/>
                  <a:pt x="13030" y="16705"/>
                  <a:pt x="12549" y="16705"/>
                </a:cubicBezTo>
                <a:lnTo>
                  <a:pt x="11780" y="16705"/>
                </a:lnTo>
                <a:lnTo>
                  <a:pt x="11609" y="17072"/>
                </a:lnTo>
                <a:lnTo>
                  <a:pt x="11665" y="17083"/>
                </a:lnTo>
                <a:cubicBezTo>
                  <a:pt x="11978" y="17220"/>
                  <a:pt x="12197" y="17539"/>
                  <a:pt x="12197" y="17912"/>
                </a:cubicBezTo>
                <a:cubicBezTo>
                  <a:pt x="12197" y="18408"/>
                  <a:pt x="11807" y="18811"/>
                  <a:pt x="11325" y="18811"/>
                </a:cubicBezTo>
                <a:lnTo>
                  <a:pt x="10795" y="18811"/>
                </a:lnTo>
                <a:lnTo>
                  <a:pt x="9680" y="21196"/>
                </a:lnTo>
                <a:cubicBezTo>
                  <a:pt x="9113" y="21498"/>
                  <a:pt x="8191" y="21432"/>
                  <a:pt x="7902" y="21168"/>
                </a:cubicBezTo>
                <a:cubicBezTo>
                  <a:pt x="7618" y="21378"/>
                  <a:pt x="8712" y="17461"/>
                  <a:pt x="9246" y="15221"/>
                </a:cubicBezTo>
                <a:lnTo>
                  <a:pt x="9345" y="14797"/>
                </a:lnTo>
                <a:lnTo>
                  <a:pt x="9370" y="14797"/>
                </a:lnTo>
                <a:lnTo>
                  <a:pt x="9370" y="12643"/>
                </a:lnTo>
                <a:lnTo>
                  <a:pt x="4923" y="12369"/>
                </a:lnTo>
                <a:cubicBezTo>
                  <a:pt x="4601" y="12330"/>
                  <a:pt x="4288" y="12289"/>
                  <a:pt x="3987" y="12245"/>
                </a:cubicBezTo>
                <a:lnTo>
                  <a:pt x="3823" y="12218"/>
                </a:lnTo>
                <a:lnTo>
                  <a:pt x="1305" y="15429"/>
                </a:lnTo>
                <a:cubicBezTo>
                  <a:pt x="937" y="15546"/>
                  <a:pt x="187" y="15718"/>
                  <a:pt x="0" y="15192"/>
                </a:cubicBezTo>
                <a:lnTo>
                  <a:pt x="1037" y="11849"/>
                </a:lnTo>
                <a:lnTo>
                  <a:pt x="1071" y="11511"/>
                </a:lnTo>
                <a:lnTo>
                  <a:pt x="903" y="11421"/>
                </a:lnTo>
                <a:cubicBezTo>
                  <a:pt x="561" y="11213"/>
                  <a:pt x="373" y="10968"/>
                  <a:pt x="382" y="10675"/>
                </a:cubicBezTo>
                <a:cubicBezTo>
                  <a:pt x="392" y="10382"/>
                  <a:pt x="590" y="10138"/>
                  <a:pt x="936" y="9929"/>
                </a:cubicBezTo>
                <a:lnTo>
                  <a:pt x="1068" y="9858"/>
                </a:lnTo>
                <a:lnTo>
                  <a:pt x="1037" y="9547"/>
                </a:lnTo>
                <a:lnTo>
                  <a:pt x="0" y="6204"/>
                </a:lnTo>
                <a:cubicBezTo>
                  <a:pt x="187" y="5678"/>
                  <a:pt x="937" y="5850"/>
                  <a:pt x="1305" y="5967"/>
                </a:cubicBezTo>
                <a:lnTo>
                  <a:pt x="3783" y="9126"/>
                </a:lnTo>
                <a:lnTo>
                  <a:pt x="4015" y="9086"/>
                </a:lnTo>
                <a:cubicBezTo>
                  <a:pt x="4315" y="9040"/>
                  <a:pt x="4627" y="8996"/>
                  <a:pt x="4949" y="8953"/>
                </a:cubicBezTo>
                <a:lnTo>
                  <a:pt x="9370" y="8707"/>
                </a:lnTo>
                <a:lnTo>
                  <a:pt x="9370" y="6599"/>
                </a:lnTo>
                <a:lnTo>
                  <a:pt x="9345" y="6599"/>
                </a:lnTo>
                <a:lnTo>
                  <a:pt x="9246" y="6175"/>
                </a:lnTo>
                <a:cubicBezTo>
                  <a:pt x="8712" y="3935"/>
                  <a:pt x="7618" y="18"/>
                  <a:pt x="7902" y="228"/>
                </a:cubicBezTo>
                <a:cubicBezTo>
                  <a:pt x="8191" y="-36"/>
                  <a:pt x="9113" y="-102"/>
                  <a:pt x="9680" y="200"/>
                </a:cubicBezTo>
                <a:lnTo>
                  <a:pt x="10796" y="2585"/>
                </a:lnTo>
                <a:lnTo>
                  <a:pt x="11325" y="2585"/>
                </a:lnTo>
                <a:cubicBezTo>
                  <a:pt x="11807" y="2585"/>
                  <a:pt x="12197" y="2988"/>
                  <a:pt x="12197" y="3484"/>
                </a:cubicBezTo>
                <a:cubicBezTo>
                  <a:pt x="12197" y="3857"/>
                  <a:pt x="11978" y="4176"/>
                  <a:pt x="11665" y="4313"/>
                </a:cubicBezTo>
                <a:lnTo>
                  <a:pt x="11609" y="4324"/>
                </a:lnTo>
                <a:lnTo>
                  <a:pt x="11780" y="4691"/>
                </a:lnTo>
                <a:lnTo>
                  <a:pt x="12549" y="4691"/>
                </a:lnTo>
                <a:cubicBezTo>
                  <a:pt x="13030" y="4691"/>
                  <a:pt x="13421" y="5093"/>
                  <a:pt x="13421" y="5590"/>
                </a:cubicBezTo>
                <a:cubicBezTo>
                  <a:pt x="13421" y="5962"/>
                  <a:pt x="13201" y="6282"/>
                  <a:pt x="12888" y="6418"/>
                </a:cubicBezTo>
                <a:lnTo>
                  <a:pt x="12615" y="6475"/>
                </a:lnTo>
                <a:lnTo>
                  <a:pt x="13548" y="8472"/>
                </a:lnTo>
                <a:lnTo>
                  <a:pt x="17507" y="8472"/>
                </a:lnTo>
                <a:cubicBezTo>
                  <a:pt x="19767" y="8472"/>
                  <a:pt x="21600" y="9454"/>
                  <a:pt x="21600" y="10665"/>
                </a:cubicBezTo>
                <a:close/>
              </a:path>
            </a:pathLst>
          </a:custGeom>
          <a:gradFill>
            <a:gsLst>
              <a:gs pos="28000">
                <a:srgbClr val="3E8EA0"/>
              </a:gs>
              <a:gs pos="38000">
                <a:srgbClr val="327683"/>
              </a:gs>
              <a:gs pos="41000">
                <a:srgbClr val="3E8EA0"/>
              </a:gs>
              <a:gs pos="50000">
                <a:srgbClr val="54BCCF"/>
              </a:gs>
              <a:gs pos="58999">
                <a:srgbClr val="327683"/>
              </a:gs>
              <a:gs pos="62000">
                <a:srgbClr val="3E8EA0"/>
              </a:gs>
            </a:gsLst>
            <a:lin ang="5400000"/>
          </a:gradFill>
          <a:ln w="6350">
            <a:solidFill>
              <a:srgbClr val="94B7C0">
                <a:alpha val="50000"/>
              </a:srgbClr>
            </a:solidFill>
            <a:miter/>
          </a:ln>
          <a:effectLst>
            <a:outerShdw blurRad="139700" dist="50800" dir="10800000" rotWithShape="0">
              <a:srgbClr val="000000">
                <a:alpha val="40000"/>
              </a:srgbClr>
            </a:outerShdw>
          </a:effectLst>
        </p:spPr>
        <p:txBody>
          <a:bodyPr lIns="45719" rIns="45719" anchor="ctr"/>
          <a:lstStyle/>
          <a:p>
            <a:pPr algn="ctr" hangingPunct="0"/>
            <a:endParaRPr sz="1200" kern="0" dirty="0">
              <a:solidFill>
                <a:srgbClr val="FFFFFF"/>
              </a:solidFill>
              <a:latin typeface="Avenir Next"/>
              <a:sym typeface="Avenir Next"/>
            </a:endParaRPr>
          </a:p>
        </p:txBody>
      </p:sp>
      <p:sp>
        <p:nvSpPr>
          <p:cNvPr id="21" name="TextBox 52">
            <a:extLst>
              <a:ext uri="{FF2B5EF4-FFF2-40B4-BE49-F238E27FC236}">
                <a16:creationId xmlns:a16="http://schemas.microsoft.com/office/drawing/2014/main" id="{8F3FFB2B-96A0-4A9B-8224-E0671FD72C54}"/>
              </a:ext>
            </a:extLst>
          </p:cNvPr>
          <p:cNvSpPr txBox="1"/>
          <p:nvPr/>
        </p:nvSpPr>
        <p:spPr>
          <a:xfrm>
            <a:off x="5964101" y="1414285"/>
            <a:ext cx="3806452"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hangingPunct="0"/>
            <a:r>
              <a:rPr lang="ar-EG" sz="2400" b="1" dirty="0">
                <a:solidFill>
                  <a:schemeClr val="bg1"/>
                </a:solidFill>
                <a:latin typeface="PNU" panose="00000800000000000000" pitchFamily="2" charset="-78"/>
                <a:cs typeface="PNU" panose="00000800000000000000" pitchFamily="2" charset="-78"/>
              </a:rPr>
              <a:t> أضف مقدارا من الماء إلى المخبار ، مع الرج.</a:t>
            </a:r>
            <a:endParaRPr sz="1600" kern="0" dirty="0">
              <a:solidFill>
                <a:schemeClr val="bg1"/>
              </a:solidFill>
              <a:latin typeface="PNU" panose="00000800000000000000" pitchFamily="2" charset="-78"/>
              <a:cs typeface="PNU" panose="00000800000000000000" pitchFamily="2" charset="-78"/>
              <a:sym typeface="Avenir Next"/>
            </a:endParaRPr>
          </a:p>
        </p:txBody>
      </p:sp>
      <p:sp>
        <p:nvSpPr>
          <p:cNvPr id="22" name="TextBox 34">
            <a:extLst>
              <a:ext uri="{FF2B5EF4-FFF2-40B4-BE49-F238E27FC236}">
                <a16:creationId xmlns:a16="http://schemas.microsoft.com/office/drawing/2014/main" id="{1A75EB7C-34DE-4785-8BB1-B39CCB320440}"/>
              </a:ext>
            </a:extLst>
          </p:cNvPr>
          <p:cNvSpPr txBox="1"/>
          <p:nvPr/>
        </p:nvSpPr>
        <p:spPr>
          <a:xfrm>
            <a:off x="9644904" y="1502068"/>
            <a:ext cx="666726"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000">
                <a:latin typeface="Arial Rounded MT Bold"/>
                <a:ea typeface="Arial Rounded MT Bold"/>
                <a:cs typeface="Arial Rounded MT Bold"/>
                <a:sym typeface="Arial Rounded MT Bold"/>
              </a:defRPr>
            </a:lvl1p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ar-EG" sz="4000" b="0" i="0" u="none" strike="noStrike" kern="0" cap="none" spc="0" normalizeH="0" baseline="0" noProof="0" dirty="0">
                <a:ln>
                  <a:noFill/>
                </a:ln>
                <a:solidFill>
                  <a:srgbClr val="FFFFFF"/>
                </a:solidFill>
                <a:effectLst/>
                <a:uLnTx/>
                <a:uFillTx/>
                <a:latin typeface="Arial Rounded MT Bold"/>
                <a:sym typeface="Arial Rounded MT Bold"/>
              </a:rPr>
              <a:t>4</a:t>
            </a:r>
            <a:endParaRPr kumimoji="0" sz="4000" b="0" i="0" u="none" strike="noStrike" kern="0" cap="none" spc="0" normalizeH="0" baseline="0" noProof="0" dirty="0">
              <a:ln>
                <a:noFill/>
              </a:ln>
              <a:solidFill>
                <a:srgbClr val="FFFFFF"/>
              </a:solidFill>
              <a:effectLst/>
              <a:uLnTx/>
              <a:uFillTx/>
              <a:latin typeface="Arial Rounded MT Bold"/>
              <a:sym typeface="Arial Rounded MT Bold"/>
            </a:endParaRPr>
          </a:p>
        </p:txBody>
      </p:sp>
      <p:sp>
        <p:nvSpPr>
          <p:cNvPr id="27" name="TextBox 52">
            <a:extLst>
              <a:ext uri="{FF2B5EF4-FFF2-40B4-BE49-F238E27FC236}">
                <a16:creationId xmlns:a16="http://schemas.microsoft.com/office/drawing/2014/main" id="{46E5FBA6-DA86-4822-9C96-A81007C132A7}"/>
              </a:ext>
            </a:extLst>
          </p:cNvPr>
          <p:cNvSpPr txBox="1"/>
          <p:nvPr/>
        </p:nvSpPr>
        <p:spPr>
          <a:xfrm>
            <a:off x="5500700" y="4061964"/>
            <a:ext cx="4047302"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hangingPunct="0"/>
            <a:r>
              <a:rPr lang="ar-EG" sz="2400" b="1" dirty="0">
                <a:solidFill>
                  <a:schemeClr val="bg1"/>
                </a:solidFill>
                <a:latin typeface="PNU" panose="00000800000000000000" pitchFamily="2" charset="-78"/>
                <a:cs typeface="PNU" panose="00000800000000000000" pitchFamily="2" charset="-78"/>
                <a:sym typeface="Avenir Next"/>
              </a:rPr>
              <a:t>سجل ملاحظاتك واستنتاجاتك بكتاب الأنشطة صفحة (۱۱)</a:t>
            </a:r>
          </a:p>
        </p:txBody>
      </p:sp>
      <p:sp>
        <p:nvSpPr>
          <p:cNvPr id="28" name="TextBox 34">
            <a:extLst>
              <a:ext uri="{FF2B5EF4-FFF2-40B4-BE49-F238E27FC236}">
                <a16:creationId xmlns:a16="http://schemas.microsoft.com/office/drawing/2014/main" id="{6608DDD1-46D1-4B68-9AB3-F1FCF60D7A93}"/>
              </a:ext>
            </a:extLst>
          </p:cNvPr>
          <p:cNvSpPr txBox="1"/>
          <p:nvPr/>
        </p:nvSpPr>
        <p:spPr>
          <a:xfrm>
            <a:off x="9548002" y="4123522"/>
            <a:ext cx="666726"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000">
                <a:latin typeface="Arial Rounded MT Bold"/>
                <a:ea typeface="Arial Rounded MT Bold"/>
                <a:cs typeface="Arial Rounded MT Bold"/>
                <a:sym typeface="Arial Rounded MT Bold"/>
              </a:defRPr>
            </a:lvl1p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Arial Rounded MT Bold"/>
                <a:sym typeface="Arial Rounded MT Bold"/>
              </a:rPr>
              <a:t>5</a:t>
            </a:r>
            <a:endParaRPr kumimoji="0" sz="4000" b="0" i="0" u="none" strike="noStrike" kern="0" cap="none" spc="0" normalizeH="0" baseline="0" noProof="0" dirty="0">
              <a:ln>
                <a:noFill/>
              </a:ln>
              <a:solidFill>
                <a:srgbClr val="FFFFFF"/>
              </a:solidFill>
              <a:effectLst/>
              <a:uLnTx/>
              <a:uFillTx/>
              <a:latin typeface="Arial Rounded MT Bold"/>
              <a:sym typeface="Arial Rounded MT Bold"/>
            </a:endParaRPr>
          </a:p>
        </p:txBody>
      </p:sp>
      <p:sp>
        <p:nvSpPr>
          <p:cNvPr id="20" name="TextBox 19">
            <a:extLst>
              <a:ext uri="{FF2B5EF4-FFF2-40B4-BE49-F238E27FC236}">
                <a16:creationId xmlns:a16="http://schemas.microsoft.com/office/drawing/2014/main" id="{7E7664B0-2D31-4D4D-8CB7-F0A1A4C8659B}"/>
              </a:ext>
            </a:extLst>
          </p:cNvPr>
          <p:cNvSpPr txBox="1"/>
          <p:nvPr/>
        </p:nvSpPr>
        <p:spPr>
          <a:xfrm>
            <a:off x="3826643" y="2590228"/>
            <a:ext cx="7457583" cy="1200329"/>
          </a:xfrm>
          <a:prstGeom prst="rect">
            <a:avLst/>
          </a:prstGeom>
          <a:noFill/>
        </p:spPr>
        <p:txBody>
          <a:bodyPr wrap="square">
            <a:spAutoFit/>
          </a:bodyPr>
          <a:lstStyle/>
          <a:p>
            <a:pPr algn="just" rtl="1"/>
            <a:r>
              <a:rPr lang="ar-EG" sz="2400" dirty="0">
                <a:latin typeface="PNU" panose="00000800000000000000" pitchFamily="2" charset="-78"/>
                <a:cs typeface="PNU" panose="00000800000000000000" pitchFamily="2" charset="-78"/>
              </a:rPr>
              <a:t>هل ينوب أكسيد الماغنسيوم المتكون في الماء؟ وما أثر إضافة بعض قطرات من صبغة عباد الشمس البنفسجية للمحلول الذي تكون في المخبار ؟</a:t>
            </a:r>
            <a:endParaRPr lang="en-US" sz="2400" dirty="0">
              <a:latin typeface="PNU" panose="00000800000000000000" pitchFamily="2" charset="-78"/>
              <a:cs typeface="PNU" panose="00000800000000000000" pitchFamily="2" charset="-78"/>
            </a:endParaRPr>
          </a:p>
        </p:txBody>
      </p:sp>
      <p:pic>
        <p:nvPicPr>
          <p:cNvPr id="34" name="Picture 33">
            <a:extLst>
              <a:ext uri="{FF2B5EF4-FFF2-40B4-BE49-F238E27FC236}">
                <a16:creationId xmlns:a16="http://schemas.microsoft.com/office/drawing/2014/main" id="{9126874C-6BD2-486E-913B-D68EEDEEC745}"/>
              </a:ext>
            </a:extLst>
          </p:cNvPr>
          <p:cNvPicPr>
            <a:picLocks noChangeAspect="1"/>
          </p:cNvPicPr>
          <p:nvPr/>
        </p:nvPicPr>
        <p:blipFill rotWithShape="1">
          <a:blip r:embed="rId2">
            <a:extLst>
              <a:ext uri="{28A0092B-C50C-407E-A947-70E740481C1C}">
                <a14:useLocalDpi xmlns:a14="http://schemas.microsoft.com/office/drawing/2010/main" val="0"/>
              </a:ext>
            </a:extLst>
          </a:blip>
          <a:srcRect l="11913" t="46769" r="62015" b="17674"/>
          <a:stretch/>
        </p:blipFill>
        <p:spPr>
          <a:xfrm>
            <a:off x="463215" y="2209950"/>
            <a:ext cx="3075961" cy="28600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9" name="Picture 38">
            <a:hlinkClick r:id="" action="ppaction://hlinkshowjump?jump=previousslide" tooltip="الشريحه السابقه"/>
            <a:extLst>
              <a:ext uri="{FF2B5EF4-FFF2-40B4-BE49-F238E27FC236}">
                <a16:creationId xmlns:a16="http://schemas.microsoft.com/office/drawing/2014/main" id="{5E645BC3-F957-4C41-A475-95FCDFFB8038}"/>
              </a:ext>
            </a:extLst>
          </p:cNvPr>
          <p:cNvPicPr>
            <a:picLocks noChangeAspect="1"/>
          </p:cNvPicPr>
          <p:nvPr/>
        </p:nvPicPr>
        <p:blipFill>
          <a:blip r:embed="rId3"/>
          <a:stretch>
            <a:fillRect/>
          </a:stretch>
        </p:blipFill>
        <p:spPr>
          <a:xfrm>
            <a:off x="1993190" y="6086104"/>
            <a:ext cx="780356" cy="579170"/>
          </a:xfrm>
          <a:prstGeom prst="rect">
            <a:avLst/>
          </a:prstGeom>
        </p:spPr>
      </p:pic>
      <p:pic>
        <p:nvPicPr>
          <p:cNvPr id="40" name="Picture 39">
            <a:hlinkClick r:id="" action="ppaction://hlinkshowjump?jump=nextslide" tooltip="الشريحه التاليه"/>
            <a:extLst>
              <a:ext uri="{FF2B5EF4-FFF2-40B4-BE49-F238E27FC236}">
                <a16:creationId xmlns:a16="http://schemas.microsoft.com/office/drawing/2014/main" id="{83DE8EE3-F3E2-4BD4-B637-52D3D5928D70}"/>
              </a:ext>
            </a:extLst>
          </p:cNvPr>
          <p:cNvPicPr>
            <a:picLocks noChangeAspect="1"/>
          </p:cNvPicPr>
          <p:nvPr/>
        </p:nvPicPr>
        <p:blipFill>
          <a:blip r:embed="rId4"/>
          <a:stretch>
            <a:fillRect/>
          </a:stretch>
        </p:blipFill>
        <p:spPr>
          <a:xfrm>
            <a:off x="2874518" y="6086104"/>
            <a:ext cx="780356" cy="579170"/>
          </a:xfrm>
          <a:prstGeom prst="rect">
            <a:avLst/>
          </a:prstGeom>
        </p:spPr>
      </p:pic>
      <p:pic>
        <p:nvPicPr>
          <p:cNvPr id="41" name="Picture 40">
            <a:hlinkClick r:id="rId5" action="ppaction://hlinksldjump" tooltip="الفهرس"/>
            <a:extLst>
              <a:ext uri="{FF2B5EF4-FFF2-40B4-BE49-F238E27FC236}">
                <a16:creationId xmlns:a16="http://schemas.microsoft.com/office/drawing/2014/main" id="{B148F914-42AB-4561-965B-5D492ACD035F}"/>
              </a:ext>
            </a:extLst>
          </p:cNvPr>
          <p:cNvPicPr>
            <a:picLocks noChangeAspect="1"/>
          </p:cNvPicPr>
          <p:nvPr/>
        </p:nvPicPr>
        <p:blipFill>
          <a:blip r:embed="rId6"/>
          <a:stretch>
            <a:fillRect/>
          </a:stretch>
        </p:blipFill>
        <p:spPr>
          <a:xfrm>
            <a:off x="3755846" y="6064744"/>
            <a:ext cx="877900" cy="579170"/>
          </a:xfrm>
          <a:prstGeom prst="rect">
            <a:avLst/>
          </a:prstGeom>
        </p:spPr>
      </p:pic>
      <p:pic>
        <p:nvPicPr>
          <p:cNvPr id="42" name="Picture 41">
            <a:hlinkClick r:id="rId7" action="ppaction://hlinksldjump" tooltip="انهاء العرض"/>
            <a:extLst>
              <a:ext uri="{FF2B5EF4-FFF2-40B4-BE49-F238E27FC236}">
                <a16:creationId xmlns:a16="http://schemas.microsoft.com/office/drawing/2014/main" id="{257D2BFF-50AC-4F7C-BD1C-F1E35FA046D3}"/>
              </a:ext>
            </a:extLst>
          </p:cNvPr>
          <p:cNvPicPr>
            <a:picLocks noChangeAspect="1"/>
          </p:cNvPicPr>
          <p:nvPr/>
        </p:nvPicPr>
        <p:blipFill>
          <a:blip r:embed="rId8"/>
          <a:stretch>
            <a:fillRect/>
          </a:stretch>
        </p:blipFill>
        <p:spPr>
          <a:xfrm>
            <a:off x="897887" y="6016165"/>
            <a:ext cx="1066892" cy="798645"/>
          </a:xfrm>
          <a:prstGeom prst="rect">
            <a:avLst/>
          </a:prstGeom>
        </p:spPr>
      </p:pic>
    </p:spTree>
    <p:extLst>
      <p:ext uri="{BB962C8B-B14F-4D97-AF65-F5344CB8AC3E}">
        <p14:creationId xmlns:p14="http://schemas.microsoft.com/office/powerpoint/2010/main" val="27975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Abs val="0"/>
                                  </p:iterate>
                                  <p:childTnLst>
                                    <p:set>
                                      <p:cBhvr>
                                        <p:cTn id="6" fill="hold"/>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0-#ppt_w/2"/>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iterate>
                                    <p:tmAbs val="0"/>
                                  </p:iterate>
                                  <p:childTnLst>
                                    <p:set>
                                      <p:cBhvr>
                                        <p:cTn id="11" fill="hold"/>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par>
                          <p:cTn id="13" fill="hold">
                            <p:stCondLst>
                              <p:cond delay="1000"/>
                            </p:stCondLst>
                            <p:childTnLst>
                              <p:par>
                                <p:cTn id="14" presetID="4" presetClass="entr" presetSubtype="32" fill="hold" grpId="0" nodeType="afterEffect">
                                  <p:stCondLst>
                                    <p:cond delay="0"/>
                                  </p:stCondLst>
                                  <p:iterate>
                                    <p:tmAbs val="0"/>
                                  </p:iterate>
                                  <p:childTnLst>
                                    <p:set>
                                      <p:cBhvr>
                                        <p:cTn id="15" fill="hold"/>
                                        <p:tgtEl>
                                          <p:spTgt spid="22"/>
                                        </p:tgtEl>
                                        <p:attrNameLst>
                                          <p:attrName>style.visibility</p:attrName>
                                        </p:attrNameLst>
                                      </p:cBhvr>
                                      <p:to>
                                        <p:strVal val="visible"/>
                                      </p:to>
                                    </p:set>
                                    <p:animEffect transition="in" filter="box(out)">
                                      <p:cBhvr>
                                        <p:cTn id="16" dur="500"/>
                                        <p:tgtEl>
                                          <p:spTgt spid="22"/>
                                        </p:tgtEl>
                                      </p:cBhvr>
                                    </p:animEffect>
                                  </p:childTnLst>
                                </p:cTn>
                              </p:par>
                            </p:childTnLst>
                          </p:cTn>
                        </p:par>
                        <p:par>
                          <p:cTn id="17" fill="hold">
                            <p:stCondLst>
                              <p:cond delay="1500"/>
                            </p:stCondLst>
                            <p:childTnLst>
                              <p:par>
                                <p:cTn id="18" presetID="4" presetClass="entr" presetSubtype="32" fill="hold" grpId="0" nodeType="afterEffect">
                                  <p:stCondLst>
                                    <p:cond delay="0"/>
                                  </p:stCondLst>
                                  <p:iterate>
                                    <p:tmAbs val="0"/>
                                  </p:iterate>
                                  <p:childTnLst>
                                    <p:set>
                                      <p:cBhvr>
                                        <p:cTn id="19" fill="hold"/>
                                        <p:tgtEl>
                                          <p:spTgt spid="21"/>
                                        </p:tgtEl>
                                        <p:attrNameLst>
                                          <p:attrName>style.visibility</p:attrName>
                                        </p:attrNameLst>
                                      </p:cBhvr>
                                      <p:to>
                                        <p:strVal val="visible"/>
                                      </p:to>
                                    </p:set>
                                    <p:animEffect transition="in" filter="box(out)">
                                      <p:cBhvr>
                                        <p:cTn id="20" dur="500"/>
                                        <p:tgtEl>
                                          <p:spTgt spid="21"/>
                                        </p:tgtEl>
                                      </p:cBhvr>
                                    </p:animEffect>
                                  </p:childTnLst>
                                </p:cTn>
                              </p:par>
                            </p:childTnLst>
                          </p:cTn>
                        </p:par>
                        <p:par>
                          <p:cTn id="21" fill="hold">
                            <p:stCondLst>
                              <p:cond delay="2000"/>
                            </p:stCondLst>
                            <p:childTnLst>
                              <p:par>
                                <p:cTn id="22" presetID="2" presetClass="entr" presetSubtype="8" fill="hold" grpId="0" nodeType="afterEffect">
                                  <p:stCondLst>
                                    <p:cond delay="0"/>
                                  </p:stCondLst>
                                  <p:iterate type="lt">
                                    <p:tmAbs val="0"/>
                                  </p:iterate>
                                  <p:childTnLst>
                                    <p:set>
                                      <p:cBhvr>
                                        <p:cTn id="23" fill="hold"/>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0-#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2" fill="hold" grpId="0" nodeType="afterEffect">
                                  <p:stCondLst>
                                    <p:cond delay="0"/>
                                  </p:stCondLst>
                                  <p:iterate>
                                    <p:tmAbs val="0"/>
                                  </p:iterate>
                                  <p:childTnLst>
                                    <p:set>
                                      <p:cBhvr>
                                        <p:cTn id="28" fill="hold"/>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par>
                          <p:cTn id="30" fill="hold">
                            <p:stCondLst>
                              <p:cond delay="3000"/>
                            </p:stCondLst>
                            <p:childTnLst>
                              <p:par>
                                <p:cTn id="31" presetID="4" presetClass="entr" presetSubtype="32" fill="hold" grpId="0" nodeType="afterEffect">
                                  <p:stCondLst>
                                    <p:cond delay="0"/>
                                  </p:stCondLst>
                                  <p:iterate>
                                    <p:tmAbs val="0"/>
                                  </p:iterate>
                                  <p:childTnLst>
                                    <p:set>
                                      <p:cBhvr>
                                        <p:cTn id="32" fill="hold"/>
                                        <p:tgtEl>
                                          <p:spTgt spid="28"/>
                                        </p:tgtEl>
                                        <p:attrNameLst>
                                          <p:attrName>style.visibility</p:attrName>
                                        </p:attrNameLst>
                                      </p:cBhvr>
                                      <p:to>
                                        <p:strVal val="visible"/>
                                      </p:to>
                                    </p:set>
                                    <p:animEffect transition="in" filter="box(out)">
                                      <p:cBhvr>
                                        <p:cTn id="33" dur="500"/>
                                        <p:tgtEl>
                                          <p:spTgt spid="28"/>
                                        </p:tgtEl>
                                      </p:cBhvr>
                                    </p:animEffect>
                                  </p:childTnLst>
                                </p:cTn>
                              </p:par>
                            </p:childTnLst>
                          </p:cTn>
                        </p:par>
                        <p:par>
                          <p:cTn id="34" fill="hold">
                            <p:stCondLst>
                              <p:cond delay="3500"/>
                            </p:stCondLst>
                            <p:childTnLst>
                              <p:par>
                                <p:cTn id="35" presetID="4" presetClass="entr" presetSubtype="32" fill="hold" grpId="0" nodeType="afterEffect">
                                  <p:stCondLst>
                                    <p:cond delay="0"/>
                                  </p:stCondLst>
                                  <p:iterate>
                                    <p:tmAbs val="0"/>
                                  </p:iterate>
                                  <p:childTnLst>
                                    <p:set>
                                      <p:cBhvr>
                                        <p:cTn id="36" fill="hold"/>
                                        <p:tgtEl>
                                          <p:spTgt spid="27"/>
                                        </p:tgtEl>
                                        <p:attrNameLst>
                                          <p:attrName>style.visibility</p:attrName>
                                        </p:attrNameLst>
                                      </p:cBhvr>
                                      <p:to>
                                        <p:strVal val="visible"/>
                                      </p:to>
                                    </p:set>
                                    <p:animEffect transition="in" filter="box(ou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5" grpId="0" animBg="1" advAuto="0"/>
      <p:bldP spid="16" grpId="0" animBg="1" advAuto="0"/>
      <p:bldP spid="18" grpId="0" animBg="1" advAuto="0"/>
      <p:bldP spid="21" grpId="0" animBg="1" advAuto="0"/>
      <p:bldP spid="22" grpId="0" animBg="1" advAuto="0"/>
      <p:bldP spid="27" grpId="0" animBg="1" advAuto="0"/>
      <p:bldP spid="28"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6FDD6C-00F4-4C59-9D12-E719DB4F60E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6459DFB-86F3-43FA-8567-2EA6E426AE90}" type="slidenum">
              <a:rPr kumimoji="0" lang="ja-JP" altLang="en-US" sz="1867" b="0" i="0" u="none" strike="noStrike" kern="1200" cap="none" spc="0" normalizeH="0" baseline="0" noProof="0" smtClean="0">
                <a:ln>
                  <a:noFill/>
                </a:ln>
                <a:solidFill>
                  <a:prstClr val="white"/>
                </a:solidFill>
                <a:effectLst/>
                <a:uLnTx/>
                <a:uFillTx/>
                <a:latin typeface="Open Sans"/>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ja-JP" altLang="en-US" sz="1867" b="0" i="0" u="none" strike="noStrike" kern="1200" cap="none" spc="0" normalizeH="0" baseline="0" noProof="0">
              <a:ln>
                <a:noFill/>
              </a:ln>
              <a:solidFill>
                <a:prstClr val="white"/>
              </a:solidFill>
              <a:effectLst/>
              <a:uLnTx/>
              <a:uFillTx/>
              <a:latin typeface="Open Sans"/>
              <a:cs typeface="+mn-cs"/>
            </a:endParaRPr>
          </a:p>
        </p:txBody>
      </p:sp>
      <p:pic>
        <p:nvPicPr>
          <p:cNvPr id="11" name="Picture 10">
            <a:extLst>
              <a:ext uri="{FF2B5EF4-FFF2-40B4-BE49-F238E27FC236}">
                <a16:creationId xmlns:a16="http://schemas.microsoft.com/office/drawing/2014/main" id="{D9C027DE-A2F8-4668-AA05-2C8807847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487" y="703383"/>
            <a:ext cx="5081026" cy="4492635"/>
          </a:xfrm>
          <a:prstGeom prst="rect">
            <a:avLst/>
          </a:prstGeom>
        </p:spPr>
      </p:pic>
      <p:sp>
        <p:nvSpPr>
          <p:cNvPr id="12" name="Rectangle: Rounded Corners 11">
            <a:extLst>
              <a:ext uri="{FF2B5EF4-FFF2-40B4-BE49-F238E27FC236}">
                <a16:creationId xmlns:a16="http://schemas.microsoft.com/office/drawing/2014/main" id="{0B409890-C34B-481C-AA5F-A162F3A0A202}"/>
              </a:ext>
            </a:extLst>
          </p:cNvPr>
          <p:cNvSpPr/>
          <p:nvPr/>
        </p:nvSpPr>
        <p:spPr>
          <a:xfrm>
            <a:off x="4848265" y="5196018"/>
            <a:ext cx="2785403" cy="5791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3200" dirty="0">
                <a:ln w="0"/>
                <a:solidFill>
                  <a:schemeClr val="bg1"/>
                </a:solidFill>
                <a:effectLst>
                  <a:outerShdw blurRad="38100" dist="19050" dir="2700000" algn="tl" rotWithShape="0">
                    <a:schemeClr val="dk1">
                      <a:alpha val="40000"/>
                    </a:schemeClr>
                  </a:outerShdw>
                </a:effectLst>
              </a:rPr>
              <a:t>Scan me</a:t>
            </a:r>
          </a:p>
        </p:txBody>
      </p:sp>
      <p:pic>
        <p:nvPicPr>
          <p:cNvPr id="13" name="Picture 12">
            <a:hlinkClick r:id="" action="ppaction://hlinkshowjump?jump=previousslide" tooltip="الشريحه السابقه"/>
            <a:extLst>
              <a:ext uri="{FF2B5EF4-FFF2-40B4-BE49-F238E27FC236}">
                <a16:creationId xmlns:a16="http://schemas.microsoft.com/office/drawing/2014/main" id="{CE8B45CD-AC8B-4CBF-8EF8-BA5F16D7800D}"/>
              </a:ext>
            </a:extLst>
          </p:cNvPr>
          <p:cNvPicPr>
            <a:picLocks noChangeAspect="1"/>
          </p:cNvPicPr>
          <p:nvPr/>
        </p:nvPicPr>
        <p:blipFill>
          <a:blip r:embed="rId3"/>
          <a:stretch>
            <a:fillRect/>
          </a:stretch>
        </p:blipFill>
        <p:spPr>
          <a:xfrm>
            <a:off x="1993190" y="6086104"/>
            <a:ext cx="780356" cy="579170"/>
          </a:xfrm>
          <a:prstGeom prst="rect">
            <a:avLst/>
          </a:prstGeom>
        </p:spPr>
      </p:pic>
      <p:pic>
        <p:nvPicPr>
          <p:cNvPr id="14" name="Picture 13">
            <a:hlinkClick r:id="" action="ppaction://hlinkshowjump?jump=nextslide" tooltip="الشريحه التاليه"/>
            <a:extLst>
              <a:ext uri="{FF2B5EF4-FFF2-40B4-BE49-F238E27FC236}">
                <a16:creationId xmlns:a16="http://schemas.microsoft.com/office/drawing/2014/main" id="{8EA33DA6-AA39-41EF-89D7-0A64B44FE050}"/>
              </a:ext>
            </a:extLst>
          </p:cNvPr>
          <p:cNvPicPr>
            <a:picLocks noChangeAspect="1"/>
          </p:cNvPicPr>
          <p:nvPr/>
        </p:nvPicPr>
        <p:blipFill>
          <a:blip r:embed="rId4"/>
          <a:stretch>
            <a:fillRect/>
          </a:stretch>
        </p:blipFill>
        <p:spPr>
          <a:xfrm>
            <a:off x="2874518" y="6086104"/>
            <a:ext cx="780356" cy="579170"/>
          </a:xfrm>
          <a:prstGeom prst="rect">
            <a:avLst/>
          </a:prstGeom>
        </p:spPr>
      </p:pic>
      <p:pic>
        <p:nvPicPr>
          <p:cNvPr id="15" name="Picture 14">
            <a:hlinkClick r:id="rId5" action="ppaction://hlinksldjump" tooltip="الفهرس"/>
            <a:extLst>
              <a:ext uri="{FF2B5EF4-FFF2-40B4-BE49-F238E27FC236}">
                <a16:creationId xmlns:a16="http://schemas.microsoft.com/office/drawing/2014/main" id="{754ACA6D-739F-4F65-8A0A-DEC6EB405B86}"/>
              </a:ext>
            </a:extLst>
          </p:cNvPr>
          <p:cNvPicPr>
            <a:picLocks noChangeAspect="1"/>
          </p:cNvPicPr>
          <p:nvPr/>
        </p:nvPicPr>
        <p:blipFill>
          <a:blip r:embed="rId6"/>
          <a:stretch>
            <a:fillRect/>
          </a:stretch>
        </p:blipFill>
        <p:spPr>
          <a:xfrm>
            <a:off x="3755846" y="6064744"/>
            <a:ext cx="877900" cy="579170"/>
          </a:xfrm>
          <a:prstGeom prst="rect">
            <a:avLst/>
          </a:prstGeom>
        </p:spPr>
      </p:pic>
      <p:pic>
        <p:nvPicPr>
          <p:cNvPr id="16" name="Picture 15">
            <a:hlinkClick r:id="rId7" action="ppaction://hlinksldjump" tooltip="انهاء العرض"/>
            <a:extLst>
              <a:ext uri="{FF2B5EF4-FFF2-40B4-BE49-F238E27FC236}">
                <a16:creationId xmlns:a16="http://schemas.microsoft.com/office/drawing/2014/main" id="{2BFD34AA-AE25-431D-B15D-106CE35BB4EF}"/>
              </a:ext>
            </a:extLst>
          </p:cNvPr>
          <p:cNvPicPr>
            <a:picLocks noChangeAspect="1"/>
          </p:cNvPicPr>
          <p:nvPr/>
        </p:nvPicPr>
        <p:blipFill>
          <a:blip r:embed="rId8"/>
          <a:stretch>
            <a:fillRect/>
          </a:stretch>
        </p:blipFill>
        <p:spPr>
          <a:xfrm>
            <a:off x="897887" y="6016165"/>
            <a:ext cx="1066892" cy="798645"/>
          </a:xfrm>
          <a:prstGeom prst="rect">
            <a:avLst/>
          </a:prstGeom>
        </p:spPr>
      </p:pic>
    </p:spTree>
    <p:extLst>
      <p:ext uri="{BB962C8B-B14F-4D97-AF65-F5344CB8AC3E}">
        <p14:creationId xmlns:p14="http://schemas.microsoft.com/office/powerpoint/2010/main" val="882595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F939CB-03D8-4EFD-91AF-6FE6C38F4443}"/>
              </a:ext>
            </a:extLst>
          </p:cNvPr>
          <p:cNvSpPr>
            <a:spLocks noGrp="1"/>
          </p:cNvSpPr>
          <p:nvPr>
            <p:ph type="ftr" sz="quarter" idx="11"/>
          </p:nvPr>
        </p:nvSpPr>
        <p:spPr/>
        <p:txBody>
          <a:bodyPr/>
          <a:lstStyle/>
          <a:p>
            <a:r>
              <a:rPr lang="ar-EG" dirty="0"/>
              <a:t>.</a:t>
            </a:r>
            <a:endParaRPr lang="en-US" dirty="0"/>
          </a:p>
        </p:txBody>
      </p:sp>
      <p:sp>
        <p:nvSpPr>
          <p:cNvPr id="5" name="Freeform: Shape 4">
            <a:extLst>
              <a:ext uri="{FF2B5EF4-FFF2-40B4-BE49-F238E27FC236}">
                <a16:creationId xmlns:a16="http://schemas.microsoft.com/office/drawing/2014/main" id="{0223F056-EC83-48FE-8860-2AE3F45DC749}"/>
              </a:ext>
            </a:extLst>
          </p:cNvPr>
          <p:cNvSpPr/>
          <p:nvPr/>
        </p:nvSpPr>
        <p:spPr>
          <a:xfrm>
            <a:off x="7906047" y="365761"/>
            <a:ext cx="4121829" cy="1033975"/>
          </a:xfrm>
          <a:custGeom>
            <a:avLst/>
            <a:gdLst>
              <a:gd name="connsiteX0" fmla="*/ 569314 w 4637224"/>
              <a:gd name="connsiteY0" fmla="*/ 0 h 1434907"/>
              <a:gd name="connsiteX1" fmla="*/ 4067910 w 4637224"/>
              <a:gd name="connsiteY1" fmla="*/ 0 h 1434907"/>
              <a:gd name="connsiteX2" fmla="*/ 4637224 w 4637224"/>
              <a:gd name="connsiteY2" fmla="*/ 569314 h 1434907"/>
              <a:gd name="connsiteX3" fmla="*/ 4637224 w 4637224"/>
              <a:gd name="connsiteY3" fmla="*/ 865593 h 1434907"/>
              <a:gd name="connsiteX4" fmla="*/ 4067910 w 4637224"/>
              <a:gd name="connsiteY4" fmla="*/ 1434907 h 1434907"/>
              <a:gd name="connsiteX5" fmla="*/ 3855790 w 4637224"/>
              <a:gd name="connsiteY5" fmla="*/ 1434907 h 1434907"/>
              <a:gd name="connsiteX6" fmla="*/ 4021986 w 4637224"/>
              <a:gd name="connsiteY6" fmla="*/ 1095997 h 1434907"/>
              <a:gd name="connsiteX7" fmla="*/ 3934674 w 4637224"/>
              <a:gd name="connsiteY7" fmla="*/ 1053181 h 1434907"/>
              <a:gd name="connsiteX8" fmla="*/ 3747482 w 4637224"/>
              <a:gd name="connsiteY8" fmla="*/ 1434907 h 1434907"/>
              <a:gd name="connsiteX9" fmla="*/ 3557230 w 4637224"/>
              <a:gd name="connsiteY9" fmla="*/ 1434907 h 1434907"/>
              <a:gd name="connsiteX10" fmla="*/ 3742397 w 4637224"/>
              <a:gd name="connsiteY10" fmla="*/ 1057310 h 1434907"/>
              <a:gd name="connsiteX11" fmla="*/ 3655085 w 4637224"/>
              <a:gd name="connsiteY11" fmla="*/ 1014494 h 1434907"/>
              <a:gd name="connsiteX12" fmla="*/ 3448922 w 4637224"/>
              <a:gd name="connsiteY12" fmla="*/ 1434907 h 1434907"/>
              <a:gd name="connsiteX13" fmla="*/ 3265569 w 4637224"/>
              <a:gd name="connsiteY13" fmla="*/ 1434907 h 1434907"/>
              <a:gd name="connsiteX14" fmla="*/ 3462807 w 4637224"/>
              <a:gd name="connsiteY14" fmla="*/ 1032693 h 1434907"/>
              <a:gd name="connsiteX15" fmla="*/ 3375495 w 4637224"/>
              <a:gd name="connsiteY15" fmla="*/ 989877 h 1434907"/>
              <a:gd name="connsiteX16" fmla="*/ 3157260 w 4637224"/>
              <a:gd name="connsiteY16" fmla="*/ 1434907 h 1434907"/>
              <a:gd name="connsiteX17" fmla="*/ 569314 w 4637224"/>
              <a:gd name="connsiteY17" fmla="*/ 1434907 h 1434907"/>
              <a:gd name="connsiteX18" fmla="*/ 0 w 4637224"/>
              <a:gd name="connsiteY18" fmla="*/ 865593 h 1434907"/>
              <a:gd name="connsiteX19" fmla="*/ 0 w 4637224"/>
              <a:gd name="connsiteY19" fmla="*/ 569314 h 1434907"/>
              <a:gd name="connsiteX20" fmla="*/ 569314 w 4637224"/>
              <a:gd name="connsiteY20" fmla="*/ 0 h 143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37224" h="1434907">
                <a:moveTo>
                  <a:pt x="569314" y="0"/>
                </a:moveTo>
                <a:lnTo>
                  <a:pt x="4067910" y="0"/>
                </a:lnTo>
                <a:cubicBezTo>
                  <a:pt x="4382333" y="0"/>
                  <a:pt x="4637224" y="254891"/>
                  <a:pt x="4637224" y="569314"/>
                </a:cubicBezTo>
                <a:lnTo>
                  <a:pt x="4637224" y="865593"/>
                </a:lnTo>
                <a:cubicBezTo>
                  <a:pt x="4637224" y="1180016"/>
                  <a:pt x="4382333" y="1434907"/>
                  <a:pt x="4067910" y="1434907"/>
                </a:cubicBezTo>
                <a:lnTo>
                  <a:pt x="3855790" y="1434907"/>
                </a:lnTo>
                <a:lnTo>
                  <a:pt x="4021986" y="1095997"/>
                </a:lnTo>
                <a:lnTo>
                  <a:pt x="3934674" y="1053181"/>
                </a:lnTo>
                <a:lnTo>
                  <a:pt x="3747482" y="1434907"/>
                </a:lnTo>
                <a:lnTo>
                  <a:pt x="3557230" y="1434907"/>
                </a:lnTo>
                <a:lnTo>
                  <a:pt x="3742397" y="1057310"/>
                </a:lnTo>
                <a:lnTo>
                  <a:pt x="3655085" y="1014494"/>
                </a:lnTo>
                <a:lnTo>
                  <a:pt x="3448922" y="1434907"/>
                </a:lnTo>
                <a:lnTo>
                  <a:pt x="3265569" y="1434907"/>
                </a:lnTo>
                <a:lnTo>
                  <a:pt x="3462807" y="1032693"/>
                </a:lnTo>
                <a:lnTo>
                  <a:pt x="3375495" y="989877"/>
                </a:lnTo>
                <a:lnTo>
                  <a:pt x="3157260" y="1434907"/>
                </a:lnTo>
                <a:lnTo>
                  <a:pt x="569314" y="1434907"/>
                </a:lnTo>
                <a:cubicBezTo>
                  <a:pt x="254891" y="1434907"/>
                  <a:pt x="0" y="1180016"/>
                  <a:pt x="0" y="865593"/>
                </a:cubicBezTo>
                <a:lnTo>
                  <a:pt x="0" y="569314"/>
                </a:lnTo>
                <a:cubicBezTo>
                  <a:pt x="0" y="254891"/>
                  <a:pt x="254891" y="0"/>
                  <a:pt x="569314" y="0"/>
                </a:cubicBez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chemeClr val="tx1">
                <a:lumMod val="75000"/>
                <a:lumOff val="25000"/>
              </a:schemeClr>
            </a:solidFill>
          </a:ln>
          <a:scene3d>
            <a:camera prst="orthographicFront"/>
            <a:lightRig rig="threePt" dir="t"/>
          </a:scene3d>
          <a:sp3d prstMaterial="softEdge">
            <a:bevelT w="101600" prst="rible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ar-EG" sz="2800" dirty="0">
                <a:latin typeface="PNU" panose="00000800000000000000" pitchFamily="2" charset="-78"/>
                <a:cs typeface="PNU" panose="00000800000000000000" pitchFamily="2" charset="-78"/>
              </a:rPr>
              <a:t>الاستنتاج :</a:t>
            </a:r>
            <a:endParaRPr kumimoji="1" lang="en-US" sz="2800" dirty="0">
              <a:latin typeface="PNU" panose="00000800000000000000" pitchFamily="2" charset="-78"/>
              <a:cs typeface="PNU" panose="00000800000000000000" pitchFamily="2" charset="-78"/>
            </a:endParaRPr>
          </a:p>
        </p:txBody>
      </p:sp>
      <p:sp>
        <p:nvSpPr>
          <p:cNvPr id="7" name="TextBox 6">
            <a:extLst>
              <a:ext uri="{FF2B5EF4-FFF2-40B4-BE49-F238E27FC236}">
                <a16:creationId xmlns:a16="http://schemas.microsoft.com/office/drawing/2014/main" id="{69184119-F73D-470B-9F3B-435B9EE66C71}"/>
              </a:ext>
            </a:extLst>
          </p:cNvPr>
          <p:cNvSpPr txBox="1"/>
          <p:nvPr/>
        </p:nvSpPr>
        <p:spPr>
          <a:xfrm>
            <a:off x="5563772" y="1843690"/>
            <a:ext cx="6464104" cy="1449115"/>
          </a:xfrm>
          <a:prstGeom prst="rect">
            <a:avLst/>
          </a:prstGeom>
          <a:noFill/>
        </p:spPr>
        <p:txBody>
          <a:bodyPr wrap="square">
            <a:spAutoFit/>
          </a:bodyPr>
          <a:lstStyle/>
          <a:p>
            <a:pPr algn="just" rtl="1">
              <a:spcBef>
                <a:spcPts val="0"/>
              </a:spcBef>
              <a:spcAft>
                <a:spcPts val="500"/>
              </a:spcAft>
            </a:pPr>
            <a:r>
              <a:rPr lang="ar-EG" sz="1800" b="1" i="0" u="none" strike="noStrike" dirty="0">
                <a:solidFill>
                  <a:srgbClr val="000000"/>
                </a:solidFill>
                <a:effectLst/>
                <a:latin typeface="Arial" panose="020B0604020202020204" pitchFamily="34" charset="0"/>
              </a:rPr>
              <a:t> </a:t>
            </a:r>
            <a:r>
              <a:rPr lang="ar-EG" sz="2400" b="1" i="0" u="none" strike="noStrike" dirty="0">
                <a:solidFill>
                  <a:srgbClr val="000000"/>
                </a:solidFill>
                <a:effectLst/>
                <a:latin typeface="PNU" panose="00000800000000000000" pitchFamily="2" charset="-78"/>
                <a:cs typeface="PNU" panose="00000800000000000000" pitchFamily="2" charset="-78"/>
              </a:rPr>
              <a:t>تتفاعل بعض الفلزات مع الأحماض المخففة مكونة ملح الحمض وغاز الهيدروجين , </a:t>
            </a:r>
            <a:r>
              <a:rPr lang="en-US" sz="2400" b="1" i="0" u="none" strike="noStrike" dirty="0">
                <a:solidFill>
                  <a:srgbClr val="000000"/>
                </a:solidFill>
                <a:effectLst/>
                <a:latin typeface="PNU" panose="00000800000000000000" pitchFamily="2" charset="-78"/>
                <a:cs typeface="PNU" panose="00000800000000000000" pitchFamily="2" charset="-78"/>
              </a:rPr>
              <a:t>MgCI</a:t>
            </a:r>
            <a:endParaRPr lang="en-US" sz="2400" b="0" dirty="0">
              <a:effectLst/>
              <a:latin typeface="PNU" panose="00000800000000000000" pitchFamily="2" charset="-78"/>
              <a:cs typeface="PNU" panose="00000800000000000000" pitchFamily="2" charset="-78"/>
            </a:endParaRPr>
          </a:p>
          <a:p>
            <a:br>
              <a:rPr lang="en-US" dirty="0"/>
            </a:br>
            <a:endParaRPr lang="en-US" dirty="0"/>
          </a:p>
        </p:txBody>
      </p:sp>
      <p:sp>
        <p:nvSpPr>
          <p:cNvPr id="8" name="TextBox 7">
            <a:extLst>
              <a:ext uri="{FF2B5EF4-FFF2-40B4-BE49-F238E27FC236}">
                <a16:creationId xmlns:a16="http://schemas.microsoft.com/office/drawing/2014/main" id="{14036E2C-8675-4DA9-B44C-5C7A2DA77087}"/>
              </a:ext>
            </a:extLst>
          </p:cNvPr>
          <p:cNvSpPr txBox="1"/>
          <p:nvPr/>
        </p:nvSpPr>
        <p:spPr>
          <a:xfrm>
            <a:off x="3235570" y="3136612"/>
            <a:ext cx="1895071" cy="584775"/>
          </a:xfrm>
          <a:prstGeom prst="rect">
            <a:avLst/>
          </a:prstGeom>
          <a:noFill/>
        </p:spPr>
        <p:txBody>
          <a:bodyPr wrap="none" rtlCol="0">
            <a:spAutoFit/>
          </a:bodyPr>
          <a:lstStyle/>
          <a:p>
            <a:r>
              <a:rPr lang="en-US" sz="3200" dirty="0"/>
              <a:t>Mg + HCl</a:t>
            </a:r>
          </a:p>
        </p:txBody>
      </p:sp>
      <p:cxnSp>
        <p:nvCxnSpPr>
          <p:cNvPr id="10" name="Straight Arrow Connector 9">
            <a:extLst>
              <a:ext uri="{FF2B5EF4-FFF2-40B4-BE49-F238E27FC236}">
                <a16:creationId xmlns:a16="http://schemas.microsoft.com/office/drawing/2014/main" id="{7E3B2246-26A1-4334-B81B-21545AB439E9}"/>
              </a:ext>
            </a:extLst>
          </p:cNvPr>
          <p:cNvCxnSpPr>
            <a:cxnSpLocks/>
          </p:cNvCxnSpPr>
          <p:nvPr/>
        </p:nvCxnSpPr>
        <p:spPr>
          <a:xfrm>
            <a:off x="5225048" y="3420360"/>
            <a:ext cx="1237957"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312EB972-CE01-45AA-BCE1-F33A565A601B}"/>
              </a:ext>
            </a:extLst>
          </p:cNvPr>
          <p:cNvSpPr txBox="1"/>
          <p:nvPr/>
        </p:nvSpPr>
        <p:spPr>
          <a:xfrm>
            <a:off x="6801729" y="3136612"/>
            <a:ext cx="2209259" cy="584775"/>
          </a:xfrm>
          <a:prstGeom prst="rect">
            <a:avLst/>
          </a:prstGeom>
          <a:noFill/>
        </p:spPr>
        <p:txBody>
          <a:bodyPr wrap="none" rtlCol="0">
            <a:spAutoFit/>
          </a:bodyPr>
          <a:lstStyle/>
          <a:p>
            <a:r>
              <a:rPr lang="en-US" sz="3200" dirty="0"/>
              <a:t>MgCl</a:t>
            </a:r>
            <a:r>
              <a:rPr lang="en-US" sz="1600" dirty="0"/>
              <a:t>2   </a:t>
            </a:r>
            <a:r>
              <a:rPr lang="en-US" sz="3200" dirty="0"/>
              <a:t>+ H</a:t>
            </a:r>
            <a:r>
              <a:rPr lang="en-US" sz="1600" dirty="0"/>
              <a:t>2</a:t>
            </a:r>
            <a:endParaRPr lang="en-US" sz="3200" dirty="0"/>
          </a:p>
        </p:txBody>
      </p:sp>
      <p:cxnSp>
        <p:nvCxnSpPr>
          <p:cNvPr id="14" name="Straight Arrow Connector 13">
            <a:extLst>
              <a:ext uri="{FF2B5EF4-FFF2-40B4-BE49-F238E27FC236}">
                <a16:creationId xmlns:a16="http://schemas.microsoft.com/office/drawing/2014/main" id="{6AEB2AAB-5532-46D5-8A96-35BECDE43CB8}"/>
              </a:ext>
            </a:extLst>
          </p:cNvPr>
          <p:cNvCxnSpPr/>
          <p:nvPr/>
        </p:nvCxnSpPr>
        <p:spPr>
          <a:xfrm flipV="1">
            <a:off x="9010988" y="3124958"/>
            <a:ext cx="0" cy="42858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TextBox 15">
            <a:extLst>
              <a:ext uri="{FF2B5EF4-FFF2-40B4-BE49-F238E27FC236}">
                <a16:creationId xmlns:a16="http://schemas.microsoft.com/office/drawing/2014/main" id="{41AF3EDB-F6CA-49B7-BA40-C1E5806664D7}"/>
              </a:ext>
            </a:extLst>
          </p:cNvPr>
          <p:cNvSpPr txBox="1"/>
          <p:nvPr/>
        </p:nvSpPr>
        <p:spPr>
          <a:xfrm>
            <a:off x="5130641" y="4013774"/>
            <a:ext cx="6608847" cy="461665"/>
          </a:xfrm>
          <a:prstGeom prst="rect">
            <a:avLst/>
          </a:prstGeom>
          <a:noFill/>
        </p:spPr>
        <p:txBody>
          <a:bodyPr wrap="square">
            <a:spAutoFit/>
          </a:bodyPr>
          <a:lstStyle/>
          <a:p>
            <a:pPr algn="r" rtl="1"/>
            <a:r>
              <a:rPr lang="ar-EG" sz="2400" b="1" dirty="0">
                <a:solidFill>
                  <a:srgbClr val="000000"/>
                </a:solidFill>
                <a:latin typeface="PNU" panose="00000800000000000000" pitchFamily="2" charset="-78"/>
                <a:cs typeface="PNU" panose="00000800000000000000" pitchFamily="2" charset="-78"/>
              </a:rPr>
              <a:t>تتفاعل الفلزات مع الأكسجين مكونة أكاسيد فلزية</a:t>
            </a:r>
          </a:p>
        </p:txBody>
      </p:sp>
      <p:sp>
        <p:nvSpPr>
          <p:cNvPr id="17" name="TextBox 16">
            <a:extLst>
              <a:ext uri="{FF2B5EF4-FFF2-40B4-BE49-F238E27FC236}">
                <a16:creationId xmlns:a16="http://schemas.microsoft.com/office/drawing/2014/main" id="{C364B420-243E-4583-B3A4-3B0185E9055B}"/>
              </a:ext>
            </a:extLst>
          </p:cNvPr>
          <p:cNvSpPr txBox="1"/>
          <p:nvPr/>
        </p:nvSpPr>
        <p:spPr>
          <a:xfrm>
            <a:off x="3235569" y="4904020"/>
            <a:ext cx="1824538" cy="584775"/>
          </a:xfrm>
          <a:prstGeom prst="rect">
            <a:avLst/>
          </a:prstGeom>
          <a:noFill/>
        </p:spPr>
        <p:txBody>
          <a:bodyPr wrap="none" rtlCol="0">
            <a:spAutoFit/>
          </a:bodyPr>
          <a:lstStyle/>
          <a:p>
            <a:r>
              <a:rPr lang="en-US" sz="2000" dirty="0"/>
              <a:t>2</a:t>
            </a:r>
            <a:r>
              <a:rPr lang="en-US" sz="3200" dirty="0"/>
              <a:t>Mg + O</a:t>
            </a:r>
            <a:r>
              <a:rPr lang="en-US" dirty="0"/>
              <a:t>2</a:t>
            </a:r>
            <a:endParaRPr lang="en-US" sz="3200" dirty="0"/>
          </a:p>
        </p:txBody>
      </p:sp>
      <p:cxnSp>
        <p:nvCxnSpPr>
          <p:cNvPr id="18" name="Straight Arrow Connector 17">
            <a:extLst>
              <a:ext uri="{FF2B5EF4-FFF2-40B4-BE49-F238E27FC236}">
                <a16:creationId xmlns:a16="http://schemas.microsoft.com/office/drawing/2014/main" id="{7668EA0C-1E9E-47F5-B916-F7E8D548C9ED}"/>
              </a:ext>
            </a:extLst>
          </p:cNvPr>
          <p:cNvCxnSpPr>
            <a:cxnSpLocks/>
          </p:cNvCxnSpPr>
          <p:nvPr/>
        </p:nvCxnSpPr>
        <p:spPr>
          <a:xfrm>
            <a:off x="5130641" y="5196407"/>
            <a:ext cx="1237957"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7C07235E-AA2C-4BC0-839F-139DE7F7550B}"/>
              </a:ext>
            </a:extLst>
          </p:cNvPr>
          <p:cNvSpPr txBox="1"/>
          <p:nvPr/>
        </p:nvSpPr>
        <p:spPr>
          <a:xfrm>
            <a:off x="6573631" y="4846628"/>
            <a:ext cx="1332416" cy="584775"/>
          </a:xfrm>
          <a:prstGeom prst="rect">
            <a:avLst/>
          </a:prstGeom>
          <a:noFill/>
        </p:spPr>
        <p:txBody>
          <a:bodyPr wrap="none" rtlCol="0">
            <a:spAutoFit/>
          </a:bodyPr>
          <a:lstStyle/>
          <a:p>
            <a:r>
              <a:rPr lang="en-US" sz="3200" dirty="0"/>
              <a:t>2MgO</a:t>
            </a:r>
          </a:p>
        </p:txBody>
      </p:sp>
      <p:sp>
        <p:nvSpPr>
          <p:cNvPr id="20" name="Isosceles Triangle 19">
            <a:extLst>
              <a:ext uri="{FF2B5EF4-FFF2-40B4-BE49-F238E27FC236}">
                <a16:creationId xmlns:a16="http://schemas.microsoft.com/office/drawing/2014/main" id="{9B2B23B9-43C6-403B-A3BA-3C8355CA2CE1}"/>
              </a:ext>
            </a:extLst>
          </p:cNvPr>
          <p:cNvSpPr/>
          <p:nvPr/>
        </p:nvSpPr>
        <p:spPr>
          <a:xfrm>
            <a:off x="5506400" y="4838735"/>
            <a:ext cx="365760" cy="230117"/>
          </a:xfrm>
          <a:prstGeom prst="triangl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dirty="0">
              <a:solidFill>
                <a:schemeClr val="accent6"/>
              </a:solidFill>
            </a:endParaRPr>
          </a:p>
        </p:txBody>
      </p:sp>
      <p:sp>
        <p:nvSpPr>
          <p:cNvPr id="24" name="TextBox 23">
            <a:extLst>
              <a:ext uri="{FF2B5EF4-FFF2-40B4-BE49-F238E27FC236}">
                <a16:creationId xmlns:a16="http://schemas.microsoft.com/office/drawing/2014/main" id="{3C3AC9D2-36C8-4AB0-ABB7-4451D2591901}"/>
              </a:ext>
            </a:extLst>
          </p:cNvPr>
          <p:cNvSpPr txBox="1"/>
          <p:nvPr/>
        </p:nvSpPr>
        <p:spPr>
          <a:xfrm>
            <a:off x="3235569" y="5735121"/>
            <a:ext cx="6175716" cy="523220"/>
          </a:xfrm>
          <a:prstGeom prst="rect">
            <a:avLst/>
          </a:prstGeom>
          <a:noFill/>
        </p:spPr>
        <p:txBody>
          <a:bodyPr wrap="square">
            <a:spAutoFit/>
          </a:bodyPr>
          <a:lstStyle/>
          <a:p>
            <a:pPr algn="l">
              <a:spcBef>
                <a:spcPts val="0"/>
              </a:spcBef>
              <a:spcAft>
                <a:spcPts val="500"/>
              </a:spcAft>
            </a:pPr>
            <a:r>
              <a:rPr lang="pt-BR" sz="2800" b="0" i="0" u="none" strike="noStrike" dirty="0">
                <a:solidFill>
                  <a:srgbClr val="000000"/>
                </a:solidFill>
                <a:effectLst/>
                <a:latin typeface="Arial" panose="020B0604020202020204" pitchFamily="34" charset="0"/>
              </a:rPr>
              <a:t>MgO + H</a:t>
            </a:r>
            <a:r>
              <a:rPr lang="pt-BR" b="0" i="0" u="none" strike="noStrike" dirty="0">
                <a:solidFill>
                  <a:srgbClr val="000000"/>
                </a:solidFill>
                <a:effectLst/>
                <a:latin typeface="Arial" panose="020B0604020202020204" pitchFamily="34" charset="0"/>
              </a:rPr>
              <a:t>2</a:t>
            </a:r>
            <a:r>
              <a:rPr lang="pt-BR" sz="2800" b="0" i="0" u="none" strike="noStrike" dirty="0">
                <a:solidFill>
                  <a:srgbClr val="000000"/>
                </a:solidFill>
                <a:effectLst/>
                <a:latin typeface="Arial" panose="020B0604020202020204" pitchFamily="34" charset="0"/>
              </a:rPr>
              <a:t>O</a:t>
            </a:r>
            <a:endParaRPr lang="pt-BR" sz="2800" b="0" dirty="0">
              <a:effectLst/>
            </a:endParaRPr>
          </a:p>
        </p:txBody>
      </p:sp>
      <p:cxnSp>
        <p:nvCxnSpPr>
          <p:cNvPr id="25" name="Straight Arrow Connector 24">
            <a:extLst>
              <a:ext uri="{FF2B5EF4-FFF2-40B4-BE49-F238E27FC236}">
                <a16:creationId xmlns:a16="http://schemas.microsoft.com/office/drawing/2014/main" id="{1A305708-F361-4582-96C1-D58AEBB782BD}"/>
              </a:ext>
            </a:extLst>
          </p:cNvPr>
          <p:cNvCxnSpPr>
            <a:cxnSpLocks/>
          </p:cNvCxnSpPr>
          <p:nvPr/>
        </p:nvCxnSpPr>
        <p:spPr>
          <a:xfrm>
            <a:off x="5335674" y="5996731"/>
            <a:ext cx="1237957"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TextBox 26">
            <a:extLst>
              <a:ext uri="{FF2B5EF4-FFF2-40B4-BE49-F238E27FC236}">
                <a16:creationId xmlns:a16="http://schemas.microsoft.com/office/drawing/2014/main" id="{606B5B2D-D6FE-43F9-A4EF-9DEB5DE41F30}"/>
              </a:ext>
            </a:extLst>
          </p:cNvPr>
          <p:cNvSpPr txBox="1"/>
          <p:nvPr/>
        </p:nvSpPr>
        <p:spPr>
          <a:xfrm>
            <a:off x="6801729" y="5735121"/>
            <a:ext cx="158268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pt-BR" sz="2800" b="0" i="0" u="none" strike="noStrike" kern="1200" cap="none" spc="0" normalizeH="0" baseline="0" noProof="0" dirty="0">
                <a:ln>
                  <a:noFill/>
                </a:ln>
                <a:solidFill>
                  <a:srgbClr val="000000"/>
                </a:solidFill>
                <a:effectLst/>
                <a:uLnTx/>
                <a:uFillTx/>
                <a:latin typeface="Arial" panose="020B0604020202020204" pitchFamily="34" charset="0"/>
                <a:cs typeface="+mn-cs"/>
              </a:rPr>
              <a:t>Mg(OH)</a:t>
            </a:r>
            <a:r>
              <a:rPr kumimoji="0" lang="pt-BR" sz="1600" b="0" i="0" u="none" strike="noStrike" kern="1200" cap="none" spc="0" normalizeH="0" baseline="0" noProof="0" dirty="0">
                <a:ln>
                  <a:noFill/>
                </a:ln>
                <a:solidFill>
                  <a:srgbClr val="000000"/>
                </a:solidFill>
                <a:effectLst/>
                <a:uLnTx/>
                <a:uFillTx/>
                <a:latin typeface="Arial" panose="020B0604020202020204" pitchFamily="34" charset="0"/>
                <a:cs typeface="+mn-cs"/>
              </a:rPr>
              <a:t>2</a:t>
            </a:r>
            <a:endParaRPr kumimoji="0" lang="pt-BR" sz="2800" b="0" i="0" u="none" strike="noStrike" kern="1200" cap="none" spc="0" normalizeH="0" baseline="0" noProof="0" dirty="0">
              <a:ln>
                <a:noFill/>
              </a:ln>
              <a:solidFill>
                <a:srgbClr val="1C1C1C"/>
              </a:solidFill>
              <a:effectLst/>
              <a:uLnTx/>
              <a:uFillTx/>
              <a:latin typeface="Open Sans"/>
              <a:cs typeface="+mn-cs"/>
            </a:endParaRPr>
          </a:p>
        </p:txBody>
      </p:sp>
      <p:pic>
        <p:nvPicPr>
          <p:cNvPr id="36" name="Picture 35">
            <a:hlinkClick r:id="" action="ppaction://hlinkshowjump?jump=previousslide" tooltip="الشريحه السابقه"/>
            <a:extLst>
              <a:ext uri="{FF2B5EF4-FFF2-40B4-BE49-F238E27FC236}">
                <a16:creationId xmlns:a16="http://schemas.microsoft.com/office/drawing/2014/main" id="{9D9BD8D8-9A98-4879-AFDC-5D61E202D5DD}"/>
              </a:ext>
            </a:extLst>
          </p:cNvPr>
          <p:cNvPicPr>
            <a:picLocks noChangeAspect="1"/>
          </p:cNvPicPr>
          <p:nvPr/>
        </p:nvPicPr>
        <p:blipFill>
          <a:blip r:embed="rId2"/>
          <a:stretch>
            <a:fillRect/>
          </a:stretch>
        </p:blipFill>
        <p:spPr>
          <a:xfrm>
            <a:off x="9551444" y="6232675"/>
            <a:ext cx="780356" cy="579170"/>
          </a:xfrm>
          <a:prstGeom prst="rect">
            <a:avLst/>
          </a:prstGeom>
        </p:spPr>
      </p:pic>
      <p:pic>
        <p:nvPicPr>
          <p:cNvPr id="37" name="Picture 36">
            <a:hlinkClick r:id="" action="ppaction://hlinkshowjump?jump=nextslide" tooltip="الشريحه التاليه"/>
            <a:extLst>
              <a:ext uri="{FF2B5EF4-FFF2-40B4-BE49-F238E27FC236}">
                <a16:creationId xmlns:a16="http://schemas.microsoft.com/office/drawing/2014/main" id="{7C0F912F-D269-4951-9F4A-F703B4DD19DC}"/>
              </a:ext>
            </a:extLst>
          </p:cNvPr>
          <p:cNvPicPr>
            <a:picLocks noChangeAspect="1"/>
          </p:cNvPicPr>
          <p:nvPr/>
        </p:nvPicPr>
        <p:blipFill>
          <a:blip r:embed="rId3"/>
          <a:stretch>
            <a:fillRect/>
          </a:stretch>
        </p:blipFill>
        <p:spPr>
          <a:xfrm>
            <a:off x="10432772" y="6232675"/>
            <a:ext cx="780356" cy="579170"/>
          </a:xfrm>
          <a:prstGeom prst="rect">
            <a:avLst/>
          </a:prstGeom>
        </p:spPr>
      </p:pic>
      <p:pic>
        <p:nvPicPr>
          <p:cNvPr id="38" name="Picture 37">
            <a:hlinkClick r:id="rId4" action="ppaction://hlinksldjump" tooltip="الفهرس"/>
            <a:extLst>
              <a:ext uri="{FF2B5EF4-FFF2-40B4-BE49-F238E27FC236}">
                <a16:creationId xmlns:a16="http://schemas.microsoft.com/office/drawing/2014/main" id="{F08431D0-03FB-448E-B6C7-285A783BB392}"/>
              </a:ext>
            </a:extLst>
          </p:cNvPr>
          <p:cNvPicPr>
            <a:picLocks noChangeAspect="1"/>
          </p:cNvPicPr>
          <p:nvPr/>
        </p:nvPicPr>
        <p:blipFill>
          <a:blip r:embed="rId5"/>
          <a:stretch>
            <a:fillRect/>
          </a:stretch>
        </p:blipFill>
        <p:spPr>
          <a:xfrm>
            <a:off x="11314100" y="6211315"/>
            <a:ext cx="877900" cy="579170"/>
          </a:xfrm>
          <a:prstGeom prst="rect">
            <a:avLst/>
          </a:prstGeom>
        </p:spPr>
      </p:pic>
      <p:pic>
        <p:nvPicPr>
          <p:cNvPr id="39" name="Picture 38">
            <a:hlinkClick r:id="rId6" action="ppaction://hlinksldjump" tooltip="انهاء العرض"/>
            <a:extLst>
              <a:ext uri="{FF2B5EF4-FFF2-40B4-BE49-F238E27FC236}">
                <a16:creationId xmlns:a16="http://schemas.microsoft.com/office/drawing/2014/main" id="{0D909655-EC52-4A3F-8BA6-91CBF0CA6766}"/>
              </a:ext>
            </a:extLst>
          </p:cNvPr>
          <p:cNvPicPr>
            <a:picLocks noChangeAspect="1"/>
          </p:cNvPicPr>
          <p:nvPr/>
        </p:nvPicPr>
        <p:blipFill>
          <a:blip r:embed="rId7"/>
          <a:stretch>
            <a:fillRect/>
          </a:stretch>
        </p:blipFill>
        <p:spPr>
          <a:xfrm>
            <a:off x="8456141" y="6162736"/>
            <a:ext cx="1066892" cy="798645"/>
          </a:xfrm>
          <a:prstGeom prst="rect">
            <a:avLst/>
          </a:prstGeom>
        </p:spPr>
      </p:pic>
    </p:spTree>
    <p:extLst>
      <p:ext uri="{BB962C8B-B14F-4D97-AF65-F5344CB8AC3E}">
        <p14:creationId xmlns:p14="http://schemas.microsoft.com/office/powerpoint/2010/main" val="4137146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C3CBD7-F8F1-4D16-AE2A-1355B3EB0B9B}"/>
              </a:ext>
            </a:extLst>
          </p:cNvPr>
          <p:cNvSpPr>
            <a:spLocks noGrp="1"/>
          </p:cNvSpPr>
          <p:nvPr>
            <p:ph type="ftr" sz="quarter" idx="11"/>
          </p:nvPr>
        </p:nvSpPr>
        <p:spPr/>
        <p:txBody>
          <a:bodyPr/>
          <a:lstStyle/>
          <a:p>
            <a:r>
              <a:rPr lang="en-US" dirty="0"/>
              <a:t>.</a:t>
            </a:r>
          </a:p>
        </p:txBody>
      </p:sp>
      <p:sp>
        <p:nvSpPr>
          <p:cNvPr id="3" name="Slide Number Placeholder 2">
            <a:extLst>
              <a:ext uri="{FF2B5EF4-FFF2-40B4-BE49-F238E27FC236}">
                <a16:creationId xmlns:a16="http://schemas.microsoft.com/office/drawing/2014/main" id="{562F7845-60B8-4B11-89B1-6A660217B863}"/>
              </a:ext>
            </a:extLst>
          </p:cNvPr>
          <p:cNvSpPr>
            <a:spLocks noGrp="1"/>
          </p:cNvSpPr>
          <p:nvPr>
            <p:ph type="sldNum" sz="quarter" idx="12"/>
          </p:nvPr>
        </p:nvSpPr>
        <p:spPr/>
        <p:txBody>
          <a:bodyPr/>
          <a:lstStyle/>
          <a:p>
            <a:fld id="{9B4F998C-B00D-4161-BC42-D6C1C26DB14D}" type="slidenum">
              <a:rPr lang="en-US" smtClean="0"/>
              <a:t>16</a:t>
            </a:fld>
            <a:endParaRPr lang="en-US" dirty="0"/>
          </a:p>
        </p:txBody>
      </p:sp>
      <p:pic>
        <p:nvPicPr>
          <p:cNvPr id="5" name="Picture 4">
            <a:extLst>
              <a:ext uri="{FF2B5EF4-FFF2-40B4-BE49-F238E27FC236}">
                <a16:creationId xmlns:a16="http://schemas.microsoft.com/office/drawing/2014/main" id="{0DD8FC14-256C-44CC-8078-1BAFAA3E590D}"/>
              </a:ext>
            </a:extLst>
          </p:cNvPr>
          <p:cNvPicPr>
            <a:picLocks noChangeAspect="1"/>
          </p:cNvPicPr>
          <p:nvPr/>
        </p:nvPicPr>
        <p:blipFill rotWithShape="1">
          <a:blip r:embed="rId2">
            <a:extLst>
              <a:ext uri="{28A0092B-C50C-407E-A947-70E740481C1C}">
                <a14:useLocalDpi xmlns:a14="http://schemas.microsoft.com/office/drawing/2010/main" val="0"/>
              </a:ext>
            </a:extLst>
          </a:blip>
          <a:srcRect l="9861" t="55795" r="50000" b="11590"/>
          <a:stretch/>
        </p:blipFill>
        <p:spPr>
          <a:xfrm rot="21251672">
            <a:off x="1308546" y="1356372"/>
            <a:ext cx="4384994" cy="4145257"/>
          </a:xfrm>
          <a:prstGeom prst="rect">
            <a:avLst/>
          </a:prstGeom>
          <a:ln w="228600" cap="sq" cmpd="thickThin">
            <a:solidFill>
              <a:srgbClr val="000000"/>
            </a:solidFill>
            <a:prstDash val="solid"/>
            <a:miter lim="800000"/>
          </a:ln>
          <a:effectLst>
            <a:innerShdw blurRad="76200">
              <a:srgbClr val="000000"/>
            </a:innerShdw>
          </a:effectLst>
        </p:spPr>
      </p:pic>
      <p:pic>
        <p:nvPicPr>
          <p:cNvPr id="6" name="Рисунок 3">
            <a:extLst>
              <a:ext uri="{FF2B5EF4-FFF2-40B4-BE49-F238E27FC236}">
                <a16:creationId xmlns:a16="http://schemas.microsoft.com/office/drawing/2014/main" id="{AABC84F3-D595-4A61-9816-0DF876ECC933}"/>
              </a:ext>
            </a:extLst>
          </p:cNvPr>
          <p:cNvPicPr>
            <a:picLocks noChangeAspect="1"/>
          </p:cNvPicPr>
          <p:nvPr/>
        </p:nvPicPr>
        <p:blipFill>
          <a:blip r:embed="rId3"/>
          <a:stretch>
            <a:fillRect/>
          </a:stretch>
        </p:blipFill>
        <p:spPr>
          <a:xfrm>
            <a:off x="6928761" y="0"/>
            <a:ext cx="5541484" cy="7271132"/>
          </a:xfrm>
          <a:prstGeom prst="rect">
            <a:avLst/>
          </a:prstGeom>
        </p:spPr>
      </p:pic>
      <p:sp>
        <p:nvSpPr>
          <p:cNvPr id="7" name="Rectangle 6">
            <a:extLst>
              <a:ext uri="{FF2B5EF4-FFF2-40B4-BE49-F238E27FC236}">
                <a16:creationId xmlns:a16="http://schemas.microsoft.com/office/drawing/2014/main" id="{287E0EF3-8286-4D1D-9703-520F6B5EA202}"/>
              </a:ext>
            </a:extLst>
          </p:cNvPr>
          <p:cNvSpPr/>
          <p:nvPr/>
        </p:nvSpPr>
        <p:spPr>
          <a:xfrm>
            <a:off x="7455877" y="576775"/>
            <a:ext cx="4543865" cy="5964702"/>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ar-EG" dirty="0">
                <a:solidFill>
                  <a:srgbClr val="7030A0"/>
                </a:solidFill>
                <a:latin typeface="PNU" panose="00000800000000000000" pitchFamily="2" charset="-78"/>
                <a:cs typeface="PNU" panose="00000800000000000000" pitchFamily="2" charset="-78"/>
              </a:rPr>
              <a:t>ترتب الفلزات تنازليا حسب درجة نشاطها الكيميائي</a:t>
            </a:r>
          </a:p>
          <a:p>
            <a:pPr algn="r" rtl="1"/>
            <a:r>
              <a:rPr kumimoji="1" lang="ar-EG" dirty="0">
                <a:solidFill>
                  <a:schemeClr val="tx1"/>
                </a:solidFill>
                <a:latin typeface="PNU" panose="00000800000000000000" pitchFamily="2" charset="-78"/>
                <a:cs typeface="PNU" panose="00000800000000000000" pitchFamily="2" charset="-78"/>
              </a:rPr>
              <a:t>جدول (۳) فيما يعرف باسم متسلسلة النشاط الكيميائي،</a:t>
            </a:r>
          </a:p>
          <a:p>
            <a:pPr algn="r" rtl="1"/>
            <a:r>
              <a:rPr kumimoji="1" lang="ar-EG" dirty="0">
                <a:solidFill>
                  <a:schemeClr val="tx1"/>
                </a:solidFill>
                <a:latin typeface="PNU" panose="00000800000000000000" pitchFamily="2" charset="-78"/>
                <a:cs typeface="PNU" panose="00000800000000000000" pitchFamily="2" charset="-78"/>
              </a:rPr>
              <a:t>الفلزات ويتضح اختلاف النشاط الكيميائي للفلزات</a:t>
            </a:r>
          </a:p>
          <a:p>
            <a:pPr algn="r" rtl="1"/>
            <a:r>
              <a:rPr kumimoji="1" lang="ar-EG" dirty="0">
                <a:solidFill>
                  <a:schemeClr val="tx1"/>
                </a:solidFill>
                <a:latin typeface="PNU" panose="00000800000000000000" pitchFamily="2" charset="-78"/>
                <a:cs typeface="PNU" panose="00000800000000000000" pitchFamily="2" charset="-78"/>
              </a:rPr>
              <a:t>سلوكها مع الماء في سلوكها مع الماء تبقا لموقعها في المتسلسلة، البوتاسيوم </a:t>
            </a:r>
            <a:r>
              <a:rPr kumimoji="1" lang="en-US" dirty="0">
                <a:solidFill>
                  <a:schemeClr val="tx1"/>
                </a:solidFill>
                <a:latin typeface="PNU" panose="00000800000000000000" pitchFamily="2" charset="-78"/>
                <a:cs typeface="PNU" panose="00000800000000000000" pitchFamily="2" charset="-78"/>
              </a:rPr>
              <a:t>K</a:t>
            </a:r>
          </a:p>
          <a:p>
            <a:pPr algn="r" rtl="1"/>
            <a:r>
              <a:rPr kumimoji="1" lang="ar-EG" dirty="0">
                <a:solidFill>
                  <a:schemeClr val="tx1"/>
                </a:solidFill>
                <a:latin typeface="PNU" panose="00000800000000000000" pitchFamily="2" charset="-78"/>
                <a:cs typeface="PNU" panose="00000800000000000000" pitchFamily="2" charset="-78"/>
              </a:rPr>
              <a:t>يتفاعلان مع الماء لحظيا، ويتصاعد</a:t>
            </a:r>
          </a:p>
          <a:p>
            <a:pPr algn="r" rtl="1"/>
            <a:r>
              <a:rPr kumimoji="1" lang="ar-EG" dirty="0">
                <a:solidFill>
                  <a:schemeClr val="tx1"/>
                </a:solidFill>
                <a:latin typeface="PNU" panose="00000800000000000000" pitchFamily="2" charset="-78"/>
                <a:cs typeface="PNU" panose="00000800000000000000" pitchFamily="2" charset="-78"/>
              </a:rPr>
              <a:t>غاز الهيدروجين الذي يشتعل كما يتضح من الجدول (۳).</a:t>
            </a:r>
          </a:p>
          <a:p>
            <a:pPr algn="r" rtl="1"/>
            <a:r>
              <a:rPr kumimoji="1" lang="ar-EG" dirty="0">
                <a:solidFill>
                  <a:schemeClr val="tx1"/>
                </a:solidFill>
                <a:latin typeface="PNU" panose="00000800000000000000" pitchFamily="2" charset="-78"/>
                <a:cs typeface="PNU" panose="00000800000000000000" pitchFamily="2" charset="-78"/>
              </a:rPr>
              <a:t>الصوديوم </a:t>
            </a:r>
            <a:r>
              <a:rPr kumimoji="1" lang="en-US" dirty="0">
                <a:solidFill>
                  <a:schemeClr val="tx1"/>
                </a:solidFill>
                <a:latin typeface="PNU" panose="00000800000000000000" pitchFamily="2" charset="-78"/>
                <a:cs typeface="PNU" panose="00000800000000000000" pitchFamily="2" charset="-78"/>
              </a:rPr>
              <a:t>Na</a:t>
            </a:r>
          </a:p>
          <a:p>
            <a:pPr algn="r" rtl="1"/>
            <a:r>
              <a:rPr kumimoji="1" lang="ar-EG" dirty="0">
                <a:solidFill>
                  <a:schemeClr val="tx1"/>
                </a:solidFill>
                <a:latin typeface="PNU" panose="00000800000000000000" pitchFamily="2" charset="-78"/>
                <a:cs typeface="PNU" panose="00000800000000000000" pitchFamily="2" charset="-78"/>
              </a:rPr>
              <a:t>بفرقعة بفعل حرارة التفاعل الكالسيوم </a:t>
            </a:r>
            <a:r>
              <a:rPr kumimoji="1" lang="en-US" dirty="0">
                <a:solidFill>
                  <a:schemeClr val="tx1"/>
                </a:solidFill>
                <a:latin typeface="PNU" panose="00000800000000000000" pitchFamily="2" charset="-78"/>
                <a:cs typeface="PNU" panose="00000800000000000000" pitchFamily="2" charset="-78"/>
              </a:rPr>
              <a:t>Ca</a:t>
            </a:r>
          </a:p>
          <a:p>
            <a:pPr algn="r" rtl="1"/>
            <a:r>
              <a:rPr kumimoji="1" lang="ar-EG" dirty="0">
                <a:solidFill>
                  <a:schemeClr val="tx1"/>
                </a:solidFill>
                <a:latin typeface="PNU" panose="00000800000000000000" pitchFamily="2" charset="-78"/>
                <a:cs typeface="PNU" panose="00000800000000000000" pitchFamily="2" charset="-78"/>
              </a:rPr>
              <a:t>يتفاعلان ببطء شديد مع الماء البارد.</a:t>
            </a:r>
          </a:p>
          <a:p>
            <a:pPr algn="r" rtl="1"/>
            <a:r>
              <a:rPr kumimoji="1" lang="ar-EG" dirty="0">
                <a:solidFill>
                  <a:schemeClr val="tx1"/>
                </a:solidFill>
                <a:latin typeface="PNU" panose="00000800000000000000" pitchFamily="2" charset="-78"/>
                <a:cs typeface="PNU" panose="00000800000000000000" pitchFamily="2" charset="-78"/>
              </a:rPr>
              <a:t>الماغنسيوم </a:t>
            </a:r>
            <a:r>
              <a:rPr kumimoji="1" lang="en-US" dirty="0">
                <a:solidFill>
                  <a:schemeClr val="tx1"/>
                </a:solidFill>
                <a:latin typeface="PNU" panose="00000800000000000000" pitchFamily="2" charset="-78"/>
                <a:cs typeface="PNU" panose="00000800000000000000" pitchFamily="2" charset="-78"/>
              </a:rPr>
              <a:t>Mg </a:t>
            </a:r>
            <a:r>
              <a:rPr kumimoji="1" lang="ar-EG" dirty="0">
                <a:solidFill>
                  <a:schemeClr val="tx1"/>
                </a:solidFill>
                <a:latin typeface="PNU" panose="00000800000000000000" pitchFamily="2" charset="-78"/>
                <a:cs typeface="PNU" panose="00000800000000000000" pitchFamily="2" charset="-78"/>
              </a:rPr>
              <a:t>و ارتفاع تركيز أيونات الصوديوم *</a:t>
            </a:r>
            <a:r>
              <a:rPr kumimoji="1" lang="en-US" dirty="0">
                <a:solidFill>
                  <a:schemeClr val="tx1"/>
                </a:solidFill>
                <a:latin typeface="PNU" panose="00000800000000000000" pitchFamily="2" charset="-78"/>
                <a:cs typeface="PNU" panose="00000800000000000000" pitchFamily="2" charset="-78"/>
              </a:rPr>
              <a:t>Na</a:t>
            </a:r>
          </a:p>
          <a:p>
            <a:pPr algn="r" rtl="1"/>
            <a:r>
              <a:rPr kumimoji="1" lang="ar-EG" dirty="0">
                <a:solidFill>
                  <a:schemeClr val="tx1"/>
                </a:solidFill>
                <a:latin typeface="PNU" panose="00000800000000000000" pitchFamily="2" charset="-78"/>
                <a:cs typeface="PNU" panose="00000800000000000000" pitchFamily="2" charset="-78"/>
              </a:rPr>
              <a:t>الخارصين </a:t>
            </a:r>
            <a:r>
              <a:rPr kumimoji="1" lang="en-US" dirty="0">
                <a:solidFill>
                  <a:schemeClr val="tx1"/>
                </a:solidFill>
                <a:latin typeface="PNU" panose="00000800000000000000" pitchFamily="2" charset="-78"/>
                <a:cs typeface="PNU" panose="00000800000000000000" pitchFamily="2" charset="-78"/>
              </a:rPr>
              <a:t>Zn </a:t>
            </a:r>
            <a:r>
              <a:rPr kumimoji="1" lang="ar-EG" dirty="0">
                <a:solidFill>
                  <a:schemeClr val="tx1"/>
                </a:solidFill>
                <a:latin typeface="PNU" panose="00000800000000000000" pitchFamily="2" charset="-78"/>
                <a:cs typeface="PNU" panose="00000800000000000000" pitchFamily="2" charset="-78"/>
              </a:rPr>
              <a:t>يتفاعلان في درجات الحرارة في الجسم ، يسبب ارتفاع ضغط الدم</a:t>
            </a:r>
          </a:p>
          <a:p>
            <a:pPr algn="r" rtl="1"/>
            <a:r>
              <a:rPr kumimoji="1" lang="ar-EG" dirty="0">
                <a:solidFill>
                  <a:schemeClr val="tx1"/>
                </a:solidFill>
                <a:latin typeface="PNU" panose="00000800000000000000" pitchFamily="2" charset="-78"/>
                <a:cs typeface="PNU" panose="00000800000000000000" pitchFamily="2" charset="-78"/>
              </a:rPr>
              <a:t>الحديد </a:t>
            </a:r>
            <a:r>
              <a:rPr kumimoji="1" lang="en-US" dirty="0">
                <a:solidFill>
                  <a:schemeClr val="tx1"/>
                </a:solidFill>
                <a:latin typeface="PNU" panose="00000800000000000000" pitchFamily="2" charset="-78"/>
                <a:cs typeface="PNU" panose="00000800000000000000" pitchFamily="2" charset="-78"/>
              </a:rPr>
              <a:t>Fe </a:t>
            </a:r>
            <a:r>
              <a:rPr kumimoji="1" lang="ar-EG" dirty="0">
                <a:solidFill>
                  <a:schemeClr val="tx1"/>
                </a:solidFill>
                <a:latin typeface="PNU" panose="00000800000000000000" pitchFamily="2" charset="-78"/>
                <a:cs typeface="PNU" panose="00000800000000000000" pitchFamily="2" charset="-78"/>
              </a:rPr>
              <a:t>المرتفعة مع بخار الماء الساخن فقط. النحاس </a:t>
            </a:r>
            <a:r>
              <a:rPr kumimoji="1" lang="en-US" dirty="0">
                <a:solidFill>
                  <a:schemeClr val="tx1"/>
                </a:solidFill>
                <a:latin typeface="PNU" panose="00000800000000000000" pitchFamily="2" charset="-78"/>
                <a:cs typeface="PNU" panose="00000800000000000000" pitchFamily="2" charset="-78"/>
              </a:rPr>
              <a:t>Cu</a:t>
            </a:r>
          </a:p>
          <a:p>
            <a:pPr algn="r" rtl="1"/>
            <a:r>
              <a:rPr kumimoji="1" lang="ar-EG" dirty="0">
                <a:solidFill>
                  <a:schemeClr val="tx1"/>
                </a:solidFill>
                <a:latin typeface="PNU" panose="00000800000000000000" pitchFamily="2" charset="-78"/>
                <a:cs typeface="PNU" panose="00000800000000000000" pitchFamily="2" charset="-78"/>
              </a:rPr>
              <a:t>لا يتفاعلان مع الماء.</a:t>
            </a:r>
          </a:p>
        </p:txBody>
      </p:sp>
      <p:pic>
        <p:nvPicPr>
          <p:cNvPr id="14" name="Picture 13">
            <a:hlinkClick r:id="" action="ppaction://hlinkshowjump?jump=previousslide" tooltip="الشريحه السابقه"/>
            <a:extLst>
              <a:ext uri="{FF2B5EF4-FFF2-40B4-BE49-F238E27FC236}">
                <a16:creationId xmlns:a16="http://schemas.microsoft.com/office/drawing/2014/main" id="{F86DA3E2-22AF-477E-97EB-0DED1440B52A}"/>
              </a:ext>
            </a:extLst>
          </p:cNvPr>
          <p:cNvPicPr>
            <a:picLocks noChangeAspect="1"/>
          </p:cNvPicPr>
          <p:nvPr/>
        </p:nvPicPr>
        <p:blipFill>
          <a:blip r:embed="rId4"/>
          <a:stretch>
            <a:fillRect/>
          </a:stretch>
        </p:blipFill>
        <p:spPr>
          <a:xfrm>
            <a:off x="3973208" y="6129294"/>
            <a:ext cx="780356" cy="579170"/>
          </a:xfrm>
          <a:prstGeom prst="rect">
            <a:avLst/>
          </a:prstGeom>
        </p:spPr>
      </p:pic>
      <p:pic>
        <p:nvPicPr>
          <p:cNvPr id="15" name="Picture 14">
            <a:hlinkClick r:id="" action="ppaction://hlinkshowjump?jump=nextslide" tooltip="الشريحه التاليه"/>
            <a:extLst>
              <a:ext uri="{FF2B5EF4-FFF2-40B4-BE49-F238E27FC236}">
                <a16:creationId xmlns:a16="http://schemas.microsoft.com/office/drawing/2014/main" id="{8CE7325F-A30A-409A-99BD-4AFA457D4CCA}"/>
              </a:ext>
            </a:extLst>
          </p:cNvPr>
          <p:cNvPicPr>
            <a:picLocks noChangeAspect="1"/>
          </p:cNvPicPr>
          <p:nvPr/>
        </p:nvPicPr>
        <p:blipFill>
          <a:blip r:embed="rId5"/>
          <a:stretch>
            <a:fillRect/>
          </a:stretch>
        </p:blipFill>
        <p:spPr>
          <a:xfrm>
            <a:off x="4854536" y="6129294"/>
            <a:ext cx="780356" cy="579170"/>
          </a:xfrm>
          <a:prstGeom prst="rect">
            <a:avLst/>
          </a:prstGeom>
        </p:spPr>
      </p:pic>
      <p:pic>
        <p:nvPicPr>
          <p:cNvPr id="16" name="Picture 15">
            <a:hlinkClick r:id="rId6" action="ppaction://hlinksldjump" tooltip="الفهرس"/>
            <a:extLst>
              <a:ext uri="{FF2B5EF4-FFF2-40B4-BE49-F238E27FC236}">
                <a16:creationId xmlns:a16="http://schemas.microsoft.com/office/drawing/2014/main" id="{14557653-2759-456E-9F5F-87E5ACCB2EBC}"/>
              </a:ext>
            </a:extLst>
          </p:cNvPr>
          <p:cNvPicPr>
            <a:picLocks noChangeAspect="1"/>
          </p:cNvPicPr>
          <p:nvPr/>
        </p:nvPicPr>
        <p:blipFill>
          <a:blip r:embed="rId7"/>
          <a:stretch>
            <a:fillRect/>
          </a:stretch>
        </p:blipFill>
        <p:spPr>
          <a:xfrm>
            <a:off x="5735864" y="6107934"/>
            <a:ext cx="877900" cy="579170"/>
          </a:xfrm>
          <a:prstGeom prst="rect">
            <a:avLst/>
          </a:prstGeom>
        </p:spPr>
      </p:pic>
      <p:pic>
        <p:nvPicPr>
          <p:cNvPr id="17" name="Picture 16">
            <a:hlinkClick r:id="rId8" action="ppaction://hlinksldjump" tooltip="انهاء العرض"/>
            <a:extLst>
              <a:ext uri="{FF2B5EF4-FFF2-40B4-BE49-F238E27FC236}">
                <a16:creationId xmlns:a16="http://schemas.microsoft.com/office/drawing/2014/main" id="{8750CFE1-938A-4EBA-B976-5A11D50F80A6}"/>
              </a:ext>
            </a:extLst>
          </p:cNvPr>
          <p:cNvPicPr>
            <a:picLocks noChangeAspect="1"/>
          </p:cNvPicPr>
          <p:nvPr/>
        </p:nvPicPr>
        <p:blipFill>
          <a:blip r:embed="rId9"/>
          <a:stretch>
            <a:fillRect/>
          </a:stretch>
        </p:blipFill>
        <p:spPr>
          <a:xfrm>
            <a:off x="2877905" y="6059355"/>
            <a:ext cx="1066892" cy="798645"/>
          </a:xfrm>
          <a:prstGeom prst="rect">
            <a:avLst/>
          </a:prstGeom>
        </p:spPr>
      </p:pic>
    </p:spTree>
    <p:extLst>
      <p:ext uri="{BB962C8B-B14F-4D97-AF65-F5344CB8AC3E}">
        <p14:creationId xmlns:p14="http://schemas.microsoft.com/office/powerpoint/2010/main" val="10723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outVertical)">
                                      <p:cBhvr>
                                        <p:cTn id="7" dur="500"/>
                                        <p:tgtEl>
                                          <p:spTgt spid="7">
                                            <p:txEl>
                                              <p:pRg st="0" end="0"/>
                                            </p:txEl>
                                          </p:spTgt>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arn(outVertical)">
                                      <p:cBhvr>
                                        <p:cTn id="11" dur="500"/>
                                        <p:tgtEl>
                                          <p:spTgt spid="7">
                                            <p:txEl>
                                              <p:pRg st="1" end="1"/>
                                            </p:txEl>
                                          </p:spTgt>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arn(outVertical)">
                                      <p:cBhvr>
                                        <p:cTn id="15" dur="500"/>
                                        <p:tgtEl>
                                          <p:spTgt spid="7">
                                            <p:txEl>
                                              <p:pRg st="2" end="2"/>
                                            </p:txEl>
                                          </p:spTgt>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barn(outVertical)">
                                      <p:cBhvr>
                                        <p:cTn id="19" dur="500"/>
                                        <p:tgtEl>
                                          <p:spTgt spid="7">
                                            <p:txEl>
                                              <p:pRg st="3" end="3"/>
                                            </p:txEl>
                                          </p:spTgt>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arn(outVertical)">
                                      <p:cBhvr>
                                        <p:cTn id="23" dur="500"/>
                                        <p:tgtEl>
                                          <p:spTgt spid="7">
                                            <p:txEl>
                                              <p:pRg st="4" end="4"/>
                                            </p:txEl>
                                          </p:spTgt>
                                        </p:tgtEl>
                                      </p:cBhvr>
                                    </p:animEffect>
                                  </p:childTnLst>
                                </p:cTn>
                              </p:par>
                            </p:childTnLst>
                          </p:cTn>
                        </p:par>
                        <p:par>
                          <p:cTn id="24" fill="hold">
                            <p:stCondLst>
                              <p:cond delay="2500"/>
                            </p:stCondLst>
                            <p:childTnLst>
                              <p:par>
                                <p:cTn id="25" presetID="16" presetClass="entr" presetSubtype="37"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arn(outVertical)">
                                      <p:cBhvr>
                                        <p:cTn id="27" dur="500"/>
                                        <p:tgtEl>
                                          <p:spTgt spid="7">
                                            <p:txEl>
                                              <p:pRg st="5" end="5"/>
                                            </p:txEl>
                                          </p:spTgt>
                                        </p:tgtEl>
                                      </p:cBhvr>
                                    </p:animEffect>
                                  </p:childTnLst>
                                </p:cTn>
                              </p:par>
                            </p:childTnLst>
                          </p:cTn>
                        </p:par>
                        <p:par>
                          <p:cTn id="28" fill="hold">
                            <p:stCondLst>
                              <p:cond delay="3000"/>
                            </p:stCondLst>
                            <p:childTnLst>
                              <p:par>
                                <p:cTn id="29" presetID="16" presetClass="entr" presetSubtype="37" fill="hold"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barn(outVertical)">
                                      <p:cBhvr>
                                        <p:cTn id="31" dur="500"/>
                                        <p:tgtEl>
                                          <p:spTgt spid="7">
                                            <p:txEl>
                                              <p:pRg st="6" end="6"/>
                                            </p:txEl>
                                          </p:spTgt>
                                        </p:tgtEl>
                                      </p:cBhvr>
                                    </p:animEffect>
                                  </p:childTnLst>
                                </p:cTn>
                              </p:par>
                            </p:childTnLst>
                          </p:cTn>
                        </p:par>
                        <p:par>
                          <p:cTn id="32" fill="hold">
                            <p:stCondLst>
                              <p:cond delay="3500"/>
                            </p:stCondLst>
                            <p:childTnLst>
                              <p:par>
                                <p:cTn id="33" presetID="16" presetClass="entr" presetSubtype="37" fill="hold"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barn(outVertical)">
                                      <p:cBhvr>
                                        <p:cTn id="35" dur="500"/>
                                        <p:tgtEl>
                                          <p:spTgt spid="7">
                                            <p:txEl>
                                              <p:pRg st="7" end="7"/>
                                            </p:txEl>
                                          </p:spTgt>
                                        </p:tgtEl>
                                      </p:cBhvr>
                                    </p:animEffect>
                                  </p:childTnLst>
                                </p:cTn>
                              </p:par>
                            </p:childTnLst>
                          </p:cTn>
                        </p:par>
                        <p:par>
                          <p:cTn id="36" fill="hold">
                            <p:stCondLst>
                              <p:cond delay="4000"/>
                            </p:stCondLst>
                            <p:childTnLst>
                              <p:par>
                                <p:cTn id="37" presetID="16" presetClass="entr" presetSubtype="37" fill="hold" nodeType="after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barn(outVertical)">
                                      <p:cBhvr>
                                        <p:cTn id="39" dur="500"/>
                                        <p:tgtEl>
                                          <p:spTgt spid="7">
                                            <p:txEl>
                                              <p:pRg st="8" end="8"/>
                                            </p:txEl>
                                          </p:spTgt>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barn(outVertical)">
                                      <p:cBhvr>
                                        <p:cTn id="43" dur="500"/>
                                        <p:tgtEl>
                                          <p:spTgt spid="7">
                                            <p:txEl>
                                              <p:pRg st="9" end="9"/>
                                            </p:txEl>
                                          </p:spTgt>
                                        </p:tgtEl>
                                      </p:cBhvr>
                                    </p:animEffect>
                                  </p:childTnLst>
                                </p:cTn>
                              </p:par>
                            </p:childTnLst>
                          </p:cTn>
                        </p:par>
                        <p:par>
                          <p:cTn id="44" fill="hold">
                            <p:stCondLst>
                              <p:cond delay="5000"/>
                            </p:stCondLst>
                            <p:childTnLst>
                              <p:par>
                                <p:cTn id="45" presetID="16" presetClass="entr" presetSubtype="37" fill="hold" nodeType="after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barn(outVertical)">
                                      <p:cBhvr>
                                        <p:cTn id="47" dur="500"/>
                                        <p:tgtEl>
                                          <p:spTgt spid="7">
                                            <p:txEl>
                                              <p:pRg st="10" end="10"/>
                                            </p:txEl>
                                          </p:spTgt>
                                        </p:tgtEl>
                                      </p:cBhvr>
                                    </p:animEffect>
                                  </p:childTnLst>
                                </p:cTn>
                              </p:par>
                            </p:childTnLst>
                          </p:cTn>
                        </p:par>
                        <p:par>
                          <p:cTn id="48" fill="hold">
                            <p:stCondLst>
                              <p:cond delay="5500"/>
                            </p:stCondLst>
                            <p:childTnLst>
                              <p:par>
                                <p:cTn id="49" presetID="16" presetClass="entr" presetSubtype="37" fill="hold" nodeType="after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Effect transition="in" filter="barn(outVertical)">
                                      <p:cBhvr>
                                        <p:cTn id="51" dur="500"/>
                                        <p:tgtEl>
                                          <p:spTgt spid="7">
                                            <p:txEl>
                                              <p:pRg st="11" end="11"/>
                                            </p:txEl>
                                          </p:spTgt>
                                        </p:tgtEl>
                                      </p:cBhvr>
                                    </p:animEffect>
                                  </p:childTnLst>
                                </p:cTn>
                              </p:par>
                            </p:childTnLst>
                          </p:cTn>
                        </p:par>
                        <p:par>
                          <p:cTn id="52" fill="hold">
                            <p:stCondLst>
                              <p:cond delay="6000"/>
                            </p:stCondLst>
                            <p:childTnLst>
                              <p:par>
                                <p:cTn id="53" presetID="16" presetClass="entr" presetSubtype="37" fill="hold" nodeType="after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animEffect transition="in" filter="barn(outVertical)">
                                      <p:cBhvr>
                                        <p:cTn id="55" dur="500"/>
                                        <p:tgtEl>
                                          <p:spTgt spid="7">
                                            <p:txEl>
                                              <p:pRg st="12" end="12"/>
                                            </p:txEl>
                                          </p:spTgt>
                                        </p:tgtEl>
                                      </p:cBhvr>
                                    </p:animEffect>
                                  </p:childTnLst>
                                </p:cTn>
                              </p:par>
                            </p:childTnLst>
                          </p:cTn>
                        </p:par>
                        <p:par>
                          <p:cTn id="56" fill="hold">
                            <p:stCondLst>
                              <p:cond delay="6500"/>
                            </p:stCondLst>
                            <p:childTnLst>
                              <p:par>
                                <p:cTn id="57" presetID="16" presetClass="entr" presetSubtype="37"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out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ADDAE-15D9-4B5F-98BB-4EF4C4703F6F}"/>
              </a:ext>
            </a:extLst>
          </p:cNvPr>
          <p:cNvSpPr>
            <a:spLocks noGrp="1"/>
          </p:cNvSpPr>
          <p:nvPr>
            <p:ph type="ftr" sz="quarter" idx="11"/>
          </p:nvPr>
        </p:nvSpPr>
        <p:spPr/>
        <p:txBody>
          <a:bodyPr/>
          <a:lstStyle/>
          <a:p>
            <a:r>
              <a:rPr lang="en-US" dirty="0"/>
              <a:t>.</a:t>
            </a:r>
          </a:p>
        </p:txBody>
      </p:sp>
      <p:sp>
        <p:nvSpPr>
          <p:cNvPr id="4" name="Freeform: Shape 3">
            <a:extLst>
              <a:ext uri="{FF2B5EF4-FFF2-40B4-BE49-F238E27FC236}">
                <a16:creationId xmlns:a16="http://schemas.microsoft.com/office/drawing/2014/main" id="{62039E42-B3CD-4459-BBD3-B03CA9086F90}"/>
              </a:ext>
            </a:extLst>
          </p:cNvPr>
          <p:cNvSpPr/>
          <p:nvPr/>
        </p:nvSpPr>
        <p:spPr>
          <a:xfrm>
            <a:off x="7948246" y="161777"/>
            <a:ext cx="4243754" cy="956616"/>
          </a:xfrm>
          <a:custGeom>
            <a:avLst/>
            <a:gdLst>
              <a:gd name="connsiteX0" fmla="*/ 569314 w 4637224"/>
              <a:gd name="connsiteY0" fmla="*/ 0 h 1434907"/>
              <a:gd name="connsiteX1" fmla="*/ 4067910 w 4637224"/>
              <a:gd name="connsiteY1" fmla="*/ 0 h 1434907"/>
              <a:gd name="connsiteX2" fmla="*/ 4637224 w 4637224"/>
              <a:gd name="connsiteY2" fmla="*/ 569314 h 1434907"/>
              <a:gd name="connsiteX3" fmla="*/ 4637224 w 4637224"/>
              <a:gd name="connsiteY3" fmla="*/ 865593 h 1434907"/>
              <a:gd name="connsiteX4" fmla="*/ 4067910 w 4637224"/>
              <a:gd name="connsiteY4" fmla="*/ 1434907 h 1434907"/>
              <a:gd name="connsiteX5" fmla="*/ 3855790 w 4637224"/>
              <a:gd name="connsiteY5" fmla="*/ 1434907 h 1434907"/>
              <a:gd name="connsiteX6" fmla="*/ 4021986 w 4637224"/>
              <a:gd name="connsiteY6" fmla="*/ 1095997 h 1434907"/>
              <a:gd name="connsiteX7" fmla="*/ 3934674 w 4637224"/>
              <a:gd name="connsiteY7" fmla="*/ 1053181 h 1434907"/>
              <a:gd name="connsiteX8" fmla="*/ 3747482 w 4637224"/>
              <a:gd name="connsiteY8" fmla="*/ 1434907 h 1434907"/>
              <a:gd name="connsiteX9" fmla="*/ 3557230 w 4637224"/>
              <a:gd name="connsiteY9" fmla="*/ 1434907 h 1434907"/>
              <a:gd name="connsiteX10" fmla="*/ 3742397 w 4637224"/>
              <a:gd name="connsiteY10" fmla="*/ 1057310 h 1434907"/>
              <a:gd name="connsiteX11" fmla="*/ 3655085 w 4637224"/>
              <a:gd name="connsiteY11" fmla="*/ 1014494 h 1434907"/>
              <a:gd name="connsiteX12" fmla="*/ 3448922 w 4637224"/>
              <a:gd name="connsiteY12" fmla="*/ 1434907 h 1434907"/>
              <a:gd name="connsiteX13" fmla="*/ 3265569 w 4637224"/>
              <a:gd name="connsiteY13" fmla="*/ 1434907 h 1434907"/>
              <a:gd name="connsiteX14" fmla="*/ 3462807 w 4637224"/>
              <a:gd name="connsiteY14" fmla="*/ 1032693 h 1434907"/>
              <a:gd name="connsiteX15" fmla="*/ 3375495 w 4637224"/>
              <a:gd name="connsiteY15" fmla="*/ 989877 h 1434907"/>
              <a:gd name="connsiteX16" fmla="*/ 3157260 w 4637224"/>
              <a:gd name="connsiteY16" fmla="*/ 1434907 h 1434907"/>
              <a:gd name="connsiteX17" fmla="*/ 569314 w 4637224"/>
              <a:gd name="connsiteY17" fmla="*/ 1434907 h 1434907"/>
              <a:gd name="connsiteX18" fmla="*/ 0 w 4637224"/>
              <a:gd name="connsiteY18" fmla="*/ 865593 h 1434907"/>
              <a:gd name="connsiteX19" fmla="*/ 0 w 4637224"/>
              <a:gd name="connsiteY19" fmla="*/ 569314 h 1434907"/>
              <a:gd name="connsiteX20" fmla="*/ 569314 w 4637224"/>
              <a:gd name="connsiteY20" fmla="*/ 0 h 143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37224" h="1434907">
                <a:moveTo>
                  <a:pt x="569314" y="0"/>
                </a:moveTo>
                <a:lnTo>
                  <a:pt x="4067910" y="0"/>
                </a:lnTo>
                <a:cubicBezTo>
                  <a:pt x="4382333" y="0"/>
                  <a:pt x="4637224" y="254891"/>
                  <a:pt x="4637224" y="569314"/>
                </a:cubicBezTo>
                <a:lnTo>
                  <a:pt x="4637224" y="865593"/>
                </a:lnTo>
                <a:cubicBezTo>
                  <a:pt x="4637224" y="1180016"/>
                  <a:pt x="4382333" y="1434907"/>
                  <a:pt x="4067910" y="1434907"/>
                </a:cubicBezTo>
                <a:lnTo>
                  <a:pt x="3855790" y="1434907"/>
                </a:lnTo>
                <a:lnTo>
                  <a:pt x="4021986" y="1095997"/>
                </a:lnTo>
                <a:lnTo>
                  <a:pt x="3934674" y="1053181"/>
                </a:lnTo>
                <a:lnTo>
                  <a:pt x="3747482" y="1434907"/>
                </a:lnTo>
                <a:lnTo>
                  <a:pt x="3557230" y="1434907"/>
                </a:lnTo>
                <a:lnTo>
                  <a:pt x="3742397" y="1057310"/>
                </a:lnTo>
                <a:lnTo>
                  <a:pt x="3655085" y="1014494"/>
                </a:lnTo>
                <a:lnTo>
                  <a:pt x="3448922" y="1434907"/>
                </a:lnTo>
                <a:lnTo>
                  <a:pt x="3265569" y="1434907"/>
                </a:lnTo>
                <a:lnTo>
                  <a:pt x="3462807" y="1032693"/>
                </a:lnTo>
                <a:lnTo>
                  <a:pt x="3375495" y="989877"/>
                </a:lnTo>
                <a:lnTo>
                  <a:pt x="3157260" y="1434907"/>
                </a:lnTo>
                <a:lnTo>
                  <a:pt x="569314" y="1434907"/>
                </a:lnTo>
                <a:cubicBezTo>
                  <a:pt x="254891" y="1434907"/>
                  <a:pt x="0" y="1180016"/>
                  <a:pt x="0" y="865593"/>
                </a:cubicBezTo>
                <a:lnTo>
                  <a:pt x="0" y="569314"/>
                </a:lnTo>
                <a:cubicBezTo>
                  <a:pt x="0" y="254891"/>
                  <a:pt x="254891" y="0"/>
                  <a:pt x="569314" y="0"/>
                </a:cubicBezTo>
                <a:close/>
              </a:path>
            </a:pathLst>
          </a:custGeom>
          <a:gradFill flip="none" rotWithShape="1">
            <a:gsLst>
              <a:gs pos="0">
                <a:srgbClr val="B143DD">
                  <a:lumMod val="40000"/>
                  <a:lumOff val="60000"/>
                </a:srgbClr>
              </a:gs>
              <a:gs pos="46000">
                <a:srgbClr val="B143DD">
                  <a:lumMod val="95000"/>
                  <a:lumOff val="5000"/>
                </a:srgbClr>
              </a:gs>
              <a:gs pos="100000">
                <a:srgbClr val="B143DD">
                  <a:lumMod val="60000"/>
                </a:srgbClr>
              </a:gs>
            </a:gsLst>
            <a:path path="circle">
              <a:fillToRect t="100000" r="100000"/>
            </a:path>
            <a:tileRect l="-100000" b="-100000"/>
          </a:gradFill>
          <a:ln w="25400" cap="flat" cmpd="sng" algn="ctr">
            <a:solidFill>
              <a:srgbClr val="1C1C1C">
                <a:lumMod val="75000"/>
                <a:lumOff val="25000"/>
              </a:srgbClr>
            </a:solidFill>
            <a:prstDash val="solid"/>
          </a:ln>
          <a:effectLst/>
          <a:scene3d>
            <a:camera prst="orthographicFront"/>
            <a:lightRig rig="threePt" dir="t"/>
          </a:scene3d>
          <a:sp3d prstMaterial="softEdge">
            <a:bevelT w="101600" prst="riblet"/>
            <a:bevelB w="1143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ar-EG" sz="2800" b="0" i="0" u="none" strike="noStrike" kern="0" cap="none" spc="0" normalizeH="0" baseline="0" noProof="0" dirty="0">
                <a:ln>
                  <a:noFill/>
                </a:ln>
                <a:solidFill>
                  <a:schemeClr val="bg1"/>
                </a:solidFill>
                <a:effectLst/>
                <a:uLnTx/>
                <a:uFillTx/>
                <a:latin typeface="PNU" panose="00000800000000000000" pitchFamily="2" charset="-78"/>
                <a:cs typeface="PNU" panose="00000800000000000000" pitchFamily="2" charset="-78"/>
              </a:rPr>
              <a:t>اكتشاف الخواص الكيميائية للافلزات</a:t>
            </a:r>
            <a:endParaRPr kumimoji="1" lang="en-US" sz="2800" b="0" i="0" u="none" strike="noStrike" kern="0" cap="none" spc="0" normalizeH="0" baseline="0" noProof="0" dirty="0">
              <a:ln>
                <a:noFill/>
              </a:ln>
              <a:solidFill>
                <a:schemeClr val="bg1"/>
              </a:solidFill>
              <a:effectLst/>
              <a:uLnTx/>
              <a:uFillTx/>
              <a:latin typeface="PNU" panose="00000800000000000000" pitchFamily="2" charset="-78"/>
              <a:cs typeface="PNU" panose="00000800000000000000" pitchFamily="2" charset="-78"/>
            </a:endParaRPr>
          </a:p>
        </p:txBody>
      </p:sp>
      <p:grpSp>
        <p:nvGrpSpPr>
          <p:cNvPr id="8" name="组合 67">
            <a:extLst>
              <a:ext uri="{FF2B5EF4-FFF2-40B4-BE49-F238E27FC236}">
                <a16:creationId xmlns:a16="http://schemas.microsoft.com/office/drawing/2014/main" id="{9C589080-D906-435B-9786-309D387F3E5D}"/>
              </a:ext>
            </a:extLst>
          </p:cNvPr>
          <p:cNvGrpSpPr/>
          <p:nvPr/>
        </p:nvGrpSpPr>
        <p:grpSpPr>
          <a:xfrm>
            <a:off x="9313135" y="2463345"/>
            <a:ext cx="2456834" cy="2543930"/>
            <a:chOff x="304800" y="673100"/>
            <a:chExt cx="4000500" cy="4000500"/>
          </a:xfrm>
          <a:effectLst>
            <a:outerShdw blurRad="444500" dist="254000" dir="8100000" algn="tr" rotWithShape="0">
              <a:prstClr val="black">
                <a:alpha val="50000"/>
              </a:prstClr>
            </a:outerShdw>
          </a:effectLst>
        </p:grpSpPr>
        <p:sp>
          <p:nvSpPr>
            <p:cNvPr id="9" name="同心圆 68">
              <a:extLst>
                <a:ext uri="{FF2B5EF4-FFF2-40B4-BE49-F238E27FC236}">
                  <a16:creationId xmlns:a16="http://schemas.microsoft.com/office/drawing/2014/main" id="{8000FF08-B279-4500-B2A5-2F6B82C54759}"/>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2000" b="1" kern="0">
                <a:solidFill>
                  <a:prstClr val="black"/>
                </a:solidFill>
                <a:effectLst>
                  <a:outerShdw blurRad="38100" dist="38100" dir="2700000" algn="tl">
                    <a:srgbClr val="000000">
                      <a:alpha val="43137"/>
                    </a:srgbClr>
                  </a:outerShdw>
                </a:effectLst>
                <a:latin typeface="Calibri" panose="020F0502020204030204"/>
              </a:endParaRPr>
            </a:p>
          </p:txBody>
        </p:sp>
        <p:sp>
          <p:nvSpPr>
            <p:cNvPr id="10" name="椭圆 69">
              <a:extLst>
                <a:ext uri="{FF2B5EF4-FFF2-40B4-BE49-F238E27FC236}">
                  <a16:creationId xmlns:a16="http://schemas.microsoft.com/office/drawing/2014/main" id="{A3E03D86-C2E5-48B1-9C59-270A2D8EC354}"/>
                </a:ext>
              </a:extLst>
            </p:cNvPr>
            <p:cNvSpPr/>
            <p:nvPr/>
          </p:nvSpPr>
          <p:spPr>
            <a:xfrm>
              <a:off x="392113" y="760413"/>
              <a:ext cx="3825874" cy="3825875"/>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ar-EG" altLang="zh-CN" sz="2800" b="1" i="1" kern="0" dirty="0">
                  <a:solidFill>
                    <a:schemeClr val="tx1">
                      <a:lumMod val="95000"/>
                      <a:lumOff val="5000"/>
                    </a:schemeClr>
                  </a:solidFill>
                  <a:effectLst>
                    <a:outerShdw blurRad="38100" dist="38100" dir="2700000" algn="tl">
                      <a:srgbClr val="000000">
                        <a:alpha val="43137"/>
                      </a:srgbClr>
                    </a:outerShdw>
                  </a:effectLst>
                  <a:latin typeface="Calibri" panose="020F0502020204030204"/>
                </a:rPr>
                <a:t>المواد والأدوات :</a:t>
              </a:r>
            </a:p>
          </p:txBody>
        </p:sp>
      </p:grpSp>
      <p:sp>
        <p:nvSpPr>
          <p:cNvPr id="11" name="Freeform 5">
            <a:extLst>
              <a:ext uri="{FF2B5EF4-FFF2-40B4-BE49-F238E27FC236}">
                <a16:creationId xmlns:a16="http://schemas.microsoft.com/office/drawing/2014/main" id="{8086E2AD-4FA6-4732-8602-B75B6F4EA3AD}"/>
              </a:ext>
            </a:extLst>
          </p:cNvPr>
          <p:cNvSpPr>
            <a:spLocks/>
          </p:cNvSpPr>
          <p:nvPr/>
        </p:nvSpPr>
        <p:spPr bwMode="auto">
          <a:xfrm flipH="1">
            <a:off x="8382804" y="1535326"/>
            <a:ext cx="903520" cy="4531828"/>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ysClr val="window" lastClr="FFFFFF"/>
              </a:gs>
              <a:gs pos="100000">
                <a:sysClr val="window" lastClr="FFFFFF">
                  <a:lumMod val="85000"/>
                </a:sysClr>
              </a:gs>
            </a:gsLst>
            <a:lin ang="0" scaled="1"/>
            <a:tileRect/>
          </a:gradFill>
          <a:ln w="12700" cap="flat" cmpd="sng" algn="ctr">
            <a:gradFill>
              <a:gsLst>
                <a:gs pos="0">
                  <a:sysClr val="window" lastClr="FFFFFF"/>
                </a:gs>
                <a:gs pos="100000">
                  <a:sysClr val="window" lastClr="FFFFFF">
                    <a:lumMod val="85000"/>
                  </a:sysClr>
                </a:gs>
              </a:gsLst>
              <a:lin ang="5400000" scaled="0"/>
            </a:gradFill>
            <a:prstDash val="solid"/>
            <a:miter lim="800000"/>
          </a:ln>
          <a:effectLst>
            <a:outerShdw blurRad="50800" dist="38100" dir="2700000" algn="tl" rotWithShape="0">
              <a:prstClr val="black">
                <a:alpha val="40000"/>
              </a:prstClr>
            </a:outerShdw>
          </a:effectLst>
        </p:spPr>
        <p:txBody>
          <a:bodyPr rtlCol="0" anchor="ct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kern="0" dirty="0">
              <a:solidFill>
                <a:prstClr val="white"/>
              </a:solidFill>
              <a:latin typeface="Calibri" panose="020F0502020204030204"/>
            </a:endParaRPr>
          </a:p>
        </p:txBody>
      </p:sp>
      <p:grpSp>
        <p:nvGrpSpPr>
          <p:cNvPr id="12" name="组合 42">
            <a:extLst>
              <a:ext uri="{FF2B5EF4-FFF2-40B4-BE49-F238E27FC236}">
                <a16:creationId xmlns:a16="http://schemas.microsoft.com/office/drawing/2014/main" id="{ED758E3D-1466-499F-B789-F58F03E43B47}"/>
              </a:ext>
            </a:extLst>
          </p:cNvPr>
          <p:cNvGrpSpPr/>
          <p:nvPr/>
        </p:nvGrpSpPr>
        <p:grpSpPr>
          <a:xfrm flipH="1">
            <a:off x="3795198" y="1404377"/>
            <a:ext cx="4501523" cy="761605"/>
            <a:chOff x="3710491" y="1059582"/>
            <a:chExt cx="4101695" cy="599235"/>
          </a:xfrm>
        </p:grpSpPr>
        <p:grpSp>
          <p:nvGrpSpPr>
            <p:cNvPr id="13" name="组合 44">
              <a:extLst>
                <a:ext uri="{FF2B5EF4-FFF2-40B4-BE49-F238E27FC236}">
                  <a16:creationId xmlns:a16="http://schemas.microsoft.com/office/drawing/2014/main" id="{EE291420-7A13-4C7B-A052-C18040044611}"/>
                </a:ext>
              </a:extLst>
            </p:cNvPr>
            <p:cNvGrpSpPr/>
            <p:nvPr/>
          </p:nvGrpSpPr>
          <p:grpSpPr>
            <a:xfrm>
              <a:off x="3710491" y="1059582"/>
              <a:ext cx="4101695" cy="599235"/>
              <a:chOff x="4139952" y="1170041"/>
              <a:chExt cx="3672408" cy="536519"/>
            </a:xfrm>
          </p:grpSpPr>
          <p:sp>
            <p:nvSpPr>
              <p:cNvPr id="15" name="圆角矩形 46">
                <a:extLst>
                  <a:ext uri="{FF2B5EF4-FFF2-40B4-BE49-F238E27FC236}">
                    <a16:creationId xmlns:a16="http://schemas.microsoft.com/office/drawing/2014/main" id="{3F0E13DB-FE4B-423B-AC00-0DE283A77130}"/>
                  </a:ext>
                </a:extLst>
              </p:cNvPr>
              <p:cNvSpPr/>
              <p:nvPr/>
            </p:nvSpPr>
            <p:spPr>
              <a:xfrm>
                <a:off x="4139952" y="1170041"/>
                <a:ext cx="3672408" cy="536519"/>
              </a:xfrm>
              <a:prstGeom prst="roundRect">
                <a:avLst>
                  <a:gd name="adj" fmla="val 50000"/>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1050"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 name="圆角矩形 113">
                <a:extLst>
                  <a:ext uri="{FF2B5EF4-FFF2-40B4-BE49-F238E27FC236}">
                    <a16:creationId xmlns:a16="http://schemas.microsoft.com/office/drawing/2014/main" id="{079A5111-F640-4F17-B300-375701BA00A3}"/>
                  </a:ext>
                </a:extLst>
              </p:cNvPr>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cap="flat" cmpd="sng" algn="ctr">
                <a:noFill/>
                <a:prstDash val="solid"/>
                <a:miter lim="800000"/>
              </a:ln>
              <a:effectLst>
                <a:innerShdw blurRad="63500" dist="50800" dir="16200000">
                  <a:prstClr val="black">
                    <a:alpha val="32000"/>
                  </a:prstClr>
                </a:innerShdw>
              </a:effectLst>
            </p:spPr>
            <p:txBody>
              <a:bodyPr rtlCol="0" anchor="ct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1050"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7" name="TextBox 40">
                <a:extLst>
                  <a:ext uri="{FF2B5EF4-FFF2-40B4-BE49-F238E27FC236}">
                    <a16:creationId xmlns:a16="http://schemas.microsoft.com/office/drawing/2014/main" id="{6840B065-5036-4B96-9521-80355696B1B7}"/>
                  </a:ext>
                </a:extLst>
              </p:cNvPr>
              <p:cNvSpPr txBox="1"/>
              <p:nvPr/>
            </p:nvSpPr>
            <p:spPr>
              <a:xfrm>
                <a:off x="4281816" y="1253634"/>
                <a:ext cx="414143" cy="288017"/>
              </a:xfrm>
              <a:prstGeom prst="rect">
                <a:avLst/>
              </a:prstGeom>
              <a:noFill/>
            </p:spPr>
            <p:txBody>
              <a:bodyPr wrap="none" rtlCol="0">
                <a:spAutoFit/>
              </a:bodyP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ltLang="zh-CN" sz="2000" b="1" kern="0"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kern="0"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4" name="TextBox 37">
              <a:extLst>
                <a:ext uri="{FF2B5EF4-FFF2-40B4-BE49-F238E27FC236}">
                  <a16:creationId xmlns:a16="http://schemas.microsoft.com/office/drawing/2014/main" id="{FAC9B066-DF34-4D75-9376-615426652016}"/>
                </a:ext>
              </a:extLst>
            </p:cNvPr>
            <p:cNvSpPr txBox="1"/>
            <p:nvPr/>
          </p:nvSpPr>
          <p:spPr>
            <a:xfrm>
              <a:off x="4252197" y="1209084"/>
              <a:ext cx="3322706" cy="371174"/>
            </a:xfrm>
            <a:prstGeom prst="rect">
              <a:avLst/>
            </a:prstGeom>
            <a:noFill/>
          </p:spPr>
          <p:txBody>
            <a:bodyPr wrap="square" rtlCol="0">
              <a:spAutoFit/>
            </a:bodyP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ar-EG" altLang="zh-CN" sz="2400" b="1" i="1" kern="0" dirty="0">
                  <a:solidFill>
                    <a:prstClr val="white"/>
                  </a:solidFill>
                  <a:latin typeface="微软雅黑" panose="020B0503020204020204" pitchFamily="34" charset="-122"/>
                  <a:ea typeface="微软雅黑" panose="020B0503020204020204" pitchFamily="34" charset="-122"/>
                </a:rPr>
                <a:t> قطعتان فحم (كربون).</a:t>
              </a:r>
            </a:p>
          </p:txBody>
        </p:sp>
      </p:grpSp>
      <p:grpSp>
        <p:nvGrpSpPr>
          <p:cNvPr id="18" name="组合 50">
            <a:extLst>
              <a:ext uri="{FF2B5EF4-FFF2-40B4-BE49-F238E27FC236}">
                <a16:creationId xmlns:a16="http://schemas.microsoft.com/office/drawing/2014/main" id="{DA2256D5-6A88-435F-BB02-E7B39784C976}"/>
              </a:ext>
            </a:extLst>
          </p:cNvPr>
          <p:cNvGrpSpPr/>
          <p:nvPr/>
        </p:nvGrpSpPr>
        <p:grpSpPr>
          <a:xfrm flipH="1">
            <a:off x="3761163" y="3417449"/>
            <a:ext cx="4512109" cy="795492"/>
            <a:chOff x="4139952" y="1170041"/>
            <a:chExt cx="3672408" cy="536519"/>
          </a:xfrm>
        </p:grpSpPr>
        <p:sp>
          <p:nvSpPr>
            <p:cNvPr id="19" name="圆角矩形 52">
              <a:extLst>
                <a:ext uri="{FF2B5EF4-FFF2-40B4-BE49-F238E27FC236}">
                  <a16:creationId xmlns:a16="http://schemas.microsoft.com/office/drawing/2014/main" id="{6FA781AF-0BF8-40E3-A564-0E1EEE50E5A6}"/>
                </a:ext>
              </a:extLst>
            </p:cNvPr>
            <p:cNvSpPr/>
            <p:nvPr/>
          </p:nvSpPr>
          <p:spPr>
            <a:xfrm>
              <a:off x="4139952" y="1170041"/>
              <a:ext cx="3672408" cy="536519"/>
            </a:xfrm>
            <a:prstGeom prst="roundRect">
              <a:avLst>
                <a:gd name="adj" fmla="val 50000"/>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1050" kern="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0" name="圆角矩形 113">
              <a:extLst>
                <a:ext uri="{FF2B5EF4-FFF2-40B4-BE49-F238E27FC236}">
                  <a16:creationId xmlns:a16="http://schemas.microsoft.com/office/drawing/2014/main" id="{49842741-26E1-4DFD-8E31-D9692265194F}"/>
                </a:ext>
              </a:extLst>
            </p:cNvPr>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1"/>
            </a:solidFill>
            <a:ln w="6350" cap="flat" cmpd="sng" algn="ctr">
              <a:noFill/>
              <a:prstDash val="solid"/>
              <a:miter lim="800000"/>
            </a:ln>
            <a:effectLst>
              <a:innerShdw blurRad="63500" dist="50800" dir="16200000">
                <a:prstClr val="black">
                  <a:alpha val="32000"/>
                </a:prstClr>
              </a:innerShdw>
            </a:effectLst>
          </p:spPr>
          <p:txBody>
            <a:bodyPr rtlCol="0" anchor="ct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ar-EG" altLang="zh-CN" sz="2400" b="1" i="1" kern="0" dirty="0">
                  <a:solidFill>
                    <a:schemeClr val="bg1"/>
                  </a:solidFill>
                  <a:latin typeface="微软雅黑" panose="020B0503020204020204" pitchFamily="34" charset="-122"/>
                  <a:ea typeface="微软雅黑" panose="020B0503020204020204" pitchFamily="34" charset="-122"/>
                </a:rPr>
                <a:t>أنبوبتي اختبار.</a:t>
              </a:r>
            </a:p>
          </p:txBody>
        </p:sp>
        <p:sp>
          <p:nvSpPr>
            <p:cNvPr id="21" name="TextBox 44">
              <a:extLst>
                <a:ext uri="{FF2B5EF4-FFF2-40B4-BE49-F238E27FC236}">
                  <a16:creationId xmlns:a16="http://schemas.microsoft.com/office/drawing/2014/main" id="{31818518-E2B7-4372-9F9F-28029B9D8E6E}"/>
                </a:ext>
              </a:extLst>
            </p:cNvPr>
            <p:cNvSpPr txBox="1"/>
            <p:nvPr/>
          </p:nvSpPr>
          <p:spPr>
            <a:xfrm>
              <a:off x="4287332" y="1253634"/>
              <a:ext cx="408628" cy="269854"/>
            </a:xfrm>
            <a:prstGeom prst="rect">
              <a:avLst/>
            </a:prstGeom>
            <a:noFill/>
          </p:spPr>
          <p:txBody>
            <a:bodyPr wrap="none" rtlCol="0">
              <a:spAutoFit/>
            </a:bodyP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ltLang="zh-CN" sz="2000" b="1" kern="0" dirty="0">
                  <a:solidFill>
                    <a:schemeClr val="accent1"/>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03</a:t>
              </a:r>
              <a:endParaRPr lang="zh-CN" altLang="en-US" sz="2000" b="1" kern="0" dirty="0">
                <a:solidFill>
                  <a:schemeClr val="accent1"/>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22" name="组合 56">
            <a:extLst>
              <a:ext uri="{FF2B5EF4-FFF2-40B4-BE49-F238E27FC236}">
                <a16:creationId xmlns:a16="http://schemas.microsoft.com/office/drawing/2014/main" id="{D2C22D49-F1A1-42FB-8807-1F1C84CFCC98}"/>
              </a:ext>
            </a:extLst>
          </p:cNvPr>
          <p:cNvGrpSpPr/>
          <p:nvPr/>
        </p:nvGrpSpPr>
        <p:grpSpPr>
          <a:xfrm flipH="1">
            <a:off x="3761163" y="4437679"/>
            <a:ext cx="4501521" cy="795492"/>
            <a:chOff x="4139952" y="1170041"/>
            <a:chExt cx="3672408" cy="536519"/>
          </a:xfrm>
        </p:grpSpPr>
        <p:sp>
          <p:nvSpPr>
            <p:cNvPr id="23" name="圆角矩形 58">
              <a:extLst>
                <a:ext uri="{FF2B5EF4-FFF2-40B4-BE49-F238E27FC236}">
                  <a16:creationId xmlns:a16="http://schemas.microsoft.com/office/drawing/2014/main" id="{CD0B0345-9C7D-435E-9904-FAB49179BE41}"/>
                </a:ext>
              </a:extLst>
            </p:cNvPr>
            <p:cNvSpPr/>
            <p:nvPr/>
          </p:nvSpPr>
          <p:spPr>
            <a:xfrm>
              <a:off x="4139952" y="1170041"/>
              <a:ext cx="3672408" cy="536519"/>
            </a:xfrm>
            <a:prstGeom prst="roundRect">
              <a:avLst>
                <a:gd name="adj" fmla="val 50000"/>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1050"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4" name="圆角矩形 113">
              <a:extLst>
                <a:ext uri="{FF2B5EF4-FFF2-40B4-BE49-F238E27FC236}">
                  <a16:creationId xmlns:a16="http://schemas.microsoft.com/office/drawing/2014/main" id="{0ADDB7FB-EFB0-4E10-BF89-12121D347461}"/>
                </a:ext>
              </a:extLst>
            </p:cNvPr>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4472C4"/>
            </a:solidFill>
            <a:ln w="6350" cap="flat" cmpd="sng" algn="ctr">
              <a:noFill/>
              <a:prstDash val="solid"/>
              <a:miter lim="800000"/>
            </a:ln>
            <a:effectLst>
              <a:innerShdw blurRad="63500" dist="50800" dir="16200000">
                <a:prstClr val="black">
                  <a:alpha val="32000"/>
                </a:prstClr>
              </a:innerShdw>
            </a:effectLst>
          </p:spPr>
          <p:txBody>
            <a:bodyPr rtlCol="0" anchor="ct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ar-EG" altLang="zh-CN" sz="2400" b="1" i="1" kern="0" dirty="0">
                  <a:solidFill>
                    <a:schemeClr val="bg1"/>
                  </a:solidFill>
                  <a:latin typeface="微软雅黑" panose="020B0503020204020204" pitchFamily="34" charset="-122"/>
                  <a:ea typeface="微软雅黑" panose="020B0503020204020204" pitchFamily="34" charset="-122"/>
                </a:rPr>
                <a:t>مخبار مملوء بغاز الأكسجين</a:t>
              </a:r>
            </a:p>
          </p:txBody>
        </p:sp>
        <p:sp>
          <p:nvSpPr>
            <p:cNvPr id="25" name="TextBox 48">
              <a:extLst>
                <a:ext uri="{FF2B5EF4-FFF2-40B4-BE49-F238E27FC236}">
                  <a16:creationId xmlns:a16="http://schemas.microsoft.com/office/drawing/2014/main" id="{529D8801-D9E9-4969-9643-6D95919398A3}"/>
                </a:ext>
              </a:extLst>
            </p:cNvPr>
            <p:cNvSpPr txBox="1"/>
            <p:nvPr/>
          </p:nvSpPr>
          <p:spPr>
            <a:xfrm>
              <a:off x="4281815" y="1253634"/>
              <a:ext cx="414143" cy="206929"/>
            </a:xfrm>
            <a:prstGeom prst="rect">
              <a:avLst/>
            </a:prstGeom>
            <a:noFill/>
          </p:spPr>
          <p:txBody>
            <a:bodyPr wrap="none" rtlCol="0">
              <a:spAutoFit/>
            </a:bodyP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ltLang="zh-CN" sz="2000" b="1" kern="0" dirty="0">
                  <a:solidFill>
                    <a:srgbClr val="4472C4"/>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04</a:t>
              </a:r>
              <a:endParaRPr lang="zh-CN" altLang="en-US" sz="2000" b="1" kern="0" dirty="0">
                <a:solidFill>
                  <a:srgbClr val="4472C4"/>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26" name="组合 62">
            <a:extLst>
              <a:ext uri="{FF2B5EF4-FFF2-40B4-BE49-F238E27FC236}">
                <a16:creationId xmlns:a16="http://schemas.microsoft.com/office/drawing/2014/main" id="{F1417C7E-A800-450D-853B-C7325B209C6B}"/>
              </a:ext>
            </a:extLst>
          </p:cNvPr>
          <p:cNvGrpSpPr/>
          <p:nvPr/>
        </p:nvGrpSpPr>
        <p:grpSpPr>
          <a:xfrm flipH="1">
            <a:off x="3794183" y="2424177"/>
            <a:ext cx="4501520" cy="795492"/>
            <a:chOff x="4139952" y="1170041"/>
            <a:chExt cx="3672408" cy="536519"/>
          </a:xfrm>
        </p:grpSpPr>
        <p:sp>
          <p:nvSpPr>
            <p:cNvPr id="27" name="圆角矩形 64">
              <a:extLst>
                <a:ext uri="{FF2B5EF4-FFF2-40B4-BE49-F238E27FC236}">
                  <a16:creationId xmlns:a16="http://schemas.microsoft.com/office/drawing/2014/main" id="{07BA4A90-A7B5-4D4F-8B8A-CA2D1FCFB145}"/>
                </a:ext>
              </a:extLst>
            </p:cNvPr>
            <p:cNvSpPr/>
            <p:nvPr/>
          </p:nvSpPr>
          <p:spPr>
            <a:xfrm>
              <a:off x="4139952" y="1170041"/>
              <a:ext cx="3672408" cy="536519"/>
            </a:xfrm>
            <a:prstGeom prst="roundRect">
              <a:avLst>
                <a:gd name="adj" fmla="val 50000"/>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1050"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8" name="圆角矩形 113">
              <a:extLst>
                <a:ext uri="{FF2B5EF4-FFF2-40B4-BE49-F238E27FC236}">
                  <a16:creationId xmlns:a16="http://schemas.microsoft.com/office/drawing/2014/main" id="{605071E4-3A6A-47D2-9ACA-6661EB9E2D0E}"/>
                </a:ext>
              </a:extLst>
            </p:cNvPr>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00B050"/>
            </a:solidFill>
            <a:ln w="6350" cap="flat" cmpd="sng" algn="ctr">
              <a:noFill/>
              <a:prstDash val="solid"/>
              <a:miter lim="800000"/>
            </a:ln>
            <a:effectLst>
              <a:innerShdw blurRad="63500" dist="50800" dir="16200000">
                <a:prstClr val="black">
                  <a:alpha val="32000"/>
                </a:prstClr>
              </a:innerShdw>
            </a:effectLst>
          </p:spPr>
          <p:txBody>
            <a:bodyPr rtlCol="0" anchor="ct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ar-EG" altLang="zh-CN" sz="2400" b="1" i="1" kern="0" dirty="0">
                  <a:solidFill>
                    <a:schemeClr val="bg1"/>
                  </a:solidFill>
                  <a:latin typeface="微软雅黑" panose="020B0503020204020204" pitchFamily="34" charset="-122"/>
                  <a:ea typeface="微软雅黑" panose="020B0503020204020204" pitchFamily="34" charset="-122"/>
                </a:rPr>
                <a:t> ملعقة احتراق.</a:t>
              </a:r>
            </a:p>
          </p:txBody>
        </p:sp>
        <p:sp>
          <p:nvSpPr>
            <p:cNvPr id="29" name="TextBox 55">
              <a:extLst>
                <a:ext uri="{FF2B5EF4-FFF2-40B4-BE49-F238E27FC236}">
                  <a16:creationId xmlns:a16="http://schemas.microsoft.com/office/drawing/2014/main" id="{AB1E16B5-8838-4362-875B-D70D734BBC36}"/>
                </a:ext>
              </a:extLst>
            </p:cNvPr>
            <p:cNvSpPr txBox="1"/>
            <p:nvPr/>
          </p:nvSpPr>
          <p:spPr>
            <a:xfrm>
              <a:off x="4286370" y="1253634"/>
              <a:ext cx="409589" cy="269854"/>
            </a:xfrm>
            <a:prstGeom prst="rect">
              <a:avLst/>
            </a:prstGeom>
            <a:noFill/>
          </p:spPr>
          <p:txBody>
            <a:bodyPr wrap="none" rtlCol="0">
              <a:spAutoFit/>
            </a:bodyP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ltLang="zh-CN" sz="2000" b="1" kern="0" dirty="0">
                  <a:solidFill>
                    <a:srgbClr val="00B05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02</a:t>
              </a:r>
              <a:endParaRPr lang="zh-CN" altLang="en-US" sz="2000" b="1" kern="0" dirty="0">
                <a:solidFill>
                  <a:srgbClr val="00B05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30" name="组合 50">
            <a:extLst>
              <a:ext uri="{FF2B5EF4-FFF2-40B4-BE49-F238E27FC236}">
                <a16:creationId xmlns:a16="http://schemas.microsoft.com/office/drawing/2014/main" id="{31075B54-E47F-4770-99F2-27098829C190}"/>
              </a:ext>
            </a:extLst>
          </p:cNvPr>
          <p:cNvGrpSpPr/>
          <p:nvPr/>
        </p:nvGrpSpPr>
        <p:grpSpPr>
          <a:xfrm flipH="1">
            <a:off x="3761163" y="5441932"/>
            <a:ext cx="4512109" cy="909631"/>
            <a:chOff x="4139952" y="1170041"/>
            <a:chExt cx="3672408" cy="580458"/>
          </a:xfrm>
        </p:grpSpPr>
        <p:sp>
          <p:nvSpPr>
            <p:cNvPr id="31" name="圆角矩形 52">
              <a:extLst>
                <a:ext uri="{FF2B5EF4-FFF2-40B4-BE49-F238E27FC236}">
                  <a16:creationId xmlns:a16="http://schemas.microsoft.com/office/drawing/2014/main" id="{8B6339FF-F5CC-4C49-ABB4-0AE98A9F75EE}"/>
                </a:ext>
              </a:extLst>
            </p:cNvPr>
            <p:cNvSpPr/>
            <p:nvPr/>
          </p:nvSpPr>
          <p:spPr>
            <a:xfrm>
              <a:off x="4139952" y="1170041"/>
              <a:ext cx="3672408" cy="536519"/>
            </a:xfrm>
            <a:prstGeom prst="roundRect">
              <a:avLst>
                <a:gd name="adj" fmla="val 50000"/>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1050" kern="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2" name="圆角矩形 113">
              <a:extLst>
                <a:ext uri="{FF2B5EF4-FFF2-40B4-BE49-F238E27FC236}">
                  <a16:creationId xmlns:a16="http://schemas.microsoft.com/office/drawing/2014/main" id="{5CBAC73C-C70A-4F0D-B58D-BED2D6AAFD58}"/>
                </a:ext>
              </a:extLst>
            </p:cNvPr>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7030A0"/>
            </a:solidFill>
            <a:ln w="6350" cap="flat" cmpd="sng" algn="ctr">
              <a:noFill/>
              <a:prstDash val="solid"/>
              <a:miter lim="800000"/>
            </a:ln>
            <a:effectLst>
              <a:innerShdw blurRad="63500" dist="50800" dir="16200000">
                <a:prstClr val="black">
                  <a:alpha val="32000"/>
                </a:prstClr>
              </a:innerShdw>
            </a:effectLst>
          </p:spPr>
          <p:txBody>
            <a:bodyPr rtlCol="0" anchor="ct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ar-EG" altLang="zh-CN" sz="2400" b="1" i="1" kern="0" dirty="0">
                  <a:solidFill>
                    <a:schemeClr val="bg1"/>
                  </a:solidFill>
                  <a:latin typeface="微软雅黑" panose="020B0503020204020204" pitchFamily="34" charset="-122"/>
                  <a:ea typeface="微软雅黑" panose="020B0503020204020204" pitchFamily="34" charset="-122"/>
                </a:rPr>
                <a:t>غاز الأكسجين</a:t>
              </a:r>
            </a:p>
          </p:txBody>
        </p:sp>
        <p:sp>
          <p:nvSpPr>
            <p:cNvPr id="33" name="TextBox 72">
              <a:extLst>
                <a:ext uri="{FF2B5EF4-FFF2-40B4-BE49-F238E27FC236}">
                  <a16:creationId xmlns:a16="http://schemas.microsoft.com/office/drawing/2014/main" id="{12AF3D6B-DBB8-4184-A0FC-80723C830583}"/>
                </a:ext>
              </a:extLst>
            </p:cNvPr>
            <p:cNvSpPr txBox="1"/>
            <p:nvPr/>
          </p:nvSpPr>
          <p:spPr>
            <a:xfrm>
              <a:off x="4282788" y="1253634"/>
              <a:ext cx="413172" cy="496865"/>
            </a:xfrm>
            <a:prstGeom prst="rect">
              <a:avLst/>
            </a:prstGeom>
            <a:noFill/>
          </p:spPr>
          <p:txBody>
            <a:bodyPr wrap="none" rtlCol="0">
              <a:spAutoFit/>
            </a:bodyPr>
            <a:ls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ltLang="zh-CN" sz="2000" b="1" kern="0" dirty="0">
                  <a:solidFill>
                    <a:srgbClr val="7030A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05</a:t>
              </a:r>
              <a:endParaRPr lang="zh-CN" altLang="en-US" sz="2000" b="1" kern="0" dirty="0">
                <a:solidFill>
                  <a:srgbClr val="7030A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a:p>
              <a:pPr fontAlgn="base">
                <a:spcBef>
                  <a:spcPct val="0"/>
                </a:spcBef>
                <a:spcAft>
                  <a:spcPct val="0"/>
                </a:spcAft>
              </a:pPr>
              <a:endParaRPr lang="zh-CN" altLang="en-US" sz="2000" b="1" kern="0" dirty="0">
                <a:solidFill>
                  <a:srgbClr val="FFC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pic>
        <p:nvPicPr>
          <p:cNvPr id="36" name="Picture 35">
            <a:extLst>
              <a:ext uri="{FF2B5EF4-FFF2-40B4-BE49-F238E27FC236}">
                <a16:creationId xmlns:a16="http://schemas.microsoft.com/office/drawing/2014/main" id="{1AA47C38-C83F-4342-9CED-A728A454E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80" y="2463346"/>
            <a:ext cx="3183209" cy="2092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5" name="Picture 44">
            <a:hlinkClick r:id="" action="ppaction://hlinkshowjump?jump=previousslide" tooltip="الشريحه السابقه"/>
            <a:extLst>
              <a:ext uri="{FF2B5EF4-FFF2-40B4-BE49-F238E27FC236}">
                <a16:creationId xmlns:a16="http://schemas.microsoft.com/office/drawing/2014/main" id="{D0A7B0E3-84DC-4D3C-AC3B-D32F573B0939}"/>
              </a:ext>
            </a:extLst>
          </p:cNvPr>
          <p:cNvPicPr>
            <a:picLocks noChangeAspect="1"/>
          </p:cNvPicPr>
          <p:nvPr/>
        </p:nvPicPr>
        <p:blipFill>
          <a:blip r:embed="rId3"/>
          <a:stretch>
            <a:fillRect/>
          </a:stretch>
        </p:blipFill>
        <p:spPr>
          <a:xfrm>
            <a:off x="1074052" y="6169823"/>
            <a:ext cx="780356" cy="579170"/>
          </a:xfrm>
          <a:prstGeom prst="rect">
            <a:avLst/>
          </a:prstGeom>
        </p:spPr>
      </p:pic>
      <p:pic>
        <p:nvPicPr>
          <p:cNvPr id="46" name="Picture 45">
            <a:hlinkClick r:id="" action="ppaction://hlinkshowjump?jump=nextslide" tooltip="الشريحه التاليه"/>
            <a:extLst>
              <a:ext uri="{FF2B5EF4-FFF2-40B4-BE49-F238E27FC236}">
                <a16:creationId xmlns:a16="http://schemas.microsoft.com/office/drawing/2014/main" id="{99BFB4E4-5B81-46A8-AF33-921CFA07E89F}"/>
              </a:ext>
            </a:extLst>
          </p:cNvPr>
          <p:cNvPicPr>
            <a:picLocks noChangeAspect="1"/>
          </p:cNvPicPr>
          <p:nvPr/>
        </p:nvPicPr>
        <p:blipFill>
          <a:blip r:embed="rId4"/>
          <a:stretch>
            <a:fillRect/>
          </a:stretch>
        </p:blipFill>
        <p:spPr>
          <a:xfrm>
            <a:off x="1955380" y="6169823"/>
            <a:ext cx="780356" cy="579170"/>
          </a:xfrm>
          <a:prstGeom prst="rect">
            <a:avLst/>
          </a:prstGeom>
        </p:spPr>
      </p:pic>
      <p:pic>
        <p:nvPicPr>
          <p:cNvPr id="47" name="Picture 46">
            <a:hlinkClick r:id="rId5" action="ppaction://hlinksldjump" tooltip="الفهرس"/>
            <a:extLst>
              <a:ext uri="{FF2B5EF4-FFF2-40B4-BE49-F238E27FC236}">
                <a16:creationId xmlns:a16="http://schemas.microsoft.com/office/drawing/2014/main" id="{277006AB-1BD7-4BEE-BACB-CDB2F2D4D9F0}"/>
              </a:ext>
            </a:extLst>
          </p:cNvPr>
          <p:cNvPicPr>
            <a:picLocks noChangeAspect="1"/>
          </p:cNvPicPr>
          <p:nvPr/>
        </p:nvPicPr>
        <p:blipFill>
          <a:blip r:embed="rId6"/>
          <a:stretch>
            <a:fillRect/>
          </a:stretch>
        </p:blipFill>
        <p:spPr>
          <a:xfrm>
            <a:off x="2836708" y="6148463"/>
            <a:ext cx="877900" cy="579170"/>
          </a:xfrm>
          <a:prstGeom prst="rect">
            <a:avLst/>
          </a:prstGeom>
        </p:spPr>
      </p:pic>
      <p:pic>
        <p:nvPicPr>
          <p:cNvPr id="48" name="Picture 47">
            <a:hlinkClick r:id="rId7" action="ppaction://hlinksldjump" tooltip="انهاء العرض"/>
            <a:extLst>
              <a:ext uri="{FF2B5EF4-FFF2-40B4-BE49-F238E27FC236}">
                <a16:creationId xmlns:a16="http://schemas.microsoft.com/office/drawing/2014/main" id="{47016A3E-90F0-467B-BFD0-013F5DFAF745}"/>
              </a:ext>
            </a:extLst>
          </p:cNvPr>
          <p:cNvPicPr>
            <a:picLocks noChangeAspect="1"/>
          </p:cNvPicPr>
          <p:nvPr/>
        </p:nvPicPr>
        <p:blipFill>
          <a:blip r:embed="rId8"/>
          <a:stretch>
            <a:fillRect/>
          </a:stretch>
        </p:blipFill>
        <p:spPr>
          <a:xfrm>
            <a:off x="-21251" y="6099884"/>
            <a:ext cx="1066892" cy="798645"/>
          </a:xfrm>
          <a:prstGeom prst="rect">
            <a:avLst/>
          </a:prstGeom>
        </p:spPr>
      </p:pic>
    </p:spTree>
    <p:extLst>
      <p:ext uri="{BB962C8B-B14F-4D97-AF65-F5344CB8AC3E}">
        <p14:creationId xmlns:p14="http://schemas.microsoft.com/office/powerpoint/2010/main" val="396878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80">
                                          <p:stCondLst>
                                            <p:cond delay="0"/>
                                          </p:stCondLst>
                                        </p:cTn>
                                        <p:tgtEl>
                                          <p:spTgt spid="11"/>
                                        </p:tgtEl>
                                      </p:cBhvr>
                                    </p:animEffect>
                                    <p:anim calcmode="lin" valueType="num">
                                      <p:cBhvr>
                                        <p:cTn id="2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0" dur="26">
                                          <p:stCondLst>
                                            <p:cond delay="650"/>
                                          </p:stCondLst>
                                        </p:cTn>
                                        <p:tgtEl>
                                          <p:spTgt spid="11"/>
                                        </p:tgtEl>
                                      </p:cBhvr>
                                      <p:to x="100000" y="60000"/>
                                    </p:animScale>
                                    <p:animScale>
                                      <p:cBhvr>
                                        <p:cTn id="31" dur="166" decel="50000">
                                          <p:stCondLst>
                                            <p:cond delay="676"/>
                                          </p:stCondLst>
                                        </p:cTn>
                                        <p:tgtEl>
                                          <p:spTgt spid="11"/>
                                        </p:tgtEl>
                                      </p:cBhvr>
                                      <p:to x="100000" y="100000"/>
                                    </p:animScale>
                                    <p:animScale>
                                      <p:cBhvr>
                                        <p:cTn id="32" dur="26">
                                          <p:stCondLst>
                                            <p:cond delay="1312"/>
                                          </p:stCondLst>
                                        </p:cTn>
                                        <p:tgtEl>
                                          <p:spTgt spid="11"/>
                                        </p:tgtEl>
                                      </p:cBhvr>
                                      <p:to x="100000" y="80000"/>
                                    </p:animScale>
                                    <p:animScale>
                                      <p:cBhvr>
                                        <p:cTn id="33" dur="166" decel="50000">
                                          <p:stCondLst>
                                            <p:cond delay="1338"/>
                                          </p:stCondLst>
                                        </p:cTn>
                                        <p:tgtEl>
                                          <p:spTgt spid="11"/>
                                        </p:tgtEl>
                                      </p:cBhvr>
                                      <p:to x="100000" y="100000"/>
                                    </p:animScale>
                                    <p:animScale>
                                      <p:cBhvr>
                                        <p:cTn id="34" dur="26">
                                          <p:stCondLst>
                                            <p:cond delay="1642"/>
                                          </p:stCondLst>
                                        </p:cTn>
                                        <p:tgtEl>
                                          <p:spTgt spid="11"/>
                                        </p:tgtEl>
                                      </p:cBhvr>
                                      <p:to x="100000" y="90000"/>
                                    </p:animScale>
                                    <p:animScale>
                                      <p:cBhvr>
                                        <p:cTn id="35" dur="166" decel="50000">
                                          <p:stCondLst>
                                            <p:cond delay="1668"/>
                                          </p:stCondLst>
                                        </p:cTn>
                                        <p:tgtEl>
                                          <p:spTgt spid="11"/>
                                        </p:tgtEl>
                                      </p:cBhvr>
                                      <p:to x="100000" y="100000"/>
                                    </p:animScale>
                                    <p:animScale>
                                      <p:cBhvr>
                                        <p:cTn id="36" dur="26">
                                          <p:stCondLst>
                                            <p:cond delay="1808"/>
                                          </p:stCondLst>
                                        </p:cTn>
                                        <p:tgtEl>
                                          <p:spTgt spid="11"/>
                                        </p:tgtEl>
                                      </p:cBhvr>
                                      <p:to x="100000" y="95000"/>
                                    </p:animScale>
                                    <p:animScale>
                                      <p:cBhvr>
                                        <p:cTn id="37" dur="166" decel="50000">
                                          <p:stCondLst>
                                            <p:cond delay="1834"/>
                                          </p:stCondLst>
                                        </p:cTn>
                                        <p:tgtEl>
                                          <p:spTgt spid="11"/>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3"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
                                        <p:tgtEl>
                                          <p:spTgt spid="12"/>
                                        </p:tgtEl>
                                      </p:cBhvr>
                                    </p:animEffect>
                                    <p:anim calcmode="lin" valueType="num">
                                      <p:cBhvr>
                                        <p:cTn id="43" dur="400" fill="hold"/>
                                        <p:tgtEl>
                                          <p:spTgt spid="12"/>
                                        </p:tgtEl>
                                        <p:attrNameLst>
                                          <p:attrName>ppt_x</p:attrName>
                                        </p:attrNameLst>
                                      </p:cBhvr>
                                      <p:tavLst>
                                        <p:tav tm="0">
                                          <p:val>
                                            <p:strVal val="#ppt_x"/>
                                          </p:val>
                                        </p:tav>
                                        <p:tav tm="100000">
                                          <p:val>
                                            <p:strVal val="#ppt_x"/>
                                          </p:val>
                                        </p:tav>
                                      </p:tavLst>
                                    </p:anim>
                                    <p:anim calcmode="lin" valueType="num">
                                      <p:cBhvr>
                                        <p:cTn id="44" dur="400" fill="hold"/>
                                        <p:tgtEl>
                                          <p:spTgt spid="12"/>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3"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
                                        <p:tgtEl>
                                          <p:spTgt spid="26"/>
                                        </p:tgtEl>
                                      </p:cBhvr>
                                    </p:animEffect>
                                    <p:anim calcmode="lin" valueType="num">
                                      <p:cBhvr>
                                        <p:cTn id="52" dur="400" fill="hold"/>
                                        <p:tgtEl>
                                          <p:spTgt spid="26"/>
                                        </p:tgtEl>
                                        <p:attrNameLst>
                                          <p:attrName>ppt_x</p:attrName>
                                        </p:attrNameLst>
                                      </p:cBhvr>
                                      <p:tavLst>
                                        <p:tav tm="0">
                                          <p:val>
                                            <p:strVal val="#ppt_x"/>
                                          </p:val>
                                        </p:tav>
                                        <p:tav tm="100000">
                                          <p:val>
                                            <p:strVal val="#ppt_x"/>
                                          </p:val>
                                        </p:tav>
                                      </p:tavLst>
                                    </p:anim>
                                    <p:anim calcmode="lin" valueType="num">
                                      <p:cBhvr>
                                        <p:cTn id="53" dur="400" fill="hold"/>
                                        <p:tgtEl>
                                          <p:spTgt spid="26"/>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3"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
                                        <p:tgtEl>
                                          <p:spTgt spid="18"/>
                                        </p:tgtEl>
                                      </p:cBhvr>
                                    </p:animEffect>
                                    <p:anim calcmode="lin" valueType="num">
                                      <p:cBhvr>
                                        <p:cTn id="61" dur="400" fill="hold"/>
                                        <p:tgtEl>
                                          <p:spTgt spid="18"/>
                                        </p:tgtEl>
                                        <p:attrNameLst>
                                          <p:attrName>ppt_x</p:attrName>
                                        </p:attrNameLst>
                                      </p:cBhvr>
                                      <p:tavLst>
                                        <p:tav tm="0">
                                          <p:val>
                                            <p:strVal val="#ppt_x"/>
                                          </p:val>
                                        </p:tav>
                                        <p:tav tm="100000">
                                          <p:val>
                                            <p:strVal val="#ppt_x"/>
                                          </p:val>
                                        </p:tav>
                                      </p:tavLst>
                                    </p:anim>
                                    <p:anim calcmode="lin" valueType="num">
                                      <p:cBhvr>
                                        <p:cTn id="62" dur="400" fill="hold"/>
                                        <p:tgtEl>
                                          <p:spTgt spid="18"/>
                                        </p:tgtEl>
                                        <p:attrNameLst>
                                          <p:attrName>ppt_y</p:attrName>
                                        </p:attrNameLst>
                                      </p:cBhvr>
                                      <p:tavLst>
                                        <p:tav tm="0">
                                          <p:val>
                                            <p:strVal val="#ppt_y+0.31"/>
                                          </p:val>
                                        </p:tav>
                                        <p:tav tm="100000">
                                          <p:val>
                                            <p:strVal val="#ppt_y+0.31"/>
                                          </p:val>
                                        </p:tav>
                                      </p:tavLst>
                                    </p:anim>
                                    <p:anim calcmode="lin" valueType="num">
                                      <p:cBhvr>
                                        <p:cTn id="63"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4"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3"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
                                        <p:tgtEl>
                                          <p:spTgt spid="22"/>
                                        </p:tgtEl>
                                      </p:cBhvr>
                                    </p:animEffect>
                                    <p:anim calcmode="lin" valueType="num">
                                      <p:cBhvr>
                                        <p:cTn id="70" dur="400" fill="hold"/>
                                        <p:tgtEl>
                                          <p:spTgt spid="22"/>
                                        </p:tgtEl>
                                        <p:attrNameLst>
                                          <p:attrName>ppt_x</p:attrName>
                                        </p:attrNameLst>
                                      </p:cBhvr>
                                      <p:tavLst>
                                        <p:tav tm="0">
                                          <p:val>
                                            <p:strVal val="#ppt_x"/>
                                          </p:val>
                                        </p:tav>
                                        <p:tav tm="100000">
                                          <p:val>
                                            <p:strVal val="#ppt_x"/>
                                          </p:val>
                                        </p:tav>
                                      </p:tavLst>
                                    </p:anim>
                                    <p:anim calcmode="lin" valueType="num">
                                      <p:cBhvr>
                                        <p:cTn id="71" dur="400" fill="hold"/>
                                        <p:tgtEl>
                                          <p:spTgt spid="22"/>
                                        </p:tgtEl>
                                        <p:attrNameLst>
                                          <p:attrName>ppt_y</p:attrName>
                                        </p:attrNameLst>
                                      </p:cBhvr>
                                      <p:tavLst>
                                        <p:tav tm="0">
                                          <p:val>
                                            <p:strVal val="#ppt_y+0.31"/>
                                          </p:val>
                                        </p:tav>
                                        <p:tav tm="100000">
                                          <p:val>
                                            <p:strVal val="#ppt_y+0.31"/>
                                          </p:val>
                                        </p:tav>
                                      </p:tavLst>
                                    </p:anim>
                                    <p:anim calcmode="lin" valueType="num">
                                      <p:cBhvr>
                                        <p:cTn id="72" dur="600" decel="50000" fill="hold">
                                          <p:stCondLst>
                                            <p:cond delay="400"/>
                                          </p:stCondLst>
                                        </p:cTn>
                                        <p:tgtEl>
                                          <p:spTgt spid="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3" dur="600" decel="50000" fill="hold">
                                          <p:stCondLst>
                                            <p:cond delay="400"/>
                                          </p:stCondLst>
                                        </p:cTn>
                                        <p:tgtEl>
                                          <p:spTgt spid="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3" presetClass="entr" presetSubtype="0" fill="hold"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
                                        <p:tgtEl>
                                          <p:spTgt spid="30"/>
                                        </p:tgtEl>
                                      </p:cBhvr>
                                    </p:animEffect>
                                    <p:anim calcmode="lin" valueType="num">
                                      <p:cBhvr>
                                        <p:cTn id="79" dur="400" fill="hold"/>
                                        <p:tgtEl>
                                          <p:spTgt spid="30"/>
                                        </p:tgtEl>
                                        <p:attrNameLst>
                                          <p:attrName>ppt_x</p:attrName>
                                        </p:attrNameLst>
                                      </p:cBhvr>
                                      <p:tavLst>
                                        <p:tav tm="0">
                                          <p:val>
                                            <p:strVal val="#ppt_x"/>
                                          </p:val>
                                        </p:tav>
                                        <p:tav tm="100000">
                                          <p:val>
                                            <p:strVal val="#ppt_x"/>
                                          </p:val>
                                        </p:tav>
                                      </p:tavLst>
                                    </p:anim>
                                    <p:anim calcmode="lin" valueType="num">
                                      <p:cBhvr>
                                        <p:cTn id="80" dur="400" fill="hold"/>
                                        <p:tgtEl>
                                          <p:spTgt spid="30"/>
                                        </p:tgtEl>
                                        <p:attrNameLst>
                                          <p:attrName>ppt_y</p:attrName>
                                        </p:attrNameLst>
                                      </p:cBhvr>
                                      <p:tavLst>
                                        <p:tav tm="0">
                                          <p:val>
                                            <p:strVal val="#ppt_y+0.31"/>
                                          </p:val>
                                        </p:tav>
                                        <p:tav tm="100000">
                                          <p:val>
                                            <p:strVal val="#ppt_y+0.31"/>
                                          </p:val>
                                        </p:tav>
                                      </p:tavLst>
                                    </p:anim>
                                    <p:anim calcmode="lin" valueType="num">
                                      <p:cBhvr>
                                        <p:cTn id="81" dur="600" decel="50000" fill="hold">
                                          <p:stCondLst>
                                            <p:cond delay="400"/>
                                          </p:stCondLst>
                                        </p:cTn>
                                        <p:tgtEl>
                                          <p:spTgt spid="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2" dur="600" decel="50000" fill="hold">
                                          <p:stCondLst>
                                            <p:cond delay="400"/>
                                          </p:stCondLst>
                                        </p:cTn>
                                        <p:tgtEl>
                                          <p:spTgt spid="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1000"/>
                                        <p:tgtEl>
                                          <p:spTgt spid="36"/>
                                        </p:tgtEl>
                                      </p:cBhvr>
                                    </p:animEffect>
                                    <p:anim calcmode="lin" valueType="num">
                                      <p:cBhvr>
                                        <p:cTn id="88" dur="1000" fill="hold"/>
                                        <p:tgtEl>
                                          <p:spTgt spid="36"/>
                                        </p:tgtEl>
                                        <p:attrNameLst>
                                          <p:attrName>ppt_x</p:attrName>
                                        </p:attrNameLst>
                                      </p:cBhvr>
                                      <p:tavLst>
                                        <p:tav tm="0">
                                          <p:val>
                                            <p:strVal val="#ppt_x"/>
                                          </p:val>
                                        </p:tav>
                                        <p:tav tm="100000">
                                          <p:val>
                                            <p:strVal val="#ppt_x"/>
                                          </p:val>
                                        </p:tav>
                                      </p:tavLst>
                                    </p:anim>
                                    <p:anim calcmode="lin" valueType="num">
                                      <p:cBhvr>
                                        <p:cTn id="8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a:extLst>
              <a:ext uri="{FF2B5EF4-FFF2-40B4-BE49-F238E27FC236}">
                <a16:creationId xmlns:a16="http://schemas.microsoft.com/office/drawing/2014/main" id="{06F6E726-AED2-4940-A73B-B67A4818EFBC}"/>
              </a:ext>
            </a:extLst>
          </p:cNvPr>
          <p:cNvSpPr/>
          <p:nvPr/>
        </p:nvSpPr>
        <p:spPr>
          <a:xfrm>
            <a:off x="4128041" y="2378895"/>
            <a:ext cx="5620516" cy="1371602"/>
          </a:xfrm>
          <a:custGeom>
            <a:avLst/>
            <a:gdLst/>
            <a:ahLst/>
            <a:cxnLst>
              <a:cxn ang="0">
                <a:pos x="wd2" y="hd2"/>
              </a:cxn>
              <a:cxn ang="5400000">
                <a:pos x="wd2" y="hd2"/>
              </a:cxn>
              <a:cxn ang="10800000">
                <a:pos x="wd2" y="hd2"/>
              </a:cxn>
              <a:cxn ang="16200000">
                <a:pos x="wd2" y="hd2"/>
              </a:cxn>
            </a:cxnLst>
            <a:rect l="0" t="0" r="r" b="b"/>
            <a:pathLst>
              <a:path w="21600" h="21600" extrusionOk="0">
                <a:moveTo>
                  <a:pt x="3591" y="0"/>
                </a:moveTo>
                <a:lnTo>
                  <a:pt x="21600" y="0"/>
                </a:lnTo>
                <a:lnTo>
                  <a:pt x="21600" y="21600"/>
                </a:lnTo>
                <a:lnTo>
                  <a:pt x="3591" y="21600"/>
                </a:lnTo>
                <a:lnTo>
                  <a:pt x="0" y="10608"/>
                </a:lnTo>
                <a:lnTo>
                  <a:pt x="3591" y="0"/>
                </a:lnTo>
                <a:close/>
              </a:path>
            </a:pathLst>
          </a:custGeom>
          <a:gradFill>
            <a:gsLst>
              <a:gs pos="0">
                <a:srgbClr val="FFA503"/>
              </a:gs>
              <a:gs pos="43223">
                <a:srgbClr val="FF5B02"/>
              </a:gs>
              <a:gs pos="98500">
                <a:srgbClr val="FF1000"/>
              </a:gs>
            </a:gsLst>
            <a:lin ang="2089255"/>
          </a:gradFill>
          <a:ln w="12700">
            <a:miter lim="400000"/>
          </a:ln>
        </p:spPr>
        <p:txBody>
          <a:bodyPr lIns="45718" tIns="45718" rIns="45718" bIns="45718"/>
          <a:lstStyle/>
          <a:p>
            <a:endParaRPr dirty="0"/>
          </a:p>
        </p:txBody>
      </p:sp>
      <p:sp>
        <p:nvSpPr>
          <p:cNvPr id="13" name="Shape">
            <a:extLst>
              <a:ext uri="{FF2B5EF4-FFF2-40B4-BE49-F238E27FC236}">
                <a16:creationId xmlns:a16="http://schemas.microsoft.com/office/drawing/2014/main" id="{A8953534-EF6B-4EF1-9423-626382BEB3C6}"/>
              </a:ext>
            </a:extLst>
          </p:cNvPr>
          <p:cNvSpPr/>
          <p:nvPr/>
        </p:nvSpPr>
        <p:spPr>
          <a:xfrm>
            <a:off x="4836569" y="3739112"/>
            <a:ext cx="4911988" cy="1371602"/>
          </a:xfrm>
          <a:custGeom>
            <a:avLst/>
            <a:gdLst/>
            <a:ahLst/>
            <a:cxnLst>
              <a:cxn ang="0">
                <a:pos x="wd2" y="hd2"/>
              </a:cxn>
              <a:cxn ang="5400000">
                <a:pos x="wd2" y="hd2"/>
              </a:cxn>
              <a:cxn ang="10800000">
                <a:pos x="wd2" y="hd2"/>
              </a:cxn>
              <a:cxn ang="16200000">
                <a:pos x="wd2" y="hd2"/>
              </a:cxn>
            </a:cxnLst>
            <a:rect l="0" t="0" r="r" b="b"/>
            <a:pathLst>
              <a:path w="21600" h="21600" extrusionOk="0">
                <a:moveTo>
                  <a:pt x="3591" y="0"/>
                </a:moveTo>
                <a:lnTo>
                  <a:pt x="21600" y="0"/>
                </a:lnTo>
                <a:lnTo>
                  <a:pt x="21600" y="21600"/>
                </a:lnTo>
                <a:lnTo>
                  <a:pt x="3591" y="21600"/>
                </a:lnTo>
                <a:lnTo>
                  <a:pt x="0" y="10608"/>
                </a:lnTo>
                <a:lnTo>
                  <a:pt x="3591" y="0"/>
                </a:lnTo>
                <a:close/>
              </a:path>
            </a:pathLst>
          </a:custGeom>
          <a:gradFill>
            <a:gsLst>
              <a:gs pos="0">
                <a:srgbClr val="00F2FE"/>
              </a:gs>
              <a:gs pos="36657">
                <a:srgbClr val="28CFFE"/>
              </a:gs>
              <a:gs pos="77153">
                <a:srgbClr val="4FACFE"/>
              </a:gs>
            </a:gsLst>
            <a:lin ang="2089255"/>
          </a:gradFill>
          <a:ln w="12700">
            <a:miter lim="400000"/>
          </a:ln>
        </p:spPr>
        <p:txBody>
          <a:bodyPr lIns="45718" tIns="45718" rIns="45718" bIns="45718"/>
          <a:lstStyle/>
          <a:p>
            <a:endParaRPr dirty="0"/>
          </a:p>
        </p:txBody>
      </p:sp>
      <p:sp>
        <p:nvSpPr>
          <p:cNvPr id="14" name="Shape">
            <a:extLst>
              <a:ext uri="{FF2B5EF4-FFF2-40B4-BE49-F238E27FC236}">
                <a16:creationId xmlns:a16="http://schemas.microsoft.com/office/drawing/2014/main" id="{F32CAD72-1B5E-4694-B54F-C6B2E0467E81}"/>
              </a:ext>
            </a:extLst>
          </p:cNvPr>
          <p:cNvSpPr/>
          <p:nvPr/>
        </p:nvSpPr>
        <p:spPr>
          <a:xfrm>
            <a:off x="3894035" y="1025302"/>
            <a:ext cx="5933782" cy="1357245"/>
          </a:xfrm>
          <a:custGeom>
            <a:avLst/>
            <a:gdLst/>
            <a:ahLst/>
            <a:cxnLst>
              <a:cxn ang="0">
                <a:pos x="wd2" y="hd2"/>
              </a:cxn>
              <a:cxn ang="5400000">
                <a:pos x="wd2" y="hd2"/>
              </a:cxn>
              <a:cxn ang="10800000">
                <a:pos x="wd2" y="hd2"/>
              </a:cxn>
              <a:cxn ang="16200000">
                <a:pos x="wd2" y="hd2"/>
              </a:cxn>
            </a:cxnLst>
            <a:rect l="0" t="0" r="r" b="b"/>
            <a:pathLst>
              <a:path w="21009" h="21600" extrusionOk="0">
                <a:moveTo>
                  <a:pt x="3428" y="0"/>
                </a:moveTo>
                <a:lnTo>
                  <a:pt x="20262" y="67"/>
                </a:lnTo>
                <a:cubicBezTo>
                  <a:pt x="20390" y="7245"/>
                  <a:pt x="21600" y="14081"/>
                  <a:pt x="20645" y="21600"/>
                </a:cubicBezTo>
                <a:lnTo>
                  <a:pt x="3432" y="21600"/>
                </a:lnTo>
                <a:lnTo>
                  <a:pt x="0" y="10492"/>
                </a:lnTo>
                <a:lnTo>
                  <a:pt x="3428" y="0"/>
                </a:lnTo>
                <a:close/>
              </a:path>
            </a:pathLst>
          </a:custGeom>
          <a:gradFill>
            <a:gsLst>
              <a:gs pos="0">
                <a:srgbClr val="FFEA03"/>
              </a:gs>
              <a:gs pos="70683">
                <a:srgbClr val="FFBA02"/>
              </a:gs>
              <a:gs pos="97580">
                <a:srgbClr val="FF8A00"/>
              </a:gs>
            </a:gsLst>
            <a:lin ang="2089255"/>
          </a:gradFill>
          <a:ln w="12700">
            <a:miter lim="400000"/>
          </a:ln>
        </p:spPr>
        <p:txBody>
          <a:bodyPr lIns="45718" tIns="45718" rIns="45718" bIns="45718"/>
          <a:lstStyle/>
          <a:p>
            <a:endParaRPr dirty="0"/>
          </a:p>
        </p:txBody>
      </p:sp>
      <p:sp>
        <p:nvSpPr>
          <p:cNvPr id="15" name="Shape">
            <a:extLst>
              <a:ext uri="{FF2B5EF4-FFF2-40B4-BE49-F238E27FC236}">
                <a16:creationId xmlns:a16="http://schemas.microsoft.com/office/drawing/2014/main" id="{EA0DBBE6-1E05-4713-8662-580F5F8E77F5}"/>
              </a:ext>
            </a:extLst>
          </p:cNvPr>
          <p:cNvSpPr/>
          <p:nvPr/>
        </p:nvSpPr>
        <p:spPr>
          <a:xfrm>
            <a:off x="5294886" y="5112696"/>
            <a:ext cx="4493300" cy="1352657"/>
          </a:xfrm>
          <a:custGeom>
            <a:avLst/>
            <a:gdLst/>
            <a:ahLst/>
            <a:cxnLst>
              <a:cxn ang="0">
                <a:pos x="wd2" y="hd2"/>
              </a:cxn>
              <a:cxn ang="5400000">
                <a:pos x="wd2" y="hd2"/>
              </a:cxn>
              <a:cxn ang="10800000">
                <a:pos x="wd2" y="hd2"/>
              </a:cxn>
              <a:cxn ang="16200000">
                <a:pos x="wd2" y="hd2"/>
              </a:cxn>
            </a:cxnLst>
            <a:rect l="0" t="0" r="r" b="b"/>
            <a:pathLst>
              <a:path w="21600" h="21600" extrusionOk="0">
                <a:moveTo>
                  <a:pt x="3591" y="0"/>
                </a:moveTo>
                <a:lnTo>
                  <a:pt x="21600" y="0"/>
                </a:lnTo>
                <a:lnTo>
                  <a:pt x="21600" y="21600"/>
                </a:lnTo>
                <a:lnTo>
                  <a:pt x="3591" y="21600"/>
                </a:lnTo>
                <a:lnTo>
                  <a:pt x="0" y="10608"/>
                </a:lnTo>
                <a:lnTo>
                  <a:pt x="3591" y="0"/>
                </a:lnTo>
                <a:close/>
              </a:path>
            </a:pathLst>
          </a:custGeom>
          <a:gradFill>
            <a:gsLst>
              <a:gs pos="0">
                <a:srgbClr val="DEFF6B"/>
              </a:gs>
              <a:gs pos="49526">
                <a:srgbClr val="7FE478"/>
              </a:gs>
              <a:gs pos="76107">
                <a:srgbClr val="21C885"/>
              </a:gs>
            </a:gsLst>
            <a:lin ang="2089255"/>
          </a:gradFill>
          <a:ln w="12700">
            <a:miter lim="400000"/>
          </a:ln>
        </p:spPr>
        <p:txBody>
          <a:bodyPr lIns="45718" tIns="45718" rIns="45718" bIns="45718"/>
          <a:lstStyle/>
          <a:p>
            <a:endParaRPr dirty="0"/>
          </a:p>
        </p:txBody>
      </p:sp>
      <p:sp>
        <p:nvSpPr>
          <p:cNvPr id="16" name="Shape">
            <a:extLst>
              <a:ext uri="{FF2B5EF4-FFF2-40B4-BE49-F238E27FC236}">
                <a16:creationId xmlns:a16="http://schemas.microsoft.com/office/drawing/2014/main" id="{C4DB39F7-0CC9-4BFF-A3E0-9AEF7077EC09}"/>
              </a:ext>
            </a:extLst>
          </p:cNvPr>
          <p:cNvSpPr/>
          <p:nvPr/>
        </p:nvSpPr>
        <p:spPr>
          <a:xfrm>
            <a:off x="9521865" y="1013509"/>
            <a:ext cx="1908904" cy="1371602"/>
          </a:xfrm>
          <a:custGeom>
            <a:avLst/>
            <a:gdLst/>
            <a:ahLst/>
            <a:cxnLst>
              <a:cxn ang="0">
                <a:pos x="wd2" y="hd2"/>
              </a:cxn>
              <a:cxn ang="5400000">
                <a:pos x="wd2" y="hd2"/>
              </a:cxn>
              <a:cxn ang="10800000">
                <a:pos x="wd2" y="hd2"/>
              </a:cxn>
              <a:cxn ang="16200000">
                <a:pos x="wd2" y="hd2"/>
              </a:cxn>
            </a:cxnLst>
            <a:rect l="0" t="0" r="r" b="b"/>
            <a:pathLst>
              <a:path w="21494" h="21600" extrusionOk="0">
                <a:moveTo>
                  <a:pt x="1004" y="0"/>
                </a:moveTo>
                <a:cubicBezTo>
                  <a:pt x="843" y="21"/>
                  <a:pt x="680" y="38"/>
                  <a:pt x="526" y="94"/>
                </a:cubicBezTo>
                <a:cubicBezTo>
                  <a:pt x="9" y="282"/>
                  <a:pt x="-82" y="1518"/>
                  <a:pt x="61" y="2325"/>
                </a:cubicBezTo>
                <a:cubicBezTo>
                  <a:pt x="906" y="4541"/>
                  <a:pt x="1542" y="6900"/>
                  <a:pt x="1956" y="9344"/>
                </a:cubicBezTo>
                <a:cubicBezTo>
                  <a:pt x="2389" y="11896"/>
                  <a:pt x="2573" y="14516"/>
                  <a:pt x="2506" y="17138"/>
                </a:cubicBezTo>
                <a:lnTo>
                  <a:pt x="2314" y="21600"/>
                </a:lnTo>
                <a:lnTo>
                  <a:pt x="21490" y="21600"/>
                </a:lnTo>
                <a:cubicBezTo>
                  <a:pt x="21518" y="20975"/>
                  <a:pt x="21418" y="20333"/>
                  <a:pt x="21177" y="19750"/>
                </a:cubicBezTo>
                <a:cubicBezTo>
                  <a:pt x="20720" y="18646"/>
                  <a:pt x="19832" y="18041"/>
                  <a:pt x="18929" y="18219"/>
                </a:cubicBezTo>
                <a:cubicBezTo>
                  <a:pt x="19288" y="17587"/>
                  <a:pt x="19477" y="16827"/>
                  <a:pt x="19492" y="16056"/>
                </a:cubicBezTo>
                <a:cubicBezTo>
                  <a:pt x="19507" y="15281"/>
                  <a:pt x="19345" y="14483"/>
                  <a:pt x="18938" y="13888"/>
                </a:cubicBezTo>
                <a:cubicBezTo>
                  <a:pt x="18540" y="13305"/>
                  <a:pt x="17994" y="13044"/>
                  <a:pt x="17454" y="12919"/>
                </a:cubicBezTo>
                <a:cubicBezTo>
                  <a:pt x="16748" y="12755"/>
                  <a:pt x="16007" y="12810"/>
                  <a:pt x="15287" y="13112"/>
                </a:cubicBezTo>
                <a:cubicBezTo>
                  <a:pt x="13584" y="13749"/>
                  <a:pt x="11940" y="14566"/>
                  <a:pt x="10353" y="15538"/>
                </a:cubicBezTo>
                <a:cubicBezTo>
                  <a:pt x="9618" y="15988"/>
                  <a:pt x="8810" y="16458"/>
                  <a:pt x="8079" y="15969"/>
                </a:cubicBezTo>
                <a:cubicBezTo>
                  <a:pt x="7517" y="15593"/>
                  <a:pt x="7217" y="14847"/>
                  <a:pt x="7042" y="14025"/>
                </a:cubicBezTo>
                <a:cubicBezTo>
                  <a:pt x="6896" y="13339"/>
                  <a:pt x="6826" y="12587"/>
                  <a:pt x="6751" y="11869"/>
                </a:cubicBezTo>
                <a:cubicBezTo>
                  <a:pt x="6549" y="9912"/>
                  <a:pt x="6400" y="7911"/>
                  <a:pt x="5889" y="6062"/>
                </a:cubicBezTo>
                <a:cubicBezTo>
                  <a:pt x="4738" y="1901"/>
                  <a:pt x="3027" y="153"/>
                  <a:pt x="1496" y="0"/>
                </a:cubicBezTo>
                <a:lnTo>
                  <a:pt x="1004" y="0"/>
                </a:lnTo>
                <a:close/>
              </a:path>
            </a:pathLst>
          </a:custGeom>
          <a:gradFill>
            <a:gsLst>
              <a:gs pos="2419">
                <a:srgbClr val="FF8A00"/>
              </a:gs>
              <a:gs pos="29316">
                <a:srgbClr val="FFBA02"/>
              </a:gs>
              <a:gs pos="100000">
                <a:srgbClr val="FFEA03"/>
              </a:gs>
            </a:gsLst>
            <a:lin ang="2089255"/>
          </a:gradFill>
          <a:ln w="12700">
            <a:miter lim="400000"/>
          </a:ln>
          <a:effectLst>
            <a:outerShdw blurRad="139700" dist="188529" dir="9900000" rotWithShape="0">
              <a:srgbClr val="000000">
                <a:alpha val="49577"/>
              </a:srgbClr>
            </a:outerShdw>
          </a:effectLst>
        </p:spPr>
        <p:txBody>
          <a:bodyPr lIns="45718" tIns="45718" rIns="45718" bIns="45718"/>
          <a:lstStyle/>
          <a:p>
            <a:endParaRPr dirty="0"/>
          </a:p>
        </p:txBody>
      </p:sp>
      <p:sp>
        <p:nvSpPr>
          <p:cNvPr id="17" name="Shape">
            <a:extLst>
              <a:ext uri="{FF2B5EF4-FFF2-40B4-BE49-F238E27FC236}">
                <a16:creationId xmlns:a16="http://schemas.microsoft.com/office/drawing/2014/main" id="{00201AC6-503F-4E77-BB5E-A8352E2607F6}"/>
              </a:ext>
            </a:extLst>
          </p:cNvPr>
          <p:cNvSpPr/>
          <p:nvPr/>
        </p:nvSpPr>
        <p:spPr>
          <a:xfrm>
            <a:off x="9364567" y="2385904"/>
            <a:ext cx="2089155" cy="1371601"/>
          </a:xfrm>
          <a:custGeom>
            <a:avLst/>
            <a:gdLst/>
            <a:ahLst/>
            <a:cxnLst>
              <a:cxn ang="0">
                <a:pos x="wd2" y="hd2"/>
              </a:cxn>
              <a:cxn ang="5400000">
                <a:pos x="wd2" y="hd2"/>
              </a:cxn>
              <a:cxn ang="10800000">
                <a:pos x="wd2" y="hd2"/>
              </a:cxn>
              <a:cxn ang="16200000">
                <a:pos x="wd2" y="hd2"/>
              </a:cxn>
            </a:cxnLst>
            <a:rect l="0" t="0" r="r" b="b"/>
            <a:pathLst>
              <a:path w="21597" h="21600" extrusionOk="0">
                <a:moveTo>
                  <a:pt x="3750" y="0"/>
                </a:moveTo>
                <a:lnTo>
                  <a:pt x="3672" y="1919"/>
                </a:lnTo>
                <a:cubicBezTo>
                  <a:pt x="3770" y="4833"/>
                  <a:pt x="3441" y="7744"/>
                  <a:pt x="2704" y="10438"/>
                </a:cubicBezTo>
                <a:cubicBezTo>
                  <a:pt x="2319" y="11842"/>
                  <a:pt x="1826" y="13172"/>
                  <a:pt x="1420" y="14562"/>
                </a:cubicBezTo>
                <a:cubicBezTo>
                  <a:pt x="982" y="16059"/>
                  <a:pt x="646" y="17617"/>
                  <a:pt x="369" y="19200"/>
                </a:cubicBezTo>
                <a:cubicBezTo>
                  <a:pt x="230" y="19995"/>
                  <a:pt x="114" y="20797"/>
                  <a:pt x="0" y="21600"/>
                </a:cubicBezTo>
                <a:lnTo>
                  <a:pt x="11053" y="21600"/>
                </a:lnTo>
                <a:cubicBezTo>
                  <a:pt x="11124" y="20797"/>
                  <a:pt x="11231" y="19999"/>
                  <a:pt x="11525" y="19300"/>
                </a:cubicBezTo>
                <a:cubicBezTo>
                  <a:pt x="11876" y="18460"/>
                  <a:pt x="12436" y="17865"/>
                  <a:pt x="13075" y="17656"/>
                </a:cubicBezTo>
                <a:cubicBezTo>
                  <a:pt x="14040" y="17196"/>
                  <a:pt x="14992" y="16672"/>
                  <a:pt x="15927" y="16088"/>
                </a:cubicBezTo>
                <a:cubicBezTo>
                  <a:pt x="16878" y="15493"/>
                  <a:pt x="17811" y="14836"/>
                  <a:pt x="18725" y="14119"/>
                </a:cubicBezTo>
                <a:cubicBezTo>
                  <a:pt x="19293" y="13793"/>
                  <a:pt x="19797" y="13300"/>
                  <a:pt x="20218" y="12675"/>
                </a:cubicBezTo>
                <a:cubicBezTo>
                  <a:pt x="20523" y="12222"/>
                  <a:pt x="20795" y="11678"/>
                  <a:pt x="20875" y="11006"/>
                </a:cubicBezTo>
                <a:cubicBezTo>
                  <a:pt x="20996" y="9977"/>
                  <a:pt x="20615" y="8965"/>
                  <a:pt x="19972" y="8600"/>
                </a:cubicBezTo>
                <a:cubicBezTo>
                  <a:pt x="20915" y="8290"/>
                  <a:pt x="21593" y="7020"/>
                  <a:pt x="21597" y="5550"/>
                </a:cubicBezTo>
                <a:cubicBezTo>
                  <a:pt x="21600" y="4251"/>
                  <a:pt x="21068" y="3091"/>
                  <a:pt x="20267" y="2644"/>
                </a:cubicBezTo>
                <a:cubicBezTo>
                  <a:pt x="20923" y="2078"/>
                  <a:pt x="21308" y="1065"/>
                  <a:pt x="21355" y="0"/>
                </a:cubicBezTo>
                <a:lnTo>
                  <a:pt x="3750" y="0"/>
                </a:lnTo>
                <a:close/>
              </a:path>
            </a:pathLst>
          </a:custGeom>
          <a:gradFill>
            <a:gsLst>
              <a:gs pos="1499">
                <a:srgbClr val="FF1000"/>
              </a:gs>
              <a:gs pos="56776">
                <a:srgbClr val="FF5B02"/>
              </a:gs>
              <a:gs pos="100000">
                <a:srgbClr val="FFA503"/>
              </a:gs>
            </a:gsLst>
            <a:lin ang="2089255"/>
          </a:gradFill>
          <a:ln w="12700">
            <a:miter lim="400000"/>
          </a:ln>
          <a:effectLst>
            <a:outerShdw blurRad="139700" dist="188529" dir="9900000" rotWithShape="0">
              <a:srgbClr val="000000">
                <a:alpha val="49577"/>
              </a:srgbClr>
            </a:outerShdw>
          </a:effectLst>
        </p:spPr>
        <p:txBody>
          <a:bodyPr lIns="45718" tIns="45718" rIns="45718" bIns="45718"/>
          <a:lstStyle/>
          <a:p>
            <a:endParaRPr dirty="0"/>
          </a:p>
        </p:txBody>
      </p:sp>
      <p:sp>
        <p:nvSpPr>
          <p:cNvPr id="18" name="Shape">
            <a:extLst>
              <a:ext uri="{FF2B5EF4-FFF2-40B4-BE49-F238E27FC236}">
                <a16:creationId xmlns:a16="http://schemas.microsoft.com/office/drawing/2014/main" id="{2589D8B0-778A-4CE2-BC1B-F926DAA439F7}"/>
              </a:ext>
            </a:extLst>
          </p:cNvPr>
          <p:cNvSpPr/>
          <p:nvPr/>
        </p:nvSpPr>
        <p:spPr>
          <a:xfrm>
            <a:off x="9049050" y="3745993"/>
            <a:ext cx="1386684" cy="1371602"/>
          </a:xfrm>
          <a:custGeom>
            <a:avLst/>
            <a:gdLst/>
            <a:ahLst/>
            <a:cxnLst>
              <a:cxn ang="0">
                <a:pos x="wd2" y="hd2"/>
              </a:cxn>
              <a:cxn ang="5400000">
                <a:pos x="wd2" y="hd2"/>
              </a:cxn>
              <a:cxn ang="10800000">
                <a:pos x="wd2" y="hd2"/>
              </a:cxn>
              <a:cxn ang="16200000">
                <a:pos x="wd2" y="hd2"/>
              </a:cxn>
            </a:cxnLst>
            <a:rect l="0" t="0" r="r" b="b"/>
            <a:pathLst>
              <a:path w="21600" h="21600" extrusionOk="0">
                <a:moveTo>
                  <a:pt x="4958" y="0"/>
                </a:moveTo>
                <a:cubicBezTo>
                  <a:pt x="4220" y="3412"/>
                  <a:pt x="3754" y="6884"/>
                  <a:pt x="3017" y="10300"/>
                </a:cubicBezTo>
                <a:cubicBezTo>
                  <a:pt x="2468" y="12841"/>
                  <a:pt x="1764" y="15328"/>
                  <a:pt x="1063" y="17825"/>
                </a:cubicBezTo>
                <a:cubicBezTo>
                  <a:pt x="711" y="19080"/>
                  <a:pt x="355" y="20341"/>
                  <a:pt x="0" y="21600"/>
                </a:cubicBezTo>
                <a:lnTo>
                  <a:pt x="20401" y="21600"/>
                </a:lnTo>
                <a:cubicBezTo>
                  <a:pt x="20439" y="19212"/>
                  <a:pt x="20537" y="16829"/>
                  <a:pt x="20673" y="14444"/>
                </a:cubicBezTo>
                <a:cubicBezTo>
                  <a:pt x="20866" y="11052"/>
                  <a:pt x="21064" y="7660"/>
                  <a:pt x="21272" y="4269"/>
                </a:cubicBezTo>
                <a:cubicBezTo>
                  <a:pt x="21291" y="3143"/>
                  <a:pt x="21354" y="2035"/>
                  <a:pt x="21458" y="944"/>
                </a:cubicBezTo>
                <a:cubicBezTo>
                  <a:pt x="21488" y="630"/>
                  <a:pt x="21552" y="315"/>
                  <a:pt x="21600" y="0"/>
                </a:cubicBezTo>
                <a:lnTo>
                  <a:pt x="4958" y="0"/>
                </a:lnTo>
                <a:close/>
              </a:path>
            </a:pathLst>
          </a:custGeom>
          <a:gradFill>
            <a:gsLst>
              <a:gs pos="22846">
                <a:srgbClr val="4FACFE"/>
              </a:gs>
              <a:gs pos="63342">
                <a:srgbClr val="28CFFE"/>
              </a:gs>
              <a:gs pos="100000">
                <a:srgbClr val="00F2FE"/>
              </a:gs>
            </a:gsLst>
            <a:lin ang="2089255"/>
          </a:gradFill>
          <a:ln w="12700">
            <a:miter lim="400000"/>
          </a:ln>
          <a:effectLst>
            <a:outerShdw blurRad="139700" dist="188529" dir="9900000" rotWithShape="0">
              <a:srgbClr val="000000">
                <a:alpha val="49577"/>
              </a:srgbClr>
            </a:outerShdw>
          </a:effectLst>
        </p:spPr>
        <p:txBody>
          <a:bodyPr lIns="45718" tIns="45718" rIns="45718" bIns="45718"/>
          <a:lstStyle/>
          <a:p>
            <a:endParaRPr dirty="0"/>
          </a:p>
        </p:txBody>
      </p:sp>
      <p:sp>
        <p:nvSpPr>
          <p:cNvPr id="19" name="Shape">
            <a:extLst>
              <a:ext uri="{FF2B5EF4-FFF2-40B4-BE49-F238E27FC236}">
                <a16:creationId xmlns:a16="http://schemas.microsoft.com/office/drawing/2014/main" id="{1E69A35E-F8D8-4113-A78B-53E4CCE4BAB7}"/>
              </a:ext>
            </a:extLst>
          </p:cNvPr>
          <p:cNvSpPr/>
          <p:nvPr/>
        </p:nvSpPr>
        <p:spPr>
          <a:xfrm>
            <a:off x="8672417" y="5105688"/>
            <a:ext cx="1756968" cy="1357712"/>
          </a:xfrm>
          <a:custGeom>
            <a:avLst/>
            <a:gdLst/>
            <a:ahLst/>
            <a:cxnLst>
              <a:cxn ang="0">
                <a:pos x="wd2" y="hd2"/>
              </a:cxn>
              <a:cxn ang="5400000">
                <a:pos x="wd2" y="hd2"/>
              </a:cxn>
              <a:cxn ang="10800000">
                <a:pos x="wd2" y="hd2"/>
              </a:cxn>
              <a:cxn ang="16200000">
                <a:pos x="wd2" y="hd2"/>
              </a:cxn>
            </a:cxnLst>
            <a:rect l="0" t="0" r="r" b="b"/>
            <a:pathLst>
              <a:path w="21600" h="21600" extrusionOk="0">
                <a:moveTo>
                  <a:pt x="4625" y="0"/>
                </a:moveTo>
                <a:cubicBezTo>
                  <a:pt x="4352" y="1241"/>
                  <a:pt x="4082" y="2480"/>
                  <a:pt x="3806" y="3719"/>
                </a:cubicBezTo>
                <a:cubicBezTo>
                  <a:pt x="3163" y="6597"/>
                  <a:pt x="2509" y="9466"/>
                  <a:pt x="1883" y="12350"/>
                </a:cubicBezTo>
                <a:cubicBezTo>
                  <a:pt x="1219" y="15417"/>
                  <a:pt x="591" y="18496"/>
                  <a:pt x="0" y="21587"/>
                </a:cubicBezTo>
                <a:lnTo>
                  <a:pt x="21600" y="21600"/>
                </a:lnTo>
                <a:cubicBezTo>
                  <a:pt x="21505" y="18489"/>
                  <a:pt x="21366" y="15385"/>
                  <a:pt x="21180" y="12281"/>
                </a:cubicBezTo>
                <a:cubicBezTo>
                  <a:pt x="20997" y="9205"/>
                  <a:pt x="20770" y="6127"/>
                  <a:pt x="20712" y="3043"/>
                </a:cubicBezTo>
                <a:cubicBezTo>
                  <a:pt x="20693" y="2028"/>
                  <a:pt x="20719" y="1015"/>
                  <a:pt x="20732" y="0"/>
                </a:cubicBezTo>
                <a:lnTo>
                  <a:pt x="4625" y="0"/>
                </a:lnTo>
                <a:close/>
              </a:path>
            </a:pathLst>
          </a:custGeom>
          <a:gradFill>
            <a:gsLst>
              <a:gs pos="23892">
                <a:srgbClr val="21C885"/>
              </a:gs>
              <a:gs pos="50473">
                <a:srgbClr val="7FE478"/>
              </a:gs>
              <a:gs pos="100000">
                <a:srgbClr val="DEFF6B"/>
              </a:gs>
            </a:gsLst>
            <a:lin ang="2089255"/>
          </a:gradFill>
          <a:ln w="12700">
            <a:miter lim="400000"/>
          </a:ln>
          <a:effectLst>
            <a:outerShdw blurRad="139700" dist="188529" dir="9900000" rotWithShape="0">
              <a:srgbClr val="000000">
                <a:alpha val="49577"/>
              </a:srgbClr>
            </a:outerShdw>
          </a:effectLst>
        </p:spPr>
        <p:txBody>
          <a:bodyPr lIns="45718" tIns="45718" rIns="45718" bIns="45718"/>
          <a:lstStyle/>
          <a:p>
            <a:endParaRPr dirty="0"/>
          </a:p>
        </p:txBody>
      </p:sp>
      <p:sp>
        <p:nvSpPr>
          <p:cNvPr id="20" name="TextBox 36">
            <a:extLst>
              <a:ext uri="{FF2B5EF4-FFF2-40B4-BE49-F238E27FC236}">
                <a16:creationId xmlns:a16="http://schemas.microsoft.com/office/drawing/2014/main" id="{E733E0F3-7A32-4799-A84F-E338F3937EFA}"/>
              </a:ext>
            </a:extLst>
          </p:cNvPr>
          <p:cNvSpPr txBox="1"/>
          <p:nvPr/>
        </p:nvSpPr>
        <p:spPr>
          <a:xfrm>
            <a:off x="10629789" y="1732278"/>
            <a:ext cx="582943" cy="65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600">
                <a:latin typeface="Impact"/>
                <a:ea typeface="Impact"/>
                <a:cs typeface="Impact"/>
                <a:sym typeface="Impact"/>
              </a:defRPr>
            </a:lvl1pPr>
          </a:lstStyle>
          <a:p>
            <a:r>
              <a:rPr dirty="0"/>
              <a:t>01</a:t>
            </a:r>
          </a:p>
        </p:txBody>
      </p:sp>
      <p:sp>
        <p:nvSpPr>
          <p:cNvPr id="22" name="TextBox 36">
            <a:extLst>
              <a:ext uri="{FF2B5EF4-FFF2-40B4-BE49-F238E27FC236}">
                <a16:creationId xmlns:a16="http://schemas.microsoft.com/office/drawing/2014/main" id="{F1C3BCB2-B974-40D4-BD10-FB388C96A52D}"/>
              </a:ext>
            </a:extLst>
          </p:cNvPr>
          <p:cNvSpPr txBox="1"/>
          <p:nvPr/>
        </p:nvSpPr>
        <p:spPr>
          <a:xfrm>
            <a:off x="10007489" y="2565960"/>
            <a:ext cx="582943" cy="65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600">
                <a:latin typeface="Impact"/>
                <a:ea typeface="Impact"/>
                <a:cs typeface="Impact"/>
                <a:sym typeface="Impact"/>
              </a:defRPr>
            </a:lvl1pPr>
          </a:lstStyle>
          <a:p>
            <a:r>
              <a:rPr dirty="0"/>
              <a:t>02</a:t>
            </a:r>
          </a:p>
        </p:txBody>
      </p:sp>
      <p:sp>
        <p:nvSpPr>
          <p:cNvPr id="24" name="TextBox 36">
            <a:extLst>
              <a:ext uri="{FF2B5EF4-FFF2-40B4-BE49-F238E27FC236}">
                <a16:creationId xmlns:a16="http://schemas.microsoft.com/office/drawing/2014/main" id="{87786679-BB37-408F-A229-468CD6C1C535}"/>
              </a:ext>
            </a:extLst>
          </p:cNvPr>
          <p:cNvSpPr txBox="1"/>
          <p:nvPr/>
        </p:nvSpPr>
        <p:spPr>
          <a:xfrm>
            <a:off x="9556093" y="4080818"/>
            <a:ext cx="582943" cy="65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600">
                <a:latin typeface="Impact"/>
                <a:ea typeface="Impact"/>
                <a:cs typeface="Impact"/>
                <a:sym typeface="Impact"/>
              </a:defRPr>
            </a:lvl1pPr>
          </a:lstStyle>
          <a:p>
            <a:r>
              <a:rPr dirty="0"/>
              <a:t>03</a:t>
            </a:r>
          </a:p>
        </p:txBody>
      </p:sp>
      <p:sp>
        <p:nvSpPr>
          <p:cNvPr id="26" name="TextBox 36">
            <a:extLst>
              <a:ext uri="{FF2B5EF4-FFF2-40B4-BE49-F238E27FC236}">
                <a16:creationId xmlns:a16="http://schemas.microsoft.com/office/drawing/2014/main" id="{2D3D9AC7-EC65-4BA2-BC9C-C109DB77E861}"/>
              </a:ext>
            </a:extLst>
          </p:cNvPr>
          <p:cNvSpPr txBox="1"/>
          <p:nvPr/>
        </p:nvSpPr>
        <p:spPr>
          <a:xfrm>
            <a:off x="9349322" y="5428300"/>
            <a:ext cx="582942" cy="65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600">
                <a:latin typeface="Impact"/>
                <a:ea typeface="Impact"/>
                <a:cs typeface="Impact"/>
                <a:sym typeface="Impact"/>
              </a:defRPr>
            </a:lvl1pPr>
          </a:lstStyle>
          <a:p>
            <a:r>
              <a:rPr dirty="0"/>
              <a:t>04</a:t>
            </a:r>
          </a:p>
        </p:txBody>
      </p:sp>
      <p:pic>
        <p:nvPicPr>
          <p:cNvPr id="28" name="TinyPPT_8.png" descr="TinyPPT_8.png">
            <a:extLst>
              <a:ext uri="{FF2B5EF4-FFF2-40B4-BE49-F238E27FC236}">
                <a16:creationId xmlns:a16="http://schemas.microsoft.com/office/drawing/2014/main" id="{BF3ED707-776F-4975-9078-A8C4B133616D}"/>
              </a:ext>
            </a:extLst>
          </p:cNvPr>
          <p:cNvPicPr>
            <a:picLocks/>
          </p:cNvPicPr>
          <p:nvPr/>
        </p:nvPicPr>
        <p:blipFill>
          <a:blip r:embed="rId2">
            <a:alphaModFix amt="85611"/>
          </a:blip>
          <a:srcRect/>
          <a:stretch>
            <a:fillRect/>
          </a:stretch>
        </p:blipFill>
        <p:spPr>
          <a:xfrm>
            <a:off x="6816463" y="6364750"/>
            <a:ext cx="5269826" cy="236598"/>
          </a:xfrm>
          <a:prstGeom prst="rect">
            <a:avLst/>
          </a:prstGeom>
          <a:ln w="12700">
            <a:miter lim="400000"/>
          </a:ln>
        </p:spPr>
      </p:pic>
      <p:sp>
        <p:nvSpPr>
          <p:cNvPr id="29" name="TextBox 52">
            <a:extLst>
              <a:ext uri="{FF2B5EF4-FFF2-40B4-BE49-F238E27FC236}">
                <a16:creationId xmlns:a16="http://schemas.microsoft.com/office/drawing/2014/main" id="{8AC428CA-D31E-430A-AEA2-D653E2D61BEF}"/>
              </a:ext>
            </a:extLst>
          </p:cNvPr>
          <p:cNvSpPr txBox="1"/>
          <p:nvPr/>
        </p:nvSpPr>
        <p:spPr>
          <a:xfrm>
            <a:off x="4986597" y="1251570"/>
            <a:ext cx="4223436" cy="10618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100"/>
            </a:lvl1pPr>
          </a:lstStyle>
          <a:p>
            <a:pPr algn="just" rtl="1"/>
            <a:r>
              <a:rPr lang="ar-EG" dirty="0">
                <a:latin typeface="PNU" panose="00000800000000000000" pitchFamily="2" charset="-78"/>
                <a:cs typeface="PNU" panose="00000800000000000000" pitchFamily="2" charset="-78"/>
              </a:rPr>
              <a:t>اضع قطعة فحم في أنبوبة الاختبار،</a:t>
            </a:r>
          </a:p>
          <a:p>
            <a:pPr algn="just" rtl="1"/>
            <a:r>
              <a:rPr lang="ar-EG" dirty="0">
                <a:latin typeface="PNU" panose="00000800000000000000" pitchFamily="2" charset="-78"/>
                <a:cs typeface="PNU" panose="00000800000000000000" pitchFamily="2" charset="-78"/>
              </a:rPr>
              <a:t> ثم أضف إليها حمض الهيدروكلوريك المخفف.</a:t>
            </a:r>
          </a:p>
        </p:txBody>
      </p:sp>
      <p:sp>
        <p:nvSpPr>
          <p:cNvPr id="30" name="TextBox 52">
            <a:extLst>
              <a:ext uri="{FF2B5EF4-FFF2-40B4-BE49-F238E27FC236}">
                <a16:creationId xmlns:a16="http://schemas.microsoft.com/office/drawing/2014/main" id="{E2E6CEFA-E4BF-4C78-8287-C88359D1AD5C}"/>
              </a:ext>
            </a:extLst>
          </p:cNvPr>
          <p:cNvSpPr txBox="1"/>
          <p:nvPr/>
        </p:nvSpPr>
        <p:spPr>
          <a:xfrm>
            <a:off x="7317117" y="1455483"/>
            <a:ext cx="1202429"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dirty="0"/>
              <a:t>     </a:t>
            </a:r>
          </a:p>
        </p:txBody>
      </p:sp>
      <p:sp>
        <p:nvSpPr>
          <p:cNvPr id="31" name="TextBox 52">
            <a:extLst>
              <a:ext uri="{FF2B5EF4-FFF2-40B4-BE49-F238E27FC236}">
                <a16:creationId xmlns:a16="http://schemas.microsoft.com/office/drawing/2014/main" id="{F8755910-DB13-4B9B-AE98-A2F12B10F880}"/>
              </a:ext>
            </a:extLst>
          </p:cNvPr>
          <p:cNvSpPr txBox="1"/>
          <p:nvPr/>
        </p:nvSpPr>
        <p:spPr>
          <a:xfrm>
            <a:off x="4796940" y="2399835"/>
            <a:ext cx="4619123" cy="1384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100"/>
            </a:lvl1pPr>
          </a:lstStyle>
          <a:p>
            <a:pPr algn="just" rtl="1"/>
            <a:r>
              <a:rPr lang="ar-EG" dirty="0">
                <a:latin typeface="PNU" panose="00000800000000000000" pitchFamily="2" charset="-78"/>
                <a:cs typeface="PNU" panose="00000800000000000000" pitchFamily="2" charset="-78"/>
              </a:rPr>
              <a:t>ملعقة احتراق مسن قطعة الفحم الأخرى في ملعقة الاحتراق حتى تشتعل، ثم أسقطها في المخبار المملوءقطعة فحم مشتعلة بغاز الأكسجين</a:t>
            </a:r>
          </a:p>
        </p:txBody>
      </p:sp>
      <p:sp>
        <p:nvSpPr>
          <p:cNvPr id="32" name="TextBox 52">
            <a:extLst>
              <a:ext uri="{FF2B5EF4-FFF2-40B4-BE49-F238E27FC236}">
                <a16:creationId xmlns:a16="http://schemas.microsoft.com/office/drawing/2014/main" id="{5DF5AC03-DF7A-4194-9A63-8D7A34D2DD3C}"/>
              </a:ext>
            </a:extLst>
          </p:cNvPr>
          <p:cNvSpPr txBox="1"/>
          <p:nvPr/>
        </p:nvSpPr>
        <p:spPr>
          <a:xfrm>
            <a:off x="7374962" y="2807431"/>
            <a:ext cx="120242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endParaRPr dirty="0"/>
          </a:p>
        </p:txBody>
      </p:sp>
      <p:sp>
        <p:nvSpPr>
          <p:cNvPr id="33" name="TextBox 52">
            <a:extLst>
              <a:ext uri="{FF2B5EF4-FFF2-40B4-BE49-F238E27FC236}">
                <a16:creationId xmlns:a16="http://schemas.microsoft.com/office/drawing/2014/main" id="{D15EB14D-F48A-484A-8847-C5B0B38B7DF7}"/>
              </a:ext>
            </a:extLst>
          </p:cNvPr>
          <p:cNvSpPr txBox="1"/>
          <p:nvPr/>
        </p:nvSpPr>
        <p:spPr>
          <a:xfrm>
            <a:off x="6123689" y="3868577"/>
            <a:ext cx="2807058" cy="7386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100"/>
            </a:lvl1pPr>
          </a:lstStyle>
          <a:p>
            <a:pPr algn="r" rtl="1"/>
            <a:r>
              <a:rPr lang="ar-EG" dirty="0">
                <a:latin typeface="PNU" panose="00000800000000000000" pitchFamily="2" charset="-78"/>
                <a:cs typeface="PNU" panose="00000800000000000000" pitchFamily="2" charset="-78"/>
              </a:rPr>
              <a:t> أضف مقدارا من الماء إلى المخبار، مع الرج.</a:t>
            </a:r>
          </a:p>
        </p:txBody>
      </p:sp>
      <p:sp>
        <p:nvSpPr>
          <p:cNvPr id="35" name="TextBox 52">
            <a:extLst>
              <a:ext uri="{FF2B5EF4-FFF2-40B4-BE49-F238E27FC236}">
                <a16:creationId xmlns:a16="http://schemas.microsoft.com/office/drawing/2014/main" id="{EBE90197-B512-4B44-8FD0-05D4D4816FF6}"/>
              </a:ext>
            </a:extLst>
          </p:cNvPr>
          <p:cNvSpPr txBox="1"/>
          <p:nvPr/>
        </p:nvSpPr>
        <p:spPr>
          <a:xfrm>
            <a:off x="7354726" y="5727362"/>
            <a:ext cx="1127211" cy="41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100"/>
            </a:lvl1pPr>
          </a:lstStyle>
          <a:p>
            <a:endParaRPr dirty="0"/>
          </a:p>
        </p:txBody>
      </p:sp>
      <p:sp>
        <p:nvSpPr>
          <p:cNvPr id="36" name="TextBox 52">
            <a:extLst>
              <a:ext uri="{FF2B5EF4-FFF2-40B4-BE49-F238E27FC236}">
                <a16:creationId xmlns:a16="http://schemas.microsoft.com/office/drawing/2014/main" id="{4BA17A23-F2DA-4611-A89E-209988912C13}"/>
              </a:ext>
            </a:extLst>
          </p:cNvPr>
          <p:cNvSpPr txBox="1"/>
          <p:nvPr/>
        </p:nvSpPr>
        <p:spPr>
          <a:xfrm>
            <a:off x="6521461" y="5440171"/>
            <a:ext cx="1921797"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r" rtl="1"/>
            <a:r>
              <a:rPr lang="ar-EG" sz="2100" dirty="0">
                <a:latin typeface="PNU" panose="00000800000000000000" pitchFamily="2" charset="-78"/>
                <a:cs typeface="PNU" panose="00000800000000000000" pitchFamily="2" charset="-78"/>
              </a:rPr>
              <a:t>احتراق الفحم في الأكسجين</a:t>
            </a:r>
          </a:p>
          <a:p>
            <a:r>
              <a:rPr dirty="0"/>
              <a:t>     </a:t>
            </a:r>
          </a:p>
        </p:txBody>
      </p:sp>
      <p:pic>
        <p:nvPicPr>
          <p:cNvPr id="42" name="Picture 41">
            <a:extLst>
              <a:ext uri="{FF2B5EF4-FFF2-40B4-BE49-F238E27FC236}">
                <a16:creationId xmlns:a16="http://schemas.microsoft.com/office/drawing/2014/main" id="{84066311-BA04-4FC5-97AA-002ECBDDD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24962">
            <a:off x="397131" y="1479965"/>
            <a:ext cx="3130374" cy="3763113"/>
          </a:xfrm>
          <a:prstGeom prst="rect">
            <a:avLst/>
          </a:prstGeom>
          <a:ln w="190500" cap="sq">
            <a:solidFill>
              <a:schemeClr val="accent5"/>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3" name="Picture 42">
            <a:extLst>
              <a:ext uri="{FF2B5EF4-FFF2-40B4-BE49-F238E27FC236}">
                <a16:creationId xmlns:a16="http://schemas.microsoft.com/office/drawing/2014/main" id="{A21E21BB-01D3-419A-97E2-552537784E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71049">
            <a:off x="2777794" y="487722"/>
            <a:ext cx="1435943" cy="1148755"/>
          </a:xfrm>
          <a:prstGeom prst="rect">
            <a:avLst/>
          </a:prstGeom>
        </p:spPr>
      </p:pic>
      <p:sp>
        <p:nvSpPr>
          <p:cNvPr id="44" name="Freeform: Shape 43">
            <a:extLst>
              <a:ext uri="{FF2B5EF4-FFF2-40B4-BE49-F238E27FC236}">
                <a16:creationId xmlns:a16="http://schemas.microsoft.com/office/drawing/2014/main" id="{B84CB866-2AE1-4EEF-9317-E3ECF9E92D15}"/>
              </a:ext>
            </a:extLst>
          </p:cNvPr>
          <p:cNvSpPr/>
          <p:nvPr/>
        </p:nvSpPr>
        <p:spPr>
          <a:xfrm>
            <a:off x="10102844" y="161776"/>
            <a:ext cx="2089156" cy="713785"/>
          </a:xfrm>
          <a:custGeom>
            <a:avLst/>
            <a:gdLst>
              <a:gd name="connsiteX0" fmla="*/ 569314 w 4637224"/>
              <a:gd name="connsiteY0" fmla="*/ 0 h 1434907"/>
              <a:gd name="connsiteX1" fmla="*/ 4067910 w 4637224"/>
              <a:gd name="connsiteY1" fmla="*/ 0 h 1434907"/>
              <a:gd name="connsiteX2" fmla="*/ 4637224 w 4637224"/>
              <a:gd name="connsiteY2" fmla="*/ 569314 h 1434907"/>
              <a:gd name="connsiteX3" fmla="*/ 4637224 w 4637224"/>
              <a:gd name="connsiteY3" fmla="*/ 865593 h 1434907"/>
              <a:gd name="connsiteX4" fmla="*/ 4067910 w 4637224"/>
              <a:gd name="connsiteY4" fmla="*/ 1434907 h 1434907"/>
              <a:gd name="connsiteX5" fmla="*/ 3855790 w 4637224"/>
              <a:gd name="connsiteY5" fmla="*/ 1434907 h 1434907"/>
              <a:gd name="connsiteX6" fmla="*/ 4021986 w 4637224"/>
              <a:gd name="connsiteY6" fmla="*/ 1095997 h 1434907"/>
              <a:gd name="connsiteX7" fmla="*/ 3934674 w 4637224"/>
              <a:gd name="connsiteY7" fmla="*/ 1053181 h 1434907"/>
              <a:gd name="connsiteX8" fmla="*/ 3747482 w 4637224"/>
              <a:gd name="connsiteY8" fmla="*/ 1434907 h 1434907"/>
              <a:gd name="connsiteX9" fmla="*/ 3557230 w 4637224"/>
              <a:gd name="connsiteY9" fmla="*/ 1434907 h 1434907"/>
              <a:gd name="connsiteX10" fmla="*/ 3742397 w 4637224"/>
              <a:gd name="connsiteY10" fmla="*/ 1057310 h 1434907"/>
              <a:gd name="connsiteX11" fmla="*/ 3655085 w 4637224"/>
              <a:gd name="connsiteY11" fmla="*/ 1014494 h 1434907"/>
              <a:gd name="connsiteX12" fmla="*/ 3448922 w 4637224"/>
              <a:gd name="connsiteY12" fmla="*/ 1434907 h 1434907"/>
              <a:gd name="connsiteX13" fmla="*/ 3265569 w 4637224"/>
              <a:gd name="connsiteY13" fmla="*/ 1434907 h 1434907"/>
              <a:gd name="connsiteX14" fmla="*/ 3462807 w 4637224"/>
              <a:gd name="connsiteY14" fmla="*/ 1032693 h 1434907"/>
              <a:gd name="connsiteX15" fmla="*/ 3375495 w 4637224"/>
              <a:gd name="connsiteY15" fmla="*/ 989877 h 1434907"/>
              <a:gd name="connsiteX16" fmla="*/ 3157260 w 4637224"/>
              <a:gd name="connsiteY16" fmla="*/ 1434907 h 1434907"/>
              <a:gd name="connsiteX17" fmla="*/ 569314 w 4637224"/>
              <a:gd name="connsiteY17" fmla="*/ 1434907 h 1434907"/>
              <a:gd name="connsiteX18" fmla="*/ 0 w 4637224"/>
              <a:gd name="connsiteY18" fmla="*/ 865593 h 1434907"/>
              <a:gd name="connsiteX19" fmla="*/ 0 w 4637224"/>
              <a:gd name="connsiteY19" fmla="*/ 569314 h 1434907"/>
              <a:gd name="connsiteX20" fmla="*/ 569314 w 4637224"/>
              <a:gd name="connsiteY20" fmla="*/ 0 h 143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37224" h="1434907">
                <a:moveTo>
                  <a:pt x="569314" y="0"/>
                </a:moveTo>
                <a:lnTo>
                  <a:pt x="4067910" y="0"/>
                </a:lnTo>
                <a:cubicBezTo>
                  <a:pt x="4382333" y="0"/>
                  <a:pt x="4637224" y="254891"/>
                  <a:pt x="4637224" y="569314"/>
                </a:cubicBezTo>
                <a:lnTo>
                  <a:pt x="4637224" y="865593"/>
                </a:lnTo>
                <a:cubicBezTo>
                  <a:pt x="4637224" y="1180016"/>
                  <a:pt x="4382333" y="1434907"/>
                  <a:pt x="4067910" y="1434907"/>
                </a:cubicBezTo>
                <a:lnTo>
                  <a:pt x="3855790" y="1434907"/>
                </a:lnTo>
                <a:lnTo>
                  <a:pt x="4021986" y="1095997"/>
                </a:lnTo>
                <a:lnTo>
                  <a:pt x="3934674" y="1053181"/>
                </a:lnTo>
                <a:lnTo>
                  <a:pt x="3747482" y="1434907"/>
                </a:lnTo>
                <a:lnTo>
                  <a:pt x="3557230" y="1434907"/>
                </a:lnTo>
                <a:lnTo>
                  <a:pt x="3742397" y="1057310"/>
                </a:lnTo>
                <a:lnTo>
                  <a:pt x="3655085" y="1014494"/>
                </a:lnTo>
                <a:lnTo>
                  <a:pt x="3448922" y="1434907"/>
                </a:lnTo>
                <a:lnTo>
                  <a:pt x="3265569" y="1434907"/>
                </a:lnTo>
                <a:lnTo>
                  <a:pt x="3462807" y="1032693"/>
                </a:lnTo>
                <a:lnTo>
                  <a:pt x="3375495" y="989877"/>
                </a:lnTo>
                <a:lnTo>
                  <a:pt x="3157260" y="1434907"/>
                </a:lnTo>
                <a:lnTo>
                  <a:pt x="569314" y="1434907"/>
                </a:lnTo>
                <a:cubicBezTo>
                  <a:pt x="254891" y="1434907"/>
                  <a:pt x="0" y="1180016"/>
                  <a:pt x="0" y="865593"/>
                </a:cubicBezTo>
                <a:lnTo>
                  <a:pt x="0" y="569314"/>
                </a:lnTo>
                <a:cubicBezTo>
                  <a:pt x="0" y="254891"/>
                  <a:pt x="254891" y="0"/>
                  <a:pt x="569314" y="0"/>
                </a:cubicBezTo>
                <a:close/>
              </a:path>
            </a:pathLst>
          </a:custGeom>
          <a:gradFill flip="none" rotWithShape="1">
            <a:gsLst>
              <a:gs pos="0">
                <a:srgbClr val="B143DD">
                  <a:lumMod val="40000"/>
                  <a:lumOff val="60000"/>
                </a:srgbClr>
              </a:gs>
              <a:gs pos="46000">
                <a:srgbClr val="B143DD">
                  <a:lumMod val="95000"/>
                  <a:lumOff val="5000"/>
                </a:srgbClr>
              </a:gs>
              <a:gs pos="100000">
                <a:srgbClr val="B143DD">
                  <a:lumMod val="60000"/>
                </a:srgbClr>
              </a:gs>
            </a:gsLst>
            <a:path path="circle">
              <a:fillToRect t="100000" r="100000"/>
            </a:path>
            <a:tileRect l="-100000" b="-100000"/>
          </a:gradFill>
          <a:ln w="25400" cap="flat" cmpd="sng" algn="ctr">
            <a:solidFill>
              <a:srgbClr val="1C1C1C">
                <a:lumMod val="75000"/>
                <a:lumOff val="25000"/>
              </a:srgbClr>
            </a:solidFill>
            <a:prstDash val="solid"/>
          </a:ln>
          <a:effectLst/>
          <a:scene3d>
            <a:camera prst="orthographicFront"/>
            <a:lightRig rig="threePt" dir="t"/>
          </a:scene3d>
          <a:sp3d prstMaterial="softEdge">
            <a:bevelT w="101600" prst="riblet"/>
            <a:bevelB w="114300" prst="artDeco"/>
          </a:sp3d>
        </p:spPr>
        <p:txBody>
          <a:bodyPr rtlCol="0" anchor="ctr"/>
          <a:lstStyle/>
          <a:p>
            <a:pPr algn="ctr"/>
            <a:r>
              <a:rPr kumimoji="1" lang="ar-EG" sz="2400" kern="0" dirty="0">
                <a:solidFill>
                  <a:prstClr val="white"/>
                </a:solidFill>
                <a:latin typeface="PNU" panose="00000800000000000000" pitchFamily="2" charset="-78"/>
                <a:cs typeface="PNU" panose="00000800000000000000" pitchFamily="2" charset="-78"/>
              </a:rPr>
              <a:t>الخطوات</a:t>
            </a:r>
            <a:endParaRPr kumimoji="1" lang="en-US" sz="2400" kern="0" dirty="0">
              <a:solidFill>
                <a:prstClr val="white"/>
              </a:solidFill>
              <a:latin typeface="PNU" panose="00000800000000000000" pitchFamily="2" charset="-78"/>
              <a:cs typeface="PNU" panose="00000800000000000000" pitchFamily="2" charset="-78"/>
            </a:endParaRPr>
          </a:p>
        </p:txBody>
      </p:sp>
      <p:pic>
        <p:nvPicPr>
          <p:cNvPr id="55" name="Picture 54">
            <a:hlinkClick r:id="" action="ppaction://hlinkshowjump?jump=previousslide" tooltip="الشريحه السابقه"/>
            <a:extLst>
              <a:ext uri="{FF2B5EF4-FFF2-40B4-BE49-F238E27FC236}">
                <a16:creationId xmlns:a16="http://schemas.microsoft.com/office/drawing/2014/main" id="{15EEBD76-2558-46CB-A720-A32FFE87C7A7}"/>
              </a:ext>
            </a:extLst>
          </p:cNvPr>
          <p:cNvPicPr>
            <a:picLocks noChangeAspect="1"/>
          </p:cNvPicPr>
          <p:nvPr/>
        </p:nvPicPr>
        <p:blipFill>
          <a:blip r:embed="rId5"/>
          <a:stretch>
            <a:fillRect/>
          </a:stretch>
        </p:blipFill>
        <p:spPr>
          <a:xfrm>
            <a:off x="1993190" y="6086104"/>
            <a:ext cx="780356" cy="579170"/>
          </a:xfrm>
          <a:prstGeom prst="rect">
            <a:avLst/>
          </a:prstGeom>
        </p:spPr>
      </p:pic>
      <p:pic>
        <p:nvPicPr>
          <p:cNvPr id="56" name="Picture 55">
            <a:hlinkClick r:id="" action="ppaction://hlinkshowjump?jump=nextslide" tooltip="الشريحه التاليه"/>
            <a:extLst>
              <a:ext uri="{FF2B5EF4-FFF2-40B4-BE49-F238E27FC236}">
                <a16:creationId xmlns:a16="http://schemas.microsoft.com/office/drawing/2014/main" id="{7C20DC4E-72D8-4264-B529-3B4E92FF0BA0}"/>
              </a:ext>
            </a:extLst>
          </p:cNvPr>
          <p:cNvPicPr>
            <a:picLocks noChangeAspect="1"/>
          </p:cNvPicPr>
          <p:nvPr/>
        </p:nvPicPr>
        <p:blipFill>
          <a:blip r:embed="rId6"/>
          <a:stretch>
            <a:fillRect/>
          </a:stretch>
        </p:blipFill>
        <p:spPr>
          <a:xfrm>
            <a:off x="2874518" y="6086104"/>
            <a:ext cx="780356" cy="579170"/>
          </a:xfrm>
          <a:prstGeom prst="rect">
            <a:avLst/>
          </a:prstGeom>
        </p:spPr>
      </p:pic>
      <p:pic>
        <p:nvPicPr>
          <p:cNvPr id="57" name="Picture 56">
            <a:hlinkClick r:id="rId7" action="ppaction://hlinksldjump" tooltip="الفهرس"/>
            <a:extLst>
              <a:ext uri="{FF2B5EF4-FFF2-40B4-BE49-F238E27FC236}">
                <a16:creationId xmlns:a16="http://schemas.microsoft.com/office/drawing/2014/main" id="{82E04407-F5FD-4487-B5F0-EEFA10F98B40}"/>
              </a:ext>
            </a:extLst>
          </p:cNvPr>
          <p:cNvPicPr>
            <a:picLocks noChangeAspect="1"/>
          </p:cNvPicPr>
          <p:nvPr/>
        </p:nvPicPr>
        <p:blipFill>
          <a:blip r:embed="rId8"/>
          <a:stretch>
            <a:fillRect/>
          </a:stretch>
        </p:blipFill>
        <p:spPr>
          <a:xfrm>
            <a:off x="3755846" y="6064744"/>
            <a:ext cx="877900" cy="579170"/>
          </a:xfrm>
          <a:prstGeom prst="rect">
            <a:avLst/>
          </a:prstGeom>
        </p:spPr>
      </p:pic>
      <p:pic>
        <p:nvPicPr>
          <p:cNvPr id="58" name="Picture 57">
            <a:hlinkClick r:id="rId9" action="ppaction://hlinksldjump" tooltip="انهاء العرض"/>
            <a:extLst>
              <a:ext uri="{FF2B5EF4-FFF2-40B4-BE49-F238E27FC236}">
                <a16:creationId xmlns:a16="http://schemas.microsoft.com/office/drawing/2014/main" id="{2E6AA3BF-1CA6-4BA6-9CE8-277C8415F60A}"/>
              </a:ext>
            </a:extLst>
          </p:cNvPr>
          <p:cNvPicPr>
            <a:picLocks noChangeAspect="1"/>
          </p:cNvPicPr>
          <p:nvPr/>
        </p:nvPicPr>
        <p:blipFill>
          <a:blip r:embed="rId10"/>
          <a:stretch>
            <a:fillRect/>
          </a:stretch>
        </p:blipFill>
        <p:spPr>
          <a:xfrm>
            <a:off x="897887" y="6016165"/>
            <a:ext cx="1066892" cy="798645"/>
          </a:xfrm>
          <a:prstGeom prst="rect">
            <a:avLst/>
          </a:prstGeom>
        </p:spPr>
      </p:pic>
    </p:spTree>
    <p:extLst>
      <p:ext uri="{BB962C8B-B14F-4D97-AF65-F5344CB8AC3E}">
        <p14:creationId xmlns:p14="http://schemas.microsoft.com/office/powerpoint/2010/main" val="305615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iterate>
                                    <p:tmAbs val="0"/>
                                  </p:iterate>
                                  <p:childTnLst>
                                    <p:set>
                                      <p:cBhvr>
                                        <p:cTn id="11" fill="hold"/>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iterate>
                                    <p:tmAbs val="0"/>
                                  </p:iterate>
                                  <p:childTnLst>
                                    <p:set>
                                      <p:cBhvr>
                                        <p:cTn id="16" fill="hold"/>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2" presetClass="entr" presetSubtype="1" fill="hold" grpId="0" nodeType="afterEffect">
                                  <p:stCondLst>
                                    <p:cond delay="0"/>
                                  </p:stCondLst>
                                  <p:iterate>
                                    <p:tmAbs val="0"/>
                                  </p:iterate>
                                  <p:childTnLst>
                                    <p:set>
                                      <p:cBhvr>
                                        <p:cTn id="21" fill="hold"/>
                                        <p:tgtEl>
                                          <p:spTgt spid="30"/>
                                        </p:tgtEl>
                                        <p:attrNameLst>
                                          <p:attrName>style.visibility</p:attrName>
                                        </p:attrNameLst>
                                      </p:cBhvr>
                                      <p:to>
                                        <p:strVal val="visible"/>
                                      </p:to>
                                    </p:set>
                                    <p:animEffect transition="in" filter="wipe(up)">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500"/>
                            </p:stCondLst>
                            <p:childTnLst>
                              <p:par>
                                <p:cTn id="29" presetID="23" presetClass="entr" presetSubtype="16" fill="hold" grpId="0" nodeType="afterEffect">
                                  <p:stCondLst>
                                    <p:cond delay="0"/>
                                  </p:stCondLst>
                                  <p:iterate>
                                    <p:tmAbs val="0"/>
                                  </p:iterate>
                                  <p:childTnLst>
                                    <p:set>
                                      <p:cBhvr>
                                        <p:cTn id="30" fill="hold"/>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23" presetClass="entr" presetSubtype="16" fill="hold" grpId="0" nodeType="afterEffect">
                                  <p:stCondLst>
                                    <p:cond delay="0"/>
                                  </p:stCondLst>
                                  <p:iterate>
                                    <p:tmAbs val="0"/>
                                  </p:iterate>
                                  <p:childTnLst>
                                    <p:set>
                                      <p:cBhvr>
                                        <p:cTn id="35" fill="hold"/>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childTnLst>
                                </p:cTn>
                              </p:par>
                            </p:childTnLst>
                          </p:cTn>
                        </p:par>
                        <p:par>
                          <p:cTn id="38" fill="hold">
                            <p:stCondLst>
                              <p:cond delay="1500"/>
                            </p:stCondLst>
                            <p:childTnLst>
                              <p:par>
                                <p:cTn id="39" presetID="23" presetClass="entr" presetSubtype="16" fill="hold" grpId="0" nodeType="afterEffect">
                                  <p:stCondLst>
                                    <p:cond delay="0"/>
                                  </p:stCondLst>
                                  <p:iterate>
                                    <p:tmAbs val="0"/>
                                  </p:iterate>
                                  <p:childTnLst>
                                    <p:set>
                                      <p:cBhvr>
                                        <p:cTn id="40" fill="hold"/>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childTnLst>
                                </p:cTn>
                              </p:par>
                            </p:childTnLst>
                          </p:cTn>
                        </p:par>
                        <p:par>
                          <p:cTn id="43" fill="hold">
                            <p:stCondLst>
                              <p:cond delay="2000"/>
                            </p:stCondLst>
                            <p:childTnLst>
                              <p:par>
                                <p:cTn id="44" presetID="22" presetClass="entr" presetSubtype="1" fill="hold" grpId="0" nodeType="afterEffect">
                                  <p:stCondLst>
                                    <p:cond delay="0"/>
                                  </p:stCondLst>
                                  <p:iterate>
                                    <p:tmAbs val="0"/>
                                  </p:iterate>
                                  <p:childTnLst>
                                    <p:set>
                                      <p:cBhvr>
                                        <p:cTn id="45" fill="hold"/>
                                        <p:tgtEl>
                                          <p:spTgt spid="32"/>
                                        </p:tgtEl>
                                        <p:attrNameLst>
                                          <p:attrName>style.visibility</p:attrName>
                                        </p:attrNameLst>
                                      </p:cBhvr>
                                      <p:to>
                                        <p:strVal val="visible"/>
                                      </p:to>
                                    </p:set>
                                    <p:animEffect transition="in" filter="wipe(up)">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wipe(up)">
                                      <p:cBhvr>
                                        <p:cTn id="51" dur="500"/>
                                        <p:tgtEl>
                                          <p:spTgt spid="31"/>
                                        </p:tgtEl>
                                      </p:cBhvr>
                                    </p:animEffect>
                                  </p:childTnLst>
                                </p:cTn>
                              </p:par>
                            </p:childTnLst>
                          </p:cTn>
                        </p:par>
                        <p:par>
                          <p:cTn id="52" fill="hold">
                            <p:stCondLst>
                              <p:cond delay="500"/>
                            </p:stCondLst>
                            <p:childTnLst>
                              <p:par>
                                <p:cTn id="53" presetID="23" presetClass="entr" presetSubtype="16" fill="hold" grpId="0" nodeType="afterEffect">
                                  <p:stCondLst>
                                    <p:cond delay="0"/>
                                  </p:stCondLst>
                                  <p:iterate>
                                    <p:tmAbs val="0"/>
                                  </p:iterate>
                                  <p:childTnLst>
                                    <p:set>
                                      <p:cBhvr>
                                        <p:cTn id="54" fill="hold"/>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childTnLst>
                                </p:cTn>
                              </p:par>
                            </p:childTnLst>
                          </p:cTn>
                        </p:par>
                        <p:par>
                          <p:cTn id="57" fill="hold">
                            <p:stCondLst>
                              <p:cond delay="1000"/>
                            </p:stCondLst>
                            <p:childTnLst>
                              <p:par>
                                <p:cTn id="58" presetID="23" presetClass="entr" presetSubtype="16" fill="hold" grpId="0" nodeType="afterEffect">
                                  <p:stCondLst>
                                    <p:cond delay="0"/>
                                  </p:stCondLst>
                                  <p:iterate>
                                    <p:tmAbs val="0"/>
                                  </p:iterate>
                                  <p:childTnLst>
                                    <p:set>
                                      <p:cBhvr>
                                        <p:cTn id="59" fill="hold"/>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childTnLst>
                                </p:cTn>
                              </p:par>
                            </p:childTnLst>
                          </p:cTn>
                        </p:par>
                        <p:par>
                          <p:cTn id="62" fill="hold">
                            <p:stCondLst>
                              <p:cond delay="1500"/>
                            </p:stCondLst>
                            <p:childTnLst>
                              <p:par>
                                <p:cTn id="63" presetID="23" presetClass="entr" presetSubtype="16" fill="hold" grpId="0" nodeType="afterEffect">
                                  <p:stCondLst>
                                    <p:cond delay="0"/>
                                  </p:stCondLst>
                                  <p:iterate>
                                    <p:tmAbs val="0"/>
                                  </p:iterate>
                                  <p:childTnLst>
                                    <p:set>
                                      <p:cBhvr>
                                        <p:cTn id="64" fill="hold"/>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iterate>
                                    <p:tmAbs val="0"/>
                                  </p:iterate>
                                  <p:childTnLst>
                                    <p:set>
                                      <p:cBhvr>
                                        <p:cTn id="70" fill="hold"/>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500"/>
                            </p:stCondLst>
                            <p:childTnLst>
                              <p:par>
                                <p:cTn id="73" presetID="23" presetClass="entr" presetSubtype="16" fill="hold" grpId="0" nodeType="afterEffect">
                                  <p:stCondLst>
                                    <p:cond delay="0"/>
                                  </p:stCondLst>
                                  <p:iterate>
                                    <p:tmAbs val="0"/>
                                  </p:iterate>
                                  <p:childTnLst>
                                    <p:set>
                                      <p:cBhvr>
                                        <p:cTn id="74" fill="hold"/>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childTnLst>
                                </p:cTn>
                              </p:par>
                            </p:childTnLst>
                          </p:cTn>
                        </p:par>
                        <p:par>
                          <p:cTn id="77" fill="hold">
                            <p:stCondLst>
                              <p:cond delay="1000"/>
                            </p:stCondLst>
                            <p:childTnLst>
                              <p:par>
                                <p:cTn id="78" presetID="23" presetClass="entr" presetSubtype="16" fill="hold" grpId="0" nodeType="afterEffect">
                                  <p:stCondLst>
                                    <p:cond delay="0"/>
                                  </p:stCondLst>
                                  <p:iterate>
                                    <p:tmAbs val="0"/>
                                  </p:iterate>
                                  <p:childTnLst>
                                    <p:set>
                                      <p:cBhvr>
                                        <p:cTn id="79" fill="hold"/>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childTnLst>
                                </p:cTn>
                              </p:par>
                            </p:childTnLst>
                          </p:cTn>
                        </p:par>
                        <p:par>
                          <p:cTn id="82" fill="hold">
                            <p:stCondLst>
                              <p:cond delay="1500"/>
                            </p:stCondLst>
                            <p:childTnLst>
                              <p:par>
                                <p:cTn id="83" presetID="23" presetClass="entr" presetSubtype="16" fill="hold" grpId="0" nodeType="afterEffect">
                                  <p:stCondLst>
                                    <p:cond delay="0"/>
                                  </p:stCondLst>
                                  <p:iterate>
                                    <p:tmAbs val="0"/>
                                  </p:iterate>
                                  <p:childTnLst>
                                    <p:set>
                                      <p:cBhvr>
                                        <p:cTn id="84" fill="hold"/>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fltVal val="0"/>
                                          </p:val>
                                        </p:tav>
                                        <p:tav tm="100000">
                                          <p:val>
                                            <p:strVal val="#ppt_w"/>
                                          </p:val>
                                        </p:tav>
                                      </p:tavLst>
                                    </p:anim>
                                    <p:anim calcmode="lin" valueType="num">
                                      <p:cBhvr>
                                        <p:cTn id="8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iterate>
                                    <p:tmAbs val="0"/>
                                  </p:iterate>
                                  <p:childTnLst>
                                    <p:set>
                                      <p:cBhvr>
                                        <p:cTn id="90" fill="hold"/>
                                        <p:tgtEl>
                                          <p:spTgt spid="36"/>
                                        </p:tgtEl>
                                        <p:attrNameLst>
                                          <p:attrName>style.visibility</p:attrName>
                                        </p:attrNameLst>
                                      </p:cBhvr>
                                      <p:to>
                                        <p:strVal val="visible"/>
                                      </p:to>
                                    </p:set>
                                    <p:animEffect transition="in" filter="wipe(up)">
                                      <p:cBhvr>
                                        <p:cTn id="91" dur="500"/>
                                        <p:tgtEl>
                                          <p:spTgt spid="36"/>
                                        </p:tgtEl>
                                      </p:cBhvr>
                                    </p:animEffect>
                                  </p:childTnLst>
                                </p:cTn>
                              </p:par>
                            </p:childTnLst>
                          </p:cTn>
                        </p:par>
                        <p:par>
                          <p:cTn id="92" fill="hold">
                            <p:stCondLst>
                              <p:cond delay="500"/>
                            </p:stCondLst>
                            <p:childTnLst>
                              <p:par>
                                <p:cTn id="93" presetID="22" presetClass="entr" presetSubtype="1" fill="hold" grpId="0" nodeType="afterEffect">
                                  <p:stCondLst>
                                    <p:cond delay="0"/>
                                  </p:stCondLst>
                                  <p:iterate>
                                    <p:tmAbs val="0"/>
                                  </p:iterate>
                                  <p:childTnLst>
                                    <p:set>
                                      <p:cBhvr>
                                        <p:cTn id="94" fill="hold"/>
                                        <p:tgtEl>
                                          <p:spTgt spid="35"/>
                                        </p:tgtEl>
                                        <p:attrNameLst>
                                          <p:attrName>style.visibility</p:attrName>
                                        </p:attrNameLst>
                                      </p:cBhvr>
                                      <p:to>
                                        <p:strVal val="visible"/>
                                      </p:to>
                                    </p:set>
                                    <p:animEffect transition="in" filter="wipe(up)">
                                      <p:cBhvr>
                                        <p:cTn id="95" dur="500"/>
                                        <p:tgtEl>
                                          <p:spTgt spid="35"/>
                                        </p:tgtEl>
                                      </p:cBhvr>
                                    </p:animEffect>
                                  </p:childTnLst>
                                </p:cTn>
                              </p:par>
                            </p:childTnLst>
                          </p:cTn>
                        </p:par>
                        <p:par>
                          <p:cTn id="96" fill="hold">
                            <p:stCondLst>
                              <p:cond delay="1000"/>
                            </p:stCondLst>
                            <p:childTnLst>
                              <p:par>
                                <p:cTn id="97" presetID="4" presetClass="entr" presetSubtype="32" fill="hold" grpId="0" nodeType="afterEffect">
                                  <p:stCondLst>
                                    <p:cond delay="0"/>
                                  </p:stCondLst>
                                  <p:iterate>
                                    <p:tmAbs val="0"/>
                                  </p:iterate>
                                  <p:childTnLst>
                                    <p:set>
                                      <p:cBhvr>
                                        <p:cTn id="98" fill="hold"/>
                                        <p:tgtEl>
                                          <p:spTgt spid="28"/>
                                        </p:tgtEl>
                                        <p:attrNameLst>
                                          <p:attrName>style.visibility</p:attrName>
                                        </p:attrNameLst>
                                      </p:cBhvr>
                                      <p:to>
                                        <p:strVal val="visible"/>
                                      </p:to>
                                    </p:set>
                                    <p:animEffect transition="in" filter="box(out)">
                                      <p:cBhvr>
                                        <p:cTn id="99" dur="500"/>
                                        <p:tgtEl>
                                          <p:spTgt spid="28"/>
                                        </p:tgtEl>
                                      </p:cBhvr>
                                    </p:animEffect>
                                  </p:childTnLst>
                                </p:cTn>
                              </p:par>
                            </p:childTnLst>
                          </p:cTn>
                        </p:par>
                        <p:par>
                          <p:cTn id="100" fill="hold">
                            <p:stCondLst>
                              <p:cond delay="1500"/>
                            </p:stCondLst>
                            <p:childTnLst>
                              <p:par>
                                <p:cTn id="101" presetID="42" presetClass="entr" presetSubtype="0" fill="hold"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1000"/>
                                        <p:tgtEl>
                                          <p:spTgt spid="43"/>
                                        </p:tgtEl>
                                      </p:cBhvr>
                                    </p:animEffect>
                                    <p:anim calcmode="lin" valueType="num">
                                      <p:cBhvr>
                                        <p:cTn id="104" dur="1000" fill="hold"/>
                                        <p:tgtEl>
                                          <p:spTgt spid="43"/>
                                        </p:tgtEl>
                                        <p:attrNameLst>
                                          <p:attrName>ppt_x</p:attrName>
                                        </p:attrNameLst>
                                      </p:cBhvr>
                                      <p:tavLst>
                                        <p:tav tm="0">
                                          <p:val>
                                            <p:strVal val="#ppt_x"/>
                                          </p:val>
                                        </p:tav>
                                        <p:tav tm="100000">
                                          <p:val>
                                            <p:strVal val="#ppt_x"/>
                                          </p:val>
                                        </p:tav>
                                      </p:tavLst>
                                    </p:anim>
                                    <p:anim calcmode="lin" valueType="num">
                                      <p:cBhvr>
                                        <p:cTn id="105" dur="1000" fill="hold"/>
                                        <p:tgtEl>
                                          <p:spTgt spid="43"/>
                                        </p:tgtEl>
                                        <p:attrNameLst>
                                          <p:attrName>ppt_y</p:attrName>
                                        </p:attrNameLst>
                                      </p:cBhvr>
                                      <p:tavLst>
                                        <p:tav tm="0">
                                          <p:val>
                                            <p:strVal val="#ppt_y+.1"/>
                                          </p:val>
                                        </p:tav>
                                        <p:tav tm="100000">
                                          <p:val>
                                            <p:strVal val="#ppt_y"/>
                                          </p:val>
                                        </p:tav>
                                      </p:tavLst>
                                    </p:anim>
                                  </p:childTnLst>
                                </p:cTn>
                              </p:par>
                            </p:childTnLst>
                          </p:cTn>
                        </p:par>
                        <p:par>
                          <p:cTn id="106" fill="hold">
                            <p:stCondLst>
                              <p:cond delay="2500"/>
                            </p:stCondLst>
                            <p:childTnLst>
                              <p:par>
                                <p:cTn id="107" presetID="16" presetClass="entr" presetSubtype="37" fill="hold" nodeType="after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barn(outVertical)">
                                      <p:cBhvr>
                                        <p:cTn id="10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2" grpId="0" animBg="1" advAuto="0"/>
      <p:bldP spid="24" grpId="0" animBg="1" advAuto="0"/>
      <p:bldP spid="26" grpId="0" animBg="1" advAuto="0"/>
      <p:bldP spid="28" grpId="0" animBg="1" advAuto="0"/>
      <p:bldP spid="29" grpId="0" animBg="1" advAuto="0"/>
      <p:bldP spid="30" grpId="0" animBg="1" advAuto="0"/>
      <p:bldP spid="31" grpId="0" animBg="1" advAuto="0"/>
      <p:bldP spid="32" grpId="0" animBg="1" advAuto="0"/>
      <p:bldP spid="33" grpId="0" animBg="1" advAuto="0"/>
      <p:bldP spid="35" grpId="0" animBg="1" advAuto="0"/>
      <p:bldP spid="36"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468B55-1341-46AE-981D-9879D482A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481" y="2468843"/>
            <a:ext cx="3186405" cy="3186405"/>
          </a:xfrm>
          <a:prstGeom prst="rect">
            <a:avLst/>
          </a:prstGeom>
        </p:spPr>
      </p:pic>
      <p:sp>
        <p:nvSpPr>
          <p:cNvPr id="5" name="Freeform: Shape 4">
            <a:extLst>
              <a:ext uri="{FF2B5EF4-FFF2-40B4-BE49-F238E27FC236}">
                <a16:creationId xmlns:a16="http://schemas.microsoft.com/office/drawing/2014/main" id="{404E2ED5-EFDD-4703-B1A4-E011B1CC2E91}"/>
              </a:ext>
            </a:extLst>
          </p:cNvPr>
          <p:cNvSpPr/>
          <p:nvPr/>
        </p:nvSpPr>
        <p:spPr>
          <a:xfrm>
            <a:off x="9359704" y="474824"/>
            <a:ext cx="2492113" cy="893334"/>
          </a:xfrm>
          <a:custGeom>
            <a:avLst/>
            <a:gdLst>
              <a:gd name="connsiteX0" fmla="*/ 569314 w 4637224"/>
              <a:gd name="connsiteY0" fmla="*/ 0 h 1434907"/>
              <a:gd name="connsiteX1" fmla="*/ 4067910 w 4637224"/>
              <a:gd name="connsiteY1" fmla="*/ 0 h 1434907"/>
              <a:gd name="connsiteX2" fmla="*/ 4637224 w 4637224"/>
              <a:gd name="connsiteY2" fmla="*/ 569314 h 1434907"/>
              <a:gd name="connsiteX3" fmla="*/ 4637224 w 4637224"/>
              <a:gd name="connsiteY3" fmla="*/ 865593 h 1434907"/>
              <a:gd name="connsiteX4" fmla="*/ 4067910 w 4637224"/>
              <a:gd name="connsiteY4" fmla="*/ 1434907 h 1434907"/>
              <a:gd name="connsiteX5" fmla="*/ 3855790 w 4637224"/>
              <a:gd name="connsiteY5" fmla="*/ 1434907 h 1434907"/>
              <a:gd name="connsiteX6" fmla="*/ 4021986 w 4637224"/>
              <a:gd name="connsiteY6" fmla="*/ 1095997 h 1434907"/>
              <a:gd name="connsiteX7" fmla="*/ 3934674 w 4637224"/>
              <a:gd name="connsiteY7" fmla="*/ 1053181 h 1434907"/>
              <a:gd name="connsiteX8" fmla="*/ 3747482 w 4637224"/>
              <a:gd name="connsiteY8" fmla="*/ 1434907 h 1434907"/>
              <a:gd name="connsiteX9" fmla="*/ 3557230 w 4637224"/>
              <a:gd name="connsiteY9" fmla="*/ 1434907 h 1434907"/>
              <a:gd name="connsiteX10" fmla="*/ 3742397 w 4637224"/>
              <a:gd name="connsiteY10" fmla="*/ 1057310 h 1434907"/>
              <a:gd name="connsiteX11" fmla="*/ 3655085 w 4637224"/>
              <a:gd name="connsiteY11" fmla="*/ 1014494 h 1434907"/>
              <a:gd name="connsiteX12" fmla="*/ 3448922 w 4637224"/>
              <a:gd name="connsiteY12" fmla="*/ 1434907 h 1434907"/>
              <a:gd name="connsiteX13" fmla="*/ 3265569 w 4637224"/>
              <a:gd name="connsiteY13" fmla="*/ 1434907 h 1434907"/>
              <a:gd name="connsiteX14" fmla="*/ 3462807 w 4637224"/>
              <a:gd name="connsiteY14" fmla="*/ 1032693 h 1434907"/>
              <a:gd name="connsiteX15" fmla="*/ 3375495 w 4637224"/>
              <a:gd name="connsiteY15" fmla="*/ 989877 h 1434907"/>
              <a:gd name="connsiteX16" fmla="*/ 3157260 w 4637224"/>
              <a:gd name="connsiteY16" fmla="*/ 1434907 h 1434907"/>
              <a:gd name="connsiteX17" fmla="*/ 569314 w 4637224"/>
              <a:gd name="connsiteY17" fmla="*/ 1434907 h 1434907"/>
              <a:gd name="connsiteX18" fmla="*/ 0 w 4637224"/>
              <a:gd name="connsiteY18" fmla="*/ 865593 h 1434907"/>
              <a:gd name="connsiteX19" fmla="*/ 0 w 4637224"/>
              <a:gd name="connsiteY19" fmla="*/ 569314 h 1434907"/>
              <a:gd name="connsiteX20" fmla="*/ 569314 w 4637224"/>
              <a:gd name="connsiteY20" fmla="*/ 0 h 143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37224" h="1434907">
                <a:moveTo>
                  <a:pt x="569314" y="0"/>
                </a:moveTo>
                <a:lnTo>
                  <a:pt x="4067910" y="0"/>
                </a:lnTo>
                <a:cubicBezTo>
                  <a:pt x="4382333" y="0"/>
                  <a:pt x="4637224" y="254891"/>
                  <a:pt x="4637224" y="569314"/>
                </a:cubicBezTo>
                <a:lnTo>
                  <a:pt x="4637224" y="865593"/>
                </a:lnTo>
                <a:cubicBezTo>
                  <a:pt x="4637224" y="1180016"/>
                  <a:pt x="4382333" y="1434907"/>
                  <a:pt x="4067910" y="1434907"/>
                </a:cubicBezTo>
                <a:lnTo>
                  <a:pt x="3855790" y="1434907"/>
                </a:lnTo>
                <a:lnTo>
                  <a:pt x="4021986" y="1095997"/>
                </a:lnTo>
                <a:lnTo>
                  <a:pt x="3934674" y="1053181"/>
                </a:lnTo>
                <a:lnTo>
                  <a:pt x="3747482" y="1434907"/>
                </a:lnTo>
                <a:lnTo>
                  <a:pt x="3557230" y="1434907"/>
                </a:lnTo>
                <a:lnTo>
                  <a:pt x="3742397" y="1057310"/>
                </a:lnTo>
                <a:lnTo>
                  <a:pt x="3655085" y="1014494"/>
                </a:lnTo>
                <a:lnTo>
                  <a:pt x="3448922" y="1434907"/>
                </a:lnTo>
                <a:lnTo>
                  <a:pt x="3265569" y="1434907"/>
                </a:lnTo>
                <a:lnTo>
                  <a:pt x="3462807" y="1032693"/>
                </a:lnTo>
                <a:lnTo>
                  <a:pt x="3375495" y="989877"/>
                </a:lnTo>
                <a:lnTo>
                  <a:pt x="3157260" y="1434907"/>
                </a:lnTo>
                <a:lnTo>
                  <a:pt x="569314" y="1434907"/>
                </a:lnTo>
                <a:cubicBezTo>
                  <a:pt x="254891" y="1434907"/>
                  <a:pt x="0" y="1180016"/>
                  <a:pt x="0" y="865593"/>
                </a:cubicBezTo>
                <a:lnTo>
                  <a:pt x="0" y="569314"/>
                </a:lnTo>
                <a:cubicBezTo>
                  <a:pt x="0" y="254891"/>
                  <a:pt x="254891" y="0"/>
                  <a:pt x="569314" y="0"/>
                </a:cubicBezTo>
                <a:close/>
              </a:path>
            </a:pathLst>
          </a:custGeom>
          <a:gradFill flip="none" rotWithShape="1">
            <a:gsLst>
              <a:gs pos="0">
                <a:schemeClr val="accent2">
                  <a:lumMod val="40000"/>
                  <a:lumOff val="60000"/>
                </a:schemeClr>
              </a:gs>
              <a:gs pos="21000">
                <a:schemeClr val="accent2">
                  <a:lumMod val="95000"/>
                  <a:lumOff val="5000"/>
                </a:schemeClr>
              </a:gs>
              <a:gs pos="100000">
                <a:schemeClr val="accent2">
                  <a:lumMod val="60000"/>
                </a:schemeClr>
              </a:gs>
            </a:gsLst>
            <a:path path="circle">
              <a:fillToRect t="100000" r="100000"/>
            </a:path>
            <a:tileRect l="-100000" b="-100000"/>
          </a:gradFill>
          <a:ln>
            <a:solidFill>
              <a:schemeClr val="tx1">
                <a:lumMod val="75000"/>
                <a:lumOff val="25000"/>
              </a:schemeClr>
            </a:solidFill>
          </a:ln>
          <a:scene3d>
            <a:camera prst="orthographicFront"/>
            <a:lightRig rig="threePt" dir="t"/>
          </a:scene3d>
          <a:sp3d prstMaterial="softEdge">
            <a:bevelT w="101600" prst="rible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ar-EG" sz="2800" dirty="0">
                <a:latin typeface="PNU" panose="00000800000000000000" pitchFamily="2" charset="-78"/>
                <a:cs typeface="PNU" panose="00000800000000000000" pitchFamily="2" charset="-78"/>
              </a:rPr>
              <a:t>الاستنتاج</a:t>
            </a:r>
            <a:endParaRPr kumimoji="1" lang="en-US" dirty="0">
              <a:latin typeface="PNU" panose="00000800000000000000" pitchFamily="2" charset="-78"/>
              <a:cs typeface="PNU" panose="00000800000000000000" pitchFamily="2" charset="-78"/>
            </a:endParaRPr>
          </a:p>
        </p:txBody>
      </p:sp>
      <p:sp>
        <p:nvSpPr>
          <p:cNvPr id="6" name="Thought Bubble: Cloud 5">
            <a:extLst>
              <a:ext uri="{FF2B5EF4-FFF2-40B4-BE49-F238E27FC236}">
                <a16:creationId xmlns:a16="http://schemas.microsoft.com/office/drawing/2014/main" id="{EA85A20A-21C5-486D-8757-CE38DA01AF00}"/>
              </a:ext>
            </a:extLst>
          </p:cNvPr>
          <p:cNvSpPr/>
          <p:nvPr/>
        </p:nvSpPr>
        <p:spPr>
          <a:xfrm flipH="1">
            <a:off x="928468" y="1368158"/>
            <a:ext cx="7484013" cy="3393830"/>
          </a:xfrm>
          <a:prstGeom prst="cloudCallout">
            <a:avLst>
              <a:gd name="adj1" fmla="val -55044"/>
              <a:gd name="adj2" fmla="val -35324"/>
            </a:avLst>
          </a:prstGeom>
          <a:ln/>
        </p:spPr>
        <p:style>
          <a:lnRef idx="2">
            <a:schemeClr val="accent2"/>
          </a:lnRef>
          <a:fillRef idx="1">
            <a:schemeClr val="lt1"/>
          </a:fillRef>
          <a:effectRef idx="0">
            <a:schemeClr val="accent2"/>
          </a:effectRef>
          <a:fontRef idx="minor">
            <a:schemeClr val="dk1"/>
          </a:fontRef>
        </p:style>
        <p:txBody>
          <a:bodyPr rtlCol="0" anchor="ctr"/>
          <a:lstStyle/>
          <a:p>
            <a:pPr marL="457200" indent="-457200" algn="just" rtl="1">
              <a:buFont typeface="+mj-lt"/>
              <a:buAutoNum type="arabicPeriod"/>
            </a:pPr>
            <a:r>
              <a:rPr kumimoji="1" lang="ar-EG" sz="2400" dirty="0">
                <a:latin typeface="PNU" panose="00000800000000000000" pitchFamily="2" charset="-78"/>
                <a:cs typeface="PNU" panose="00000800000000000000" pitchFamily="2" charset="-78"/>
              </a:rPr>
              <a:t> إلا تتفاعل اللافلزات مع الأحماض. </a:t>
            </a:r>
          </a:p>
          <a:p>
            <a:pPr marL="457200" indent="-457200" algn="just" rtl="1">
              <a:buFont typeface="+mj-lt"/>
              <a:buAutoNum type="arabicPeriod"/>
            </a:pPr>
            <a:r>
              <a:rPr kumimoji="1" lang="ar-EG" sz="2400" dirty="0">
                <a:latin typeface="PNU" panose="00000800000000000000" pitchFamily="2" charset="-78"/>
                <a:cs typeface="PNU" panose="00000800000000000000" pitchFamily="2" charset="-78"/>
              </a:rPr>
              <a:t> تتفاعل اللافلزات مع الأكسجين مكونة أكاسيد لافلزية، تعرف معظمها بالأكاسيد الحامضية</a:t>
            </a:r>
            <a:endParaRPr kumimoji="1" lang="en-US" sz="2400" dirty="0">
              <a:latin typeface="PNU" panose="00000800000000000000" pitchFamily="2" charset="-78"/>
              <a:cs typeface="PNU" panose="00000800000000000000" pitchFamily="2" charset="-78"/>
            </a:endParaRPr>
          </a:p>
          <a:p>
            <a:pPr marL="457200" indent="-457200" algn="just" rtl="1">
              <a:buFont typeface="+mj-lt"/>
              <a:buAutoNum type="arabicPeriod"/>
            </a:pPr>
            <a:endParaRPr kumimoji="1" lang="en-US" sz="2400" dirty="0">
              <a:latin typeface="PNU" panose="00000800000000000000" pitchFamily="2" charset="-78"/>
              <a:cs typeface="PNU" panose="00000800000000000000" pitchFamily="2" charset="-78"/>
            </a:endParaRPr>
          </a:p>
          <a:p>
            <a:pPr algn="just"/>
            <a:r>
              <a:rPr kumimoji="1" lang="en-US" sz="2400" dirty="0">
                <a:latin typeface="PNU" panose="00000800000000000000" pitchFamily="2" charset="-78"/>
                <a:cs typeface="PNU" panose="00000800000000000000" pitchFamily="2" charset="-78"/>
              </a:rPr>
              <a:t>C  + O</a:t>
            </a:r>
            <a:r>
              <a:rPr kumimoji="1" lang="en-US" dirty="0">
                <a:latin typeface="PNU" panose="00000800000000000000" pitchFamily="2" charset="-78"/>
                <a:cs typeface="PNU" panose="00000800000000000000" pitchFamily="2" charset="-78"/>
              </a:rPr>
              <a:t>2</a:t>
            </a:r>
            <a:r>
              <a:rPr kumimoji="1" lang="en-US" sz="2400" dirty="0">
                <a:latin typeface="PNU" panose="00000800000000000000" pitchFamily="2" charset="-78"/>
                <a:cs typeface="PNU" panose="00000800000000000000" pitchFamily="2" charset="-78"/>
              </a:rPr>
              <a:t> </a:t>
            </a:r>
            <a:endParaRPr kumimoji="1" lang="ar-EG" sz="2400" dirty="0">
              <a:latin typeface="PNU" panose="00000800000000000000" pitchFamily="2" charset="-78"/>
              <a:cs typeface="PNU" panose="00000800000000000000" pitchFamily="2" charset="-78"/>
            </a:endParaRPr>
          </a:p>
        </p:txBody>
      </p:sp>
      <p:cxnSp>
        <p:nvCxnSpPr>
          <p:cNvPr id="8" name="Straight Arrow Connector 7">
            <a:extLst>
              <a:ext uri="{FF2B5EF4-FFF2-40B4-BE49-F238E27FC236}">
                <a16:creationId xmlns:a16="http://schemas.microsoft.com/office/drawing/2014/main" id="{A1C9670E-4873-41A7-BD2B-4202A6CA20F8}"/>
              </a:ext>
            </a:extLst>
          </p:cNvPr>
          <p:cNvCxnSpPr/>
          <p:nvPr/>
        </p:nvCxnSpPr>
        <p:spPr>
          <a:xfrm>
            <a:off x="3709181" y="3910819"/>
            <a:ext cx="961292"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7D069566-F74A-4405-9F96-82C4492CBE11}"/>
              </a:ext>
            </a:extLst>
          </p:cNvPr>
          <p:cNvSpPr txBox="1"/>
          <p:nvPr/>
        </p:nvSpPr>
        <p:spPr>
          <a:xfrm>
            <a:off x="4820355" y="3679986"/>
            <a:ext cx="811441" cy="461665"/>
          </a:xfrm>
          <a:prstGeom prst="rect">
            <a:avLst/>
          </a:prstGeom>
          <a:noFill/>
        </p:spPr>
        <p:txBody>
          <a:bodyPr wrap="none" rtlCol="0">
            <a:spAutoFit/>
          </a:bodyPr>
          <a:lstStyle/>
          <a:p>
            <a:r>
              <a:rPr lang="en-US" sz="2400" dirty="0">
                <a:latin typeface="PNU" panose="00000800000000000000" pitchFamily="2" charset="-78"/>
                <a:cs typeface="PNU" panose="00000800000000000000" pitchFamily="2" charset="-78"/>
              </a:rPr>
              <a:t>CO</a:t>
            </a:r>
            <a:r>
              <a:rPr lang="en-US" sz="2000" dirty="0">
                <a:latin typeface="PNU" panose="00000800000000000000" pitchFamily="2" charset="-78"/>
                <a:cs typeface="PNU" panose="00000800000000000000" pitchFamily="2" charset="-78"/>
              </a:rPr>
              <a:t>2</a:t>
            </a:r>
            <a:endParaRPr lang="en-US" sz="2400" dirty="0">
              <a:latin typeface="PNU" panose="00000800000000000000" pitchFamily="2" charset="-78"/>
              <a:cs typeface="PNU" panose="00000800000000000000" pitchFamily="2" charset="-78"/>
            </a:endParaRPr>
          </a:p>
        </p:txBody>
      </p:sp>
      <p:sp>
        <p:nvSpPr>
          <p:cNvPr id="10" name="Isosceles Triangle 9">
            <a:extLst>
              <a:ext uri="{FF2B5EF4-FFF2-40B4-BE49-F238E27FC236}">
                <a16:creationId xmlns:a16="http://schemas.microsoft.com/office/drawing/2014/main" id="{E9CD3DA9-3EFF-4D42-9044-2A8108608977}"/>
              </a:ext>
            </a:extLst>
          </p:cNvPr>
          <p:cNvSpPr/>
          <p:nvPr/>
        </p:nvSpPr>
        <p:spPr>
          <a:xfrm>
            <a:off x="4030048" y="3573194"/>
            <a:ext cx="316695" cy="21101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a:p>
        </p:txBody>
      </p:sp>
      <p:pic>
        <p:nvPicPr>
          <p:cNvPr id="19" name="Picture 18">
            <a:hlinkClick r:id="" action="ppaction://hlinkshowjump?jump=previousslide" tooltip="الشريحه السابقه"/>
            <a:extLst>
              <a:ext uri="{FF2B5EF4-FFF2-40B4-BE49-F238E27FC236}">
                <a16:creationId xmlns:a16="http://schemas.microsoft.com/office/drawing/2014/main" id="{F05B3DCE-EC96-47BC-B07C-E28BAEEACD3E}"/>
              </a:ext>
            </a:extLst>
          </p:cNvPr>
          <p:cNvPicPr>
            <a:picLocks noChangeAspect="1"/>
          </p:cNvPicPr>
          <p:nvPr/>
        </p:nvPicPr>
        <p:blipFill>
          <a:blip r:embed="rId3"/>
          <a:stretch>
            <a:fillRect/>
          </a:stretch>
        </p:blipFill>
        <p:spPr>
          <a:xfrm>
            <a:off x="1993190" y="6086104"/>
            <a:ext cx="780356" cy="579170"/>
          </a:xfrm>
          <a:prstGeom prst="rect">
            <a:avLst/>
          </a:prstGeom>
        </p:spPr>
      </p:pic>
      <p:pic>
        <p:nvPicPr>
          <p:cNvPr id="20" name="Picture 19">
            <a:hlinkClick r:id="" action="ppaction://hlinkshowjump?jump=nextslide" tooltip="الشريحه التاليه"/>
            <a:extLst>
              <a:ext uri="{FF2B5EF4-FFF2-40B4-BE49-F238E27FC236}">
                <a16:creationId xmlns:a16="http://schemas.microsoft.com/office/drawing/2014/main" id="{381C4F54-051A-413F-B14F-FBA4AF20A952}"/>
              </a:ext>
            </a:extLst>
          </p:cNvPr>
          <p:cNvPicPr>
            <a:picLocks noChangeAspect="1"/>
          </p:cNvPicPr>
          <p:nvPr/>
        </p:nvPicPr>
        <p:blipFill>
          <a:blip r:embed="rId4"/>
          <a:stretch>
            <a:fillRect/>
          </a:stretch>
        </p:blipFill>
        <p:spPr>
          <a:xfrm>
            <a:off x="2874518" y="6086104"/>
            <a:ext cx="780356" cy="579170"/>
          </a:xfrm>
          <a:prstGeom prst="rect">
            <a:avLst/>
          </a:prstGeom>
        </p:spPr>
      </p:pic>
      <p:pic>
        <p:nvPicPr>
          <p:cNvPr id="21" name="Picture 20">
            <a:hlinkClick r:id="rId5" action="ppaction://hlinksldjump" tooltip="الفهرس"/>
            <a:extLst>
              <a:ext uri="{FF2B5EF4-FFF2-40B4-BE49-F238E27FC236}">
                <a16:creationId xmlns:a16="http://schemas.microsoft.com/office/drawing/2014/main" id="{8329CEB8-D0B1-4F13-9F5E-B320274C10E7}"/>
              </a:ext>
            </a:extLst>
          </p:cNvPr>
          <p:cNvPicPr>
            <a:picLocks noChangeAspect="1"/>
          </p:cNvPicPr>
          <p:nvPr/>
        </p:nvPicPr>
        <p:blipFill>
          <a:blip r:embed="rId6"/>
          <a:stretch>
            <a:fillRect/>
          </a:stretch>
        </p:blipFill>
        <p:spPr>
          <a:xfrm>
            <a:off x="3755846" y="6064744"/>
            <a:ext cx="877900" cy="579170"/>
          </a:xfrm>
          <a:prstGeom prst="rect">
            <a:avLst/>
          </a:prstGeom>
        </p:spPr>
      </p:pic>
      <p:pic>
        <p:nvPicPr>
          <p:cNvPr id="22" name="Picture 21">
            <a:hlinkClick r:id="rId7" action="ppaction://hlinksldjump" tooltip="انهاء العرض"/>
            <a:extLst>
              <a:ext uri="{FF2B5EF4-FFF2-40B4-BE49-F238E27FC236}">
                <a16:creationId xmlns:a16="http://schemas.microsoft.com/office/drawing/2014/main" id="{E7812202-D034-4FB9-B585-015F16E7AA21}"/>
              </a:ext>
            </a:extLst>
          </p:cNvPr>
          <p:cNvPicPr>
            <a:picLocks noChangeAspect="1"/>
          </p:cNvPicPr>
          <p:nvPr/>
        </p:nvPicPr>
        <p:blipFill>
          <a:blip r:embed="rId8"/>
          <a:stretch>
            <a:fillRect/>
          </a:stretch>
        </p:blipFill>
        <p:spPr>
          <a:xfrm>
            <a:off x="897887" y="6016165"/>
            <a:ext cx="1066892" cy="798645"/>
          </a:xfrm>
          <a:prstGeom prst="rect">
            <a:avLst/>
          </a:prstGeom>
        </p:spPr>
      </p:pic>
    </p:spTree>
    <p:extLst>
      <p:ext uri="{BB962C8B-B14F-4D97-AF65-F5344CB8AC3E}">
        <p14:creationId xmlns:p14="http://schemas.microsoft.com/office/powerpoint/2010/main" val="78523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ction="ppaction://hlinksldjump" tooltip="الاهداف"/>
            <a:extLst>
              <a:ext uri="{FF2B5EF4-FFF2-40B4-BE49-F238E27FC236}">
                <a16:creationId xmlns:a16="http://schemas.microsoft.com/office/drawing/2014/main" id="{1F046A5E-48F0-454E-8812-BD70A7A2C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670" y="2085312"/>
            <a:ext cx="4294456" cy="3232386"/>
          </a:xfrm>
          <a:prstGeom prst="rect">
            <a:avLst/>
          </a:prstGeom>
        </p:spPr>
      </p:pic>
      <p:pic>
        <p:nvPicPr>
          <p:cNvPr id="13" name="Picture 12">
            <a:hlinkClick r:id="rId4" action="ppaction://hlinksldjump" tooltip="فهرس المحتوي"/>
            <a:extLst>
              <a:ext uri="{FF2B5EF4-FFF2-40B4-BE49-F238E27FC236}">
                <a16:creationId xmlns:a16="http://schemas.microsoft.com/office/drawing/2014/main" id="{7115755F-B136-4485-B52F-BAEE8BCD99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942762"/>
            <a:ext cx="5567436" cy="3481725"/>
          </a:xfrm>
          <a:prstGeom prst="rect">
            <a:avLst/>
          </a:prstGeom>
        </p:spPr>
      </p:pic>
      <p:sp>
        <p:nvSpPr>
          <p:cNvPr id="14" name="TextBox 13">
            <a:extLst>
              <a:ext uri="{FF2B5EF4-FFF2-40B4-BE49-F238E27FC236}">
                <a16:creationId xmlns:a16="http://schemas.microsoft.com/office/drawing/2014/main" id="{963C2361-3195-4465-8023-CE567C5DAB38}"/>
              </a:ext>
            </a:extLst>
          </p:cNvPr>
          <p:cNvSpPr txBox="1"/>
          <p:nvPr/>
        </p:nvSpPr>
        <p:spPr>
          <a:xfrm>
            <a:off x="4319036" y="646506"/>
            <a:ext cx="3553928" cy="523220"/>
          </a:xfrm>
          <a:prstGeom prst="rect">
            <a:avLst/>
          </a:prstGeom>
          <a:noFill/>
        </p:spPr>
        <p:txBody>
          <a:bodyPr wrap="square" rtlCol="1">
            <a:spAutoFit/>
          </a:bodyPr>
          <a:lstStyle/>
          <a:p>
            <a:pPr algn="ctr"/>
            <a:r>
              <a:rPr lang="ar-EG" sz="2800" i="1" dirty="0">
                <a:ln w="0"/>
                <a:solidFill>
                  <a:schemeClr val="accent1"/>
                </a:solidFill>
                <a:effectLst>
                  <a:outerShdw blurRad="38100" dist="25400" dir="5400000" algn="ctr" rotWithShape="0">
                    <a:srgbClr val="6E747A">
                      <a:alpha val="43000"/>
                    </a:srgbClr>
                  </a:outerShdw>
                </a:effectLst>
                <a:latin typeface="PNU" panose="00000800000000000000" pitchFamily="2" charset="-78"/>
                <a:cs typeface="PNU" panose="00000800000000000000" pitchFamily="2" charset="-78"/>
              </a:rPr>
              <a:t>الفهرس الرئيسي</a:t>
            </a:r>
          </a:p>
        </p:txBody>
      </p:sp>
      <p:pic>
        <p:nvPicPr>
          <p:cNvPr id="15" name="Picture 14">
            <a:hlinkClick r:id="" action="ppaction://hlinkshowjump?jump=previousslide" tooltip="الشريحه السابقه"/>
            <a:extLst>
              <a:ext uri="{FF2B5EF4-FFF2-40B4-BE49-F238E27FC236}">
                <a16:creationId xmlns:a16="http://schemas.microsoft.com/office/drawing/2014/main" id="{244859E2-01B6-40A6-92E2-385FFE3F5E9E}"/>
              </a:ext>
            </a:extLst>
          </p:cNvPr>
          <p:cNvPicPr>
            <a:picLocks noChangeAspect="1"/>
          </p:cNvPicPr>
          <p:nvPr/>
        </p:nvPicPr>
        <p:blipFill>
          <a:blip r:embed="rId6"/>
          <a:stretch>
            <a:fillRect/>
          </a:stretch>
        </p:blipFill>
        <p:spPr>
          <a:xfrm>
            <a:off x="1993190" y="6086104"/>
            <a:ext cx="780356" cy="579170"/>
          </a:xfrm>
          <a:prstGeom prst="rect">
            <a:avLst/>
          </a:prstGeom>
        </p:spPr>
      </p:pic>
      <p:pic>
        <p:nvPicPr>
          <p:cNvPr id="16" name="Picture 15">
            <a:hlinkClick r:id="" action="ppaction://hlinkshowjump?jump=nextslide" tooltip="الشريحه التاليه"/>
            <a:extLst>
              <a:ext uri="{FF2B5EF4-FFF2-40B4-BE49-F238E27FC236}">
                <a16:creationId xmlns:a16="http://schemas.microsoft.com/office/drawing/2014/main" id="{0444F487-24CB-44FA-8165-7F3EFF70C540}"/>
              </a:ext>
            </a:extLst>
          </p:cNvPr>
          <p:cNvPicPr>
            <a:picLocks noChangeAspect="1"/>
          </p:cNvPicPr>
          <p:nvPr/>
        </p:nvPicPr>
        <p:blipFill>
          <a:blip r:embed="rId7"/>
          <a:stretch>
            <a:fillRect/>
          </a:stretch>
        </p:blipFill>
        <p:spPr>
          <a:xfrm>
            <a:off x="2874518" y="6086104"/>
            <a:ext cx="780356" cy="579170"/>
          </a:xfrm>
          <a:prstGeom prst="rect">
            <a:avLst/>
          </a:prstGeom>
        </p:spPr>
      </p:pic>
      <p:pic>
        <p:nvPicPr>
          <p:cNvPr id="18" name="Picture 17">
            <a:hlinkClick r:id="rId8" action="ppaction://hlinksldjump" tooltip="انهاء العرض"/>
            <a:extLst>
              <a:ext uri="{FF2B5EF4-FFF2-40B4-BE49-F238E27FC236}">
                <a16:creationId xmlns:a16="http://schemas.microsoft.com/office/drawing/2014/main" id="{BD84910D-C118-4AF5-94EF-C18464F96CB2}"/>
              </a:ext>
            </a:extLst>
          </p:cNvPr>
          <p:cNvPicPr>
            <a:picLocks noChangeAspect="1"/>
          </p:cNvPicPr>
          <p:nvPr/>
        </p:nvPicPr>
        <p:blipFill>
          <a:blip r:embed="rId9"/>
          <a:stretch>
            <a:fillRect/>
          </a:stretch>
        </p:blipFill>
        <p:spPr>
          <a:xfrm>
            <a:off x="897887" y="6016165"/>
            <a:ext cx="1066892" cy="798645"/>
          </a:xfrm>
          <a:prstGeom prst="rect">
            <a:avLst/>
          </a:prstGeom>
        </p:spPr>
      </p:pic>
    </p:spTree>
    <p:extLst>
      <p:ext uri="{BB962C8B-B14F-4D97-AF65-F5344CB8AC3E}">
        <p14:creationId xmlns:p14="http://schemas.microsoft.com/office/powerpoint/2010/main" val="2833398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0B409890-C34B-481C-AA5F-A162F3A0A202}"/>
              </a:ext>
            </a:extLst>
          </p:cNvPr>
          <p:cNvSpPr/>
          <p:nvPr/>
        </p:nvSpPr>
        <p:spPr>
          <a:xfrm>
            <a:off x="4848265" y="5196018"/>
            <a:ext cx="2785403" cy="57917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3200" dirty="0">
                <a:ln w="0"/>
                <a:solidFill>
                  <a:schemeClr val="bg1"/>
                </a:solidFill>
                <a:effectLst>
                  <a:outerShdw blurRad="38100" dist="19050" dir="2700000" algn="tl" rotWithShape="0">
                    <a:schemeClr val="dk1">
                      <a:alpha val="40000"/>
                    </a:schemeClr>
                  </a:outerShdw>
                </a:effectLst>
              </a:rPr>
              <a:t>Scan me</a:t>
            </a:r>
          </a:p>
        </p:txBody>
      </p:sp>
      <p:pic>
        <p:nvPicPr>
          <p:cNvPr id="4" name="Picture 3">
            <a:extLst>
              <a:ext uri="{FF2B5EF4-FFF2-40B4-BE49-F238E27FC236}">
                <a16:creationId xmlns:a16="http://schemas.microsoft.com/office/drawing/2014/main" id="{D96210F7-20EF-4139-9B0D-483CE2A9F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453" y="213467"/>
            <a:ext cx="5081026" cy="4872461"/>
          </a:xfrm>
          <a:prstGeom prst="rect">
            <a:avLst/>
          </a:prstGeom>
        </p:spPr>
      </p:pic>
      <p:pic>
        <p:nvPicPr>
          <p:cNvPr id="13" name="Picture 12">
            <a:hlinkClick r:id="" action="ppaction://hlinkshowjump?jump=previousslide" tooltip="الشريحه السابقه"/>
            <a:extLst>
              <a:ext uri="{FF2B5EF4-FFF2-40B4-BE49-F238E27FC236}">
                <a16:creationId xmlns:a16="http://schemas.microsoft.com/office/drawing/2014/main" id="{7B85A9A6-5668-4925-A5BA-DE382E82AA60}"/>
              </a:ext>
            </a:extLst>
          </p:cNvPr>
          <p:cNvPicPr>
            <a:picLocks noChangeAspect="1"/>
          </p:cNvPicPr>
          <p:nvPr/>
        </p:nvPicPr>
        <p:blipFill>
          <a:blip r:embed="rId3"/>
          <a:stretch>
            <a:fillRect/>
          </a:stretch>
        </p:blipFill>
        <p:spPr>
          <a:xfrm>
            <a:off x="1993190" y="6086104"/>
            <a:ext cx="780356" cy="579170"/>
          </a:xfrm>
          <a:prstGeom prst="rect">
            <a:avLst/>
          </a:prstGeom>
        </p:spPr>
      </p:pic>
      <p:pic>
        <p:nvPicPr>
          <p:cNvPr id="14" name="Picture 13">
            <a:hlinkClick r:id="" action="ppaction://hlinkshowjump?jump=nextslide" tooltip="الشريحه التاليه"/>
            <a:extLst>
              <a:ext uri="{FF2B5EF4-FFF2-40B4-BE49-F238E27FC236}">
                <a16:creationId xmlns:a16="http://schemas.microsoft.com/office/drawing/2014/main" id="{7529FE9A-BCBD-44FE-A4ED-F6CEF15E7E55}"/>
              </a:ext>
            </a:extLst>
          </p:cNvPr>
          <p:cNvPicPr>
            <a:picLocks noChangeAspect="1"/>
          </p:cNvPicPr>
          <p:nvPr/>
        </p:nvPicPr>
        <p:blipFill>
          <a:blip r:embed="rId4"/>
          <a:stretch>
            <a:fillRect/>
          </a:stretch>
        </p:blipFill>
        <p:spPr>
          <a:xfrm>
            <a:off x="2874518" y="6086104"/>
            <a:ext cx="780356" cy="579170"/>
          </a:xfrm>
          <a:prstGeom prst="rect">
            <a:avLst/>
          </a:prstGeom>
        </p:spPr>
      </p:pic>
      <p:pic>
        <p:nvPicPr>
          <p:cNvPr id="15" name="Picture 14">
            <a:hlinkClick r:id="rId5" action="ppaction://hlinksldjump" tooltip="الفهرس"/>
            <a:extLst>
              <a:ext uri="{FF2B5EF4-FFF2-40B4-BE49-F238E27FC236}">
                <a16:creationId xmlns:a16="http://schemas.microsoft.com/office/drawing/2014/main" id="{C183C847-03FB-430E-9D62-42735B90E1C1}"/>
              </a:ext>
            </a:extLst>
          </p:cNvPr>
          <p:cNvPicPr>
            <a:picLocks noChangeAspect="1"/>
          </p:cNvPicPr>
          <p:nvPr/>
        </p:nvPicPr>
        <p:blipFill>
          <a:blip r:embed="rId6"/>
          <a:stretch>
            <a:fillRect/>
          </a:stretch>
        </p:blipFill>
        <p:spPr>
          <a:xfrm>
            <a:off x="3755846" y="6064744"/>
            <a:ext cx="877900" cy="579170"/>
          </a:xfrm>
          <a:prstGeom prst="rect">
            <a:avLst/>
          </a:prstGeom>
        </p:spPr>
      </p:pic>
    </p:spTree>
    <p:extLst>
      <p:ext uri="{BB962C8B-B14F-4D97-AF65-F5344CB8AC3E}">
        <p14:creationId xmlns:p14="http://schemas.microsoft.com/office/powerpoint/2010/main" val="148813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hlinkClick r:id="rId2" action="ppaction://hlinksldjump"/>
            <a:extLst>
              <a:ext uri="{FF2B5EF4-FFF2-40B4-BE49-F238E27FC236}">
                <a16:creationId xmlns:a16="http://schemas.microsoft.com/office/drawing/2014/main" id="{7B053DF6-67D6-4650-92E7-7AE85D17A591}"/>
              </a:ext>
            </a:extLst>
          </p:cNvPr>
          <p:cNvSpPr/>
          <p:nvPr/>
        </p:nvSpPr>
        <p:spPr>
          <a:xfrm>
            <a:off x="4185929" y="1438154"/>
            <a:ext cx="3820142" cy="1033975"/>
          </a:xfrm>
          <a:custGeom>
            <a:avLst/>
            <a:gdLst>
              <a:gd name="connsiteX0" fmla="*/ 569314 w 4637224"/>
              <a:gd name="connsiteY0" fmla="*/ 0 h 1434907"/>
              <a:gd name="connsiteX1" fmla="*/ 4067910 w 4637224"/>
              <a:gd name="connsiteY1" fmla="*/ 0 h 1434907"/>
              <a:gd name="connsiteX2" fmla="*/ 4637224 w 4637224"/>
              <a:gd name="connsiteY2" fmla="*/ 569314 h 1434907"/>
              <a:gd name="connsiteX3" fmla="*/ 4637224 w 4637224"/>
              <a:gd name="connsiteY3" fmla="*/ 865593 h 1434907"/>
              <a:gd name="connsiteX4" fmla="*/ 4067910 w 4637224"/>
              <a:gd name="connsiteY4" fmla="*/ 1434907 h 1434907"/>
              <a:gd name="connsiteX5" fmla="*/ 3855790 w 4637224"/>
              <a:gd name="connsiteY5" fmla="*/ 1434907 h 1434907"/>
              <a:gd name="connsiteX6" fmla="*/ 4021986 w 4637224"/>
              <a:gd name="connsiteY6" fmla="*/ 1095997 h 1434907"/>
              <a:gd name="connsiteX7" fmla="*/ 3934674 w 4637224"/>
              <a:gd name="connsiteY7" fmla="*/ 1053181 h 1434907"/>
              <a:gd name="connsiteX8" fmla="*/ 3747482 w 4637224"/>
              <a:gd name="connsiteY8" fmla="*/ 1434907 h 1434907"/>
              <a:gd name="connsiteX9" fmla="*/ 3557230 w 4637224"/>
              <a:gd name="connsiteY9" fmla="*/ 1434907 h 1434907"/>
              <a:gd name="connsiteX10" fmla="*/ 3742397 w 4637224"/>
              <a:gd name="connsiteY10" fmla="*/ 1057310 h 1434907"/>
              <a:gd name="connsiteX11" fmla="*/ 3655085 w 4637224"/>
              <a:gd name="connsiteY11" fmla="*/ 1014494 h 1434907"/>
              <a:gd name="connsiteX12" fmla="*/ 3448922 w 4637224"/>
              <a:gd name="connsiteY12" fmla="*/ 1434907 h 1434907"/>
              <a:gd name="connsiteX13" fmla="*/ 3265569 w 4637224"/>
              <a:gd name="connsiteY13" fmla="*/ 1434907 h 1434907"/>
              <a:gd name="connsiteX14" fmla="*/ 3462807 w 4637224"/>
              <a:gd name="connsiteY14" fmla="*/ 1032693 h 1434907"/>
              <a:gd name="connsiteX15" fmla="*/ 3375495 w 4637224"/>
              <a:gd name="connsiteY15" fmla="*/ 989877 h 1434907"/>
              <a:gd name="connsiteX16" fmla="*/ 3157260 w 4637224"/>
              <a:gd name="connsiteY16" fmla="*/ 1434907 h 1434907"/>
              <a:gd name="connsiteX17" fmla="*/ 569314 w 4637224"/>
              <a:gd name="connsiteY17" fmla="*/ 1434907 h 1434907"/>
              <a:gd name="connsiteX18" fmla="*/ 0 w 4637224"/>
              <a:gd name="connsiteY18" fmla="*/ 865593 h 1434907"/>
              <a:gd name="connsiteX19" fmla="*/ 0 w 4637224"/>
              <a:gd name="connsiteY19" fmla="*/ 569314 h 1434907"/>
              <a:gd name="connsiteX20" fmla="*/ 569314 w 4637224"/>
              <a:gd name="connsiteY20" fmla="*/ 0 h 143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37224" h="1434907">
                <a:moveTo>
                  <a:pt x="569314" y="0"/>
                </a:moveTo>
                <a:lnTo>
                  <a:pt x="4067910" y="0"/>
                </a:lnTo>
                <a:cubicBezTo>
                  <a:pt x="4382333" y="0"/>
                  <a:pt x="4637224" y="254891"/>
                  <a:pt x="4637224" y="569314"/>
                </a:cubicBezTo>
                <a:lnTo>
                  <a:pt x="4637224" y="865593"/>
                </a:lnTo>
                <a:cubicBezTo>
                  <a:pt x="4637224" y="1180016"/>
                  <a:pt x="4382333" y="1434907"/>
                  <a:pt x="4067910" y="1434907"/>
                </a:cubicBezTo>
                <a:lnTo>
                  <a:pt x="3855790" y="1434907"/>
                </a:lnTo>
                <a:lnTo>
                  <a:pt x="4021986" y="1095997"/>
                </a:lnTo>
                <a:lnTo>
                  <a:pt x="3934674" y="1053181"/>
                </a:lnTo>
                <a:lnTo>
                  <a:pt x="3747482" y="1434907"/>
                </a:lnTo>
                <a:lnTo>
                  <a:pt x="3557230" y="1434907"/>
                </a:lnTo>
                <a:lnTo>
                  <a:pt x="3742397" y="1057310"/>
                </a:lnTo>
                <a:lnTo>
                  <a:pt x="3655085" y="1014494"/>
                </a:lnTo>
                <a:lnTo>
                  <a:pt x="3448922" y="1434907"/>
                </a:lnTo>
                <a:lnTo>
                  <a:pt x="3265569" y="1434907"/>
                </a:lnTo>
                <a:lnTo>
                  <a:pt x="3462807" y="1032693"/>
                </a:lnTo>
                <a:lnTo>
                  <a:pt x="3375495" y="989877"/>
                </a:lnTo>
                <a:lnTo>
                  <a:pt x="3157260" y="1434907"/>
                </a:lnTo>
                <a:lnTo>
                  <a:pt x="569314" y="1434907"/>
                </a:lnTo>
                <a:cubicBezTo>
                  <a:pt x="254891" y="1434907"/>
                  <a:pt x="0" y="1180016"/>
                  <a:pt x="0" y="865593"/>
                </a:cubicBezTo>
                <a:lnTo>
                  <a:pt x="0" y="569314"/>
                </a:lnTo>
                <a:cubicBezTo>
                  <a:pt x="0" y="254891"/>
                  <a:pt x="254891" y="0"/>
                  <a:pt x="569314" y="0"/>
                </a:cubicBez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chemeClr val="tx1">
                <a:lumMod val="75000"/>
                <a:lumOff val="25000"/>
              </a:schemeClr>
            </a:solidFill>
          </a:ln>
          <a:scene3d>
            <a:camera prst="orthographicFront"/>
            <a:lightRig rig="threePt" dir="t"/>
          </a:scene3d>
          <a:sp3d prstMaterial="softEdge">
            <a:bevelT w="101600" prst="rible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ar-EG" sz="2400" dirty="0">
                <a:latin typeface="PNU" panose="00000800000000000000" pitchFamily="2" charset="-78"/>
                <a:cs typeface="PNU" panose="00000800000000000000" pitchFamily="2" charset="-78"/>
              </a:rPr>
              <a:t>خاصية الحجم الذرى </a:t>
            </a:r>
          </a:p>
        </p:txBody>
      </p:sp>
      <p:sp>
        <p:nvSpPr>
          <p:cNvPr id="4" name="Freeform: Shape 3">
            <a:hlinkClick r:id="rId3" action="ppaction://hlinksldjump"/>
            <a:extLst>
              <a:ext uri="{FF2B5EF4-FFF2-40B4-BE49-F238E27FC236}">
                <a16:creationId xmlns:a16="http://schemas.microsoft.com/office/drawing/2014/main" id="{81588DF2-A429-4781-9E60-BF3726798DDA}"/>
              </a:ext>
            </a:extLst>
          </p:cNvPr>
          <p:cNvSpPr/>
          <p:nvPr/>
        </p:nvSpPr>
        <p:spPr>
          <a:xfrm>
            <a:off x="4185929" y="2799470"/>
            <a:ext cx="3820142" cy="1033975"/>
          </a:xfrm>
          <a:custGeom>
            <a:avLst/>
            <a:gdLst>
              <a:gd name="connsiteX0" fmla="*/ 569314 w 4637224"/>
              <a:gd name="connsiteY0" fmla="*/ 0 h 1434907"/>
              <a:gd name="connsiteX1" fmla="*/ 4067910 w 4637224"/>
              <a:gd name="connsiteY1" fmla="*/ 0 h 1434907"/>
              <a:gd name="connsiteX2" fmla="*/ 4637224 w 4637224"/>
              <a:gd name="connsiteY2" fmla="*/ 569314 h 1434907"/>
              <a:gd name="connsiteX3" fmla="*/ 4637224 w 4637224"/>
              <a:gd name="connsiteY3" fmla="*/ 865593 h 1434907"/>
              <a:gd name="connsiteX4" fmla="*/ 4067910 w 4637224"/>
              <a:gd name="connsiteY4" fmla="*/ 1434907 h 1434907"/>
              <a:gd name="connsiteX5" fmla="*/ 3855790 w 4637224"/>
              <a:gd name="connsiteY5" fmla="*/ 1434907 h 1434907"/>
              <a:gd name="connsiteX6" fmla="*/ 4021986 w 4637224"/>
              <a:gd name="connsiteY6" fmla="*/ 1095997 h 1434907"/>
              <a:gd name="connsiteX7" fmla="*/ 3934674 w 4637224"/>
              <a:gd name="connsiteY7" fmla="*/ 1053181 h 1434907"/>
              <a:gd name="connsiteX8" fmla="*/ 3747482 w 4637224"/>
              <a:gd name="connsiteY8" fmla="*/ 1434907 h 1434907"/>
              <a:gd name="connsiteX9" fmla="*/ 3557230 w 4637224"/>
              <a:gd name="connsiteY9" fmla="*/ 1434907 h 1434907"/>
              <a:gd name="connsiteX10" fmla="*/ 3742397 w 4637224"/>
              <a:gd name="connsiteY10" fmla="*/ 1057310 h 1434907"/>
              <a:gd name="connsiteX11" fmla="*/ 3655085 w 4637224"/>
              <a:gd name="connsiteY11" fmla="*/ 1014494 h 1434907"/>
              <a:gd name="connsiteX12" fmla="*/ 3448922 w 4637224"/>
              <a:gd name="connsiteY12" fmla="*/ 1434907 h 1434907"/>
              <a:gd name="connsiteX13" fmla="*/ 3265569 w 4637224"/>
              <a:gd name="connsiteY13" fmla="*/ 1434907 h 1434907"/>
              <a:gd name="connsiteX14" fmla="*/ 3462807 w 4637224"/>
              <a:gd name="connsiteY14" fmla="*/ 1032693 h 1434907"/>
              <a:gd name="connsiteX15" fmla="*/ 3375495 w 4637224"/>
              <a:gd name="connsiteY15" fmla="*/ 989877 h 1434907"/>
              <a:gd name="connsiteX16" fmla="*/ 3157260 w 4637224"/>
              <a:gd name="connsiteY16" fmla="*/ 1434907 h 1434907"/>
              <a:gd name="connsiteX17" fmla="*/ 569314 w 4637224"/>
              <a:gd name="connsiteY17" fmla="*/ 1434907 h 1434907"/>
              <a:gd name="connsiteX18" fmla="*/ 0 w 4637224"/>
              <a:gd name="connsiteY18" fmla="*/ 865593 h 1434907"/>
              <a:gd name="connsiteX19" fmla="*/ 0 w 4637224"/>
              <a:gd name="connsiteY19" fmla="*/ 569314 h 1434907"/>
              <a:gd name="connsiteX20" fmla="*/ 569314 w 4637224"/>
              <a:gd name="connsiteY20" fmla="*/ 0 h 143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37224" h="1434907">
                <a:moveTo>
                  <a:pt x="569314" y="0"/>
                </a:moveTo>
                <a:lnTo>
                  <a:pt x="4067910" y="0"/>
                </a:lnTo>
                <a:cubicBezTo>
                  <a:pt x="4382333" y="0"/>
                  <a:pt x="4637224" y="254891"/>
                  <a:pt x="4637224" y="569314"/>
                </a:cubicBezTo>
                <a:lnTo>
                  <a:pt x="4637224" y="865593"/>
                </a:lnTo>
                <a:cubicBezTo>
                  <a:pt x="4637224" y="1180016"/>
                  <a:pt x="4382333" y="1434907"/>
                  <a:pt x="4067910" y="1434907"/>
                </a:cubicBezTo>
                <a:lnTo>
                  <a:pt x="3855790" y="1434907"/>
                </a:lnTo>
                <a:lnTo>
                  <a:pt x="4021986" y="1095997"/>
                </a:lnTo>
                <a:lnTo>
                  <a:pt x="3934674" y="1053181"/>
                </a:lnTo>
                <a:lnTo>
                  <a:pt x="3747482" y="1434907"/>
                </a:lnTo>
                <a:lnTo>
                  <a:pt x="3557230" y="1434907"/>
                </a:lnTo>
                <a:lnTo>
                  <a:pt x="3742397" y="1057310"/>
                </a:lnTo>
                <a:lnTo>
                  <a:pt x="3655085" y="1014494"/>
                </a:lnTo>
                <a:lnTo>
                  <a:pt x="3448922" y="1434907"/>
                </a:lnTo>
                <a:lnTo>
                  <a:pt x="3265569" y="1434907"/>
                </a:lnTo>
                <a:lnTo>
                  <a:pt x="3462807" y="1032693"/>
                </a:lnTo>
                <a:lnTo>
                  <a:pt x="3375495" y="989877"/>
                </a:lnTo>
                <a:lnTo>
                  <a:pt x="3157260" y="1434907"/>
                </a:lnTo>
                <a:lnTo>
                  <a:pt x="569314" y="1434907"/>
                </a:lnTo>
                <a:cubicBezTo>
                  <a:pt x="254891" y="1434907"/>
                  <a:pt x="0" y="1180016"/>
                  <a:pt x="0" y="865593"/>
                </a:cubicBezTo>
                <a:lnTo>
                  <a:pt x="0" y="569314"/>
                </a:lnTo>
                <a:cubicBezTo>
                  <a:pt x="0" y="254891"/>
                  <a:pt x="254891" y="0"/>
                  <a:pt x="569314" y="0"/>
                </a:cubicBezTo>
                <a:close/>
              </a:path>
            </a:pathLst>
          </a:custGeom>
          <a:solidFill>
            <a:schemeClr val="accent2">
              <a:lumMod val="75000"/>
            </a:schemeClr>
          </a:solidFill>
          <a:ln>
            <a:solidFill>
              <a:schemeClr val="tx1">
                <a:lumMod val="75000"/>
                <a:lumOff val="25000"/>
              </a:schemeClr>
            </a:solidFill>
          </a:ln>
          <a:scene3d>
            <a:camera prst="orthographicFront"/>
            <a:lightRig rig="threePt" dir="t"/>
          </a:scene3d>
          <a:sp3d prstMaterial="softEdge">
            <a:bevelT w="101600" prst="rible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ar-EG" sz="2400" dirty="0">
                <a:latin typeface="PNU" panose="00000800000000000000" pitchFamily="2" charset="-78"/>
                <a:cs typeface="PNU" panose="00000800000000000000" pitchFamily="2" charset="-78"/>
              </a:rPr>
              <a:t>الخواص الكيميائية للفلزات</a:t>
            </a:r>
          </a:p>
        </p:txBody>
      </p:sp>
      <p:sp>
        <p:nvSpPr>
          <p:cNvPr id="5" name="Freeform: Shape 4">
            <a:hlinkClick r:id="rId4" action="ppaction://hlinksldjump"/>
            <a:extLst>
              <a:ext uri="{FF2B5EF4-FFF2-40B4-BE49-F238E27FC236}">
                <a16:creationId xmlns:a16="http://schemas.microsoft.com/office/drawing/2014/main" id="{7FC3AAA3-CE5A-405F-9C80-64BBED8AE68E}"/>
              </a:ext>
            </a:extLst>
          </p:cNvPr>
          <p:cNvSpPr/>
          <p:nvPr/>
        </p:nvSpPr>
        <p:spPr>
          <a:xfrm>
            <a:off x="4185929" y="4160786"/>
            <a:ext cx="3820142" cy="956616"/>
          </a:xfrm>
          <a:custGeom>
            <a:avLst/>
            <a:gdLst>
              <a:gd name="connsiteX0" fmla="*/ 569314 w 4637224"/>
              <a:gd name="connsiteY0" fmla="*/ 0 h 1434907"/>
              <a:gd name="connsiteX1" fmla="*/ 4067910 w 4637224"/>
              <a:gd name="connsiteY1" fmla="*/ 0 h 1434907"/>
              <a:gd name="connsiteX2" fmla="*/ 4637224 w 4637224"/>
              <a:gd name="connsiteY2" fmla="*/ 569314 h 1434907"/>
              <a:gd name="connsiteX3" fmla="*/ 4637224 w 4637224"/>
              <a:gd name="connsiteY3" fmla="*/ 865593 h 1434907"/>
              <a:gd name="connsiteX4" fmla="*/ 4067910 w 4637224"/>
              <a:gd name="connsiteY4" fmla="*/ 1434907 h 1434907"/>
              <a:gd name="connsiteX5" fmla="*/ 3855790 w 4637224"/>
              <a:gd name="connsiteY5" fmla="*/ 1434907 h 1434907"/>
              <a:gd name="connsiteX6" fmla="*/ 4021986 w 4637224"/>
              <a:gd name="connsiteY6" fmla="*/ 1095997 h 1434907"/>
              <a:gd name="connsiteX7" fmla="*/ 3934674 w 4637224"/>
              <a:gd name="connsiteY7" fmla="*/ 1053181 h 1434907"/>
              <a:gd name="connsiteX8" fmla="*/ 3747482 w 4637224"/>
              <a:gd name="connsiteY8" fmla="*/ 1434907 h 1434907"/>
              <a:gd name="connsiteX9" fmla="*/ 3557230 w 4637224"/>
              <a:gd name="connsiteY9" fmla="*/ 1434907 h 1434907"/>
              <a:gd name="connsiteX10" fmla="*/ 3742397 w 4637224"/>
              <a:gd name="connsiteY10" fmla="*/ 1057310 h 1434907"/>
              <a:gd name="connsiteX11" fmla="*/ 3655085 w 4637224"/>
              <a:gd name="connsiteY11" fmla="*/ 1014494 h 1434907"/>
              <a:gd name="connsiteX12" fmla="*/ 3448922 w 4637224"/>
              <a:gd name="connsiteY12" fmla="*/ 1434907 h 1434907"/>
              <a:gd name="connsiteX13" fmla="*/ 3265569 w 4637224"/>
              <a:gd name="connsiteY13" fmla="*/ 1434907 h 1434907"/>
              <a:gd name="connsiteX14" fmla="*/ 3462807 w 4637224"/>
              <a:gd name="connsiteY14" fmla="*/ 1032693 h 1434907"/>
              <a:gd name="connsiteX15" fmla="*/ 3375495 w 4637224"/>
              <a:gd name="connsiteY15" fmla="*/ 989877 h 1434907"/>
              <a:gd name="connsiteX16" fmla="*/ 3157260 w 4637224"/>
              <a:gd name="connsiteY16" fmla="*/ 1434907 h 1434907"/>
              <a:gd name="connsiteX17" fmla="*/ 569314 w 4637224"/>
              <a:gd name="connsiteY17" fmla="*/ 1434907 h 1434907"/>
              <a:gd name="connsiteX18" fmla="*/ 0 w 4637224"/>
              <a:gd name="connsiteY18" fmla="*/ 865593 h 1434907"/>
              <a:gd name="connsiteX19" fmla="*/ 0 w 4637224"/>
              <a:gd name="connsiteY19" fmla="*/ 569314 h 1434907"/>
              <a:gd name="connsiteX20" fmla="*/ 569314 w 4637224"/>
              <a:gd name="connsiteY20" fmla="*/ 0 h 143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37224" h="1434907">
                <a:moveTo>
                  <a:pt x="569314" y="0"/>
                </a:moveTo>
                <a:lnTo>
                  <a:pt x="4067910" y="0"/>
                </a:lnTo>
                <a:cubicBezTo>
                  <a:pt x="4382333" y="0"/>
                  <a:pt x="4637224" y="254891"/>
                  <a:pt x="4637224" y="569314"/>
                </a:cubicBezTo>
                <a:lnTo>
                  <a:pt x="4637224" y="865593"/>
                </a:lnTo>
                <a:cubicBezTo>
                  <a:pt x="4637224" y="1180016"/>
                  <a:pt x="4382333" y="1434907"/>
                  <a:pt x="4067910" y="1434907"/>
                </a:cubicBezTo>
                <a:lnTo>
                  <a:pt x="3855790" y="1434907"/>
                </a:lnTo>
                <a:lnTo>
                  <a:pt x="4021986" y="1095997"/>
                </a:lnTo>
                <a:lnTo>
                  <a:pt x="3934674" y="1053181"/>
                </a:lnTo>
                <a:lnTo>
                  <a:pt x="3747482" y="1434907"/>
                </a:lnTo>
                <a:lnTo>
                  <a:pt x="3557230" y="1434907"/>
                </a:lnTo>
                <a:lnTo>
                  <a:pt x="3742397" y="1057310"/>
                </a:lnTo>
                <a:lnTo>
                  <a:pt x="3655085" y="1014494"/>
                </a:lnTo>
                <a:lnTo>
                  <a:pt x="3448922" y="1434907"/>
                </a:lnTo>
                <a:lnTo>
                  <a:pt x="3265569" y="1434907"/>
                </a:lnTo>
                <a:lnTo>
                  <a:pt x="3462807" y="1032693"/>
                </a:lnTo>
                <a:lnTo>
                  <a:pt x="3375495" y="989877"/>
                </a:lnTo>
                <a:lnTo>
                  <a:pt x="3157260" y="1434907"/>
                </a:lnTo>
                <a:lnTo>
                  <a:pt x="569314" y="1434907"/>
                </a:lnTo>
                <a:cubicBezTo>
                  <a:pt x="254891" y="1434907"/>
                  <a:pt x="0" y="1180016"/>
                  <a:pt x="0" y="865593"/>
                </a:cubicBezTo>
                <a:lnTo>
                  <a:pt x="0" y="569314"/>
                </a:lnTo>
                <a:cubicBezTo>
                  <a:pt x="0" y="254891"/>
                  <a:pt x="254891" y="0"/>
                  <a:pt x="569314" y="0"/>
                </a:cubicBezTo>
                <a:close/>
              </a:path>
            </a:pathLst>
          </a:custGeom>
          <a:gradFill flip="none" rotWithShape="1">
            <a:gsLst>
              <a:gs pos="0">
                <a:srgbClr val="B143DD">
                  <a:lumMod val="40000"/>
                  <a:lumOff val="60000"/>
                </a:srgbClr>
              </a:gs>
              <a:gs pos="46000">
                <a:srgbClr val="B143DD">
                  <a:lumMod val="95000"/>
                  <a:lumOff val="5000"/>
                </a:srgbClr>
              </a:gs>
              <a:gs pos="100000">
                <a:srgbClr val="B143DD">
                  <a:lumMod val="60000"/>
                </a:srgbClr>
              </a:gs>
            </a:gsLst>
            <a:path path="circle">
              <a:fillToRect t="100000" r="100000"/>
            </a:path>
            <a:tileRect l="-100000" b="-100000"/>
          </a:gradFill>
          <a:ln w="25400" cap="flat" cmpd="sng" algn="ctr">
            <a:solidFill>
              <a:srgbClr val="1C1C1C">
                <a:lumMod val="75000"/>
                <a:lumOff val="25000"/>
              </a:srgbClr>
            </a:solidFill>
            <a:prstDash val="solid"/>
          </a:ln>
          <a:effectLst/>
          <a:scene3d>
            <a:camera prst="orthographicFront"/>
            <a:lightRig rig="threePt" dir="t"/>
          </a:scene3d>
          <a:sp3d prstMaterial="softEdge">
            <a:bevelT w="101600" prst="riblet"/>
            <a:bevelB w="1143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ar-EG" sz="2400" b="0" i="0" u="none" strike="noStrike" kern="0" cap="none" spc="0" normalizeH="0" baseline="0" noProof="0" dirty="0">
                <a:ln>
                  <a:noFill/>
                </a:ln>
                <a:solidFill>
                  <a:schemeClr val="bg1"/>
                </a:solidFill>
                <a:effectLst/>
                <a:uLnTx/>
                <a:uFillTx/>
                <a:latin typeface="PNU" panose="00000800000000000000" pitchFamily="2" charset="-78"/>
                <a:cs typeface="PNU" panose="00000800000000000000" pitchFamily="2" charset="-78"/>
              </a:rPr>
              <a:t>اكتشاف الخواص الكيميائية للافلزات</a:t>
            </a:r>
            <a:endParaRPr kumimoji="1" lang="en-US" sz="2400" b="0" i="0" u="none" strike="noStrike" kern="0" cap="none" spc="0" normalizeH="0" baseline="0" noProof="0" dirty="0">
              <a:ln>
                <a:noFill/>
              </a:ln>
              <a:solidFill>
                <a:schemeClr val="bg1"/>
              </a:solidFill>
              <a:effectLst/>
              <a:uLnTx/>
              <a:uFillTx/>
              <a:latin typeface="PNU" panose="00000800000000000000" pitchFamily="2" charset="-78"/>
              <a:cs typeface="PNU" panose="00000800000000000000" pitchFamily="2" charset="-78"/>
            </a:endParaRPr>
          </a:p>
        </p:txBody>
      </p:sp>
      <p:sp>
        <p:nvSpPr>
          <p:cNvPr id="6" name="Ribbon: Tilted Up 5">
            <a:extLst>
              <a:ext uri="{FF2B5EF4-FFF2-40B4-BE49-F238E27FC236}">
                <a16:creationId xmlns:a16="http://schemas.microsoft.com/office/drawing/2014/main" id="{7D17235E-9354-4302-BF0B-1841F0DE21A5}"/>
              </a:ext>
            </a:extLst>
          </p:cNvPr>
          <p:cNvSpPr/>
          <p:nvPr/>
        </p:nvSpPr>
        <p:spPr>
          <a:xfrm>
            <a:off x="7802001" y="190739"/>
            <a:ext cx="4389999" cy="940904"/>
          </a:xfrm>
          <a:prstGeom prst="ribbon2">
            <a:avLst>
              <a:gd name="adj1" fmla="val 7292"/>
              <a:gd name="adj2" fmla="val 7141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dirty="0"/>
              <a:t>محتوي العرض</a:t>
            </a:r>
          </a:p>
        </p:txBody>
      </p:sp>
      <p:pic>
        <p:nvPicPr>
          <p:cNvPr id="7" name="Picture 6">
            <a:hlinkClick r:id="" action="ppaction://hlinkshowjump?jump=previousslide" tooltip="الشريحه السابقه"/>
            <a:extLst>
              <a:ext uri="{FF2B5EF4-FFF2-40B4-BE49-F238E27FC236}">
                <a16:creationId xmlns:a16="http://schemas.microsoft.com/office/drawing/2014/main" id="{7D01DEA8-B74B-4DB4-8A56-F81DA9C71EA7}"/>
              </a:ext>
            </a:extLst>
          </p:cNvPr>
          <p:cNvPicPr>
            <a:picLocks noChangeAspect="1"/>
          </p:cNvPicPr>
          <p:nvPr/>
        </p:nvPicPr>
        <p:blipFill>
          <a:blip r:embed="rId5"/>
          <a:stretch>
            <a:fillRect/>
          </a:stretch>
        </p:blipFill>
        <p:spPr>
          <a:xfrm>
            <a:off x="1993190" y="6086104"/>
            <a:ext cx="780356" cy="579170"/>
          </a:xfrm>
          <a:prstGeom prst="rect">
            <a:avLst/>
          </a:prstGeom>
        </p:spPr>
      </p:pic>
      <p:pic>
        <p:nvPicPr>
          <p:cNvPr id="8" name="Picture 7">
            <a:hlinkClick r:id="" action="ppaction://hlinkshowjump?jump=nextslide" tooltip="الشريحه التاليه"/>
            <a:extLst>
              <a:ext uri="{FF2B5EF4-FFF2-40B4-BE49-F238E27FC236}">
                <a16:creationId xmlns:a16="http://schemas.microsoft.com/office/drawing/2014/main" id="{EC9DB828-8CBA-4144-8C79-E7189F52F623}"/>
              </a:ext>
            </a:extLst>
          </p:cNvPr>
          <p:cNvPicPr>
            <a:picLocks noChangeAspect="1"/>
          </p:cNvPicPr>
          <p:nvPr/>
        </p:nvPicPr>
        <p:blipFill>
          <a:blip r:embed="rId6"/>
          <a:stretch>
            <a:fillRect/>
          </a:stretch>
        </p:blipFill>
        <p:spPr>
          <a:xfrm>
            <a:off x="2874518" y="6086104"/>
            <a:ext cx="780356" cy="579170"/>
          </a:xfrm>
          <a:prstGeom prst="rect">
            <a:avLst/>
          </a:prstGeom>
        </p:spPr>
      </p:pic>
      <p:pic>
        <p:nvPicPr>
          <p:cNvPr id="9" name="Picture 8">
            <a:hlinkClick r:id="rId7" action="ppaction://hlinksldjump" tooltip="الفهرس"/>
            <a:extLst>
              <a:ext uri="{FF2B5EF4-FFF2-40B4-BE49-F238E27FC236}">
                <a16:creationId xmlns:a16="http://schemas.microsoft.com/office/drawing/2014/main" id="{E548A5D4-5693-45A1-91B3-8A2CB88ED18F}"/>
              </a:ext>
            </a:extLst>
          </p:cNvPr>
          <p:cNvPicPr>
            <a:picLocks noChangeAspect="1"/>
          </p:cNvPicPr>
          <p:nvPr/>
        </p:nvPicPr>
        <p:blipFill>
          <a:blip r:embed="rId8"/>
          <a:stretch>
            <a:fillRect/>
          </a:stretch>
        </p:blipFill>
        <p:spPr>
          <a:xfrm>
            <a:off x="3755846" y="6064744"/>
            <a:ext cx="877900" cy="579170"/>
          </a:xfrm>
          <a:prstGeom prst="rect">
            <a:avLst/>
          </a:prstGeom>
        </p:spPr>
      </p:pic>
      <p:pic>
        <p:nvPicPr>
          <p:cNvPr id="10" name="Picture 9">
            <a:hlinkClick r:id="rId9" action="ppaction://hlinksldjump" tooltip="انهاء العرض"/>
            <a:extLst>
              <a:ext uri="{FF2B5EF4-FFF2-40B4-BE49-F238E27FC236}">
                <a16:creationId xmlns:a16="http://schemas.microsoft.com/office/drawing/2014/main" id="{5BF83B6F-6058-41C0-B38A-BABDD274435F}"/>
              </a:ext>
            </a:extLst>
          </p:cNvPr>
          <p:cNvPicPr>
            <a:picLocks noChangeAspect="1"/>
          </p:cNvPicPr>
          <p:nvPr/>
        </p:nvPicPr>
        <p:blipFill>
          <a:blip r:embed="rId10"/>
          <a:stretch>
            <a:fillRect/>
          </a:stretch>
        </p:blipFill>
        <p:spPr>
          <a:xfrm>
            <a:off x="897887" y="6016165"/>
            <a:ext cx="1066892" cy="798645"/>
          </a:xfrm>
          <a:prstGeom prst="rect">
            <a:avLst/>
          </a:prstGeom>
        </p:spPr>
      </p:pic>
    </p:spTree>
    <p:extLst>
      <p:ext uri="{BB962C8B-B14F-4D97-AF65-F5344CB8AC3E}">
        <p14:creationId xmlns:p14="http://schemas.microsoft.com/office/powerpoint/2010/main" val="3290051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0454E38-1C9E-4876-BE63-FCC2D70DAAF0}"/>
              </a:ext>
            </a:extLst>
          </p:cNvPr>
          <p:cNvSpPr txBox="1"/>
          <p:nvPr/>
        </p:nvSpPr>
        <p:spPr>
          <a:xfrm>
            <a:off x="7527235" y="1420479"/>
            <a:ext cx="3139244" cy="646331"/>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EG" sz="3600" b="0" i="0" u="none" strike="noStrike" kern="1200" cap="none" spc="0" normalizeH="0" baseline="0" noProof="0" dirty="0">
                <a:ln>
                  <a:noFill/>
                </a:ln>
                <a:solidFill>
                  <a:prstClr val="white"/>
                </a:solidFill>
                <a:effectLst/>
                <a:uLnTx/>
                <a:uFillTx/>
                <a:latin typeface="Open Sans"/>
                <a:cs typeface="+mn-cs"/>
                <a:hlinkClick r:id="rId2" action="ppaction://hlinksldjump">
                  <a:extLst>
                    <a:ext uri="{A12FA001-AC4F-418D-AE19-62706E023703}">
                      <ahyp:hlinkClr xmlns:ahyp="http://schemas.microsoft.com/office/drawing/2018/hyperlinkcolor" val="tx"/>
                    </a:ext>
                  </a:extLst>
                </a:hlinkClick>
              </a:rPr>
              <a:t>الاهداف المعرفيه </a:t>
            </a:r>
            <a:endParaRPr kumimoji="0" lang="ar-EG" sz="3600" b="0" i="0" u="none" strike="noStrike" kern="1200" cap="none" spc="0" normalizeH="0" baseline="0" noProof="0" dirty="0">
              <a:ln>
                <a:noFill/>
              </a:ln>
              <a:solidFill>
                <a:prstClr val="white"/>
              </a:solidFill>
              <a:effectLst/>
              <a:uLnTx/>
              <a:uFillTx/>
              <a:latin typeface="Open Sans"/>
              <a:cs typeface="+mn-cs"/>
            </a:endParaRPr>
          </a:p>
        </p:txBody>
      </p:sp>
      <p:sp>
        <p:nvSpPr>
          <p:cNvPr id="18" name="TextBox 17">
            <a:extLst>
              <a:ext uri="{FF2B5EF4-FFF2-40B4-BE49-F238E27FC236}">
                <a16:creationId xmlns:a16="http://schemas.microsoft.com/office/drawing/2014/main" id="{DCA2F7A2-9433-4357-BEEE-E6D85B1E2CFA}"/>
              </a:ext>
            </a:extLst>
          </p:cNvPr>
          <p:cNvSpPr txBox="1"/>
          <p:nvPr/>
        </p:nvSpPr>
        <p:spPr>
          <a:xfrm>
            <a:off x="7527235" y="3035707"/>
            <a:ext cx="3099485" cy="646331"/>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EG" sz="3600" b="0" i="0" u="none" strike="noStrike" kern="1200" cap="none" spc="0" normalizeH="0" baseline="0" noProof="0" dirty="0">
                <a:ln>
                  <a:noFill/>
                </a:ln>
                <a:solidFill>
                  <a:prstClr val="white"/>
                </a:solidFill>
                <a:effectLst/>
                <a:uLnTx/>
                <a:uFillTx/>
                <a:latin typeface="Open Sans"/>
                <a:cs typeface="+mn-cs"/>
                <a:hlinkClick r:id="rId3" action="ppaction://hlinksldjump">
                  <a:extLst>
                    <a:ext uri="{A12FA001-AC4F-418D-AE19-62706E023703}">
                      <ahyp:hlinkClr xmlns:ahyp="http://schemas.microsoft.com/office/drawing/2018/hyperlinkcolor" val="tx"/>
                    </a:ext>
                  </a:extLst>
                </a:hlinkClick>
              </a:rPr>
              <a:t>الاهداف الوجدانيه  </a:t>
            </a:r>
            <a:endParaRPr kumimoji="0" lang="ar-EG" sz="3600" b="0" i="0" u="none" strike="noStrike" kern="1200" cap="none" spc="0" normalizeH="0" baseline="0" noProof="0" dirty="0">
              <a:ln>
                <a:noFill/>
              </a:ln>
              <a:solidFill>
                <a:prstClr val="white"/>
              </a:solidFill>
              <a:effectLst/>
              <a:uLnTx/>
              <a:uFillTx/>
              <a:latin typeface="Open Sans"/>
              <a:cs typeface="+mn-cs"/>
            </a:endParaRPr>
          </a:p>
        </p:txBody>
      </p:sp>
      <p:sp>
        <p:nvSpPr>
          <p:cNvPr id="19" name="TextBox 18">
            <a:extLst>
              <a:ext uri="{FF2B5EF4-FFF2-40B4-BE49-F238E27FC236}">
                <a16:creationId xmlns:a16="http://schemas.microsoft.com/office/drawing/2014/main" id="{2CAF77A4-A2D4-40DC-86FC-00B5CCB0D7A9}"/>
              </a:ext>
            </a:extLst>
          </p:cNvPr>
          <p:cNvSpPr txBox="1"/>
          <p:nvPr/>
        </p:nvSpPr>
        <p:spPr>
          <a:xfrm>
            <a:off x="7566994" y="4653960"/>
            <a:ext cx="3099485" cy="646331"/>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EG" sz="3600" b="0" i="0" u="none" strike="noStrike" kern="1200" cap="none" spc="0" normalizeH="0" baseline="0" noProof="0" dirty="0">
                <a:ln>
                  <a:noFill/>
                </a:ln>
                <a:solidFill>
                  <a:prstClr val="white"/>
                </a:solidFill>
                <a:effectLst/>
                <a:uLnTx/>
                <a:uFillTx/>
                <a:latin typeface="Open Sans"/>
                <a:cs typeface="+mn-cs"/>
                <a:hlinkClick r:id="rId3" action="ppaction://hlinksldjump">
                  <a:extLst>
                    <a:ext uri="{A12FA001-AC4F-418D-AE19-62706E023703}">
                      <ahyp:hlinkClr xmlns:ahyp="http://schemas.microsoft.com/office/drawing/2018/hyperlinkcolor" val="tx"/>
                    </a:ext>
                  </a:extLst>
                </a:hlinkClick>
              </a:rPr>
              <a:t>الاهداف المهاريه </a:t>
            </a:r>
            <a:endParaRPr kumimoji="0" lang="ar-EG" sz="3600" b="0" i="0" u="none" strike="noStrike" kern="1200" cap="none" spc="0" normalizeH="0" baseline="0" noProof="0" dirty="0">
              <a:ln>
                <a:noFill/>
              </a:ln>
              <a:solidFill>
                <a:prstClr val="white"/>
              </a:solidFill>
              <a:effectLst/>
              <a:uLnTx/>
              <a:uFillTx/>
              <a:latin typeface="Open Sans"/>
              <a:cs typeface="+mn-cs"/>
            </a:endParaRPr>
          </a:p>
        </p:txBody>
      </p:sp>
      <p:pic>
        <p:nvPicPr>
          <p:cNvPr id="12" name="Picture 11">
            <a:hlinkClick r:id="" action="ppaction://hlinkshowjump?jump=previousslide" tooltip="الشريحه السابقه"/>
            <a:extLst>
              <a:ext uri="{FF2B5EF4-FFF2-40B4-BE49-F238E27FC236}">
                <a16:creationId xmlns:a16="http://schemas.microsoft.com/office/drawing/2014/main" id="{3576A483-6A66-416D-85E9-1F9E82FCE372}"/>
              </a:ext>
            </a:extLst>
          </p:cNvPr>
          <p:cNvPicPr>
            <a:picLocks noChangeAspect="1"/>
          </p:cNvPicPr>
          <p:nvPr/>
        </p:nvPicPr>
        <p:blipFill>
          <a:blip r:embed="rId4"/>
          <a:stretch>
            <a:fillRect/>
          </a:stretch>
        </p:blipFill>
        <p:spPr>
          <a:xfrm>
            <a:off x="1993190" y="6086104"/>
            <a:ext cx="780356" cy="579170"/>
          </a:xfrm>
          <a:prstGeom prst="rect">
            <a:avLst/>
          </a:prstGeom>
        </p:spPr>
      </p:pic>
      <p:pic>
        <p:nvPicPr>
          <p:cNvPr id="14" name="Picture 13">
            <a:hlinkClick r:id="" action="ppaction://hlinkshowjump?jump=nextslide" tooltip="الشريحه التاليه"/>
            <a:extLst>
              <a:ext uri="{FF2B5EF4-FFF2-40B4-BE49-F238E27FC236}">
                <a16:creationId xmlns:a16="http://schemas.microsoft.com/office/drawing/2014/main" id="{B19B125C-9A5B-47A7-971C-1FC10C8058ED}"/>
              </a:ext>
            </a:extLst>
          </p:cNvPr>
          <p:cNvPicPr>
            <a:picLocks noChangeAspect="1"/>
          </p:cNvPicPr>
          <p:nvPr/>
        </p:nvPicPr>
        <p:blipFill>
          <a:blip r:embed="rId5"/>
          <a:stretch>
            <a:fillRect/>
          </a:stretch>
        </p:blipFill>
        <p:spPr>
          <a:xfrm>
            <a:off x="2874518" y="6086104"/>
            <a:ext cx="780356" cy="579170"/>
          </a:xfrm>
          <a:prstGeom prst="rect">
            <a:avLst/>
          </a:prstGeom>
        </p:spPr>
      </p:pic>
      <p:pic>
        <p:nvPicPr>
          <p:cNvPr id="15" name="Picture 14">
            <a:hlinkClick r:id="rId6" action="ppaction://hlinksldjump" tooltip="الفهرس"/>
            <a:extLst>
              <a:ext uri="{FF2B5EF4-FFF2-40B4-BE49-F238E27FC236}">
                <a16:creationId xmlns:a16="http://schemas.microsoft.com/office/drawing/2014/main" id="{9B7D9422-522C-4ED7-93F7-6FE1F5A6E014}"/>
              </a:ext>
            </a:extLst>
          </p:cNvPr>
          <p:cNvPicPr>
            <a:picLocks noChangeAspect="1"/>
          </p:cNvPicPr>
          <p:nvPr/>
        </p:nvPicPr>
        <p:blipFill>
          <a:blip r:embed="rId7"/>
          <a:stretch>
            <a:fillRect/>
          </a:stretch>
        </p:blipFill>
        <p:spPr>
          <a:xfrm>
            <a:off x="3755846" y="6064744"/>
            <a:ext cx="877900" cy="579170"/>
          </a:xfrm>
          <a:prstGeom prst="rect">
            <a:avLst/>
          </a:prstGeom>
        </p:spPr>
      </p:pic>
      <p:pic>
        <p:nvPicPr>
          <p:cNvPr id="16" name="Picture 15">
            <a:hlinkClick r:id="rId8" action="ppaction://hlinksldjump" tooltip="انهاء العرض"/>
            <a:extLst>
              <a:ext uri="{FF2B5EF4-FFF2-40B4-BE49-F238E27FC236}">
                <a16:creationId xmlns:a16="http://schemas.microsoft.com/office/drawing/2014/main" id="{DF179C15-8036-47C6-99BB-953AD4510CA8}"/>
              </a:ext>
            </a:extLst>
          </p:cNvPr>
          <p:cNvPicPr>
            <a:picLocks noChangeAspect="1"/>
          </p:cNvPicPr>
          <p:nvPr/>
        </p:nvPicPr>
        <p:blipFill>
          <a:blip r:embed="rId9"/>
          <a:stretch>
            <a:fillRect/>
          </a:stretch>
        </p:blipFill>
        <p:spPr>
          <a:xfrm>
            <a:off x="897887" y="6016165"/>
            <a:ext cx="1066892" cy="798645"/>
          </a:xfrm>
          <a:prstGeom prst="rect">
            <a:avLst/>
          </a:prstGeom>
        </p:spPr>
      </p:pic>
    </p:spTree>
    <p:extLst>
      <p:ext uri="{BB962C8B-B14F-4D97-AF65-F5344CB8AC3E}">
        <p14:creationId xmlns:p14="http://schemas.microsoft.com/office/powerpoint/2010/main" val="209776934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15522C-B632-4A81-B1DE-1F67C9ADB3B1}"/>
              </a:ext>
            </a:extLst>
          </p:cNvPr>
          <p:cNvSpPr txBox="1"/>
          <p:nvPr/>
        </p:nvSpPr>
        <p:spPr>
          <a:xfrm>
            <a:off x="9076155" y="1219201"/>
            <a:ext cx="2850801" cy="892552"/>
          </a:xfrm>
          <a:prstGeom prst="rect">
            <a:avLst/>
          </a:prstGeom>
          <a:noFill/>
        </p:spPr>
        <p:txBody>
          <a:bodyPr wrap="square" rtlCol="1">
            <a:spAutoFit/>
          </a:bodyPr>
          <a:lstStyle/>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2800" b="1" i="0" u="sng" strike="noStrike" kern="1200" cap="none" spc="0" normalizeH="0" baseline="0" noProof="0" dirty="0">
                <a:ln>
                  <a:noFill/>
                </a:ln>
                <a:solidFill>
                  <a:srgbClr val="FD497C">
                    <a:lumMod val="75000"/>
                  </a:srgbClr>
                </a:solidFill>
                <a:effectLst/>
                <a:uLnTx/>
                <a:uFillTx/>
                <a:latin typeface="Open Sans"/>
                <a:cs typeface="+mn-cs"/>
              </a:rPr>
              <a:t>ألاهداف المعرفية</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EG" sz="2400" b="1" i="0" u="sng" strike="noStrike" kern="1200" cap="none" spc="0" normalizeH="0" baseline="0" noProof="0" dirty="0">
                <a:ln>
                  <a:noFill/>
                </a:ln>
                <a:solidFill>
                  <a:srgbClr val="FD497C">
                    <a:lumMod val="75000"/>
                  </a:srgbClr>
                </a:solidFill>
                <a:effectLst/>
                <a:uLnTx/>
                <a:uFillTx/>
                <a:latin typeface="Open Sans"/>
                <a:cs typeface="+mn-cs"/>
              </a:rPr>
              <a:t> </a:t>
            </a:r>
          </a:p>
        </p:txBody>
      </p:sp>
      <p:sp>
        <p:nvSpPr>
          <p:cNvPr id="4" name="TextBox 3">
            <a:extLst>
              <a:ext uri="{FF2B5EF4-FFF2-40B4-BE49-F238E27FC236}">
                <a16:creationId xmlns:a16="http://schemas.microsoft.com/office/drawing/2014/main" id="{D289F3C1-C8F0-441E-8CFD-7E3D16420A87}"/>
              </a:ext>
            </a:extLst>
          </p:cNvPr>
          <p:cNvSpPr txBox="1"/>
          <p:nvPr/>
        </p:nvSpPr>
        <p:spPr>
          <a:xfrm>
            <a:off x="3591339" y="2133599"/>
            <a:ext cx="8335617" cy="3970318"/>
          </a:xfrm>
          <a:prstGeom prst="rect">
            <a:avLst/>
          </a:prstGeom>
          <a:noFill/>
        </p:spPr>
        <p:txBody>
          <a:bodyPr wrap="square" rtlCol="1">
            <a:spAutoFit/>
          </a:bodyPr>
          <a:lstStyle/>
          <a:p>
            <a:pPr marR="0" lvl="0" algn="r" defTabSz="457200" rtl="1" eaLnBrk="1" fontAlgn="auto" latinLnBrk="0" hangingPunct="1">
              <a:lnSpc>
                <a:spcPct val="100000"/>
              </a:lnSpc>
              <a:spcBef>
                <a:spcPts val="0"/>
              </a:spcBef>
              <a:spcAft>
                <a:spcPts val="0"/>
              </a:spcAft>
              <a:buClrTx/>
              <a:buSzTx/>
              <a:tabLst/>
              <a:defRPr/>
            </a:pPr>
            <a:r>
              <a:rPr kumimoji="0" lang="ar-EG" sz="2800" b="0" i="0" u="none" strike="noStrike" kern="1200" cap="none" spc="0" normalizeH="0" baseline="0" noProof="0" dirty="0">
                <a:ln>
                  <a:noFill/>
                </a:ln>
                <a:solidFill>
                  <a:srgbClr val="1C1C1C"/>
                </a:solidFill>
                <a:effectLst/>
                <a:uLnTx/>
                <a:uFillTx/>
                <a:latin typeface="Open Sans"/>
                <a:cs typeface="+mn-cs"/>
              </a:rPr>
              <a:t>أن يعرف الطالب يحدد خواص بعض العناصر بمعلومية أعدادها الذرية. أن يقارن الطالب بين العناصر من حيث التوزيع الإلكتروني والنشاط الكيميائي.</a:t>
            </a:r>
          </a:p>
          <a:p>
            <a:pPr marR="0" lvl="0" algn="r" defTabSz="457200" rtl="1" eaLnBrk="1" fontAlgn="auto" latinLnBrk="0" hangingPunct="1">
              <a:lnSpc>
                <a:spcPct val="100000"/>
              </a:lnSpc>
              <a:spcBef>
                <a:spcPts val="0"/>
              </a:spcBef>
              <a:spcAft>
                <a:spcPts val="0"/>
              </a:spcAft>
              <a:buClrTx/>
              <a:buSzTx/>
              <a:tabLst/>
              <a:defRPr/>
            </a:pPr>
            <a:r>
              <a:rPr kumimoji="0" lang="ar-EG" sz="2800" b="0" i="0" u="none" strike="noStrike" kern="1200" cap="none" spc="0" normalizeH="0" baseline="0" noProof="0" dirty="0">
                <a:ln>
                  <a:noFill/>
                </a:ln>
                <a:solidFill>
                  <a:srgbClr val="1C1C1C"/>
                </a:solidFill>
                <a:effectLst/>
                <a:uLnTx/>
                <a:uFillTx/>
                <a:latin typeface="Open Sans"/>
                <a:cs typeface="+mn-cs"/>
              </a:rPr>
              <a:t>ان يعرف الطالب </a:t>
            </a:r>
            <a:r>
              <a:rPr lang="ar-EG" sz="2800" dirty="0">
                <a:solidFill>
                  <a:srgbClr val="1C1C1C"/>
                </a:solidFill>
                <a:latin typeface="Open Sans"/>
              </a:rPr>
              <a:t>الفلزات واللافلزات وأشباه الفلزات</a:t>
            </a:r>
            <a:r>
              <a:rPr kumimoji="0" lang="ar-EG" sz="2800" b="0" i="0" u="none" strike="noStrike" kern="1200" cap="none" spc="0" normalizeH="0" baseline="0" noProof="0" dirty="0">
                <a:ln>
                  <a:noFill/>
                </a:ln>
                <a:solidFill>
                  <a:srgbClr val="1C1C1C"/>
                </a:solidFill>
                <a:effectLst/>
                <a:uLnTx/>
                <a:uFillTx/>
                <a:latin typeface="Open Sans"/>
                <a:cs typeface="+mn-cs"/>
              </a:rPr>
              <a:t>.</a:t>
            </a:r>
          </a:p>
          <a:p>
            <a:pPr marR="0" lvl="0" algn="r" defTabSz="457200" rtl="1" eaLnBrk="1" fontAlgn="auto" latinLnBrk="0" hangingPunct="1">
              <a:lnSpc>
                <a:spcPct val="100000"/>
              </a:lnSpc>
              <a:spcBef>
                <a:spcPts val="0"/>
              </a:spcBef>
              <a:spcAft>
                <a:spcPts val="0"/>
              </a:spcAft>
              <a:buClrTx/>
              <a:buSzTx/>
              <a:tabLst/>
              <a:defRPr/>
            </a:pPr>
            <a:r>
              <a:rPr kumimoji="0" lang="ar-EG" sz="2800" b="0" i="0" u="none" strike="noStrike" kern="1200" cap="none" spc="0" normalizeH="0" baseline="0" noProof="0" dirty="0">
                <a:ln>
                  <a:noFill/>
                </a:ln>
                <a:solidFill>
                  <a:srgbClr val="1C1C1C"/>
                </a:solidFill>
                <a:effectLst/>
                <a:uLnTx/>
                <a:uFillTx/>
                <a:latin typeface="Open Sans"/>
                <a:cs typeface="+mn-cs"/>
              </a:rPr>
              <a:t>ان يقارن الطالب بين خواص مجموعات ودورات الجدول الدوري.</a:t>
            </a:r>
          </a:p>
          <a:p>
            <a:pPr marR="0" lvl="0" algn="r" defTabSz="457200" rtl="1" eaLnBrk="1" fontAlgn="auto" latinLnBrk="0" hangingPunct="1">
              <a:lnSpc>
                <a:spcPct val="100000"/>
              </a:lnSpc>
              <a:spcBef>
                <a:spcPts val="0"/>
              </a:spcBef>
              <a:spcAft>
                <a:spcPts val="0"/>
              </a:spcAft>
              <a:buClrTx/>
              <a:buSzTx/>
              <a:tabLst/>
              <a:defRPr/>
            </a:pPr>
            <a:r>
              <a:rPr kumimoji="0" lang="ar-EG" sz="2800" b="0" i="0" u="none" strike="noStrike" kern="1200" cap="none" spc="0" normalizeH="0" baseline="0" noProof="0" dirty="0">
                <a:ln>
                  <a:noFill/>
                </a:ln>
                <a:solidFill>
                  <a:srgbClr val="1C1C1C"/>
                </a:solidFill>
                <a:effectLst/>
                <a:uLnTx/>
                <a:uFillTx/>
                <a:latin typeface="Open Sans"/>
                <a:cs typeface="+mn-cs"/>
              </a:rPr>
              <a:t>ان يذكر الطالب قطبية بعض المركبات الكيميائية.</a:t>
            </a:r>
          </a:p>
          <a:p>
            <a:pPr marR="0" lvl="0" algn="r" defTabSz="457200" rtl="1" eaLnBrk="1" fontAlgn="auto" latinLnBrk="0" hangingPunct="1">
              <a:lnSpc>
                <a:spcPct val="100000"/>
              </a:lnSpc>
              <a:spcBef>
                <a:spcPts val="0"/>
              </a:spcBef>
              <a:spcAft>
                <a:spcPts val="0"/>
              </a:spcAft>
              <a:buClrTx/>
              <a:buSzTx/>
              <a:tabLst/>
              <a:defRPr/>
            </a:pPr>
            <a:r>
              <a:rPr kumimoji="0" lang="ar-EG" sz="2800" b="0" i="0" u="none" strike="noStrike" kern="1200" cap="none" spc="0" normalizeH="0" baseline="0" noProof="0" dirty="0">
                <a:ln>
                  <a:noFill/>
                </a:ln>
                <a:solidFill>
                  <a:srgbClr val="1C1C1C"/>
                </a:solidFill>
                <a:effectLst/>
                <a:uLnTx/>
                <a:uFillTx/>
                <a:latin typeface="Open Sans"/>
                <a:cs typeface="+mn-cs"/>
              </a:rPr>
              <a:t>ان </a:t>
            </a:r>
            <a:r>
              <a:rPr kumimoji="0" lang="ar-EG" sz="2800" b="0" i="0" u="none" strike="noStrike" kern="1200" cap="none" spc="0" normalizeH="0" baseline="0" noProof="0">
                <a:ln>
                  <a:noFill/>
                </a:ln>
                <a:solidFill>
                  <a:srgbClr val="1C1C1C"/>
                </a:solidFill>
                <a:effectLst/>
                <a:uLnTx/>
                <a:uFillTx/>
                <a:latin typeface="Open Sans"/>
                <a:cs typeface="+mn-cs"/>
              </a:rPr>
              <a:t>يعرف الطالب  </a:t>
            </a:r>
            <a:r>
              <a:rPr kumimoji="0" lang="ar-EG" sz="2800" b="0" i="0" u="none" strike="noStrike" kern="1200" cap="none" spc="0" normalizeH="0" baseline="0" noProof="0" dirty="0">
                <a:ln>
                  <a:noFill/>
                </a:ln>
                <a:solidFill>
                  <a:srgbClr val="1C1C1C"/>
                </a:solidFill>
                <a:effectLst/>
                <a:uLnTx/>
                <a:uFillTx/>
                <a:latin typeface="Open Sans"/>
                <a:cs typeface="+mn-cs"/>
              </a:rPr>
              <a:t>سلوك بعض فلزات متسلسلة النشاط الكيميائي مع الماء.</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EG" sz="2800" b="0" i="0" u="none" strike="noStrike" kern="1200" cap="none" spc="0" normalizeH="0" baseline="0" noProof="0" dirty="0">
                <a:ln>
                  <a:noFill/>
                </a:ln>
                <a:solidFill>
                  <a:srgbClr val="1C1C1C"/>
                </a:solidFill>
                <a:effectLst/>
                <a:uLnTx/>
                <a:uFillTx/>
                <a:latin typeface="Open Sans"/>
                <a:cs typeface="+mn-cs"/>
              </a:rPr>
              <a:t> </a:t>
            </a:r>
          </a:p>
        </p:txBody>
      </p:sp>
      <p:pic>
        <p:nvPicPr>
          <p:cNvPr id="14" name="Picture 13">
            <a:hlinkClick r:id="" action="ppaction://hlinkshowjump?jump=previousslide" tooltip="الشريحه السابقه"/>
            <a:extLst>
              <a:ext uri="{FF2B5EF4-FFF2-40B4-BE49-F238E27FC236}">
                <a16:creationId xmlns:a16="http://schemas.microsoft.com/office/drawing/2014/main" id="{DBCD7C46-8FB4-4F59-A4B5-99E9503185EF}"/>
              </a:ext>
            </a:extLst>
          </p:cNvPr>
          <p:cNvPicPr>
            <a:picLocks noChangeAspect="1"/>
          </p:cNvPicPr>
          <p:nvPr/>
        </p:nvPicPr>
        <p:blipFill>
          <a:blip r:embed="rId2"/>
          <a:stretch>
            <a:fillRect/>
          </a:stretch>
        </p:blipFill>
        <p:spPr>
          <a:xfrm>
            <a:off x="1993190" y="6086104"/>
            <a:ext cx="780356" cy="579170"/>
          </a:xfrm>
          <a:prstGeom prst="rect">
            <a:avLst/>
          </a:prstGeom>
        </p:spPr>
      </p:pic>
      <p:pic>
        <p:nvPicPr>
          <p:cNvPr id="15" name="Picture 14">
            <a:hlinkClick r:id="" action="ppaction://hlinkshowjump?jump=nextslide" tooltip="الشريحه التاليه"/>
            <a:extLst>
              <a:ext uri="{FF2B5EF4-FFF2-40B4-BE49-F238E27FC236}">
                <a16:creationId xmlns:a16="http://schemas.microsoft.com/office/drawing/2014/main" id="{09AE99EC-08DD-4E41-9818-BE9E3C5A4430}"/>
              </a:ext>
            </a:extLst>
          </p:cNvPr>
          <p:cNvPicPr>
            <a:picLocks noChangeAspect="1"/>
          </p:cNvPicPr>
          <p:nvPr/>
        </p:nvPicPr>
        <p:blipFill>
          <a:blip r:embed="rId3"/>
          <a:stretch>
            <a:fillRect/>
          </a:stretch>
        </p:blipFill>
        <p:spPr>
          <a:xfrm>
            <a:off x="2874518" y="6086104"/>
            <a:ext cx="780356" cy="579170"/>
          </a:xfrm>
          <a:prstGeom prst="rect">
            <a:avLst/>
          </a:prstGeom>
        </p:spPr>
      </p:pic>
      <p:pic>
        <p:nvPicPr>
          <p:cNvPr id="16" name="Picture 15">
            <a:hlinkClick r:id="rId4" action="ppaction://hlinksldjump" tooltip="الفهرس"/>
            <a:extLst>
              <a:ext uri="{FF2B5EF4-FFF2-40B4-BE49-F238E27FC236}">
                <a16:creationId xmlns:a16="http://schemas.microsoft.com/office/drawing/2014/main" id="{0F432EB1-1BB4-47EE-8237-03FC6BF6B61E}"/>
              </a:ext>
            </a:extLst>
          </p:cNvPr>
          <p:cNvPicPr>
            <a:picLocks noChangeAspect="1"/>
          </p:cNvPicPr>
          <p:nvPr/>
        </p:nvPicPr>
        <p:blipFill>
          <a:blip r:embed="rId5"/>
          <a:stretch>
            <a:fillRect/>
          </a:stretch>
        </p:blipFill>
        <p:spPr>
          <a:xfrm>
            <a:off x="3755846" y="6064744"/>
            <a:ext cx="877900" cy="579170"/>
          </a:xfrm>
          <a:prstGeom prst="rect">
            <a:avLst/>
          </a:prstGeom>
        </p:spPr>
      </p:pic>
      <p:pic>
        <p:nvPicPr>
          <p:cNvPr id="17" name="Picture 16">
            <a:hlinkClick r:id="rId6" action="ppaction://hlinksldjump" tooltip="انهاء العرض"/>
            <a:extLst>
              <a:ext uri="{FF2B5EF4-FFF2-40B4-BE49-F238E27FC236}">
                <a16:creationId xmlns:a16="http://schemas.microsoft.com/office/drawing/2014/main" id="{DC03F0FF-8445-4704-BBF4-AB605D4E9796}"/>
              </a:ext>
            </a:extLst>
          </p:cNvPr>
          <p:cNvPicPr>
            <a:picLocks noChangeAspect="1"/>
          </p:cNvPicPr>
          <p:nvPr/>
        </p:nvPicPr>
        <p:blipFill>
          <a:blip r:embed="rId7"/>
          <a:stretch>
            <a:fillRect/>
          </a:stretch>
        </p:blipFill>
        <p:spPr>
          <a:xfrm>
            <a:off x="897887" y="6016165"/>
            <a:ext cx="1066892" cy="798645"/>
          </a:xfrm>
          <a:prstGeom prst="rect">
            <a:avLst/>
          </a:prstGeom>
        </p:spPr>
      </p:pic>
    </p:spTree>
    <p:extLst>
      <p:ext uri="{BB962C8B-B14F-4D97-AF65-F5344CB8AC3E}">
        <p14:creationId xmlns:p14="http://schemas.microsoft.com/office/powerpoint/2010/main" val="209516216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15522C-B632-4A81-B1DE-1F67C9ADB3B1}"/>
              </a:ext>
            </a:extLst>
          </p:cNvPr>
          <p:cNvSpPr txBox="1"/>
          <p:nvPr/>
        </p:nvSpPr>
        <p:spPr>
          <a:xfrm>
            <a:off x="8481391" y="3661597"/>
            <a:ext cx="3519244" cy="523220"/>
          </a:xfrm>
          <a:prstGeom prst="rect">
            <a:avLst/>
          </a:prstGeom>
          <a:noFill/>
        </p:spPr>
        <p:txBody>
          <a:bodyPr wrap="square" rtlCol="1">
            <a:spAutoFit/>
          </a:bodyPr>
          <a:lstStyle/>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2800" b="1" i="0" u="sng" strike="noStrike" kern="1200" cap="none" spc="0" normalizeH="0" baseline="0" noProof="0" dirty="0">
                <a:ln>
                  <a:noFill/>
                </a:ln>
                <a:solidFill>
                  <a:srgbClr val="FD497C">
                    <a:lumMod val="75000"/>
                  </a:srgbClr>
                </a:solidFill>
                <a:effectLst/>
                <a:uLnTx/>
                <a:uFillTx/>
                <a:latin typeface="PNU" panose="00000800000000000000" pitchFamily="2" charset="-78"/>
                <a:cs typeface="PNU" panose="00000800000000000000" pitchFamily="2" charset="-78"/>
              </a:rPr>
              <a:t>اولا ألاهداف المهاريه </a:t>
            </a:r>
          </a:p>
        </p:txBody>
      </p:sp>
      <p:sp>
        <p:nvSpPr>
          <p:cNvPr id="7" name="TextBox 6">
            <a:extLst>
              <a:ext uri="{FF2B5EF4-FFF2-40B4-BE49-F238E27FC236}">
                <a16:creationId xmlns:a16="http://schemas.microsoft.com/office/drawing/2014/main" id="{31133750-EF1D-4A87-980B-6C133C16AE14}"/>
              </a:ext>
            </a:extLst>
          </p:cNvPr>
          <p:cNvSpPr txBox="1"/>
          <p:nvPr/>
        </p:nvSpPr>
        <p:spPr>
          <a:xfrm>
            <a:off x="8184009" y="1269897"/>
            <a:ext cx="3816626" cy="584775"/>
          </a:xfrm>
          <a:prstGeom prst="rect">
            <a:avLst/>
          </a:prstGeom>
          <a:noFill/>
        </p:spPr>
        <p:txBody>
          <a:bodyPr wrap="square" rtlCol="1">
            <a:spAutoFit/>
          </a:bodyPr>
          <a:lstStyle/>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sng" strike="noStrike" kern="1200" cap="none" spc="0" normalizeH="0" baseline="0" noProof="0" dirty="0">
                <a:ln>
                  <a:noFill/>
                </a:ln>
                <a:solidFill>
                  <a:srgbClr val="B143DD">
                    <a:lumMod val="50000"/>
                  </a:srgbClr>
                </a:solidFill>
                <a:effectLst/>
                <a:uLnTx/>
                <a:uFillTx/>
                <a:latin typeface="PNU" panose="00000800000000000000" pitchFamily="2" charset="-78"/>
                <a:cs typeface="PNU" panose="00000800000000000000" pitchFamily="2" charset="-78"/>
              </a:rPr>
              <a:t>ألاهداف</a:t>
            </a:r>
            <a:r>
              <a:rPr kumimoji="0" lang="ar-EG" sz="2400" b="0" i="0" u="sng" strike="noStrike" kern="1200" cap="none" spc="0" normalizeH="0" baseline="0" noProof="0" dirty="0">
                <a:ln>
                  <a:noFill/>
                </a:ln>
                <a:solidFill>
                  <a:srgbClr val="B143DD">
                    <a:lumMod val="50000"/>
                  </a:srgbClr>
                </a:solidFill>
                <a:effectLst/>
                <a:uLnTx/>
                <a:uFillTx/>
                <a:latin typeface="PNU" panose="00000800000000000000" pitchFamily="2" charset="-78"/>
                <a:cs typeface="PNU" panose="00000800000000000000" pitchFamily="2" charset="-78"/>
              </a:rPr>
              <a:t> </a:t>
            </a:r>
            <a:r>
              <a:rPr kumimoji="0" lang="ar-EG" sz="3200" b="1" i="0" u="sng" strike="noStrike" kern="1200" cap="none" spc="0" normalizeH="0" baseline="0" noProof="0" dirty="0">
                <a:ln>
                  <a:noFill/>
                </a:ln>
                <a:solidFill>
                  <a:srgbClr val="B143DD">
                    <a:lumMod val="50000"/>
                  </a:srgbClr>
                </a:solidFill>
                <a:effectLst/>
                <a:uLnTx/>
                <a:uFillTx/>
                <a:latin typeface="PNU" panose="00000800000000000000" pitchFamily="2" charset="-78"/>
                <a:cs typeface="PNU" panose="00000800000000000000" pitchFamily="2" charset="-78"/>
              </a:rPr>
              <a:t>الوجدانية </a:t>
            </a:r>
            <a:r>
              <a:rPr kumimoji="0" lang="ar-EG" sz="2400" b="0" i="0" u="sng" strike="noStrike" kern="1200" cap="none" spc="0" normalizeH="0" baseline="0" noProof="0" dirty="0">
                <a:ln>
                  <a:noFill/>
                </a:ln>
                <a:solidFill>
                  <a:srgbClr val="B143DD">
                    <a:lumMod val="50000"/>
                  </a:srgbClr>
                </a:solidFill>
                <a:effectLst/>
                <a:uLnTx/>
                <a:uFillTx/>
                <a:latin typeface="PNU" panose="00000800000000000000" pitchFamily="2" charset="-78"/>
                <a:cs typeface="PNU" panose="00000800000000000000" pitchFamily="2" charset="-78"/>
              </a:rPr>
              <a:t> </a:t>
            </a:r>
          </a:p>
        </p:txBody>
      </p:sp>
      <p:sp>
        <p:nvSpPr>
          <p:cNvPr id="9" name="TextBox 8">
            <a:extLst>
              <a:ext uri="{FF2B5EF4-FFF2-40B4-BE49-F238E27FC236}">
                <a16:creationId xmlns:a16="http://schemas.microsoft.com/office/drawing/2014/main" id="{7004454A-FE2B-41FC-8251-D007CF983E87}"/>
              </a:ext>
            </a:extLst>
          </p:cNvPr>
          <p:cNvSpPr txBox="1"/>
          <p:nvPr/>
        </p:nvSpPr>
        <p:spPr>
          <a:xfrm>
            <a:off x="2773546" y="2091937"/>
            <a:ext cx="9051235" cy="1569660"/>
          </a:xfrm>
          <a:prstGeom prst="rect">
            <a:avLst/>
          </a:prstGeom>
          <a:noFill/>
        </p:spPr>
        <p:txBody>
          <a:bodyPr wrap="square" rtlCol="1">
            <a:spAutoFit/>
          </a:bodyPr>
          <a:lstStyle/>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2400" b="0" i="0" u="none" strike="noStrike" kern="1200" cap="none" spc="0" normalizeH="0" baseline="0" noProof="0" dirty="0">
                <a:ln>
                  <a:noFill/>
                </a:ln>
                <a:solidFill>
                  <a:srgbClr val="1C1C1C"/>
                </a:solidFill>
                <a:effectLst/>
                <a:uLnTx/>
                <a:uFillTx/>
                <a:latin typeface="PNU" panose="00000800000000000000" pitchFamily="2" charset="-78"/>
                <a:cs typeface="PNU" panose="00000800000000000000" pitchFamily="2" charset="-78"/>
              </a:rPr>
              <a:t>ان يتكون لدي الطالب اتجاه إيجابي نحو خاصية السالبية الكهربية و الخاصية الفلزية واللافلزية و متسلسلة النشاط الكيميانی. في الخواص الكيميائية للفلزات.</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EG" sz="2400" b="0" i="0" u="none" strike="noStrike" kern="1200" cap="none" spc="0" normalizeH="0" baseline="0" noProof="0" dirty="0">
              <a:ln>
                <a:noFill/>
              </a:ln>
              <a:solidFill>
                <a:srgbClr val="1C1C1C"/>
              </a:solidFill>
              <a:effectLst/>
              <a:uLnTx/>
              <a:uFillTx/>
              <a:latin typeface="PNU" panose="00000800000000000000" pitchFamily="2" charset="-78"/>
              <a:cs typeface="PNU" panose="00000800000000000000" pitchFamily="2" charset="-78"/>
            </a:endParaRPr>
          </a:p>
        </p:txBody>
      </p:sp>
      <p:sp>
        <p:nvSpPr>
          <p:cNvPr id="5" name="TextBox 4">
            <a:extLst>
              <a:ext uri="{FF2B5EF4-FFF2-40B4-BE49-F238E27FC236}">
                <a16:creationId xmlns:a16="http://schemas.microsoft.com/office/drawing/2014/main" id="{2C9ABB47-F884-4577-BD79-1D0845EB3AC7}"/>
              </a:ext>
            </a:extLst>
          </p:cNvPr>
          <p:cNvSpPr txBox="1"/>
          <p:nvPr/>
        </p:nvSpPr>
        <p:spPr>
          <a:xfrm>
            <a:off x="7023654" y="4448140"/>
            <a:ext cx="4976982" cy="461665"/>
          </a:xfrm>
          <a:prstGeom prst="rect">
            <a:avLst/>
          </a:prstGeom>
          <a:noFill/>
        </p:spPr>
        <p:txBody>
          <a:bodyPr wrap="square" rtlCol="1">
            <a:spAutoFit/>
          </a:bodyPr>
          <a:lstStyle/>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2400" b="0" i="0" u="none" strike="noStrike" kern="1200" cap="none" spc="0" normalizeH="0" baseline="0" noProof="0" dirty="0">
                <a:ln>
                  <a:noFill/>
                </a:ln>
                <a:solidFill>
                  <a:srgbClr val="1C1C1C"/>
                </a:solidFill>
                <a:effectLst/>
                <a:uLnTx/>
                <a:uFillTx/>
                <a:latin typeface="PNU" panose="00000800000000000000" pitchFamily="2" charset="-78"/>
                <a:cs typeface="PNU" panose="00000800000000000000" pitchFamily="2" charset="-78"/>
              </a:rPr>
              <a:t>    ان </a:t>
            </a:r>
            <a:r>
              <a:rPr lang="ar-EG" sz="2400" dirty="0">
                <a:solidFill>
                  <a:srgbClr val="1C1C1C"/>
                </a:solidFill>
                <a:latin typeface="PNU" panose="00000800000000000000" pitchFamily="2" charset="-78"/>
                <a:cs typeface="PNU" panose="00000800000000000000" pitchFamily="2" charset="-78"/>
              </a:rPr>
              <a:t>يطبق الطالب التجارب الكميائيه</a:t>
            </a:r>
            <a:endParaRPr kumimoji="0" lang="ar-EG" sz="2400" b="0" i="0" u="none" strike="noStrike" kern="1200" cap="none" spc="0" normalizeH="0" baseline="0" noProof="0" dirty="0">
              <a:ln>
                <a:noFill/>
              </a:ln>
              <a:solidFill>
                <a:srgbClr val="1C1C1C"/>
              </a:solidFill>
              <a:effectLst/>
              <a:uLnTx/>
              <a:uFillTx/>
              <a:latin typeface="PNU" panose="00000800000000000000" pitchFamily="2" charset="-78"/>
              <a:cs typeface="PNU" panose="00000800000000000000" pitchFamily="2" charset="-78"/>
            </a:endParaRPr>
          </a:p>
        </p:txBody>
      </p:sp>
      <p:pic>
        <p:nvPicPr>
          <p:cNvPr id="13" name="Picture 12">
            <a:hlinkClick r:id="" action="ppaction://hlinkshowjump?jump=previousslide" tooltip="الشريحه السابقه"/>
            <a:extLst>
              <a:ext uri="{FF2B5EF4-FFF2-40B4-BE49-F238E27FC236}">
                <a16:creationId xmlns:a16="http://schemas.microsoft.com/office/drawing/2014/main" id="{0DC80C87-5034-405F-ADFB-17B4E78E5A0F}"/>
              </a:ext>
            </a:extLst>
          </p:cNvPr>
          <p:cNvPicPr>
            <a:picLocks noChangeAspect="1"/>
          </p:cNvPicPr>
          <p:nvPr/>
        </p:nvPicPr>
        <p:blipFill>
          <a:blip r:embed="rId2"/>
          <a:stretch>
            <a:fillRect/>
          </a:stretch>
        </p:blipFill>
        <p:spPr>
          <a:xfrm>
            <a:off x="1993190" y="6086104"/>
            <a:ext cx="780356" cy="579170"/>
          </a:xfrm>
          <a:prstGeom prst="rect">
            <a:avLst/>
          </a:prstGeom>
        </p:spPr>
      </p:pic>
      <p:pic>
        <p:nvPicPr>
          <p:cNvPr id="18" name="Picture 17">
            <a:hlinkClick r:id="" action="ppaction://hlinkshowjump?jump=nextslide" tooltip="الشريحه التاليه"/>
            <a:extLst>
              <a:ext uri="{FF2B5EF4-FFF2-40B4-BE49-F238E27FC236}">
                <a16:creationId xmlns:a16="http://schemas.microsoft.com/office/drawing/2014/main" id="{5A8CECA7-CB89-4214-BA07-AE53B00A01A2}"/>
              </a:ext>
            </a:extLst>
          </p:cNvPr>
          <p:cNvPicPr>
            <a:picLocks noChangeAspect="1"/>
          </p:cNvPicPr>
          <p:nvPr/>
        </p:nvPicPr>
        <p:blipFill>
          <a:blip r:embed="rId3"/>
          <a:stretch>
            <a:fillRect/>
          </a:stretch>
        </p:blipFill>
        <p:spPr>
          <a:xfrm>
            <a:off x="2874518" y="6086104"/>
            <a:ext cx="780356" cy="579170"/>
          </a:xfrm>
          <a:prstGeom prst="rect">
            <a:avLst/>
          </a:prstGeom>
        </p:spPr>
      </p:pic>
      <p:pic>
        <p:nvPicPr>
          <p:cNvPr id="19" name="Picture 18">
            <a:hlinkClick r:id="rId4" action="ppaction://hlinksldjump" tooltip="الفهرس"/>
            <a:extLst>
              <a:ext uri="{FF2B5EF4-FFF2-40B4-BE49-F238E27FC236}">
                <a16:creationId xmlns:a16="http://schemas.microsoft.com/office/drawing/2014/main" id="{4801E88A-1CC3-4C31-A965-51D4EF74AB25}"/>
              </a:ext>
            </a:extLst>
          </p:cNvPr>
          <p:cNvPicPr>
            <a:picLocks noChangeAspect="1"/>
          </p:cNvPicPr>
          <p:nvPr/>
        </p:nvPicPr>
        <p:blipFill>
          <a:blip r:embed="rId5"/>
          <a:stretch>
            <a:fillRect/>
          </a:stretch>
        </p:blipFill>
        <p:spPr>
          <a:xfrm>
            <a:off x="3755846" y="6064744"/>
            <a:ext cx="877900" cy="579170"/>
          </a:xfrm>
          <a:prstGeom prst="rect">
            <a:avLst/>
          </a:prstGeom>
        </p:spPr>
      </p:pic>
      <p:pic>
        <p:nvPicPr>
          <p:cNvPr id="20" name="Picture 19">
            <a:hlinkClick r:id="rId6" action="ppaction://hlinksldjump" tooltip="انهاء العرض"/>
            <a:extLst>
              <a:ext uri="{FF2B5EF4-FFF2-40B4-BE49-F238E27FC236}">
                <a16:creationId xmlns:a16="http://schemas.microsoft.com/office/drawing/2014/main" id="{FFDFB3AA-D637-40DF-9873-456E827B8F8B}"/>
              </a:ext>
            </a:extLst>
          </p:cNvPr>
          <p:cNvPicPr>
            <a:picLocks noChangeAspect="1"/>
          </p:cNvPicPr>
          <p:nvPr/>
        </p:nvPicPr>
        <p:blipFill>
          <a:blip r:embed="rId7"/>
          <a:stretch>
            <a:fillRect/>
          </a:stretch>
        </p:blipFill>
        <p:spPr>
          <a:xfrm>
            <a:off x="897887" y="6016165"/>
            <a:ext cx="1066892" cy="798645"/>
          </a:xfrm>
          <a:prstGeom prst="rect">
            <a:avLst/>
          </a:prstGeom>
        </p:spPr>
      </p:pic>
    </p:spTree>
    <p:extLst>
      <p:ext uri="{BB962C8B-B14F-4D97-AF65-F5344CB8AC3E}">
        <p14:creationId xmlns:p14="http://schemas.microsoft.com/office/powerpoint/2010/main" val="47281182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34149" y="2619829"/>
            <a:ext cx="5629082" cy="1015663"/>
          </a:xfrm>
          <a:prstGeom prst="rect">
            <a:avLst/>
          </a:prstGeom>
          <a:noFill/>
        </p:spPr>
        <p:txBody>
          <a:bodyPr wrap="square" rtlCol="0">
            <a:spAutoFit/>
          </a:bodyPr>
          <a:lstStyle/>
          <a:p>
            <a:pPr marL="342900" marR="0" lvl="0" indent="-342900" algn="just" defTabSz="4572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ar-EG" sz="2000" b="1" i="0" u="none" strike="noStrike" kern="1200" cap="none" spc="0" normalizeH="0" baseline="0" noProof="0" dirty="0">
                <a:ln>
                  <a:noFill/>
                </a:ln>
                <a:solidFill>
                  <a:srgbClr val="00ACE2"/>
                </a:solidFill>
                <a:effectLst/>
                <a:uLnTx/>
                <a:uFillTx/>
                <a:latin typeface="PNU" panose="00000800000000000000" pitchFamily="2" charset="-78"/>
                <a:cs typeface="PNU" panose="00000800000000000000" pitchFamily="2" charset="-78"/>
              </a:rPr>
              <a:t> يحدد الحجم الذري بمعلومية نصف قطر الذرة. ويقدر بوحدة البيكومتر = ۱۱۰۶۱ متر بيكاومتر يعادل جزء من مليون مليون جزء من المتر نشاط</a:t>
            </a:r>
          </a:p>
        </p:txBody>
      </p:sp>
      <p:pic>
        <p:nvPicPr>
          <p:cNvPr id="12" name="Picture 11">
            <a:extLst>
              <a:ext uri="{FF2B5EF4-FFF2-40B4-BE49-F238E27FC236}">
                <a16:creationId xmlns:a16="http://schemas.microsoft.com/office/drawing/2014/main" id="{35181509-0AB9-4D82-8ECA-9EE1160846E1}"/>
              </a:ext>
            </a:extLst>
          </p:cNvPr>
          <p:cNvPicPr>
            <a:picLocks noChangeAspect="1"/>
          </p:cNvPicPr>
          <p:nvPr/>
        </p:nvPicPr>
        <p:blipFill rotWithShape="1">
          <a:blip r:embed="rId3">
            <a:extLst>
              <a:ext uri="{28A0092B-C50C-407E-A947-70E740481C1C}">
                <a14:useLocalDpi xmlns:a14="http://schemas.microsoft.com/office/drawing/2010/main" val="0"/>
              </a:ext>
            </a:extLst>
          </a:blip>
          <a:srcRect t="58256" b="11440"/>
          <a:stretch/>
        </p:blipFill>
        <p:spPr>
          <a:xfrm rot="21324280">
            <a:off x="625246" y="1726328"/>
            <a:ext cx="5120827" cy="2995833"/>
          </a:xfrm>
          <a:prstGeom prst="rect">
            <a:avLst/>
          </a:prstGeom>
          <a:ln w="228600" cap="sq" cmpd="thickThin">
            <a:solidFill>
              <a:srgbClr val="7030A0"/>
            </a:solidFill>
            <a:prstDash val="solid"/>
            <a:miter lim="800000"/>
          </a:ln>
          <a:effectLst>
            <a:outerShdw blurRad="63500" sx="102000" sy="102000" algn="ctr" rotWithShape="0">
              <a:prstClr val="black">
                <a:alpha val="40000"/>
              </a:prstClr>
            </a:outerShdw>
          </a:effectLst>
        </p:spPr>
      </p:pic>
      <p:sp>
        <p:nvSpPr>
          <p:cNvPr id="13" name="Freeform: Shape 12">
            <a:extLst>
              <a:ext uri="{FF2B5EF4-FFF2-40B4-BE49-F238E27FC236}">
                <a16:creationId xmlns:a16="http://schemas.microsoft.com/office/drawing/2014/main" id="{932DB579-771D-4B5D-8534-95D709642D26}"/>
              </a:ext>
            </a:extLst>
          </p:cNvPr>
          <p:cNvSpPr/>
          <p:nvPr/>
        </p:nvSpPr>
        <p:spPr>
          <a:xfrm>
            <a:off x="8143089" y="762905"/>
            <a:ext cx="3820142" cy="1033975"/>
          </a:xfrm>
          <a:custGeom>
            <a:avLst/>
            <a:gdLst>
              <a:gd name="connsiteX0" fmla="*/ 569314 w 4637224"/>
              <a:gd name="connsiteY0" fmla="*/ 0 h 1434907"/>
              <a:gd name="connsiteX1" fmla="*/ 4067910 w 4637224"/>
              <a:gd name="connsiteY1" fmla="*/ 0 h 1434907"/>
              <a:gd name="connsiteX2" fmla="*/ 4637224 w 4637224"/>
              <a:gd name="connsiteY2" fmla="*/ 569314 h 1434907"/>
              <a:gd name="connsiteX3" fmla="*/ 4637224 w 4637224"/>
              <a:gd name="connsiteY3" fmla="*/ 865593 h 1434907"/>
              <a:gd name="connsiteX4" fmla="*/ 4067910 w 4637224"/>
              <a:gd name="connsiteY4" fmla="*/ 1434907 h 1434907"/>
              <a:gd name="connsiteX5" fmla="*/ 3855790 w 4637224"/>
              <a:gd name="connsiteY5" fmla="*/ 1434907 h 1434907"/>
              <a:gd name="connsiteX6" fmla="*/ 4021986 w 4637224"/>
              <a:gd name="connsiteY6" fmla="*/ 1095997 h 1434907"/>
              <a:gd name="connsiteX7" fmla="*/ 3934674 w 4637224"/>
              <a:gd name="connsiteY7" fmla="*/ 1053181 h 1434907"/>
              <a:gd name="connsiteX8" fmla="*/ 3747482 w 4637224"/>
              <a:gd name="connsiteY8" fmla="*/ 1434907 h 1434907"/>
              <a:gd name="connsiteX9" fmla="*/ 3557230 w 4637224"/>
              <a:gd name="connsiteY9" fmla="*/ 1434907 h 1434907"/>
              <a:gd name="connsiteX10" fmla="*/ 3742397 w 4637224"/>
              <a:gd name="connsiteY10" fmla="*/ 1057310 h 1434907"/>
              <a:gd name="connsiteX11" fmla="*/ 3655085 w 4637224"/>
              <a:gd name="connsiteY11" fmla="*/ 1014494 h 1434907"/>
              <a:gd name="connsiteX12" fmla="*/ 3448922 w 4637224"/>
              <a:gd name="connsiteY12" fmla="*/ 1434907 h 1434907"/>
              <a:gd name="connsiteX13" fmla="*/ 3265569 w 4637224"/>
              <a:gd name="connsiteY13" fmla="*/ 1434907 h 1434907"/>
              <a:gd name="connsiteX14" fmla="*/ 3462807 w 4637224"/>
              <a:gd name="connsiteY14" fmla="*/ 1032693 h 1434907"/>
              <a:gd name="connsiteX15" fmla="*/ 3375495 w 4637224"/>
              <a:gd name="connsiteY15" fmla="*/ 989877 h 1434907"/>
              <a:gd name="connsiteX16" fmla="*/ 3157260 w 4637224"/>
              <a:gd name="connsiteY16" fmla="*/ 1434907 h 1434907"/>
              <a:gd name="connsiteX17" fmla="*/ 569314 w 4637224"/>
              <a:gd name="connsiteY17" fmla="*/ 1434907 h 1434907"/>
              <a:gd name="connsiteX18" fmla="*/ 0 w 4637224"/>
              <a:gd name="connsiteY18" fmla="*/ 865593 h 1434907"/>
              <a:gd name="connsiteX19" fmla="*/ 0 w 4637224"/>
              <a:gd name="connsiteY19" fmla="*/ 569314 h 1434907"/>
              <a:gd name="connsiteX20" fmla="*/ 569314 w 4637224"/>
              <a:gd name="connsiteY20" fmla="*/ 0 h 143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37224" h="1434907">
                <a:moveTo>
                  <a:pt x="569314" y="0"/>
                </a:moveTo>
                <a:lnTo>
                  <a:pt x="4067910" y="0"/>
                </a:lnTo>
                <a:cubicBezTo>
                  <a:pt x="4382333" y="0"/>
                  <a:pt x="4637224" y="254891"/>
                  <a:pt x="4637224" y="569314"/>
                </a:cubicBezTo>
                <a:lnTo>
                  <a:pt x="4637224" y="865593"/>
                </a:lnTo>
                <a:cubicBezTo>
                  <a:pt x="4637224" y="1180016"/>
                  <a:pt x="4382333" y="1434907"/>
                  <a:pt x="4067910" y="1434907"/>
                </a:cubicBezTo>
                <a:lnTo>
                  <a:pt x="3855790" y="1434907"/>
                </a:lnTo>
                <a:lnTo>
                  <a:pt x="4021986" y="1095997"/>
                </a:lnTo>
                <a:lnTo>
                  <a:pt x="3934674" y="1053181"/>
                </a:lnTo>
                <a:lnTo>
                  <a:pt x="3747482" y="1434907"/>
                </a:lnTo>
                <a:lnTo>
                  <a:pt x="3557230" y="1434907"/>
                </a:lnTo>
                <a:lnTo>
                  <a:pt x="3742397" y="1057310"/>
                </a:lnTo>
                <a:lnTo>
                  <a:pt x="3655085" y="1014494"/>
                </a:lnTo>
                <a:lnTo>
                  <a:pt x="3448922" y="1434907"/>
                </a:lnTo>
                <a:lnTo>
                  <a:pt x="3265569" y="1434907"/>
                </a:lnTo>
                <a:lnTo>
                  <a:pt x="3462807" y="1032693"/>
                </a:lnTo>
                <a:lnTo>
                  <a:pt x="3375495" y="989877"/>
                </a:lnTo>
                <a:lnTo>
                  <a:pt x="3157260" y="1434907"/>
                </a:lnTo>
                <a:lnTo>
                  <a:pt x="569314" y="1434907"/>
                </a:lnTo>
                <a:cubicBezTo>
                  <a:pt x="254891" y="1434907"/>
                  <a:pt x="0" y="1180016"/>
                  <a:pt x="0" y="865593"/>
                </a:cubicBezTo>
                <a:lnTo>
                  <a:pt x="0" y="569314"/>
                </a:lnTo>
                <a:cubicBezTo>
                  <a:pt x="0" y="254891"/>
                  <a:pt x="254891" y="0"/>
                  <a:pt x="569314" y="0"/>
                </a:cubicBez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chemeClr val="tx1">
                <a:lumMod val="75000"/>
                <a:lumOff val="25000"/>
              </a:schemeClr>
            </a:solidFill>
          </a:ln>
          <a:scene3d>
            <a:camera prst="orthographicFront"/>
            <a:lightRig rig="threePt" dir="t"/>
          </a:scene3d>
          <a:sp3d prstMaterial="softEdge">
            <a:bevelT w="101600" prst="rible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ar-EG" sz="2800" dirty="0">
                <a:latin typeface="PNU" panose="00000800000000000000" pitchFamily="2" charset="-78"/>
                <a:cs typeface="PNU" panose="00000800000000000000" pitchFamily="2" charset="-78"/>
              </a:rPr>
              <a:t>خاصية الحجم الذرى </a:t>
            </a:r>
          </a:p>
        </p:txBody>
      </p:sp>
      <p:pic>
        <p:nvPicPr>
          <p:cNvPr id="18" name="Picture 17">
            <a:hlinkClick r:id="" action="ppaction://hlinkshowjump?jump=previousslide" tooltip="الشريحه السابقه"/>
            <a:extLst>
              <a:ext uri="{FF2B5EF4-FFF2-40B4-BE49-F238E27FC236}">
                <a16:creationId xmlns:a16="http://schemas.microsoft.com/office/drawing/2014/main" id="{54C4800B-CFEC-42D3-8313-F1E13784A191}"/>
              </a:ext>
            </a:extLst>
          </p:cNvPr>
          <p:cNvPicPr>
            <a:picLocks noChangeAspect="1"/>
          </p:cNvPicPr>
          <p:nvPr/>
        </p:nvPicPr>
        <p:blipFill>
          <a:blip r:embed="rId4"/>
          <a:stretch>
            <a:fillRect/>
          </a:stretch>
        </p:blipFill>
        <p:spPr>
          <a:xfrm>
            <a:off x="1993190" y="6086104"/>
            <a:ext cx="780356" cy="579170"/>
          </a:xfrm>
          <a:prstGeom prst="rect">
            <a:avLst/>
          </a:prstGeom>
        </p:spPr>
      </p:pic>
      <p:pic>
        <p:nvPicPr>
          <p:cNvPr id="19" name="Picture 18">
            <a:hlinkClick r:id="" action="ppaction://hlinkshowjump?jump=nextslide" tooltip="الشريحه التاليه"/>
            <a:extLst>
              <a:ext uri="{FF2B5EF4-FFF2-40B4-BE49-F238E27FC236}">
                <a16:creationId xmlns:a16="http://schemas.microsoft.com/office/drawing/2014/main" id="{55385F98-2FD0-419B-8B32-BAA010BE345D}"/>
              </a:ext>
            </a:extLst>
          </p:cNvPr>
          <p:cNvPicPr>
            <a:picLocks noChangeAspect="1"/>
          </p:cNvPicPr>
          <p:nvPr/>
        </p:nvPicPr>
        <p:blipFill>
          <a:blip r:embed="rId5"/>
          <a:stretch>
            <a:fillRect/>
          </a:stretch>
        </p:blipFill>
        <p:spPr>
          <a:xfrm>
            <a:off x="2874518" y="6086104"/>
            <a:ext cx="780356" cy="579170"/>
          </a:xfrm>
          <a:prstGeom prst="rect">
            <a:avLst/>
          </a:prstGeom>
        </p:spPr>
      </p:pic>
      <p:pic>
        <p:nvPicPr>
          <p:cNvPr id="20" name="Picture 19">
            <a:hlinkClick r:id="rId6" action="ppaction://hlinksldjump" tooltip="الفهرس"/>
            <a:extLst>
              <a:ext uri="{FF2B5EF4-FFF2-40B4-BE49-F238E27FC236}">
                <a16:creationId xmlns:a16="http://schemas.microsoft.com/office/drawing/2014/main" id="{E9082E67-16C6-48A3-9F57-6AB686C117B1}"/>
              </a:ext>
            </a:extLst>
          </p:cNvPr>
          <p:cNvPicPr>
            <a:picLocks noChangeAspect="1"/>
          </p:cNvPicPr>
          <p:nvPr/>
        </p:nvPicPr>
        <p:blipFill>
          <a:blip r:embed="rId7"/>
          <a:stretch>
            <a:fillRect/>
          </a:stretch>
        </p:blipFill>
        <p:spPr>
          <a:xfrm>
            <a:off x="3755846" y="6064744"/>
            <a:ext cx="877900" cy="579170"/>
          </a:xfrm>
          <a:prstGeom prst="rect">
            <a:avLst/>
          </a:prstGeom>
        </p:spPr>
      </p:pic>
      <p:pic>
        <p:nvPicPr>
          <p:cNvPr id="21" name="Picture 20">
            <a:hlinkClick r:id="rId8" action="ppaction://hlinksldjump" tooltip="انهاء العرض"/>
            <a:extLst>
              <a:ext uri="{FF2B5EF4-FFF2-40B4-BE49-F238E27FC236}">
                <a16:creationId xmlns:a16="http://schemas.microsoft.com/office/drawing/2014/main" id="{8CB5F996-303A-46A1-993F-DD52B54F3E78}"/>
              </a:ext>
            </a:extLst>
          </p:cNvPr>
          <p:cNvPicPr>
            <a:picLocks noChangeAspect="1"/>
          </p:cNvPicPr>
          <p:nvPr/>
        </p:nvPicPr>
        <p:blipFill>
          <a:blip r:embed="rId9"/>
          <a:stretch>
            <a:fillRect/>
          </a:stretch>
        </p:blipFill>
        <p:spPr>
          <a:xfrm>
            <a:off x="897887" y="6016165"/>
            <a:ext cx="1066892" cy="798645"/>
          </a:xfrm>
          <a:prstGeom prst="rect">
            <a:avLst/>
          </a:prstGeom>
        </p:spPr>
      </p:pic>
    </p:spTree>
    <p:extLst>
      <p:ext uri="{BB962C8B-B14F-4D97-AF65-F5344CB8AC3E}">
        <p14:creationId xmlns:p14="http://schemas.microsoft.com/office/powerpoint/2010/main" val="89057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35"/>
          <p:cNvSpPr>
            <a:spLocks noGrp="1"/>
          </p:cNvSpPr>
          <p:nvPr>
            <p:ph type="title"/>
          </p:nvPr>
        </p:nvSpPr>
        <p:spPr/>
        <p:txBody>
          <a:bodyPr>
            <a:normAutofit/>
          </a:bodyPr>
          <a:lstStyle/>
          <a:p>
            <a:r>
              <a:rPr lang="ar-EG" altLang="ja-JP" sz="2800" dirty="0">
                <a:latin typeface="PNU" panose="00000800000000000000" pitchFamily="2" charset="-78"/>
                <a:cs typeface="PNU" panose="00000800000000000000" pitchFamily="2" charset="-78"/>
              </a:rPr>
              <a:t>خاصية السالبية الكهربية</a:t>
            </a:r>
            <a:endParaRPr kumimoji="1" lang="ja-JP" altLang="en-US" sz="2800" dirty="0">
              <a:latin typeface="PNU" panose="00000800000000000000" pitchFamily="2" charset="-78"/>
              <a:cs typeface="PNU" panose="00000800000000000000" pitchFamily="2" charset="-78"/>
            </a:endParaRPr>
          </a:p>
        </p:txBody>
      </p:sp>
      <p:sp>
        <p:nvSpPr>
          <p:cNvPr id="37" name="テキスト プレースホルダー 36"/>
          <p:cNvSpPr>
            <a:spLocks noGrp="1"/>
          </p:cNvSpPr>
          <p:nvPr>
            <p:ph type="body" sz="quarter" idx="14"/>
          </p:nvPr>
        </p:nvSpPr>
        <p:spPr>
          <a:xfrm>
            <a:off x="5567894" y="3587084"/>
            <a:ext cx="6385263" cy="2112235"/>
          </a:xfrm>
        </p:spPr>
        <p:txBody>
          <a:bodyPr>
            <a:noAutofit/>
          </a:bodyPr>
          <a:lstStyle/>
          <a:p>
            <a:pPr algn="just" rtl="1"/>
            <a:r>
              <a:rPr lang="ar-EG" altLang="ja-JP" sz="2000" dirty="0">
                <a:latin typeface="PNU" panose="00000800000000000000" pitchFamily="2" charset="-78"/>
                <a:cs typeface="PNU" panose="00000800000000000000" pitchFamily="2" charset="-78"/>
              </a:rPr>
              <a:t>تعرف السالبية الكهربية بأنها مقدرة الذرة في الجزيء التساهمي على جنب إلكترونات الرابطة نحوها كما في جزيء الماء وجزى النشادر شكل (۲) الكيميائية التي تعرف بأنها مركبات قطبية المركب القطبي هو مركب تساهمي، الفرق في السالبية الكهربية بين عنصريه كبيرا نسبيا .</a:t>
            </a:r>
            <a:endParaRPr kumimoji="1" lang="ja-JP" altLang="en-US" sz="2000" dirty="0">
              <a:latin typeface="PNU" panose="00000800000000000000" pitchFamily="2" charset="-78"/>
              <a:cs typeface="PNU" panose="00000800000000000000" pitchFamily="2" charset="-78"/>
            </a:endParaRPr>
          </a:p>
        </p:txBody>
      </p:sp>
      <p:pic>
        <p:nvPicPr>
          <p:cNvPr id="7" name="Picture 6">
            <a:extLst>
              <a:ext uri="{FF2B5EF4-FFF2-40B4-BE49-F238E27FC236}">
                <a16:creationId xmlns:a16="http://schemas.microsoft.com/office/drawing/2014/main" id="{DA109AB6-A856-44AE-9B87-CA683BAE2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96" y="210648"/>
            <a:ext cx="4709542" cy="6443003"/>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21" name="Picture 20">
            <a:hlinkClick r:id="" action="ppaction://hlinkshowjump?jump=previousslide" tooltip="الشريحه السابقه"/>
            <a:extLst>
              <a:ext uri="{FF2B5EF4-FFF2-40B4-BE49-F238E27FC236}">
                <a16:creationId xmlns:a16="http://schemas.microsoft.com/office/drawing/2014/main" id="{87A1D0AE-A95C-4CA6-B4AE-5A2F896BAF4F}"/>
              </a:ext>
            </a:extLst>
          </p:cNvPr>
          <p:cNvPicPr>
            <a:picLocks noChangeAspect="1"/>
          </p:cNvPicPr>
          <p:nvPr/>
        </p:nvPicPr>
        <p:blipFill>
          <a:blip r:embed="rId4"/>
          <a:stretch>
            <a:fillRect/>
          </a:stretch>
        </p:blipFill>
        <p:spPr>
          <a:xfrm>
            <a:off x="7395184" y="6129294"/>
            <a:ext cx="780356" cy="579170"/>
          </a:xfrm>
          <a:prstGeom prst="rect">
            <a:avLst/>
          </a:prstGeom>
        </p:spPr>
      </p:pic>
      <p:pic>
        <p:nvPicPr>
          <p:cNvPr id="22" name="Picture 21">
            <a:hlinkClick r:id="" action="ppaction://hlinkshowjump?jump=nextslide" tooltip="الشريحه التاليه"/>
            <a:extLst>
              <a:ext uri="{FF2B5EF4-FFF2-40B4-BE49-F238E27FC236}">
                <a16:creationId xmlns:a16="http://schemas.microsoft.com/office/drawing/2014/main" id="{60FEC531-C83D-45D5-8234-E8BA458520B8}"/>
              </a:ext>
            </a:extLst>
          </p:cNvPr>
          <p:cNvPicPr>
            <a:picLocks noChangeAspect="1"/>
          </p:cNvPicPr>
          <p:nvPr/>
        </p:nvPicPr>
        <p:blipFill>
          <a:blip r:embed="rId5"/>
          <a:stretch>
            <a:fillRect/>
          </a:stretch>
        </p:blipFill>
        <p:spPr>
          <a:xfrm>
            <a:off x="8276512" y="6129294"/>
            <a:ext cx="780356" cy="579170"/>
          </a:xfrm>
          <a:prstGeom prst="rect">
            <a:avLst/>
          </a:prstGeom>
        </p:spPr>
      </p:pic>
      <p:pic>
        <p:nvPicPr>
          <p:cNvPr id="23" name="Picture 22">
            <a:hlinkClick r:id="rId6" action="ppaction://hlinksldjump" tooltip="الفهرس"/>
            <a:extLst>
              <a:ext uri="{FF2B5EF4-FFF2-40B4-BE49-F238E27FC236}">
                <a16:creationId xmlns:a16="http://schemas.microsoft.com/office/drawing/2014/main" id="{BA584AC9-2E59-4A9C-82D1-8FE89F055A2D}"/>
              </a:ext>
            </a:extLst>
          </p:cNvPr>
          <p:cNvPicPr>
            <a:picLocks noChangeAspect="1"/>
          </p:cNvPicPr>
          <p:nvPr/>
        </p:nvPicPr>
        <p:blipFill>
          <a:blip r:embed="rId7"/>
          <a:stretch>
            <a:fillRect/>
          </a:stretch>
        </p:blipFill>
        <p:spPr>
          <a:xfrm>
            <a:off x="9157840" y="6107934"/>
            <a:ext cx="877900" cy="579170"/>
          </a:xfrm>
          <a:prstGeom prst="rect">
            <a:avLst/>
          </a:prstGeom>
        </p:spPr>
      </p:pic>
      <p:pic>
        <p:nvPicPr>
          <p:cNvPr id="24" name="Picture 23">
            <a:hlinkClick r:id="rId8" action="ppaction://hlinksldjump" tooltip="انهاء العرض"/>
            <a:extLst>
              <a:ext uri="{FF2B5EF4-FFF2-40B4-BE49-F238E27FC236}">
                <a16:creationId xmlns:a16="http://schemas.microsoft.com/office/drawing/2014/main" id="{6375BD42-6F97-42C9-BDC7-51AF4C71EBF7}"/>
              </a:ext>
            </a:extLst>
          </p:cNvPr>
          <p:cNvPicPr>
            <a:picLocks noChangeAspect="1"/>
          </p:cNvPicPr>
          <p:nvPr/>
        </p:nvPicPr>
        <p:blipFill>
          <a:blip r:embed="rId9"/>
          <a:stretch>
            <a:fillRect/>
          </a:stretch>
        </p:blipFill>
        <p:spPr>
          <a:xfrm>
            <a:off x="6299881" y="6059355"/>
            <a:ext cx="1066892" cy="798645"/>
          </a:xfrm>
          <a:prstGeom prst="rect">
            <a:avLst/>
          </a:prstGeom>
        </p:spPr>
      </p:pic>
    </p:spTree>
    <p:extLst>
      <p:ext uri="{BB962C8B-B14F-4D97-AF65-F5344CB8AC3E}">
        <p14:creationId xmlns:p14="http://schemas.microsoft.com/office/powerpoint/2010/main" val="545824654"/>
      </p:ext>
    </p:extLst>
  </p:cSld>
  <p:clrMapOvr>
    <a:masterClrMapping/>
  </p:clrMapOvr>
  <p:transition spd="slow" advTm="4636">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椭圆 392"/>
          <p:cNvSpPr/>
          <p:nvPr/>
        </p:nvSpPr>
        <p:spPr>
          <a:xfrm>
            <a:off x="9840416" y="2372883"/>
            <a:ext cx="1897933" cy="1897933"/>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394" name="组合 393"/>
          <p:cNvGrpSpPr/>
          <p:nvPr/>
        </p:nvGrpSpPr>
        <p:grpSpPr>
          <a:xfrm flipH="1">
            <a:off x="5634297" y="1802142"/>
            <a:ext cx="3383015" cy="3579449"/>
            <a:chOff x="304800" y="673100"/>
            <a:chExt cx="4000500" cy="4000500"/>
          </a:xfrm>
          <a:effectLst>
            <a:outerShdw blurRad="444500" dist="254000" dir="8100000" algn="tr" rotWithShape="0">
              <a:prstClr val="black">
                <a:alpha val="50000"/>
              </a:prstClr>
            </a:outerShdw>
          </a:effectLst>
        </p:grpSpPr>
        <p:sp>
          <p:nvSpPr>
            <p:cNvPr id="398" name="同心圆 3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06" name="椭圆 40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7" name="组合 406"/>
          <p:cNvGrpSpPr/>
          <p:nvPr/>
        </p:nvGrpSpPr>
        <p:grpSpPr>
          <a:xfrm flipH="1">
            <a:off x="5925499" y="1850001"/>
            <a:ext cx="741535" cy="784592"/>
            <a:chOff x="304800" y="673100"/>
            <a:chExt cx="4000500" cy="4000500"/>
          </a:xfrm>
          <a:effectLst>
            <a:outerShdw blurRad="317500" dist="190500" dir="8100000" algn="tr" rotWithShape="0">
              <a:prstClr val="black">
                <a:alpha val="50000"/>
              </a:prstClr>
            </a:outerShdw>
          </a:effectLst>
        </p:grpSpPr>
        <p:sp>
          <p:nvSpPr>
            <p:cNvPr id="408" name="同心圆 4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33" b="1">
                <a:solidFill>
                  <a:srgbClr val="C00000"/>
                </a:solidFill>
                <a:latin typeface="微软雅黑" pitchFamily="34" charset="-122"/>
                <a:ea typeface="微软雅黑" pitchFamily="34" charset="-122"/>
              </a:endParaRPr>
            </a:p>
          </p:txBody>
        </p:sp>
        <p:sp>
          <p:nvSpPr>
            <p:cNvPr id="409" name="椭圆 408"/>
            <p:cNvSpPr/>
            <p:nvPr/>
          </p:nvSpPr>
          <p:spPr>
            <a:xfrm>
              <a:off x="392118" y="760412"/>
              <a:ext cx="3825871"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3" b="1" dirty="0">
                  <a:solidFill>
                    <a:srgbClr val="C00000"/>
                  </a:solidFill>
                  <a:latin typeface="微软雅黑" pitchFamily="34" charset="-122"/>
                  <a:ea typeface="微软雅黑" pitchFamily="34" charset="-122"/>
                </a:rPr>
                <a:t>1</a:t>
              </a:r>
              <a:endParaRPr lang="zh-CN" altLang="en-US" sz="3333" b="1" dirty="0">
                <a:solidFill>
                  <a:srgbClr val="C00000"/>
                </a:solidFill>
                <a:latin typeface="微软雅黑" pitchFamily="34" charset="-122"/>
                <a:ea typeface="微软雅黑" pitchFamily="34" charset="-122"/>
              </a:endParaRPr>
            </a:p>
          </p:txBody>
        </p:sp>
      </p:grpSp>
      <p:grpSp>
        <p:nvGrpSpPr>
          <p:cNvPr id="410" name="组合 409"/>
          <p:cNvGrpSpPr/>
          <p:nvPr/>
        </p:nvGrpSpPr>
        <p:grpSpPr>
          <a:xfrm flipH="1">
            <a:off x="5321293" y="2872200"/>
            <a:ext cx="741535" cy="784592"/>
            <a:chOff x="304800" y="673100"/>
            <a:chExt cx="4000500" cy="4000500"/>
          </a:xfrm>
          <a:effectLst>
            <a:outerShdw blurRad="317500" dist="190500" dir="8100000" algn="tr" rotWithShape="0">
              <a:prstClr val="black">
                <a:alpha val="50000"/>
              </a:prstClr>
            </a:outerShdw>
          </a:effectLst>
        </p:grpSpPr>
        <p:sp>
          <p:nvSpPr>
            <p:cNvPr id="411" name="同心圆 4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33" b="1">
                <a:solidFill>
                  <a:srgbClr val="C00000"/>
                </a:solidFill>
                <a:latin typeface="微软雅黑" pitchFamily="34" charset="-122"/>
                <a:ea typeface="微软雅黑" pitchFamily="34" charset="-122"/>
              </a:endParaRPr>
            </a:p>
          </p:txBody>
        </p:sp>
        <p:sp>
          <p:nvSpPr>
            <p:cNvPr id="412" name="椭圆 411"/>
            <p:cNvSpPr/>
            <p:nvPr/>
          </p:nvSpPr>
          <p:spPr>
            <a:xfrm>
              <a:off x="392118" y="760412"/>
              <a:ext cx="3825871"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3" b="1" dirty="0">
                  <a:solidFill>
                    <a:srgbClr val="C00000"/>
                  </a:solidFill>
                  <a:latin typeface="微软雅黑" pitchFamily="34" charset="-122"/>
                  <a:ea typeface="微软雅黑" pitchFamily="34" charset="-122"/>
                </a:rPr>
                <a:t>2</a:t>
              </a:r>
              <a:endParaRPr lang="zh-CN" altLang="en-US" sz="3333" b="1" dirty="0">
                <a:solidFill>
                  <a:srgbClr val="C00000"/>
                </a:solidFill>
                <a:latin typeface="微软雅黑" pitchFamily="34" charset="-122"/>
                <a:ea typeface="微软雅黑" pitchFamily="34" charset="-122"/>
              </a:endParaRPr>
            </a:p>
          </p:txBody>
        </p:sp>
      </p:grpSp>
      <p:grpSp>
        <p:nvGrpSpPr>
          <p:cNvPr id="413" name="组合 412"/>
          <p:cNvGrpSpPr/>
          <p:nvPr/>
        </p:nvGrpSpPr>
        <p:grpSpPr>
          <a:xfrm flipH="1">
            <a:off x="5354466" y="4179313"/>
            <a:ext cx="741535" cy="784592"/>
            <a:chOff x="304800" y="673100"/>
            <a:chExt cx="4000500" cy="4000500"/>
          </a:xfrm>
          <a:effectLst>
            <a:outerShdw blurRad="317500" dist="190500" dir="8100000" algn="tr" rotWithShape="0">
              <a:prstClr val="black">
                <a:alpha val="50000"/>
              </a:prstClr>
            </a:outerShdw>
          </a:effectLst>
        </p:grpSpPr>
        <p:sp>
          <p:nvSpPr>
            <p:cNvPr id="414" name="同心圆 4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33" b="1">
                <a:solidFill>
                  <a:srgbClr val="C00000"/>
                </a:solidFill>
                <a:latin typeface="微软雅黑" pitchFamily="34" charset="-122"/>
                <a:ea typeface="微软雅黑" pitchFamily="34" charset="-122"/>
              </a:endParaRPr>
            </a:p>
          </p:txBody>
        </p:sp>
        <p:sp>
          <p:nvSpPr>
            <p:cNvPr id="415" name="椭圆 414"/>
            <p:cNvSpPr/>
            <p:nvPr/>
          </p:nvSpPr>
          <p:spPr>
            <a:xfrm>
              <a:off x="392118" y="760412"/>
              <a:ext cx="3825871"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3" b="1" dirty="0">
                  <a:solidFill>
                    <a:srgbClr val="C00000"/>
                  </a:solidFill>
                  <a:latin typeface="微软雅黑" pitchFamily="34" charset="-122"/>
                  <a:ea typeface="微软雅黑" pitchFamily="34" charset="-122"/>
                </a:rPr>
                <a:t>3</a:t>
              </a:r>
              <a:endParaRPr lang="zh-CN" altLang="en-US" sz="3333" b="1" dirty="0">
                <a:solidFill>
                  <a:srgbClr val="C00000"/>
                </a:solidFill>
                <a:latin typeface="微软雅黑" pitchFamily="34" charset="-122"/>
                <a:ea typeface="微软雅黑" pitchFamily="34" charset="-122"/>
              </a:endParaRPr>
            </a:p>
          </p:txBody>
        </p:sp>
      </p:grpSp>
      <p:sp>
        <p:nvSpPr>
          <p:cNvPr id="416" name="TextBox 415"/>
          <p:cNvSpPr txBox="1"/>
          <p:nvPr/>
        </p:nvSpPr>
        <p:spPr>
          <a:xfrm>
            <a:off x="10131256" y="3017350"/>
            <a:ext cx="1183017" cy="574453"/>
          </a:xfrm>
          <a:prstGeom prst="rect">
            <a:avLst/>
          </a:prstGeom>
          <a:noFill/>
        </p:spPr>
        <p:txBody>
          <a:bodyPr wrap="none" lIns="0" tIns="0" rIns="0" bIns="0" rtlCol="0">
            <a:spAutoFit/>
          </a:bodyPr>
          <a:lstStyle/>
          <a:p>
            <a:pPr algn="ctr"/>
            <a:r>
              <a:rPr lang="ar-EG" altLang="zh-CN" sz="3733" b="1" dirty="0">
                <a:solidFill>
                  <a:schemeClr val="bg1"/>
                </a:solidFill>
                <a:latin typeface="PNU" panose="00000800000000000000" pitchFamily="2" charset="-78"/>
                <a:ea typeface="微软雅黑" pitchFamily="34" charset="-122"/>
                <a:cs typeface="PNU" panose="00000800000000000000" pitchFamily="2" charset="-78"/>
              </a:rPr>
              <a:t>تتكون</a:t>
            </a:r>
            <a:endParaRPr lang="zh-CN" altLang="en-US" sz="3733" b="1" dirty="0">
              <a:solidFill>
                <a:schemeClr val="bg1"/>
              </a:solidFill>
              <a:latin typeface="PNU" panose="00000800000000000000" pitchFamily="2" charset="-78"/>
              <a:ea typeface="微软雅黑" pitchFamily="34" charset="-122"/>
              <a:cs typeface="PNU" panose="00000800000000000000" pitchFamily="2" charset="-78"/>
            </a:endParaRPr>
          </a:p>
        </p:txBody>
      </p:sp>
      <p:sp>
        <p:nvSpPr>
          <p:cNvPr id="417" name="TextBox 416"/>
          <p:cNvSpPr txBox="1"/>
          <p:nvPr/>
        </p:nvSpPr>
        <p:spPr>
          <a:xfrm flipH="1">
            <a:off x="1351767" y="1915158"/>
            <a:ext cx="4830765" cy="284693"/>
          </a:xfrm>
          <a:prstGeom prst="rect">
            <a:avLst/>
          </a:prstGeom>
          <a:noFill/>
        </p:spPr>
        <p:txBody>
          <a:bodyPr wrap="square" lIns="0" tIns="0" rIns="0" bIns="0" rtlCol="0">
            <a:spAutoFit/>
          </a:bodyPr>
          <a:lstStyle/>
          <a:p>
            <a:pPr algn="ctr">
              <a:lnSpc>
                <a:spcPts val="2000"/>
              </a:lnSpc>
            </a:pPr>
            <a:r>
              <a:rPr lang="ar-EG" altLang="zh-CN" sz="2400" b="1" dirty="0">
                <a:latin typeface="PNU" panose="00000800000000000000" pitchFamily="2" charset="-78"/>
                <a:ea typeface="微软雅黑" pitchFamily="34" charset="-122"/>
                <a:cs typeface="PNU" panose="00000800000000000000" pitchFamily="2" charset="-78"/>
              </a:rPr>
              <a:t>الفلزات</a:t>
            </a:r>
            <a:endParaRPr lang="en-US" altLang="zh-CN" sz="2400" b="1" dirty="0">
              <a:latin typeface="PNU" panose="00000800000000000000" pitchFamily="2" charset="-78"/>
              <a:ea typeface="微软雅黑" pitchFamily="34" charset="-122"/>
              <a:cs typeface="PNU" panose="00000800000000000000" pitchFamily="2" charset="-78"/>
            </a:endParaRPr>
          </a:p>
        </p:txBody>
      </p:sp>
      <p:sp>
        <p:nvSpPr>
          <p:cNvPr id="418" name="TextBox 417"/>
          <p:cNvSpPr txBox="1"/>
          <p:nvPr/>
        </p:nvSpPr>
        <p:spPr>
          <a:xfrm flipH="1">
            <a:off x="1351769" y="2945329"/>
            <a:ext cx="3763351" cy="284693"/>
          </a:xfrm>
          <a:prstGeom prst="rect">
            <a:avLst/>
          </a:prstGeom>
          <a:noFill/>
        </p:spPr>
        <p:txBody>
          <a:bodyPr wrap="square" lIns="0" tIns="0" rIns="0" bIns="0" rtlCol="0">
            <a:spAutoFit/>
          </a:bodyPr>
          <a:lstStyle/>
          <a:p>
            <a:pPr algn="ctr">
              <a:lnSpc>
                <a:spcPts val="2000"/>
              </a:lnSpc>
            </a:pPr>
            <a:r>
              <a:rPr lang="ar-EG" altLang="zh-CN" sz="2400" b="1" dirty="0">
                <a:latin typeface="PNU" panose="00000800000000000000" pitchFamily="2" charset="-78"/>
                <a:ea typeface="微软雅黑" pitchFamily="34" charset="-122"/>
                <a:cs typeface="PNU" panose="00000800000000000000" pitchFamily="2" charset="-78"/>
              </a:rPr>
              <a:t>اللافلزات</a:t>
            </a:r>
            <a:endParaRPr lang="en-US" altLang="zh-CN" sz="2400" b="1" dirty="0">
              <a:latin typeface="PNU" panose="00000800000000000000" pitchFamily="2" charset="-78"/>
              <a:ea typeface="微软雅黑" pitchFamily="34" charset="-122"/>
              <a:cs typeface="PNU" panose="00000800000000000000" pitchFamily="2" charset="-78"/>
            </a:endParaRPr>
          </a:p>
        </p:txBody>
      </p:sp>
      <p:sp>
        <p:nvSpPr>
          <p:cNvPr id="419" name="TextBox 418"/>
          <p:cNvSpPr txBox="1"/>
          <p:nvPr/>
        </p:nvSpPr>
        <p:spPr>
          <a:xfrm flipH="1">
            <a:off x="1351768" y="4496854"/>
            <a:ext cx="3813533" cy="284693"/>
          </a:xfrm>
          <a:prstGeom prst="rect">
            <a:avLst/>
          </a:prstGeom>
          <a:noFill/>
        </p:spPr>
        <p:txBody>
          <a:bodyPr wrap="square" lIns="0" tIns="0" rIns="0" bIns="0" rtlCol="0">
            <a:spAutoFit/>
          </a:bodyPr>
          <a:lstStyle/>
          <a:p>
            <a:pPr algn="ctr">
              <a:lnSpc>
                <a:spcPts val="2000"/>
              </a:lnSpc>
            </a:pPr>
            <a:r>
              <a:rPr lang="ar-EG" altLang="zh-CN" sz="2400" b="1" dirty="0">
                <a:latin typeface="PNU" panose="00000800000000000000" pitchFamily="2" charset="-78"/>
                <a:ea typeface="微软雅黑" pitchFamily="34" charset="-122"/>
                <a:cs typeface="PNU" panose="00000800000000000000" pitchFamily="2" charset="-78"/>
              </a:rPr>
              <a:t>أشباه الفلزات</a:t>
            </a:r>
            <a:endParaRPr lang="en-US" altLang="zh-CN" sz="2400" b="1" dirty="0">
              <a:latin typeface="PNU" panose="00000800000000000000" pitchFamily="2" charset="-78"/>
              <a:ea typeface="微软雅黑" pitchFamily="34" charset="-122"/>
              <a:cs typeface="PNU" panose="00000800000000000000" pitchFamily="2" charset="-78"/>
            </a:endParaRPr>
          </a:p>
        </p:txBody>
      </p:sp>
      <p:sp>
        <p:nvSpPr>
          <p:cNvPr id="421" name="Half Frame 12"/>
          <p:cNvSpPr/>
          <p:nvPr/>
        </p:nvSpPr>
        <p:spPr>
          <a:xfrm rot="2703603" flipV="1">
            <a:off x="9202397" y="3297983"/>
            <a:ext cx="452932" cy="470423"/>
          </a:xfrm>
          <a:prstGeom prst="halfFrame">
            <a:avLst/>
          </a:prstGeom>
          <a:solidFill>
            <a:schemeClr val="tx1">
              <a:lumMod val="65000"/>
              <a:lumOff val="35000"/>
            </a:schemeClr>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40" name="组合 412"/>
          <p:cNvGrpSpPr/>
          <p:nvPr/>
        </p:nvGrpSpPr>
        <p:grpSpPr>
          <a:xfrm flipH="1">
            <a:off x="6218143" y="4992691"/>
            <a:ext cx="741535" cy="784592"/>
            <a:chOff x="304800" y="673100"/>
            <a:chExt cx="4000500" cy="4000500"/>
          </a:xfrm>
          <a:effectLst>
            <a:outerShdw blurRad="317500" dist="190500" dir="8100000" algn="tr" rotWithShape="0">
              <a:prstClr val="black">
                <a:alpha val="50000"/>
              </a:prstClr>
            </a:outerShdw>
          </a:effectLst>
        </p:grpSpPr>
        <p:sp>
          <p:nvSpPr>
            <p:cNvPr id="41" name="同心圆 4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33" b="1">
                <a:solidFill>
                  <a:srgbClr val="C00000"/>
                </a:solidFill>
                <a:latin typeface="微软雅黑" pitchFamily="34" charset="-122"/>
                <a:ea typeface="微软雅黑" pitchFamily="34" charset="-122"/>
              </a:endParaRPr>
            </a:p>
          </p:txBody>
        </p:sp>
        <p:sp>
          <p:nvSpPr>
            <p:cNvPr id="42" name="椭圆 4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3" b="1" dirty="0">
                  <a:solidFill>
                    <a:srgbClr val="C00000"/>
                  </a:solidFill>
                  <a:latin typeface="微软雅黑" pitchFamily="34" charset="-122"/>
                  <a:ea typeface="微软雅黑" pitchFamily="34" charset="-122"/>
                </a:rPr>
                <a:t>4</a:t>
              </a:r>
              <a:endParaRPr lang="zh-CN" altLang="en-US" sz="3333" b="1" dirty="0">
                <a:solidFill>
                  <a:srgbClr val="C00000"/>
                </a:solidFill>
                <a:latin typeface="微软雅黑" pitchFamily="34" charset="-122"/>
                <a:ea typeface="微软雅黑" pitchFamily="34" charset="-122"/>
              </a:endParaRPr>
            </a:p>
          </p:txBody>
        </p:sp>
      </p:grpSp>
      <p:sp>
        <p:nvSpPr>
          <p:cNvPr id="43" name="TextBox 42"/>
          <p:cNvSpPr txBox="1"/>
          <p:nvPr/>
        </p:nvSpPr>
        <p:spPr>
          <a:xfrm flipH="1">
            <a:off x="2672420" y="5527026"/>
            <a:ext cx="3374221" cy="284693"/>
          </a:xfrm>
          <a:prstGeom prst="rect">
            <a:avLst/>
          </a:prstGeom>
          <a:noFill/>
        </p:spPr>
        <p:txBody>
          <a:bodyPr wrap="square" lIns="0" tIns="0" rIns="0" bIns="0" rtlCol="0">
            <a:spAutoFit/>
          </a:bodyPr>
          <a:lstStyle/>
          <a:p>
            <a:pPr algn="ctr">
              <a:lnSpc>
                <a:spcPts val="2000"/>
              </a:lnSpc>
            </a:pPr>
            <a:r>
              <a:rPr lang="ar-EG" altLang="zh-CN" sz="2400" b="1" dirty="0">
                <a:latin typeface="PNU" panose="00000800000000000000" pitchFamily="2" charset="-78"/>
                <a:ea typeface="微软雅黑" pitchFamily="34" charset="-122"/>
                <a:cs typeface="PNU" panose="00000800000000000000" pitchFamily="2" charset="-78"/>
              </a:rPr>
              <a:t>الغازات الخاملة</a:t>
            </a:r>
            <a:endParaRPr lang="en-US" altLang="zh-CN" sz="2400" b="1" dirty="0">
              <a:latin typeface="PNU" panose="00000800000000000000" pitchFamily="2" charset="-78"/>
              <a:ea typeface="微软雅黑" pitchFamily="34" charset="-122"/>
              <a:cs typeface="PNU" panose="00000800000000000000" pitchFamily="2" charset="-78"/>
            </a:endParaRPr>
          </a:p>
        </p:txBody>
      </p:sp>
      <p:sp>
        <p:nvSpPr>
          <p:cNvPr id="44" name="TextBox 43"/>
          <p:cNvSpPr txBox="1"/>
          <p:nvPr/>
        </p:nvSpPr>
        <p:spPr>
          <a:xfrm>
            <a:off x="6078757" y="3225905"/>
            <a:ext cx="2462122" cy="861774"/>
          </a:xfrm>
          <a:prstGeom prst="rect">
            <a:avLst/>
          </a:prstGeom>
          <a:noFill/>
        </p:spPr>
        <p:txBody>
          <a:bodyPr wrap="square" lIns="0" tIns="0" rIns="0" bIns="0" rtlCol="0">
            <a:spAutoFit/>
          </a:bodyPr>
          <a:lstStyle/>
          <a:p>
            <a:pPr algn="ctr"/>
            <a:r>
              <a:rPr lang="ar-EG" sz="2800" dirty="0">
                <a:latin typeface="PNU" panose="00000800000000000000" pitchFamily="2" charset="-78"/>
                <a:cs typeface="PNU" panose="00000800000000000000" pitchFamily="2" charset="-78"/>
              </a:rPr>
              <a:t>الخاصية الفلزية واللافلزية</a:t>
            </a:r>
            <a:endParaRPr lang="zh-CN" altLang="en-US" sz="2800" b="1" dirty="0">
              <a:solidFill>
                <a:schemeClr val="bg1"/>
              </a:solidFill>
              <a:latin typeface="PNU" panose="00000800000000000000" pitchFamily="2" charset="-78"/>
              <a:ea typeface="微软雅黑" pitchFamily="34" charset="-122"/>
              <a:cs typeface="PNU" panose="00000800000000000000" pitchFamily="2" charset="-78"/>
            </a:endParaRPr>
          </a:p>
        </p:txBody>
      </p:sp>
      <p:pic>
        <p:nvPicPr>
          <p:cNvPr id="37" name="Picture 36">
            <a:hlinkClick r:id="" action="ppaction://hlinkshowjump?jump=previousslide" tooltip="الشريحه السابقه"/>
            <a:extLst>
              <a:ext uri="{FF2B5EF4-FFF2-40B4-BE49-F238E27FC236}">
                <a16:creationId xmlns:a16="http://schemas.microsoft.com/office/drawing/2014/main" id="{609D63A4-BD93-4A79-A217-7D6E1E2D5A4A}"/>
              </a:ext>
            </a:extLst>
          </p:cNvPr>
          <p:cNvPicPr>
            <a:picLocks noChangeAspect="1"/>
          </p:cNvPicPr>
          <p:nvPr/>
        </p:nvPicPr>
        <p:blipFill>
          <a:blip r:embed="rId2"/>
          <a:stretch>
            <a:fillRect/>
          </a:stretch>
        </p:blipFill>
        <p:spPr>
          <a:xfrm>
            <a:off x="1993190" y="6086104"/>
            <a:ext cx="780356" cy="579170"/>
          </a:xfrm>
          <a:prstGeom prst="rect">
            <a:avLst/>
          </a:prstGeom>
        </p:spPr>
      </p:pic>
      <p:pic>
        <p:nvPicPr>
          <p:cNvPr id="38" name="Picture 37">
            <a:hlinkClick r:id="" action="ppaction://hlinkshowjump?jump=nextslide" tooltip="الشريحه التاليه"/>
            <a:extLst>
              <a:ext uri="{FF2B5EF4-FFF2-40B4-BE49-F238E27FC236}">
                <a16:creationId xmlns:a16="http://schemas.microsoft.com/office/drawing/2014/main" id="{20FC61DD-5D5B-4602-8F3A-765DE535344D}"/>
              </a:ext>
            </a:extLst>
          </p:cNvPr>
          <p:cNvPicPr>
            <a:picLocks noChangeAspect="1"/>
          </p:cNvPicPr>
          <p:nvPr/>
        </p:nvPicPr>
        <p:blipFill>
          <a:blip r:embed="rId3"/>
          <a:stretch>
            <a:fillRect/>
          </a:stretch>
        </p:blipFill>
        <p:spPr>
          <a:xfrm>
            <a:off x="2874518" y="6086104"/>
            <a:ext cx="780356" cy="579170"/>
          </a:xfrm>
          <a:prstGeom prst="rect">
            <a:avLst/>
          </a:prstGeom>
        </p:spPr>
      </p:pic>
      <p:pic>
        <p:nvPicPr>
          <p:cNvPr id="39" name="Picture 38">
            <a:hlinkClick r:id="rId4" action="ppaction://hlinksldjump" tooltip="الفهرس"/>
            <a:extLst>
              <a:ext uri="{FF2B5EF4-FFF2-40B4-BE49-F238E27FC236}">
                <a16:creationId xmlns:a16="http://schemas.microsoft.com/office/drawing/2014/main" id="{91B3BFCD-162D-442F-9F90-9722208374F3}"/>
              </a:ext>
            </a:extLst>
          </p:cNvPr>
          <p:cNvPicPr>
            <a:picLocks noChangeAspect="1"/>
          </p:cNvPicPr>
          <p:nvPr/>
        </p:nvPicPr>
        <p:blipFill>
          <a:blip r:embed="rId5"/>
          <a:stretch>
            <a:fillRect/>
          </a:stretch>
        </p:blipFill>
        <p:spPr>
          <a:xfrm>
            <a:off x="3755846" y="6064744"/>
            <a:ext cx="877900" cy="579170"/>
          </a:xfrm>
          <a:prstGeom prst="rect">
            <a:avLst/>
          </a:prstGeom>
        </p:spPr>
      </p:pic>
      <p:pic>
        <p:nvPicPr>
          <p:cNvPr id="45" name="Picture 44">
            <a:hlinkClick r:id="rId6" action="ppaction://hlinksldjump" tooltip="انهاء العرض"/>
            <a:extLst>
              <a:ext uri="{FF2B5EF4-FFF2-40B4-BE49-F238E27FC236}">
                <a16:creationId xmlns:a16="http://schemas.microsoft.com/office/drawing/2014/main" id="{D0657442-0386-421D-B95F-71CFC82FF54E}"/>
              </a:ext>
            </a:extLst>
          </p:cNvPr>
          <p:cNvPicPr>
            <a:picLocks noChangeAspect="1"/>
          </p:cNvPicPr>
          <p:nvPr/>
        </p:nvPicPr>
        <p:blipFill>
          <a:blip r:embed="rId7"/>
          <a:stretch>
            <a:fillRect/>
          </a:stretch>
        </p:blipFill>
        <p:spPr>
          <a:xfrm>
            <a:off x="897887" y="6016165"/>
            <a:ext cx="1066892" cy="798645"/>
          </a:xfrm>
          <a:prstGeom prst="rect">
            <a:avLst/>
          </a:prstGeom>
        </p:spPr>
      </p:pic>
    </p:spTree>
    <p:extLst>
      <p:ext uri="{BB962C8B-B14F-4D97-AF65-F5344CB8AC3E}">
        <p14:creationId xmlns:p14="http://schemas.microsoft.com/office/powerpoint/2010/main" val="268018890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393"/>
                                            </p:tgtEl>
                                            <p:attrNameLst>
                                              <p:attrName>style.visibility</p:attrName>
                                            </p:attrNameLst>
                                          </p:cBhvr>
                                          <p:to>
                                            <p:strVal val="visible"/>
                                          </p:to>
                                        </p:set>
                                        <p:anim calcmode="lin" valueType="num" p14:bounceEnd="44000">
                                          <p:cBhvr additive="base">
                                            <p:cTn id="7" dur="500" fill="hold"/>
                                            <p:tgtEl>
                                              <p:spTgt spid="393"/>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39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16"/>
                                            </p:tgtEl>
                                            <p:attrNameLst>
                                              <p:attrName>style.visibility</p:attrName>
                                            </p:attrNameLst>
                                          </p:cBhvr>
                                          <p:to>
                                            <p:strVal val="visible"/>
                                          </p:to>
                                        </p:set>
                                        <p:anim calcmode="lin" valueType="num">
                                          <p:cBhvr>
                                            <p:cTn id="12" dur="500" fill="hold"/>
                                            <p:tgtEl>
                                              <p:spTgt spid="416"/>
                                            </p:tgtEl>
                                            <p:attrNameLst>
                                              <p:attrName>ppt_w</p:attrName>
                                            </p:attrNameLst>
                                          </p:cBhvr>
                                          <p:tavLst>
                                            <p:tav tm="0">
                                              <p:val>
                                                <p:fltVal val="0"/>
                                              </p:val>
                                            </p:tav>
                                            <p:tav tm="100000">
                                              <p:val>
                                                <p:strVal val="#ppt_w"/>
                                              </p:val>
                                            </p:tav>
                                          </p:tavLst>
                                        </p:anim>
                                        <p:anim calcmode="lin" valueType="num">
                                          <p:cBhvr>
                                            <p:cTn id="13" dur="500" fill="hold"/>
                                            <p:tgtEl>
                                              <p:spTgt spid="416"/>
                                            </p:tgtEl>
                                            <p:attrNameLst>
                                              <p:attrName>ppt_h</p:attrName>
                                            </p:attrNameLst>
                                          </p:cBhvr>
                                          <p:tavLst>
                                            <p:tav tm="0">
                                              <p:val>
                                                <p:fltVal val="0"/>
                                              </p:val>
                                            </p:tav>
                                            <p:tav tm="100000">
                                              <p:val>
                                                <p:strVal val="#ppt_h"/>
                                              </p:val>
                                            </p:tav>
                                          </p:tavLst>
                                        </p:anim>
                                        <p:animEffect transition="in" filter="fade">
                                          <p:cBhvr>
                                            <p:cTn id="14" dur="500"/>
                                            <p:tgtEl>
                                              <p:spTgt spid="41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21"/>
                                            </p:tgtEl>
                                            <p:attrNameLst>
                                              <p:attrName>style.visibility</p:attrName>
                                            </p:attrNameLst>
                                          </p:cBhvr>
                                          <p:to>
                                            <p:strVal val="visible"/>
                                          </p:to>
                                        </p:set>
                                        <p:animEffect transition="in" filter="wipe(left)">
                                          <p:cBhvr>
                                            <p:cTn id="18" dur="500"/>
                                            <p:tgtEl>
                                              <p:spTgt spid="421"/>
                                            </p:tgtEl>
                                          </p:cBhvr>
                                        </p:animEffect>
                                      </p:childTnLst>
                                    </p:cTn>
                                  </p:par>
                                </p:childTnLst>
                              </p:cTn>
                            </p:par>
                            <p:par>
                              <p:cTn id="19" fill="hold">
                                <p:stCondLst>
                                  <p:cond delay="1500"/>
                                </p:stCondLst>
                                <p:childTnLst>
                                  <p:par>
                                    <p:cTn id="20" presetID="2" presetClass="entr" presetSubtype="1" fill="hold" nodeType="afterEffect" p14:presetBounceEnd="44000">
                                      <p:stCondLst>
                                        <p:cond delay="0"/>
                                      </p:stCondLst>
                                      <p:childTnLst>
                                        <p:set>
                                          <p:cBhvr>
                                            <p:cTn id="21" dur="1" fill="hold">
                                              <p:stCondLst>
                                                <p:cond delay="0"/>
                                              </p:stCondLst>
                                            </p:cTn>
                                            <p:tgtEl>
                                              <p:spTgt spid="394"/>
                                            </p:tgtEl>
                                            <p:attrNameLst>
                                              <p:attrName>style.visibility</p:attrName>
                                            </p:attrNameLst>
                                          </p:cBhvr>
                                          <p:to>
                                            <p:strVal val="visible"/>
                                          </p:to>
                                        </p:set>
                                        <p:anim calcmode="lin" valueType="num" p14:bounceEnd="44000">
                                          <p:cBhvr additive="base">
                                            <p:cTn id="22" dur="500" fill="hold"/>
                                            <p:tgtEl>
                                              <p:spTgt spid="394"/>
                                            </p:tgtEl>
                                            <p:attrNameLst>
                                              <p:attrName>ppt_x</p:attrName>
                                            </p:attrNameLst>
                                          </p:cBhvr>
                                          <p:tavLst>
                                            <p:tav tm="0">
                                              <p:val>
                                                <p:strVal val="#ppt_x"/>
                                              </p:val>
                                            </p:tav>
                                            <p:tav tm="100000">
                                              <p:val>
                                                <p:strVal val="#ppt_x"/>
                                              </p:val>
                                            </p:tav>
                                          </p:tavLst>
                                        </p:anim>
                                        <p:anim calcmode="lin" valueType="num" p14:bounceEnd="44000">
                                          <p:cBhvr additive="base">
                                            <p:cTn id="23" dur="500" fill="hold"/>
                                            <p:tgtEl>
                                              <p:spTgt spid="39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childTnLst>
                              </p:cTn>
                            </p:par>
                            <p:par>
                              <p:cTn id="30" fill="hold">
                                <p:stCondLst>
                                  <p:cond delay="2500"/>
                                </p:stCondLst>
                                <p:childTnLst>
                                  <p:par>
                                    <p:cTn id="31" presetID="52" presetClass="entr" presetSubtype="0" fill="hold" nodeType="afterEffect">
                                      <p:stCondLst>
                                        <p:cond delay="0"/>
                                      </p:stCondLst>
                                      <p:childTnLst>
                                        <p:set>
                                          <p:cBhvr>
                                            <p:cTn id="32" dur="1" fill="hold">
                                              <p:stCondLst>
                                                <p:cond delay="0"/>
                                              </p:stCondLst>
                                            </p:cTn>
                                            <p:tgtEl>
                                              <p:spTgt spid="407"/>
                                            </p:tgtEl>
                                            <p:attrNameLst>
                                              <p:attrName>style.visibility</p:attrName>
                                            </p:attrNameLst>
                                          </p:cBhvr>
                                          <p:to>
                                            <p:strVal val="visible"/>
                                          </p:to>
                                        </p:set>
                                        <p:animScale>
                                          <p:cBhvr>
                                            <p:cTn id="33" dur="500" decel="50000" fill="hold">
                                              <p:stCondLst>
                                                <p:cond delay="0"/>
                                              </p:stCondLst>
                                            </p:cTn>
                                            <p:tgtEl>
                                              <p:spTgt spid="4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500" decel="50000" fill="hold">
                                              <p:stCondLst>
                                                <p:cond delay="0"/>
                                              </p:stCondLst>
                                            </p:cTn>
                                            <p:tgtEl>
                                              <p:spTgt spid="407"/>
                                            </p:tgtEl>
                                            <p:attrNameLst>
                                              <p:attrName>ppt_x</p:attrName>
                                              <p:attrName>ppt_y</p:attrName>
                                            </p:attrNameLst>
                                          </p:cBhvr>
                                        </p:animMotion>
                                        <p:animEffect transition="in" filter="fade">
                                          <p:cBhvr>
                                            <p:cTn id="35" dur="500"/>
                                            <p:tgtEl>
                                              <p:spTgt spid="407"/>
                                            </p:tgtEl>
                                          </p:cBhvr>
                                        </p:animEffect>
                                      </p:childTnLst>
                                    </p:cTn>
                                  </p:par>
                                </p:childTnLst>
                              </p:cTn>
                            </p:par>
                            <p:par>
                              <p:cTn id="36" fill="hold">
                                <p:stCondLst>
                                  <p:cond delay="3000"/>
                                </p:stCondLst>
                                <p:childTnLst>
                                  <p:par>
                                    <p:cTn id="37" presetID="52" presetClass="entr" presetSubtype="0" fill="hold" nodeType="afterEffect">
                                      <p:stCondLst>
                                        <p:cond delay="0"/>
                                      </p:stCondLst>
                                      <p:childTnLst>
                                        <p:set>
                                          <p:cBhvr>
                                            <p:cTn id="38" dur="1" fill="hold">
                                              <p:stCondLst>
                                                <p:cond delay="0"/>
                                              </p:stCondLst>
                                            </p:cTn>
                                            <p:tgtEl>
                                              <p:spTgt spid="410"/>
                                            </p:tgtEl>
                                            <p:attrNameLst>
                                              <p:attrName>style.visibility</p:attrName>
                                            </p:attrNameLst>
                                          </p:cBhvr>
                                          <p:to>
                                            <p:strVal val="visible"/>
                                          </p:to>
                                        </p:set>
                                        <p:animScale>
                                          <p:cBhvr>
                                            <p:cTn id="39" dur="500" decel="50000" fill="hold">
                                              <p:stCondLst>
                                                <p:cond delay="0"/>
                                              </p:stCondLst>
                                            </p:cTn>
                                            <p:tgtEl>
                                              <p:spTgt spid="4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500" decel="50000" fill="hold">
                                              <p:stCondLst>
                                                <p:cond delay="0"/>
                                              </p:stCondLst>
                                            </p:cTn>
                                            <p:tgtEl>
                                              <p:spTgt spid="410"/>
                                            </p:tgtEl>
                                            <p:attrNameLst>
                                              <p:attrName>ppt_x</p:attrName>
                                              <p:attrName>ppt_y</p:attrName>
                                            </p:attrNameLst>
                                          </p:cBhvr>
                                        </p:animMotion>
                                        <p:animEffect transition="in" filter="fade">
                                          <p:cBhvr>
                                            <p:cTn id="41" dur="500"/>
                                            <p:tgtEl>
                                              <p:spTgt spid="410"/>
                                            </p:tgtEl>
                                          </p:cBhvr>
                                        </p:animEffect>
                                      </p:childTnLst>
                                    </p:cTn>
                                  </p:par>
                                </p:childTnLst>
                              </p:cTn>
                            </p:par>
                            <p:par>
                              <p:cTn id="42" fill="hold">
                                <p:stCondLst>
                                  <p:cond delay="3500"/>
                                </p:stCondLst>
                                <p:childTnLst>
                                  <p:par>
                                    <p:cTn id="43" presetID="52" presetClass="entr" presetSubtype="0" fill="hold" nodeType="afterEffect">
                                      <p:stCondLst>
                                        <p:cond delay="0"/>
                                      </p:stCondLst>
                                      <p:childTnLst>
                                        <p:set>
                                          <p:cBhvr>
                                            <p:cTn id="44" dur="1" fill="hold">
                                              <p:stCondLst>
                                                <p:cond delay="0"/>
                                              </p:stCondLst>
                                            </p:cTn>
                                            <p:tgtEl>
                                              <p:spTgt spid="413"/>
                                            </p:tgtEl>
                                            <p:attrNameLst>
                                              <p:attrName>style.visibility</p:attrName>
                                            </p:attrNameLst>
                                          </p:cBhvr>
                                          <p:to>
                                            <p:strVal val="visible"/>
                                          </p:to>
                                        </p:set>
                                        <p:animScale>
                                          <p:cBhvr>
                                            <p:cTn id="45" dur="500" decel="50000" fill="hold">
                                              <p:stCondLst>
                                                <p:cond delay="0"/>
                                              </p:stCondLst>
                                            </p:cTn>
                                            <p:tgtEl>
                                              <p:spTgt spid="4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413"/>
                                            </p:tgtEl>
                                            <p:attrNameLst>
                                              <p:attrName>ppt_x</p:attrName>
                                              <p:attrName>ppt_y</p:attrName>
                                            </p:attrNameLst>
                                          </p:cBhvr>
                                        </p:animMotion>
                                        <p:animEffect transition="in" filter="fade">
                                          <p:cBhvr>
                                            <p:cTn id="47" dur="500"/>
                                            <p:tgtEl>
                                              <p:spTgt spid="413"/>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17"/>
                                            </p:tgtEl>
                                            <p:attrNameLst>
                                              <p:attrName>style.visibility</p:attrName>
                                            </p:attrNameLst>
                                          </p:cBhvr>
                                          <p:to>
                                            <p:strVal val="visible"/>
                                          </p:to>
                                        </p:set>
                                        <p:animEffect transition="in" filter="wipe(left)">
                                          <p:cBhvr>
                                            <p:cTn id="51" dur="500"/>
                                            <p:tgtEl>
                                              <p:spTgt spid="417"/>
                                            </p:tgtEl>
                                          </p:cBhvr>
                                        </p:animEffect>
                                      </p:childTnLst>
                                    </p:cTn>
                                  </p:par>
                                  <p:par>
                                    <p:cTn id="52" presetID="22" presetClass="entr" presetSubtype="8" fill="hold" grpId="0" nodeType="withEffect">
                                      <p:stCondLst>
                                        <p:cond delay="200"/>
                                      </p:stCondLst>
                                      <p:childTnLst>
                                        <p:set>
                                          <p:cBhvr>
                                            <p:cTn id="53" dur="1" fill="hold">
                                              <p:stCondLst>
                                                <p:cond delay="0"/>
                                              </p:stCondLst>
                                            </p:cTn>
                                            <p:tgtEl>
                                              <p:spTgt spid="418"/>
                                            </p:tgtEl>
                                            <p:attrNameLst>
                                              <p:attrName>style.visibility</p:attrName>
                                            </p:attrNameLst>
                                          </p:cBhvr>
                                          <p:to>
                                            <p:strVal val="visible"/>
                                          </p:to>
                                        </p:set>
                                        <p:animEffect transition="in" filter="wipe(left)">
                                          <p:cBhvr>
                                            <p:cTn id="54" dur="500"/>
                                            <p:tgtEl>
                                              <p:spTgt spid="418"/>
                                            </p:tgtEl>
                                          </p:cBhvr>
                                        </p:animEffect>
                                      </p:childTnLst>
                                    </p:cTn>
                                  </p:par>
                                  <p:par>
                                    <p:cTn id="55" presetID="22" presetClass="entr" presetSubtype="8" fill="hold" grpId="0" nodeType="withEffect">
                                      <p:stCondLst>
                                        <p:cond delay="400"/>
                                      </p:stCondLst>
                                      <p:childTnLst>
                                        <p:set>
                                          <p:cBhvr>
                                            <p:cTn id="56" dur="1" fill="hold">
                                              <p:stCondLst>
                                                <p:cond delay="0"/>
                                              </p:stCondLst>
                                            </p:cTn>
                                            <p:tgtEl>
                                              <p:spTgt spid="419"/>
                                            </p:tgtEl>
                                            <p:attrNameLst>
                                              <p:attrName>style.visibility</p:attrName>
                                            </p:attrNameLst>
                                          </p:cBhvr>
                                          <p:to>
                                            <p:strVal val="visible"/>
                                          </p:to>
                                        </p:set>
                                        <p:animEffect transition="in" filter="wipe(left)">
                                          <p:cBhvr>
                                            <p:cTn id="57" dur="500"/>
                                            <p:tgtEl>
                                              <p:spTgt spid="419"/>
                                            </p:tgtEl>
                                          </p:cBhvr>
                                        </p:animEffect>
                                      </p:childTnLst>
                                    </p:cTn>
                                  </p:par>
                                  <p:par>
                                    <p:cTn id="58" presetID="52"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Scale>
                                          <p:cBhvr>
                                            <p:cTn id="60" dur="25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250" decel="50000" fill="hold">
                                              <p:stCondLst>
                                                <p:cond delay="0"/>
                                              </p:stCondLst>
                                            </p:cTn>
                                            <p:tgtEl>
                                              <p:spTgt spid="40"/>
                                            </p:tgtEl>
                                            <p:attrNameLst>
                                              <p:attrName>ppt_x</p:attrName>
                                              <p:attrName>ppt_y</p:attrName>
                                            </p:attrNameLst>
                                          </p:cBhvr>
                                        </p:animMotion>
                                        <p:animEffect transition="in" filter="fade">
                                          <p:cBhvr>
                                            <p:cTn id="62" dur="250"/>
                                            <p:tgtEl>
                                              <p:spTgt spid="40"/>
                                            </p:tgtEl>
                                          </p:cBhvr>
                                        </p:animEffect>
                                      </p:childTnLst>
                                    </p:cTn>
                                  </p:par>
                                </p:childTnLst>
                              </p:cTn>
                            </p:par>
                            <p:par>
                              <p:cTn id="63" fill="hold">
                                <p:stCondLst>
                                  <p:cond delay="4900"/>
                                </p:stCondLst>
                                <p:childTnLst>
                                  <p:par>
                                    <p:cTn id="64" presetID="22" presetClass="entr" presetSubtype="8"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left)">
                                          <p:cBhvr>
                                            <p:cTn id="6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416" grpId="0"/>
          <p:bldP spid="417" grpId="0"/>
          <p:bldP spid="418" grpId="0"/>
          <p:bldP spid="419" grpId="0"/>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3"/>
                                            </p:tgtEl>
                                            <p:attrNameLst>
                                              <p:attrName>style.visibility</p:attrName>
                                            </p:attrNameLst>
                                          </p:cBhvr>
                                          <p:to>
                                            <p:strVal val="visible"/>
                                          </p:to>
                                        </p:set>
                                        <p:anim calcmode="lin" valueType="num">
                                          <p:cBhvr additive="base">
                                            <p:cTn id="7" dur="500" fill="hold"/>
                                            <p:tgtEl>
                                              <p:spTgt spid="393"/>
                                            </p:tgtEl>
                                            <p:attrNameLst>
                                              <p:attrName>ppt_x</p:attrName>
                                            </p:attrNameLst>
                                          </p:cBhvr>
                                          <p:tavLst>
                                            <p:tav tm="0">
                                              <p:val>
                                                <p:strVal val="#ppt_x"/>
                                              </p:val>
                                            </p:tav>
                                            <p:tav tm="100000">
                                              <p:val>
                                                <p:strVal val="#ppt_x"/>
                                              </p:val>
                                            </p:tav>
                                          </p:tavLst>
                                        </p:anim>
                                        <p:anim calcmode="lin" valueType="num">
                                          <p:cBhvr additive="base">
                                            <p:cTn id="8" dur="500" fill="hold"/>
                                            <p:tgtEl>
                                              <p:spTgt spid="39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16"/>
                                            </p:tgtEl>
                                            <p:attrNameLst>
                                              <p:attrName>style.visibility</p:attrName>
                                            </p:attrNameLst>
                                          </p:cBhvr>
                                          <p:to>
                                            <p:strVal val="visible"/>
                                          </p:to>
                                        </p:set>
                                        <p:anim calcmode="lin" valueType="num">
                                          <p:cBhvr>
                                            <p:cTn id="12" dur="500" fill="hold"/>
                                            <p:tgtEl>
                                              <p:spTgt spid="416"/>
                                            </p:tgtEl>
                                            <p:attrNameLst>
                                              <p:attrName>ppt_w</p:attrName>
                                            </p:attrNameLst>
                                          </p:cBhvr>
                                          <p:tavLst>
                                            <p:tav tm="0">
                                              <p:val>
                                                <p:fltVal val="0"/>
                                              </p:val>
                                            </p:tav>
                                            <p:tav tm="100000">
                                              <p:val>
                                                <p:strVal val="#ppt_w"/>
                                              </p:val>
                                            </p:tav>
                                          </p:tavLst>
                                        </p:anim>
                                        <p:anim calcmode="lin" valueType="num">
                                          <p:cBhvr>
                                            <p:cTn id="13" dur="500" fill="hold"/>
                                            <p:tgtEl>
                                              <p:spTgt spid="416"/>
                                            </p:tgtEl>
                                            <p:attrNameLst>
                                              <p:attrName>ppt_h</p:attrName>
                                            </p:attrNameLst>
                                          </p:cBhvr>
                                          <p:tavLst>
                                            <p:tav tm="0">
                                              <p:val>
                                                <p:fltVal val="0"/>
                                              </p:val>
                                            </p:tav>
                                            <p:tav tm="100000">
                                              <p:val>
                                                <p:strVal val="#ppt_h"/>
                                              </p:val>
                                            </p:tav>
                                          </p:tavLst>
                                        </p:anim>
                                        <p:animEffect transition="in" filter="fade">
                                          <p:cBhvr>
                                            <p:cTn id="14" dur="500"/>
                                            <p:tgtEl>
                                              <p:spTgt spid="41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21"/>
                                            </p:tgtEl>
                                            <p:attrNameLst>
                                              <p:attrName>style.visibility</p:attrName>
                                            </p:attrNameLst>
                                          </p:cBhvr>
                                          <p:to>
                                            <p:strVal val="visible"/>
                                          </p:to>
                                        </p:set>
                                        <p:animEffect transition="in" filter="wipe(left)">
                                          <p:cBhvr>
                                            <p:cTn id="18" dur="500"/>
                                            <p:tgtEl>
                                              <p:spTgt spid="421"/>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94"/>
                                            </p:tgtEl>
                                            <p:attrNameLst>
                                              <p:attrName>style.visibility</p:attrName>
                                            </p:attrNameLst>
                                          </p:cBhvr>
                                          <p:to>
                                            <p:strVal val="visible"/>
                                          </p:to>
                                        </p:set>
                                        <p:anim calcmode="lin" valueType="num">
                                          <p:cBhvr additive="base">
                                            <p:cTn id="22" dur="500" fill="hold"/>
                                            <p:tgtEl>
                                              <p:spTgt spid="394"/>
                                            </p:tgtEl>
                                            <p:attrNameLst>
                                              <p:attrName>ppt_x</p:attrName>
                                            </p:attrNameLst>
                                          </p:cBhvr>
                                          <p:tavLst>
                                            <p:tav tm="0">
                                              <p:val>
                                                <p:strVal val="#ppt_x"/>
                                              </p:val>
                                            </p:tav>
                                            <p:tav tm="100000">
                                              <p:val>
                                                <p:strVal val="#ppt_x"/>
                                              </p:val>
                                            </p:tav>
                                          </p:tavLst>
                                        </p:anim>
                                        <p:anim calcmode="lin" valueType="num">
                                          <p:cBhvr additive="base">
                                            <p:cTn id="23" dur="500" fill="hold"/>
                                            <p:tgtEl>
                                              <p:spTgt spid="39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childTnLst>
                              </p:cTn>
                            </p:par>
                            <p:par>
                              <p:cTn id="30" fill="hold">
                                <p:stCondLst>
                                  <p:cond delay="2500"/>
                                </p:stCondLst>
                                <p:childTnLst>
                                  <p:par>
                                    <p:cTn id="31" presetID="52" presetClass="entr" presetSubtype="0" fill="hold" nodeType="afterEffect">
                                      <p:stCondLst>
                                        <p:cond delay="0"/>
                                      </p:stCondLst>
                                      <p:childTnLst>
                                        <p:set>
                                          <p:cBhvr>
                                            <p:cTn id="32" dur="1" fill="hold">
                                              <p:stCondLst>
                                                <p:cond delay="0"/>
                                              </p:stCondLst>
                                            </p:cTn>
                                            <p:tgtEl>
                                              <p:spTgt spid="407"/>
                                            </p:tgtEl>
                                            <p:attrNameLst>
                                              <p:attrName>style.visibility</p:attrName>
                                            </p:attrNameLst>
                                          </p:cBhvr>
                                          <p:to>
                                            <p:strVal val="visible"/>
                                          </p:to>
                                        </p:set>
                                        <p:animScale>
                                          <p:cBhvr>
                                            <p:cTn id="33" dur="500" decel="50000" fill="hold">
                                              <p:stCondLst>
                                                <p:cond delay="0"/>
                                              </p:stCondLst>
                                            </p:cTn>
                                            <p:tgtEl>
                                              <p:spTgt spid="4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500" decel="50000" fill="hold">
                                              <p:stCondLst>
                                                <p:cond delay="0"/>
                                              </p:stCondLst>
                                            </p:cTn>
                                            <p:tgtEl>
                                              <p:spTgt spid="407"/>
                                            </p:tgtEl>
                                            <p:attrNameLst>
                                              <p:attrName>ppt_x</p:attrName>
                                              <p:attrName>ppt_y</p:attrName>
                                            </p:attrNameLst>
                                          </p:cBhvr>
                                        </p:animMotion>
                                        <p:animEffect transition="in" filter="fade">
                                          <p:cBhvr>
                                            <p:cTn id="35" dur="500"/>
                                            <p:tgtEl>
                                              <p:spTgt spid="407"/>
                                            </p:tgtEl>
                                          </p:cBhvr>
                                        </p:animEffect>
                                      </p:childTnLst>
                                    </p:cTn>
                                  </p:par>
                                </p:childTnLst>
                              </p:cTn>
                            </p:par>
                            <p:par>
                              <p:cTn id="36" fill="hold">
                                <p:stCondLst>
                                  <p:cond delay="3000"/>
                                </p:stCondLst>
                                <p:childTnLst>
                                  <p:par>
                                    <p:cTn id="37" presetID="52" presetClass="entr" presetSubtype="0" fill="hold" nodeType="afterEffect">
                                      <p:stCondLst>
                                        <p:cond delay="0"/>
                                      </p:stCondLst>
                                      <p:childTnLst>
                                        <p:set>
                                          <p:cBhvr>
                                            <p:cTn id="38" dur="1" fill="hold">
                                              <p:stCondLst>
                                                <p:cond delay="0"/>
                                              </p:stCondLst>
                                            </p:cTn>
                                            <p:tgtEl>
                                              <p:spTgt spid="410"/>
                                            </p:tgtEl>
                                            <p:attrNameLst>
                                              <p:attrName>style.visibility</p:attrName>
                                            </p:attrNameLst>
                                          </p:cBhvr>
                                          <p:to>
                                            <p:strVal val="visible"/>
                                          </p:to>
                                        </p:set>
                                        <p:animScale>
                                          <p:cBhvr>
                                            <p:cTn id="39" dur="500" decel="50000" fill="hold">
                                              <p:stCondLst>
                                                <p:cond delay="0"/>
                                              </p:stCondLst>
                                            </p:cTn>
                                            <p:tgtEl>
                                              <p:spTgt spid="4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500" decel="50000" fill="hold">
                                              <p:stCondLst>
                                                <p:cond delay="0"/>
                                              </p:stCondLst>
                                            </p:cTn>
                                            <p:tgtEl>
                                              <p:spTgt spid="410"/>
                                            </p:tgtEl>
                                            <p:attrNameLst>
                                              <p:attrName>ppt_x</p:attrName>
                                              <p:attrName>ppt_y</p:attrName>
                                            </p:attrNameLst>
                                          </p:cBhvr>
                                        </p:animMotion>
                                        <p:animEffect transition="in" filter="fade">
                                          <p:cBhvr>
                                            <p:cTn id="41" dur="500"/>
                                            <p:tgtEl>
                                              <p:spTgt spid="410"/>
                                            </p:tgtEl>
                                          </p:cBhvr>
                                        </p:animEffect>
                                      </p:childTnLst>
                                    </p:cTn>
                                  </p:par>
                                </p:childTnLst>
                              </p:cTn>
                            </p:par>
                            <p:par>
                              <p:cTn id="42" fill="hold">
                                <p:stCondLst>
                                  <p:cond delay="3500"/>
                                </p:stCondLst>
                                <p:childTnLst>
                                  <p:par>
                                    <p:cTn id="43" presetID="52" presetClass="entr" presetSubtype="0" fill="hold" nodeType="afterEffect">
                                      <p:stCondLst>
                                        <p:cond delay="0"/>
                                      </p:stCondLst>
                                      <p:childTnLst>
                                        <p:set>
                                          <p:cBhvr>
                                            <p:cTn id="44" dur="1" fill="hold">
                                              <p:stCondLst>
                                                <p:cond delay="0"/>
                                              </p:stCondLst>
                                            </p:cTn>
                                            <p:tgtEl>
                                              <p:spTgt spid="413"/>
                                            </p:tgtEl>
                                            <p:attrNameLst>
                                              <p:attrName>style.visibility</p:attrName>
                                            </p:attrNameLst>
                                          </p:cBhvr>
                                          <p:to>
                                            <p:strVal val="visible"/>
                                          </p:to>
                                        </p:set>
                                        <p:animScale>
                                          <p:cBhvr>
                                            <p:cTn id="45" dur="500" decel="50000" fill="hold">
                                              <p:stCondLst>
                                                <p:cond delay="0"/>
                                              </p:stCondLst>
                                            </p:cTn>
                                            <p:tgtEl>
                                              <p:spTgt spid="4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413"/>
                                            </p:tgtEl>
                                            <p:attrNameLst>
                                              <p:attrName>ppt_x</p:attrName>
                                              <p:attrName>ppt_y</p:attrName>
                                            </p:attrNameLst>
                                          </p:cBhvr>
                                        </p:animMotion>
                                        <p:animEffect transition="in" filter="fade">
                                          <p:cBhvr>
                                            <p:cTn id="47" dur="500"/>
                                            <p:tgtEl>
                                              <p:spTgt spid="413"/>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17"/>
                                            </p:tgtEl>
                                            <p:attrNameLst>
                                              <p:attrName>style.visibility</p:attrName>
                                            </p:attrNameLst>
                                          </p:cBhvr>
                                          <p:to>
                                            <p:strVal val="visible"/>
                                          </p:to>
                                        </p:set>
                                        <p:animEffect transition="in" filter="wipe(left)">
                                          <p:cBhvr>
                                            <p:cTn id="51" dur="500"/>
                                            <p:tgtEl>
                                              <p:spTgt spid="417"/>
                                            </p:tgtEl>
                                          </p:cBhvr>
                                        </p:animEffect>
                                      </p:childTnLst>
                                    </p:cTn>
                                  </p:par>
                                  <p:par>
                                    <p:cTn id="52" presetID="22" presetClass="entr" presetSubtype="8" fill="hold" grpId="0" nodeType="withEffect">
                                      <p:stCondLst>
                                        <p:cond delay="200"/>
                                      </p:stCondLst>
                                      <p:childTnLst>
                                        <p:set>
                                          <p:cBhvr>
                                            <p:cTn id="53" dur="1" fill="hold">
                                              <p:stCondLst>
                                                <p:cond delay="0"/>
                                              </p:stCondLst>
                                            </p:cTn>
                                            <p:tgtEl>
                                              <p:spTgt spid="418"/>
                                            </p:tgtEl>
                                            <p:attrNameLst>
                                              <p:attrName>style.visibility</p:attrName>
                                            </p:attrNameLst>
                                          </p:cBhvr>
                                          <p:to>
                                            <p:strVal val="visible"/>
                                          </p:to>
                                        </p:set>
                                        <p:animEffect transition="in" filter="wipe(left)">
                                          <p:cBhvr>
                                            <p:cTn id="54" dur="500"/>
                                            <p:tgtEl>
                                              <p:spTgt spid="418"/>
                                            </p:tgtEl>
                                          </p:cBhvr>
                                        </p:animEffect>
                                      </p:childTnLst>
                                    </p:cTn>
                                  </p:par>
                                  <p:par>
                                    <p:cTn id="55" presetID="22" presetClass="entr" presetSubtype="8" fill="hold" grpId="0" nodeType="withEffect">
                                      <p:stCondLst>
                                        <p:cond delay="400"/>
                                      </p:stCondLst>
                                      <p:childTnLst>
                                        <p:set>
                                          <p:cBhvr>
                                            <p:cTn id="56" dur="1" fill="hold">
                                              <p:stCondLst>
                                                <p:cond delay="0"/>
                                              </p:stCondLst>
                                            </p:cTn>
                                            <p:tgtEl>
                                              <p:spTgt spid="419"/>
                                            </p:tgtEl>
                                            <p:attrNameLst>
                                              <p:attrName>style.visibility</p:attrName>
                                            </p:attrNameLst>
                                          </p:cBhvr>
                                          <p:to>
                                            <p:strVal val="visible"/>
                                          </p:to>
                                        </p:set>
                                        <p:animEffect transition="in" filter="wipe(left)">
                                          <p:cBhvr>
                                            <p:cTn id="57" dur="500"/>
                                            <p:tgtEl>
                                              <p:spTgt spid="419"/>
                                            </p:tgtEl>
                                          </p:cBhvr>
                                        </p:animEffect>
                                      </p:childTnLst>
                                    </p:cTn>
                                  </p:par>
                                  <p:par>
                                    <p:cTn id="58" presetID="52"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Scale>
                                          <p:cBhvr>
                                            <p:cTn id="60" dur="25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250" decel="50000" fill="hold">
                                              <p:stCondLst>
                                                <p:cond delay="0"/>
                                              </p:stCondLst>
                                            </p:cTn>
                                            <p:tgtEl>
                                              <p:spTgt spid="40"/>
                                            </p:tgtEl>
                                            <p:attrNameLst>
                                              <p:attrName>ppt_x</p:attrName>
                                              <p:attrName>ppt_y</p:attrName>
                                            </p:attrNameLst>
                                          </p:cBhvr>
                                        </p:animMotion>
                                        <p:animEffect transition="in" filter="fade">
                                          <p:cBhvr>
                                            <p:cTn id="62" dur="250"/>
                                            <p:tgtEl>
                                              <p:spTgt spid="40"/>
                                            </p:tgtEl>
                                          </p:cBhvr>
                                        </p:animEffect>
                                      </p:childTnLst>
                                    </p:cTn>
                                  </p:par>
                                </p:childTnLst>
                              </p:cTn>
                            </p:par>
                            <p:par>
                              <p:cTn id="63" fill="hold">
                                <p:stCondLst>
                                  <p:cond delay="4900"/>
                                </p:stCondLst>
                                <p:childTnLst>
                                  <p:par>
                                    <p:cTn id="64" presetID="22" presetClass="entr" presetSubtype="8"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left)">
                                          <p:cBhvr>
                                            <p:cTn id="6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416" grpId="0"/>
          <p:bldP spid="417" grpId="0"/>
          <p:bldP spid="418" grpId="0"/>
          <p:bldP spid="419" grpId="0"/>
          <p:bldP spid="43" grpId="0"/>
          <p:bldP spid="44" grpId="0"/>
        </p:bldLst>
      </p:timing>
    </mc:Fallback>
  </mc:AlternateContent>
</p:sld>
</file>

<file path=ppt/theme/theme1.xml><?xml version="1.0" encoding="utf-8"?>
<a:theme xmlns:a="http://schemas.openxmlformats.org/drawingml/2006/main" name="Vega - Header">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00FF"/>
      </a:hlink>
      <a:folHlink>
        <a:srgbClr val="800080"/>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Vega - Footer Only">
  <a:themeElements>
    <a:clrScheme name="Veg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Vega - Footer Only">
  <a:themeElements>
    <a:clrScheme name="Veg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721</TotalTime>
  <Words>649</Words>
  <Application>Microsoft Office PowerPoint</Application>
  <PresentationFormat>Widescreen</PresentationFormat>
  <Paragraphs>123</Paragraphs>
  <Slides>20</Slides>
  <Notes>2</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20</vt:i4>
      </vt:variant>
    </vt:vector>
  </HeadingPairs>
  <TitlesOfParts>
    <vt:vector size="38" baseType="lpstr">
      <vt:lpstr>微软雅黑</vt:lpstr>
      <vt:lpstr>Arial</vt:lpstr>
      <vt:lpstr>Arial Rounded MT Bold</vt:lpstr>
      <vt:lpstr>Avenir Next</vt:lpstr>
      <vt:lpstr>Calibri</vt:lpstr>
      <vt:lpstr>Impact</vt:lpstr>
      <vt:lpstr>Open Sans</vt:lpstr>
      <vt:lpstr>Open Sans Light</vt:lpstr>
      <vt:lpstr>Open Sans Semibold</vt:lpstr>
      <vt:lpstr>PNU</vt:lpstr>
      <vt:lpstr>Route 159 Bold</vt:lpstr>
      <vt:lpstr>Route 159 Light</vt:lpstr>
      <vt:lpstr>Route 159 SemiBold</vt:lpstr>
      <vt:lpstr>Route 159 UltraLight</vt:lpstr>
      <vt:lpstr>Wingdings</vt:lpstr>
      <vt:lpstr>Vega - Header</vt:lpstr>
      <vt:lpstr>Vega - Footer Only</vt:lpstr>
      <vt:lpstr>1_Vega - Footer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خاصية السالبية الكهربية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Hemo elsalahy</dc:creator>
  <cp:lastModifiedBy>Hemo elsalahy</cp:lastModifiedBy>
  <cp:revision>55</cp:revision>
  <dcterms:created xsi:type="dcterms:W3CDTF">2020-12-15T07:15:35Z</dcterms:created>
  <dcterms:modified xsi:type="dcterms:W3CDTF">2020-12-26T18:33:42Z</dcterms:modified>
</cp:coreProperties>
</file>